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68" r:id="rId3"/>
    <p:sldId id="269" r:id="rId4"/>
    <p:sldId id="323" r:id="rId5"/>
    <p:sldId id="288" r:id="rId6"/>
    <p:sldId id="289" r:id="rId7"/>
    <p:sldId id="325" r:id="rId8"/>
    <p:sldId id="326" r:id="rId9"/>
    <p:sldId id="342" r:id="rId10"/>
    <p:sldId id="327" r:id="rId11"/>
    <p:sldId id="286" r:id="rId12"/>
    <p:sldId id="290" r:id="rId13"/>
    <p:sldId id="291" r:id="rId14"/>
    <p:sldId id="292" r:id="rId15"/>
    <p:sldId id="293" r:id="rId16"/>
    <p:sldId id="294" r:id="rId17"/>
    <p:sldId id="295" r:id="rId18"/>
    <p:sldId id="296" r:id="rId19"/>
    <p:sldId id="297" r:id="rId20"/>
    <p:sldId id="334" r:id="rId21"/>
    <p:sldId id="335" r:id="rId22"/>
    <p:sldId id="336" r:id="rId23"/>
    <p:sldId id="337" r:id="rId24"/>
    <p:sldId id="341" r:id="rId25"/>
    <p:sldId id="338" r:id="rId26"/>
    <p:sldId id="339" r:id="rId27"/>
    <p:sldId id="311" r:id="rId28"/>
    <p:sldId id="313" r:id="rId29"/>
    <p:sldId id="314" r:id="rId30"/>
    <p:sldId id="318" r:id="rId31"/>
    <p:sldId id="340" r:id="rId32"/>
    <p:sldId id="283" r:id="rId33"/>
    <p:sldId id="322" r:id="rId34"/>
    <p:sldId id="324" r:id="rId35"/>
    <p:sldId id="26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6" userDrawn="1">
          <p15:clr>
            <a:srgbClr val="FBAE40"/>
          </p15:clr>
        </p15:guide>
        <p15:guide id="2" pos="211" userDrawn="1">
          <p15:clr>
            <a:srgbClr val="FBAE40"/>
          </p15:clr>
        </p15:guide>
        <p15:guide id="3" orient="horz" pos="3974" userDrawn="1">
          <p15:clr>
            <a:srgbClr val="FBAE40"/>
          </p15:clr>
        </p15:guide>
        <p15:guide id="4" pos="7469" userDrawn="1">
          <p15:clr>
            <a:srgbClr val="FBAE40"/>
          </p15:clr>
        </p15:guide>
        <p15:guide id="5" pos="7015" userDrawn="1">
          <p15:clr>
            <a:srgbClr val="FBAE40"/>
          </p15:clr>
        </p15:guide>
        <p15:guide id="6" pos="665" userDrawn="1">
          <p15:clr>
            <a:srgbClr val="FBAE40"/>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248"/>
    <a:srgbClr val="F6F9FF"/>
    <a:srgbClr val="007EAE"/>
    <a:srgbClr val="1372E6"/>
    <a:srgbClr val="4C95F2"/>
    <a:srgbClr val="00B0F0"/>
    <a:srgbClr val="008DC3"/>
    <a:srgbClr val="1D2637"/>
    <a:srgbClr val="232E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C4443E-ECF3-4E2B-A1D4-2C0AEC120F84}" v="17" dt="2024-07-02T19:28:13.9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91" autoAdjust="0"/>
    <p:restoredTop sz="93792" autoAdjust="0"/>
  </p:normalViewPr>
  <p:slideViewPr>
    <p:cSldViewPr snapToGrid="0" showGuides="1">
      <p:cViewPr varScale="1">
        <p:scale>
          <a:sx n="60" d="100"/>
          <a:sy n="60" d="100"/>
        </p:scale>
        <p:origin x="780" y="48"/>
      </p:cViewPr>
      <p:guideLst>
        <p:guide orient="horz" pos="346"/>
        <p:guide pos="211"/>
        <p:guide orient="horz" pos="3974"/>
        <p:guide pos="7469"/>
        <p:guide pos="7015"/>
        <p:guide pos="665"/>
      </p:guideLst>
    </p:cSldViewPr>
  </p:slideViewPr>
  <p:outlineViewPr>
    <p:cViewPr>
      <p:scale>
        <a:sx n="33" d="100"/>
        <a:sy n="33" d="100"/>
      </p:scale>
      <p:origin x="0" y="0"/>
    </p:cViewPr>
  </p:outlineViewPr>
  <p:notesTextViewPr>
    <p:cViewPr>
      <p:scale>
        <a:sx n="1" d="1"/>
        <a:sy n="1" d="1"/>
      </p:scale>
      <p:origin x="0" y="0"/>
    </p:cViewPr>
  </p:notesTextViewPr>
  <p:sorterViewPr>
    <p:cViewPr>
      <p:scale>
        <a:sx n="20" d="100"/>
        <a:sy n="20" d="100"/>
      </p:scale>
      <p:origin x="0" y="0"/>
    </p:cViewPr>
  </p:sorterViewPr>
  <p:notesViewPr>
    <p:cSldViewPr snapToGrid="0">
      <p:cViewPr varScale="1">
        <p:scale>
          <a:sx n="51" d="100"/>
          <a:sy n="51" d="100"/>
        </p:scale>
        <p:origin x="2692" y="28"/>
      </p:cViewPr>
      <p:guideLst/>
    </p:cSldViewPr>
  </p:notesViewPr>
  <p:gridSpacing cx="360000" cy="360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Zeledon Estrada" userId="64b73a3f-bd84-4d7a-b3dc-475c2ff6b8df" providerId="ADAL" clId="{68C4443E-ECF3-4E2B-A1D4-2C0AEC120F84}"/>
    <pc:docChg chg="undo custSel modSld modMainMaster">
      <pc:chgData name="Fernando Zeledon Estrada" userId="64b73a3f-bd84-4d7a-b3dc-475c2ff6b8df" providerId="ADAL" clId="{68C4443E-ECF3-4E2B-A1D4-2C0AEC120F84}" dt="2024-07-03T16:34:11.885" v="346" actId="1076"/>
      <pc:docMkLst>
        <pc:docMk/>
      </pc:docMkLst>
      <pc:sldChg chg="modSp mod">
        <pc:chgData name="Fernando Zeledon Estrada" userId="64b73a3f-bd84-4d7a-b3dc-475c2ff6b8df" providerId="ADAL" clId="{68C4443E-ECF3-4E2B-A1D4-2C0AEC120F84}" dt="2024-07-02T18:42:01.365" v="0" actId="2711"/>
        <pc:sldMkLst>
          <pc:docMk/>
          <pc:sldMk cId="977179044" sldId="257"/>
        </pc:sldMkLst>
        <pc:spChg chg="mod">
          <ac:chgData name="Fernando Zeledon Estrada" userId="64b73a3f-bd84-4d7a-b3dc-475c2ff6b8df" providerId="ADAL" clId="{68C4443E-ECF3-4E2B-A1D4-2C0AEC120F84}" dt="2024-07-02T18:42:01.365" v="0" actId="2711"/>
          <ac:spMkLst>
            <pc:docMk/>
            <pc:sldMk cId="977179044" sldId="257"/>
            <ac:spMk id="2" creationId="{00000000-0000-0000-0000-000000000000}"/>
          </ac:spMkLst>
        </pc:spChg>
      </pc:sldChg>
      <pc:sldChg chg="modSp">
        <pc:chgData name="Fernando Zeledon Estrada" userId="64b73a3f-bd84-4d7a-b3dc-475c2ff6b8df" providerId="ADAL" clId="{68C4443E-ECF3-4E2B-A1D4-2C0AEC120F84}" dt="2024-07-02T19:21:13.194" v="191" actId="2711"/>
        <pc:sldMkLst>
          <pc:docMk/>
          <pc:sldMk cId="1810996343" sldId="267"/>
        </pc:sldMkLst>
        <pc:spChg chg="mod">
          <ac:chgData name="Fernando Zeledon Estrada" userId="64b73a3f-bd84-4d7a-b3dc-475c2ff6b8df" providerId="ADAL" clId="{68C4443E-ECF3-4E2B-A1D4-2C0AEC120F84}" dt="2024-07-02T19:21:13.194" v="191" actId="2711"/>
          <ac:spMkLst>
            <pc:docMk/>
            <pc:sldMk cId="1810996343" sldId="267"/>
            <ac:spMk id="6" creationId="{0CA07B32-3635-FE6E-D2BB-8E04DA3E33AA}"/>
          </ac:spMkLst>
        </pc:spChg>
      </pc:sldChg>
      <pc:sldChg chg="modSp mod">
        <pc:chgData name="Fernando Zeledon Estrada" userId="64b73a3f-bd84-4d7a-b3dc-475c2ff6b8df" providerId="ADAL" clId="{68C4443E-ECF3-4E2B-A1D4-2C0AEC120F84}" dt="2024-07-02T18:42:07.712" v="1" actId="2711"/>
        <pc:sldMkLst>
          <pc:docMk/>
          <pc:sldMk cId="1906150565" sldId="268"/>
        </pc:sldMkLst>
        <pc:spChg chg="mod">
          <ac:chgData name="Fernando Zeledon Estrada" userId="64b73a3f-bd84-4d7a-b3dc-475c2ff6b8df" providerId="ADAL" clId="{68C4443E-ECF3-4E2B-A1D4-2C0AEC120F84}" dt="2024-07-02T18:42:07.712" v="1" actId="2711"/>
          <ac:spMkLst>
            <pc:docMk/>
            <pc:sldMk cId="1906150565" sldId="268"/>
            <ac:spMk id="2" creationId="{69CC393D-CF0C-E1CE-F09C-7FE82556CC7D}"/>
          </ac:spMkLst>
        </pc:spChg>
      </pc:sldChg>
      <pc:sldChg chg="modSp mod">
        <pc:chgData name="Fernando Zeledon Estrada" userId="64b73a3f-bd84-4d7a-b3dc-475c2ff6b8df" providerId="ADAL" clId="{68C4443E-ECF3-4E2B-A1D4-2C0AEC120F84}" dt="2024-07-02T18:42:50.777" v="22" actId="403"/>
        <pc:sldMkLst>
          <pc:docMk/>
          <pc:sldMk cId="933993312" sldId="269"/>
        </pc:sldMkLst>
        <pc:spChg chg="mod">
          <ac:chgData name="Fernando Zeledon Estrada" userId="64b73a3f-bd84-4d7a-b3dc-475c2ff6b8df" providerId="ADAL" clId="{68C4443E-ECF3-4E2B-A1D4-2C0AEC120F84}" dt="2024-07-02T18:42:50.777" v="22" actId="403"/>
          <ac:spMkLst>
            <pc:docMk/>
            <pc:sldMk cId="933993312" sldId="269"/>
            <ac:spMk id="2" creationId="{69CC393D-CF0C-E1CE-F09C-7FE82556CC7D}"/>
          </ac:spMkLst>
        </pc:spChg>
      </pc:sldChg>
      <pc:sldChg chg="modSp mod">
        <pc:chgData name="Fernando Zeledon Estrada" userId="64b73a3f-bd84-4d7a-b3dc-475c2ff6b8df" providerId="ADAL" clId="{68C4443E-ECF3-4E2B-A1D4-2C0AEC120F84}" dt="2024-07-02T18:43:10.241" v="26" actId="2711"/>
        <pc:sldMkLst>
          <pc:docMk/>
          <pc:sldMk cId="2444421122" sldId="270"/>
        </pc:sldMkLst>
        <pc:spChg chg="mod">
          <ac:chgData name="Fernando Zeledon Estrada" userId="64b73a3f-bd84-4d7a-b3dc-475c2ff6b8df" providerId="ADAL" clId="{68C4443E-ECF3-4E2B-A1D4-2C0AEC120F84}" dt="2024-07-02T18:43:02.164" v="25" actId="403"/>
          <ac:spMkLst>
            <pc:docMk/>
            <pc:sldMk cId="2444421122" sldId="270"/>
            <ac:spMk id="2" creationId="{69CC393D-CF0C-E1CE-F09C-7FE82556CC7D}"/>
          </ac:spMkLst>
        </pc:spChg>
        <pc:spChg chg="mod">
          <ac:chgData name="Fernando Zeledon Estrada" userId="64b73a3f-bd84-4d7a-b3dc-475c2ff6b8df" providerId="ADAL" clId="{68C4443E-ECF3-4E2B-A1D4-2C0AEC120F84}" dt="2024-07-02T18:43:10.241" v="26" actId="2711"/>
          <ac:spMkLst>
            <pc:docMk/>
            <pc:sldMk cId="2444421122" sldId="270"/>
            <ac:spMk id="3" creationId="{947CC9B6-727E-36EB-128F-9A6F913110F7}"/>
          </ac:spMkLst>
        </pc:spChg>
        <pc:spChg chg="mod">
          <ac:chgData name="Fernando Zeledon Estrada" userId="64b73a3f-bd84-4d7a-b3dc-475c2ff6b8df" providerId="ADAL" clId="{68C4443E-ECF3-4E2B-A1D4-2C0AEC120F84}" dt="2024-07-02T18:43:10.241" v="26" actId="2711"/>
          <ac:spMkLst>
            <pc:docMk/>
            <pc:sldMk cId="2444421122" sldId="270"/>
            <ac:spMk id="5" creationId="{8465B6E8-C445-9B7D-DD64-2BB4413C7B66}"/>
          </ac:spMkLst>
        </pc:spChg>
        <pc:spChg chg="mod">
          <ac:chgData name="Fernando Zeledon Estrada" userId="64b73a3f-bd84-4d7a-b3dc-475c2ff6b8df" providerId="ADAL" clId="{68C4443E-ECF3-4E2B-A1D4-2C0AEC120F84}" dt="2024-07-02T18:43:10.241" v="26" actId="2711"/>
          <ac:spMkLst>
            <pc:docMk/>
            <pc:sldMk cId="2444421122" sldId="270"/>
            <ac:spMk id="6" creationId="{76227BA5-4633-DF56-DC22-74C16496AF20}"/>
          </ac:spMkLst>
        </pc:spChg>
      </pc:sldChg>
      <pc:sldChg chg="modSp mod">
        <pc:chgData name="Fernando Zeledon Estrada" userId="64b73a3f-bd84-4d7a-b3dc-475c2ff6b8df" providerId="ADAL" clId="{68C4443E-ECF3-4E2B-A1D4-2C0AEC120F84}" dt="2024-07-02T18:43:50.946" v="35" actId="404"/>
        <pc:sldMkLst>
          <pc:docMk/>
          <pc:sldMk cId="3082353513" sldId="273"/>
        </pc:sldMkLst>
        <pc:spChg chg="mod">
          <ac:chgData name="Fernando Zeledon Estrada" userId="64b73a3f-bd84-4d7a-b3dc-475c2ff6b8df" providerId="ADAL" clId="{68C4443E-ECF3-4E2B-A1D4-2C0AEC120F84}" dt="2024-07-02T18:43:26.140" v="29" actId="1076"/>
          <ac:spMkLst>
            <pc:docMk/>
            <pc:sldMk cId="3082353513" sldId="273"/>
            <ac:spMk id="2" creationId="{69CC393D-CF0C-E1CE-F09C-7FE82556CC7D}"/>
          </ac:spMkLst>
        </pc:spChg>
        <pc:spChg chg="mod">
          <ac:chgData name="Fernando Zeledon Estrada" userId="64b73a3f-bd84-4d7a-b3dc-475c2ff6b8df" providerId="ADAL" clId="{68C4443E-ECF3-4E2B-A1D4-2C0AEC120F84}" dt="2024-07-02T18:43:50.946" v="35" actId="404"/>
          <ac:spMkLst>
            <pc:docMk/>
            <pc:sldMk cId="3082353513" sldId="273"/>
            <ac:spMk id="3" creationId="{3C97585B-05D4-4B7F-C0EB-C6947634BAD1}"/>
          </ac:spMkLst>
        </pc:spChg>
        <pc:spChg chg="mod">
          <ac:chgData name="Fernando Zeledon Estrada" userId="64b73a3f-bd84-4d7a-b3dc-475c2ff6b8df" providerId="ADAL" clId="{68C4443E-ECF3-4E2B-A1D4-2C0AEC120F84}" dt="2024-07-02T18:43:50.946" v="35" actId="404"/>
          <ac:spMkLst>
            <pc:docMk/>
            <pc:sldMk cId="3082353513" sldId="273"/>
            <ac:spMk id="4" creationId="{09947327-2223-F0A2-BF22-75BD5D0EB1B4}"/>
          </ac:spMkLst>
        </pc:spChg>
        <pc:spChg chg="mod">
          <ac:chgData name="Fernando Zeledon Estrada" userId="64b73a3f-bd84-4d7a-b3dc-475c2ff6b8df" providerId="ADAL" clId="{68C4443E-ECF3-4E2B-A1D4-2C0AEC120F84}" dt="2024-07-02T18:43:50.946" v="35" actId="404"/>
          <ac:spMkLst>
            <pc:docMk/>
            <pc:sldMk cId="3082353513" sldId="273"/>
            <ac:spMk id="5" creationId="{36F8585F-8B79-6487-4BAB-C2057531EED1}"/>
          </ac:spMkLst>
        </pc:spChg>
        <pc:spChg chg="mod">
          <ac:chgData name="Fernando Zeledon Estrada" userId="64b73a3f-bd84-4d7a-b3dc-475c2ff6b8df" providerId="ADAL" clId="{68C4443E-ECF3-4E2B-A1D4-2C0AEC120F84}" dt="2024-07-02T18:43:50.946" v="35" actId="404"/>
          <ac:spMkLst>
            <pc:docMk/>
            <pc:sldMk cId="3082353513" sldId="273"/>
            <ac:spMk id="6" creationId="{EE07E27C-692A-0A0A-CE52-7A1A63C2B247}"/>
          </ac:spMkLst>
        </pc:spChg>
      </pc:sldChg>
      <pc:sldChg chg="modSp mod">
        <pc:chgData name="Fernando Zeledon Estrada" userId="64b73a3f-bd84-4d7a-b3dc-475c2ff6b8df" providerId="ADAL" clId="{68C4443E-ECF3-4E2B-A1D4-2C0AEC120F84}" dt="2024-07-02T18:44:24.894" v="40" actId="2711"/>
        <pc:sldMkLst>
          <pc:docMk/>
          <pc:sldMk cId="3664121291" sldId="274"/>
        </pc:sldMkLst>
        <pc:spChg chg="mod">
          <ac:chgData name="Fernando Zeledon Estrada" userId="64b73a3f-bd84-4d7a-b3dc-475c2ff6b8df" providerId="ADAL" clId="{68C4443E-ECF3-4E2B-A1D4-2C0AEC120F84}" dt="2024-07-02T18:44:13.957" v="38" actId="1076"/>
          <ac:spMkLst>
            <pc:docMk/>
            <pc:sldMk cId="3664121291" sldId="274"/>
            <ac:spMk id="2" creationId="{69CC393D-CF0C-E1CE-F09C-7FE82556CC7D}"/>
          </ac:spMkLst>
        </pc:spChg>
        <pc:spChg chg="mod">
          <ac:chgData name="Fernando Zeledon Estrada" userId="64b73a3f-bd84-4d7a-b3dc-475c2ff6b8df" providerId="ADAL" clId="{68C4443E-ECF3-4E2B-A1D4-2C0AEC120F84}" dt="2024-07-02T18:44:24.894" v="40" actId="2711"/>
          <ac:spMkLst>
            <pc:docMk/>
            <pc:sldMk cId="3664121291" sldId="274"/>
            <ac:spMk id="7" creationId="{F5B06634-207A-465A-CE10-F71855AA1127}"/>
          </ac:spMkLst>
        </pc:spChg>
        <pc:spChg chg="mod">
          <ac:chgData name="Fernando Zeledon Estrada" userId="64b73a3f-bd84-4d7a-b3dc-475c2ff6b8df" providerId="ADAL" clId="{68C4443E-ECF3-4E2B-A1D4-2C0AEC120F84}" dt="2024-07-02T18:44:24.894" v="40" actId="2711"/>
          <ac:spMkLst>
            <pc:docMk/>
            <pc:sldMk cId="3664121291" sldId="274"/>
            <ac:spMk id="8" creationId="{D3B998EE-DCCA-8E1D-6D47-8AF38F5DF80B}"/>
          </ac:spMkLst>
        </pc:spChg>
        <pc:spChg chg="mod">
          <ac:chgData name="Fernando Zeledon Estrada" userId="64b73a3f-bd84-4d7a-b3dc-475c2ff6b8df" providerId="ADAL" clId="{68C4443E-ECF3-4E2B-A1D4-2C0AEC120F84}" dt="2024-07-02T18:44:17.215" v="39" actId="2711"/>
          <ac:spMkLst>
            <pc:docMk/>
            <pc:sldMk cId="3664121291" sldId="274"/>
            <ac:spMk id="9" creationId="{DBA335AB-09BE-8038-E231-41128C374FAC}"/>
          </ac:spMkLst>
        </pc:spChg>
      </pc:sldChg>
      <pc:sldChg chg="modSp mod">
        <pc:chgData name="Fernando Zeledon Estrada" userId="64b73a3f-bd84-4d7a-b3dc-475c2ff6b8df" providerId="ADAL" clId="{68C4443E-ECF3-4E2B-A1D4-2C0AEC120F84}" dt="2024-07-02T18:47:22.229" v="52" actId="2711"/>
        <pc:sldMkLst>
          <pc:docMk/>
          <pc:sldMk cId="3456336535" sldId="276"/>
        </pc:sldMkLst>
        <pc:spChg chg="mod">
          <ac:chgData name="Fernando Zeledon Estrada" userId="64b73a3f-bd84-4d7a-b3dc-475c2ff6b8df" providerId="ADAL" clId="{68C4443E-ECF3-4E2B-A1D4-2C0AEC120F84}" dt="2024-07-02T18:47:07.954" v="49" actId="2711"/>
          <ac:spMkLst>
            <pc:docMk/>
            <pc:sldMk cId="3456336535" sldId="276"/>
            <ac:spMk id="2" creationId="{69CC393D-CF0C-E1CE-F09C-7FE82556CC7D}"/>
          </ac:spMkLst>
        </pc:spChg>
        <pc:spChg chg="mod">
          <ac:chgData name="Fernando Zeledon Estrada" userId="64b73a3f-bd84-4d7a-b3dc-475c2ff6b8df" providerId="ADAL" clId="{68C4443E-ECF3-4E2B-A1D4-2C0AEC120F84}" dt="2024-07-02T18:47:15.524" v="51" actId="207"/>
          <ac:spMkLst>
            <pc:docMk/>
            <pc:sldMk cId="3456336535" sldId="276"/>
            <ac:spMk id="5" creationId="{FA7D3D57-F0D1-7FE9-44CC-F93970D51C75}"/>
          </ac:spMkLst>
        </pc:spChg>
        <pc:spChg chg="mod">
          <ac:chgData name="Fernando Zeledon Estrada" userId="64b73a3f-bd84-4d7a-b3dc-475c2ff6b8df" providerId="ADAL" clId="{68C4443E-ECF3-4E2B-A1D4-2C0AEC120F84}" dt="2024-07-02T18:47:22.229" v="52" actId="2711"/>
          <ac:spMkLst>
            <pc:docMk/>
            <pc:sldMk cId="3456336535" sldId="276"/>
            <ac:spMk id="19" creationId="{A5751CCC-160F-6DF8-6E76-4B49FA412E52}"/>
          </ac:spMkLst>
        </pc:spChg>
        <pc:spChg chg="mod">
          <ac:chgData name="Fernando Zeledon Estrada" userId="64b73a3f-bd84-4d7a-b3dc-475c2ff6b8df" providerId="ADAL" clId="{68C4443E-ECF3-4E2B-A1D4-2C0AEC120F84}" dt="2024-07-02T18:47:22.229" v="52" actId="2711"/>
          <ac:spMkLst>
            <pc:docMk/>
            <pc:sldMk cId="3456336535" sldId="276"/>
            <ac:spMk id="21" creationId="{EB0E0C26-A430-14DE-02D6-A23E2EC08A13}"/>
          </ac:spMkLst>
        </pc:spChg>
      </pc:sldChg>
      <pc:sldChg chg="addSp modSp mod">
        <pc:chgData name="Fernando Zeledon Estrada" userId="64b73a3f-bd84-4d7a-b3dc-475c2ff6b8df" providerId="ADAL" clId="{68C4443E-ECF3-4E2B-A1D4-2C0AEC120F84}" dt="2024-07-02T19:29:33.314" v="345" actId="20577"/>
        <pc:sldMkLst>
          <pc:docMk/>
          <pc:sldMk cId="2609541134" sldId="279"/>
        </pc:sldMkLst>
        <pc:spChg chg="mod">
          <ac:chgData name="Fernando Zeledon Estrada" userId="64b73a3f-bd84-4d7a-b3dc-475c2ff6b8df" providerId="ADAL" clId="{68C4443E-ECF3-4E2B-A1D4-2C0AEC120F84}" dt="2024-07-02T19:20:32.737" v="188" actId="403"/>
          <ac:spMkLst>
            <pc:docMk/>
            <pc:sldMk cId="2609541134" sldId="279"/>
            <ac:spMk id="2" creationId="{69CC393D-CF0C-E1CE-F09C-7FE82556CC7D}"/>
          </ac:spMkLst>
        </pc:spChg>
        <pc:spChg chg="add mod">
          <ac:chgData name="Fernando Zeledon Estrada" userId="64b73a3f-bd84-4d7a-b3dc-475c2ff6b8df" providerId="ADAL" clId="{68C4443E-ECF3-4E2B-A1D4-2C0AEC120F84}" dt="2024-07-02T19:29:33.314" v="345" actId="20577"/>
          <ac:spMkLst>
            <pc:docMk/>
            <pc:sldMk cId="2609541134" sldId="279"/>
            <ac:spMk id="3" creationId="{0F79E308-1439-67F0-92C5-204D50F8F55F}"/>
          </ac:spMkLst>
        </pc:spChg>
        <pc:spChg chg="mod">
          <ac:chgData name="Fernando Zeledon Estrada" userId="64b73a3f-bd84-4d7a-b3dc-475c2ff6b8df" providerId="ADAL" clId="{68C4443E-ECF3-4E2B-A1D4-2C0AEC120F84}" dt="2024-07-02T19:27:50.307" v="318" actId="20577"/>
          <ac:spMkLst>
            <pc:docMk/>
            <pc:sldMk cId="2609541134" sldId="279"/>
            <ac:spMk id="9" creationId="{F72501AD-1070-0858-B95E-20238A5F734F}"/>
          </ac:spMkLst>
        </pc:spChg>
      </pc:sldChg>
      <pc:sldChg chg="modSp mod">
        <pc:chgData name="Fernando Zeledon Estrada" userId="64b73a3f-bd84-4d7a-b3dc-475c2ff6b8df" providerId="ADAL" clId="{68C4443E-ECF3-4E2B-A1D4-2C0AEC120F84}" dt="2024-07-03T16:34:11.885" v="346" actId="1076"/>
        <pc:sldMkLst>
          <pc:docMk/>
          <pc:sldMk cId="396332743" sldId="283"/>
        </pc:sldMkLst>
        <pc:spChg chg="mod">
          <ac:chgData name="Fernando Zeledon Estrada" userId="64b73a3f-bd84-4d7a-b3dc-475c2ff6b8df" providerId="ADAL" clId="{68C4443E-ECF3-4E2B-A1D4-2C0AEC120F84}" dt="2024-07-02T19:19:28.647" v="179" actId="403"/>
          <ac:spMkLst>
            <pc:docMk/>
            <pc:sldMk cId="396332743" sldId="283"/>
            <ac:spMk id="2" creationId="{69CC393D-CF0C-E1CE-F09C-7FE82556CC7D}"/>
          </ac:spMkLst>
        </pc:spChg>
        <pc:graphicFrameChg chg="mod">
          <ac:chgData name="Fernando Zeledon Estrada" userId="64b73a3f-bd84-4d7a-b3dc-475c2ff6b8df" providerId="ADAL" clId="{68C4443E-ECF3-4E2B-A1D4-2C0AEC120F84}" dt="2024-07-03T16:34:11.885" v="346" actId="1076"/>
          <ac:graphicFrameMkLst>
            <pc:docMk/>
            <pc:sldMk cId="396332743" sldId="283"/>
            <ac:graphicFrameMk id="4" creationId="{1459C21C-8CF5-ECE2-793B-2224A8A1B55B}"/>
          </ac:graphicFrameMkLst>
        </pc:graphicFrameChg>
      </pc:sldChg>
      <pc:sldChg chg="modSp mod">
        <pc:chgData name="Fernando Zeledon Estrada" userId="64b73a3f-bd84-4d7a-b3dc-475c2ff6b8df" providerId="ADAL" clId="{68C4443E-ECF3-4E2B-A1D4-2C0AEC120F84}" dt="2024-07-02T18:44:38.581" v="42" actId="403"/>
        <pc:sldMkLst>
          <pc:docMk/>
          <pc:sldMk cId="467425110" sldId="308"/>
        </pc:sldMkLst>
        <pc:spChg chg="mod">
          <ac:chgData name="Fernando Zeledon Estrada" userId="64b73a3f-bd84-4d7a-b3dc-475c2ff6b8df" providerId="ADAL" clId="{68C4443E-ECF3-4E2B-A1D4-2C0AEC120F84}" dt="2024-07-02T18:44:38.581" v="42" actId="403"/>
          <ac:spMkLst>
            <pc:docMk/>
            <pc:sldMk cId="467425110" sldId="308"/>
            <ac:spMk id="2" creationId="{69CC393D-CF0C-E1CE-F09C-7FE82556CC7D}"/>
          </ac:spMkLst>
        </pc:spChg>
      </pc:sldChg>
      <pc:sldChg chg="modSp mod">
        <pc:chgData name="Fernando Zeledon Estrada" userId="64b73a3f-bd84-4d7a-b3dc-475c2ff6b8df" providerId="ADAL" clId="{68C4443E-ECF3-4E2B-A1D4-2C0AEC120F84}" dt="2024-07-02T18:44:57.396" v="45" actId="2711"/>
        <pc:sldMkLst>
          <pc:docMk/>
          <pc:sldMk cId="1285197620" sldId="309"/>
        </pc:sldMkLst>
        <pc:spChg chg="mod">
          <ac:chgData name="Fernando Zeledon Estrada" userId="64b73a3f-bd84-4d7a-b3dc-475c2ff6b8df" providerId="ADAL" clId="{68C4443E-ECF3-4E2B-A1D4-2C0AEC120F84}" dt="2024-07-02T18:44:50.052" v="44" actId="403"/>
          <ac:spMkLst>
            <pc:docMk/>
            <pc:sldMk cId="1285197620" sldId="309"/>
            <ac:spMk id="2" creationId="{69CC393D-CF0C-E1CE-F09C-7FE82556CC7D}"/>
          </ac:spMkLst>
        </pc:spChg>
        <pc:spChg chg="mod">
          <ac:chgData name="Fernando Zeledon Estrada" userId="64b73a3f-bd84-4d7a-b3dc-475c2ff6b8df" providerId="ADAL" clId="{68C4443E-ECF3-4E2B-A1D4-2C0AEC120F84}" dt="2024-07-02T18:44:57.396" v="45" actId="2711"/>
          <ac:spMkLst>
            <pc:docMk/>
            <pc:sldMk cId="1285197620" sldId="309"/>
            <ac:spMk id="3" creationId="{20221211-BCD6-19B4-D95D-ADE59A99CEC6}"/>
          </ac:spMkLst>
        </pc:spChg>
        <pc:spChg chg="mod">
          <ac:chgData name="Fernando Zeledon Estrada" userId="64b73a3f-bd84-4d7a-b3dc-475c2ff6b8df" providerId="ADAL" clId="{68C4443E-ECF3-4E2B-A1D4-2C0AEC120F84}" dt="2024-07-02T18:44:57.396" v="45" actId="2711"/>
          <ac:spMkLst>
            <pc:docMk/>
            <pc:sldMk cId="1285197620" sldId="309"/>
            <ac:spMk id="4" creationId="{BA1CC5A9-9036-8599-62BA-CB6251378829}"/>
          </ac:spMkLst>
        </pc:spChg>
        <pc:spChg chg="mod">
          <ac:chgData name="Fernando Zeledon Estrada" userId="64b73a3f-bd84-4d7a-b3dc-475c2ff6b8df" providerId="ADAL" clId="{68C4443E-ECF3-4E2B-A1D4-2C0AEC120F84}" dt="2024-07-02T18:44:57.396" v="45" actId="2711"/>
          <ac:spMkLst>
            <pc:docMk/>
            <pc:sldMk cId="1285197620" sldId="309"/>
            <ac:spMk id="5" creationId="{A68B3C9B-2CE4-B0BF-2E22-C8828DE85B4F}"/>
          </ac:spMkLst>
        </pc:spChg>
        <pc:spChg chg="mod">
          <ac:chgData name="Fernando Zeledon Estrada" userId="64b73a3f-bd84-4d7a-b3dc-475c2ff6b8df" providerId="ADAL" clId="{68C4443E-ECF3-4E2B-A1D4-2C0AEC120F84}" dt="2024-07-02T18:44:57.396" v="45" actId="2711"/>
          <ac:spMkLst>
            <pc:docMk/>
            <pc:sldMk cId="1285197620" sldId="309"/>
            <ac:spMk id="6" creationId="{D9ABBB57-631D-F5D1-23CC-F2686AE28825}"/>
          </ac:spMkLst>
        </pc:spChg>
      </pc:sldChg>
      <pc:sldChg chg="modSp mod">
        <pc:chgData name="Fernando Zeledon Estrada" userId="64b73a3f-bd84-4d7a-b3dc-475c2ff6b8df" providerId="ADAL" clId="{68C4443E-ECF3-4E2B-A1D4-2C0AEC120F84}" dt="2024-07-02T18:46:53.898" v="48" actId="403"/>
        <pc:sldMkLst>
          <pc:docMk/>
          <pc:sldMk cId="2784233315" sldId="310"/>
        </pc:sldMkLst>
        <pc:spChg chg="mod">
          <ac:chgData name="Fernando Zeledon Estrada" userId="64b73a3f-bd84-4d7a-b3dc-475c2ff6b8df" providerId="ADAL" clId="{68C4443E-ECF3-4E2B-A1D4-2C0AEC120F84}" dt="2024-07-02T18:46:53.898" v="48" actId="403"/>
          <ac:spMkLst>
            <pc:docMk/>
            <pc:sldMk cId="2784233315" sldId="310"/>
            <ac:spMk id="2" creationId="{69CC393D-CF0C-E1CE-F09C-7FE82556CC7D}"/>
          </ac:spMkLst>
        </pc:spChg>
      </pc:sldChg>
      <pc:sldChg chg="modSp mod">
        <pc:chgData name="Fernando Zeledon Estrada" userId="64b73a3f-bd84-4d7a-b3dc-475c2ff6b8df" providerId="ADAL" clId="{68C4443E-ECF3-4E2B-A1D4-2C0AEC120F84}" dt="2024-07-02T18:47:50.017" v="60" actId="207"/>
        <pc:sldMkLst>
          <pc:docMk/>
          <pc:sldMk cId="2085460210" sldId="311"/>
        </pc:sldMkLst>
        <pc:spChg chg="mod">
          <ac:chgData name="Fernando Zeledon Estrada" userId="64b73a3f-bd84-4d7a-b3dc-475c2ff6b8df" providerId="ADAL" clId="{68C4443E-ECF3-4E2B-A1D4-2C0AEC120F84}" dt="2024-07-02T18:47:38.407" v="56" actId="1076"/>
          <ac:spMkLst>
            <pc:docMk/>
            <pc:sldMk cId="2085460210" sldId="311"/>
            <ac:spMk id="2" creationId="{69CC393D-CF0C-E1CE-F09C-7FE82556CC7D}"/>
          </ac:spMkLst>
        </pc:spChg>
        <pc:spChg chg="mod">
          <ac:chgData name="Fernando Zeledon Estrada" userId="64b73a3f-bd84-4d7a-b3dc-475c2ff6b8df" providerId="ADAL" clId="{68C4443E-ECF3-4E2B-A1D4-2C0AEC120F84}" dt="2024-07-02T18:47:44.607" v="58" actId="207"/>
          <ac:spMkLst>
            <pc:docMk/>
            <pc:sldMk cId="2085460210" sldId="311"/>
            <ac:spMk id="3" creationId="{9E2C3126-CA0B-D15A-1D28-558EEB4022D0}"/>
          </ac:spMkLst>
        </pc:spChg>
        <pc:spChg chg="mod">
          <ac:chgData name="Fernando Zeledon Estrada" userId="64b73a3f-bd84-4d7a-b3dc-475c2ff6b8df" providerId="ADAL" clId="{68C4443E-ECF3-4E2B-A1D4-2C0AEC120F84}" dt="2024-07-02T18:47:50.017" v="60" actId="207"/>
          <ac:spMkLst>
            <pc:docMk/>
            <pc:sldMk cId="2085460210" sldId="311"/>
            <ac:spMk id="4" creationId="{99B34139-A4A5-D089-65BF-0A281553DF10}"/>
          </ac:spMkLst>
        </pc:spChg>
      </pc:sldChg>
      <pc:sldChg chg="modSp mod">
        <pc:chgData name="Fernando Zeledon Estrada" userId="64b73a3f-bd84-4d7a-b3dc-475c2ff6b8df" providerId="ADAL" clId="{68C4443E-ECF3-4E2B-A1D4-2C0AEC120F84}" dt="2024-07-02T18:53:32.870" v="66" actId="2711"/>
        <pc:sldMkLst>
          <pc:docMk/>
          <pc:sldMk cId="3380242091" sldId="312"/>
        </pc:sldMkLst>
        <pc:spChg chg="mod">
          <ac:chgData name="Fernando Zeledon Estrada" userId="64b73a3f-bd84-4d7a-b3dc-475c2ff6b8df" providerId="ADAL" clId="{68C4443E-ECF3-4E2B-A1D4-2C0AEC120F84}" dt="2024-07-02T18:53:09.048" v="63" actId="403"/>
          <ac:spMkLst>
            <pc:docMk/>
            <pc:sldMk cId="3380242091" sldId="312"/>
            <ac:spMk id="2" creationId="{69CC393D-CF0C-E1CE-F09C-7FE82556CC7D}"/>
          </ac:spMkLst>
        </pc:spChg>
        <pc:spChg chg="mod">
          <ac:chgData name="Fernando Zeledon Estrada" userId="64b73a3f-bd84-4d7a-b3dc-475c2ff6b8df" providerId="ADAL" clId="{68C4443E-ECF3-4E2B-A1D4-2C0AEC120F84}" dt="2024-07-02T18:53:32.870" v="66" actId="2711"/>
          <ac:spMkLst>
            <pc:docMk/>
            <pc:sldMk cId="3380242091" sldId="312"/>
            <ac:spMk id="4" creationId="{02A410F3-AC92-5F9D-370F-B74B1D5DDC14}"/>
          </ac:spMkLst>
        </pc:spChg>
        <pc:spChg chg="mod">
          <ac:chgData name="Fernando Zeledon Estrada" userId="64b73a3f-bd84-4d7a-b3dc-475c2ff6b8df" providerId="ADAL" clId="{68C4443E-ECF3-4E2B-A1D4-2C0AEC120F84}" dt="2024-07-02T18:53:25.390" v="65" actId="1076"/>
          <ac:spMkLst>
            <pc:docMk/>
            <pc:sldMk cId="3380242091" sldId="312"/>
            <ac:spMk id="5" creationId="{7B5389D5-B336-F322-BA4F-8FE78546E76A}"/>
          </ac:spMkLst>
        </pc:spChg>
      </pc:sldChg>
      <pc:sldChg chg="modSp mod">
        <pc:chgData name="Fernando Zeledon Estrada" userId="64b73a3f-bd84-4d7a-b3dc-475c2ff6b8df" providerId="ADAL" clId="{68C4443E-ECF3-4E2B-A1D4-2C0AEC120F84}" dt="2024-07-02T18:53:51.618" v="72" actId="1076"/>
        <pc:sldMkLst>
          <pc:docMk/>
          <pc:sldMk cId="1438388851" sldId="313"/>
        </pc:sldMkLst>
        <pc:spChg chg="mod">
          <ac:chgData name="Fernando Zeledon Estrada" userId="64b73a3f-bd84-4d7a-b3dc-475c2ff6b8df" providerId="ADAL" clId="{68C4443E-ECF3-4E2B-A1D4-2C0AEC120F84}" dt="2024-07-02T18:53:51.618" v="72" actId="1076"/>
          <ac:spMkLst>
            <pc:docMk/>
            <pc:sldMk cId="1438388851" sldId="313"/>
            <ac:spMk id="2" creationId="{69CC393D-CF0C-E1CE-F09C-7FE82556CC7D}"/>
          </ac:spMkLst>
        </pc:spChg>
      </pc:sldChg>
      <pc:sldChg chg="modSp mod">
        <pc:chgData name="Fernando Zeledon Estrada" userId="64b73a3f-bd84-4d7a-b3dc-475c2ff6b8df" providerId="ADAL" clId="{68C4443E-ECF3-4E2B-A1D4-2C0AEC120F84}" dt="2024-07-02T19:06:39.979" v="130" actId="207"/>
        <pc:sldMkLst>
          <pc:docMk/>
          <pc:sldMk cId="491642841" sldId="314"/>
        </pc:sldMkLst>
        <pc:graphicFrameChg chg="mod modGraphic">
          <ac:chgData name="Fernando Zeledon Estrada" userId="64b73a3f-bd84-4d7a-b3dc-475c2ff6b8df" providerId="ADAL" clId="{68C4443E-ECF3-4E2B-A1D4-2C0AEC120F84}" dt="2024-07-02T19:06:39.979" v="130" actId="207"/>
          <ac:graphicFrameMkLst>
            <pc:docMk/>
            <pc:sldMk cId="491642841" sldId="314"/>
            <ac:graphicFrameMk id="4" creationId="{D03943DF-B9E2-B941-533D-A3D2AC62CB5F}"/>
          </ac:graphicFrameMkLst>
        </pc:graphicFrameChg>
      </pc:sldChg>
      <pc:sldChg chg="modSp mod">
        <pc:chgData name="Fernando Zeledon Estrada" userId="64b73a3f-bd84-4d7a-b3dc-475c2ff6b8df" providerId="ADAL" clId="{68C4443E-ECF3-4E2B-A1D4-2C0AEC120F84}" dt="2024-07-02T19:10:28.175" v="139" actId="2711"/>
        <pc:sldMkLst>
          <pc:docMk/>
          <pc:sldMk cId="579177488" sldId="316"/>
        </pc:sldMkLst>
        <pc:spChg chg="mod">
          <ac:chgData name="Fernando Zeledon Estrada" userId="64b73a3f-bd84-4d7a-b3dc-475c2ff6b8df" providerId="ADAL" clId="{68C4443E-ECF3-4E2B-A1D4-2C0AEC120F84}" dt="2024-07-02T19:10:21.454" v="138" actId="403"/>
          <ac:spMkLst>
            <pc:docMk/>
            <pc:sldMk cId="579177488" sldId="316"/>
            <ac:spMk id="2" creationId="{69CC393D-CF0C-E1CE-F09C-7FE82556CC7D}"/>
          </ac:spMkLst>
        </pc:spChg>
        <pc:spChg chg="mod">
          <ac:chgData name="Fernando Zeledon Estrada" userId="64b73a3f-bd84-4d7a-b3dc-475c2ff6b8df" providerId="ADAL" clId="{68C4443E-ECF3-4E2B-A1D4-2C0AEC120F84}" dt="2024-07-02T19:10:28.175" v="139" actId="2711"/>
          <ac:spMkLst>
            <pc:docMk/>
            <pc:sldMk cId="579177488" sldId="316"/>
            <ac:spMk id="20" creationId="{7D676247-3F15-9CA9-371C-9CE1AE74FF9E}"/>
          </ac:spMkLst>
        </pc:spChg>
        <pc:spChg chg="mod">
          <ac:chgData name="Fernando Zeledon Estrada" userId="64b73a3f-bd84-4d7a-b3dc-475c2ff6b8df" providerId="ADAL" clId="{68C4443E-ECF3-4E2B-A1D4-2C0AEC120F84}" dt="2024-07-02T19:10:28.175" v="139" actId="2711"/>
          <ac:spMkLst>
            <pc:docMk/>
            <pc:sldMk cId="579177488" sldId="316"/>
            <ac:spMk id="21" creationId="{026819A5-2F4D-899B-3949-DAB527DCEBBF}"/>
          </ac:spMkLst>
        </pc:spChg>
      </pc:sldChg>
      <pc:sldChg chg="modSp mod">
        <pc:chgData name="Fernando Zeledon Estrada" userId="64b73a3f-bd84-4d7a-b3dc-475c2ff6b8df" providerId="ADAL" clId="{68C4443E-ECF3-4E2B-A1D4-2C0AEC120F84}" dt="2024-07-02T19:10:41.124" v="142" actId="2711"/>
        <pc:sldMkLst>
          <pc:docMk/>
          <pc:sldMk cId="1930097508" sldId="317"/>
        </pc:sldMkLst>
        <pc:spChg chg="mod">
          <ac:chgData name="Fernando Zeledon Estrada" userId="64b73a3f-bd84-4d7a-b3dc-475c2ff6b8df" providerId="ADAL" clId="{68C4443E-ECF3-4E2B-A1D4-2C0AEC120F84}" dt="2024-07-02T19:10:36.478" v="141" actId="403"/>
          <ac:spMkLst>
            <pc:docMk/>
            <pc:sldMk cId="1930097508" sldId="317"/>
            <ac:spMk id="2" creationId="{69CC393D-CF0C-E1CE-F09C-7FE82556CC7D}"/>
          </ac:spMkLst>
        </pc:spChg>
        <pc:spChg chg="mod">
          <ac:chgData name="Fernando Zeledon Estrada" userId="64b73a3f-bd84-4d7a-b3dc-475c2ff6b8df" providerId="ADAL" clId="{68C4443E-ECF3-4E2B-A1D4-2C0AEC120F84}" dt="2024-07-02T19:10:41.124" v="142" actId="2711"/>
          <ac:spMkLst>
            <pc:docMk/>
            <pc:sldMk cId="1930097508" sldId="317"/>
            <ac:spMk id="3" creationId="{50D9B7B4-04E2-5496-58DC-31E31DA9CF2B}"/>
          </ac:spMkLst>
        </pc:spChg>
        <pc:spChg chg="mod">
          <ac:chgData name="Fernando Zeledon Estrada" userId="64b73a3f-bd84-4d7a-b3dc-475c2ff6b8df" providerId="ADAL" clId="{68C4443E-ECF3-4E2B-A1D4-2C0AEC120F84}" dt="2024-07-02T19:10:41.124" v="142" actId="2711"/>
          <ac:spMkLst>
            <pc:docMk/>
            <pc:sldMk cId="1930097508" sldId="317"/>
            <ac:spMk id="4" creationId="{A5CE00B4-F9CC-A899-D39B-B05A1A6343A0}"/>
          </ac:spMkLst>
        </pc:spChg>
      </pc:sldChg>
      <pc:sldChg chg="addSp delSp modSp mod">
        <pc:chgData name="Fernando Zeledon Estrada" userId="64b73a3f-bd84-4d7a-b3dc-475c2ff6b8df" providerId="ADAL" clId="{68C4443E-ECF3-4E2B-A1D4-2C0AEC120F84}" dt="2024-07-02T19:18:02.265" v="171" actId="1440"/>
        <pc:sldMkLst>
          <pc:docMk/>
          <pc:sldMk cId="3624128456" sldId="318"/>
        </pc:sldMkLst>
        <pc:spChg chg="mod">
          <ac:chgData name="Fernando Zeledon Estrada" userId="64b73a3f-bd84-4d7a-b3dc-475c2ff6b8df" providerId="ADAL" clId="{68C4443E-ECF3-4E2B-A1D4-2C0AEC120F84}" dt="2024-07-02T19:11:03.600" v="144" actId="403"/>
          <ac:spMkLst>
            <pc:docMk/>
            <pc:sldMk cId="3624128456" sldId="318"/>
            <ac:spMk id="2" creationId="{69CC393D-CF0C-E1CE-F09C-7FE82556CC7D}"/>
          </ac:spMkLst>
        </pc:spChg>
        <pc:spChg chg="add mod">
          <ac:chgData name="Fernando Zeledon Estrada" userId="64b73a3f-bd84-4d7a-b3dc-475c2ff6b8df" providerId="ADAL" clId="{68C4443E-ECF3-4E2B-A1D4-2C0AEC120F84}" dt="2024-07-02T19:13:23.679" v="151" actId="20577"/>
          <ac:spMkLst>
            <pc:docMk/>
            <pc:sldMk cId="3624128456" sldId="318"/>
            <ac:spMk id="3" creationId="{EC2BC030-28AE-B812-E12F-08CF243F366C}"/>
          </ac:spMkLst>
        </pc:spChg>
        <pc:spChg chg="mod">
          <ac:chgData name="Fernando Zeledon Estrada" userId="64b73a3f-bd84-4d7a-b3dc-475c2ff6b8df" providerId="ADAL" clId="{68C4443E-ECF3-4E2B-A1D4-2C0AEC120F84}" dt="2024-07-02T19:11:43.203" v="147" actId="2711"/>
          <ac:spMkLst>
            <pc:docMk/>
            <pc:sldMk cId="3624128456" sldId="318"/>
            <ac:spMk id="5" creationId="{1A7F80A4-BE90-C32D-3A9B-978BF52C9B1B}"/>
          </ac:spMkLst>
        </pc:spChg>
        <pc:spChg chg="mod">
          <ac:chgData name="Fernando Zeledon Estrada" userId="64b73a3f-bd84-4d7a-b3dc-475c2ff6b8df" providerId="ADAL" clId="{68C4443E-ECF3-4E2B-A1D4-2C0AEC120F84}" dt="2024-07-02T19:13:19.241" v="149" actId="20577"/>
          <ac:spMkLst>
            <pc:docMk/>
            <pc:sldMk cId="3624128456" sldId="318"/>
            <ac:spMk id="6" creationId="{DD88B863-0898-65B0-F6B0-078378A02E57}"/>
          </ac:spMkLst>
        </pc:spChg>
        <pc:picChg chg="add mod">
          <ac:chgData name="Fernando Zeledon Estrada" userId="64b73a3f-bd84-4d7a-b3dc-475c2ff6b8df" providerId="ADAL" clId="{68C4443E-ECF3-4E2B-A1D4-2C0AEC120F84}" dt="2024-07-02T19:15:59.565" v="158" actId="1076"/>
          <ac:picMkLst>
            <pc:docMk/>
            <pc:sldMk cId="3624128456" sldId="318"/>
            <ac:picMk id="7" creationId="{B0BFFE85-6D85-6858-0145-A3E7BFD6708C}"/>
          </ac:picMkLst>
        </pc:picChg>
        <pc:picChg chg="add mod">
          <ac:chgData name="Fernando Zeledon Estrada" userId="64b73a3f-bd84-4d7a-b3dc-475c2ff6b8df" providerId="ADAL" clId="{68C4443E-ECF3-4E2B-A1D4-2C0AEC120F84}" dt="2024-07-02T19:18:02.265" v="171" actId="1440"/>
          <ac:picMkLst>
            <pc:docMk/>
            <pc:sldMk cId="3624128456" sldId="318"/>
            <ac:picMk id="11" creationId="{2F1AD263-4EE0-FB5C-61DD-C000FD09862A}"/>
          </ac:picMkLst>
        </pc:picChg>
        <pc:picChg chg="del">
          <ac:chgData name="Fernando Zeledon Estrada" userId="64b73a3f-bd84-4d7a-b3dc-475c2ff6b8df" providerId="ADAL" clId="{68C4443E-ECF3-4E2B-A1D4-2C0AEC120F84}" dt="2024-07-02T19:15:27.481" v="152" actId="478"/>
          <ac:picMkLst>
            <pc:docMk/>
            <pc:sldMk cId="3624128456" sldId="318"/>
            <ac:picMk id="14" creationId="{1478F914-7D61-235D-D3A7-15232B625944}"/>
          </ac:picMkLst>
        </pc:picChg>
      </pc:sldChg>
      <pc:sldChg chg="modSp mod">
        <pc:chgData name="Fernando Zeledon Estrada" userId="64b73a3f-bd84-4d7a-b3dc-475c2ff6b8df" providerId="ADAL" clId="{68C4443E-ECF3-4E2B-A1D4-2C0AEC120F84}" dt="2024-07-02T19:18:24.389" v="173" actId="403"/>
        <pc:sldMkLst>
          <pc:docMk/>
          <pc:sldMk cId="4216188288" sldId="319"/>
        </pc:sldMkLst>
        <pc:spChg chg="mod">
          <ac:chgData name="Fernando Zeledon Estrada" userId="64b73a3f-bd84-4d7a-b3dc-475c2ff6b8df" providerId="ADAL" clId="{68C4443E-ECF3-4E2B-A1D4-2C0AEC120F84}" dt="2024-07-02T19:18:24.389" v="173" actId="403"/>
          <ac:spMkLst>
            <pc:docMk/>
            <pc:sldMk cId="4216188288" sldId="319"/>
            <ac:spMk id="2" creationId="{69CC393D-CF0C-E1CE-F09C-7FE82556CC7D}"/>
          </ac:spMkLst>
        </pc:spChg>
      </pc:sldChg>
      <pc:sldChg chg="modSp mod">
        <pc:chgData name="Fernando Zeledon Estrada" userId="64b73a3f-bd84-4d7a-b3dc-475c2ff6b8df" providerId="ADAL" clId="{68C4443E-ECF3-4E2B-A1D4-2C0AEC120F84}" dt="2024-07-02T19:18:34.712" v="175" actId="403"/>
        <pc:sldMkLst>
          <pc:docMk/>
          <pc:sldMk cId="3846618727" sldId="320"/>
        </pc:sldMkLst>
        <pc:spChg chg="mod">
          <ac:chgData name="Fernando Zeledon Estrada" userId="64b73a3f-bd84-4d7a-b3dc-475c2ff6b8df" providerId="ADAL" clId="{68C4443E-ECF3-4E2B-A1D4-2C0AEC120F84}" dt="2024-07-02T19:18:34.712" v="175" actId="403"/>
          <ac:spMkLst>
            <pc:docMk/>
            <pc:sldMk cId="3846618727" sldId="320"/>
            <ac:spMk id="2" creationId="{69CC393D-CF0C-E1CE-F09C-7FE82556CC7D}"/>
          </ac:spMkLst>
        </pc:spChg>
      </pc:sldChg>
      <pc:sldChg chg="modSp mod">
        <pc:chgData name="Fernando Zeledon Estrada" userId="64b73a3f-bd84-4d7a-b3dc-475c2ff6b8df" providerId="ADAL" clId="{68C4443E-ECF3-4E2B-A1D4-2C0AEC120F84}" dt="2024-07-02T19:10:14.546" v="136" actId="2711"/>
        <pc:sldMkLst>
          <pc:docMk/>
          <pc:sldMk cId="3668265683" sldId="321"/>
        </pc:sldMkLst>
        <pc:spChg chg="mod">
          <ac:chgData name="Fernando Zeledon Estrada" userId="64b73a3f-bd84-4d7a-b3dc-475c2ff6b8df" providerId="ADAL" clId="{68C4443E-ECF3-4E2B-A1D4-2C0AEC120F84}" dt="2024-07-02T19:09:52.869" v="134" actId="404"/>
          <ac:spMkLst>
            <pc:docMk/>
            <pc:sldMk cId="3668265683" sldId="321"/>
            <ac:spMk id="2" creationId="{69CC393D-CF0C-E1CE-F09C-7FE82556CC7D}"/>
          </ac:spMkLst>
        </pc:spChg>
        <pc:spChg chg="mod">
          <ac:chgData name="Fernando Zeledon Estrada" userId="64b73a3f-bd84-4d7a-b3dc-475c2ff6b8df" providerId="ADAL" clId="{68C4443E-ECF3-4E2B-A1D4-2C0AEC120F84}" dt="2024-07-02T19:10:14.546" v="136" actId="2711"/>
          <ac:spMkLst>
            <pc:docMk/>
            <pc:sldMk cId="3668265683" sldId="321"/>
            <ac:spMk id="10" creationId="{0D67C8CF-0CC6-AA46-B2A0-AEB2A9A9D04F}"/>
          </ac:spMkLst>
        </pc:spChg>
        <pc:spChg chg="mod">
          <ac:chgData name="Fernando Zeledon Estrada" userId="64b73a3f-bd84-4d7a-b3dc-475c2ff6b8df" providerId="ADAL" clId="{68C4443E-ECF3-4E2B-A1D4-2C0AEC120F84}" dt="2024-07-02T19:10:14.546" v="136" actId="2711"/>
          <ac:spMkLst>
            <pc:docMk/>
            <pc:sldMk cId="3668265683" sldId="321"/>
            <ac:spMk id="11" creationId="{3E4EBCDC-C564-4FA6-4BBF-B36E78156C7A}"/>
          </ac:spMkLst>
        </pc:spChg>
        <pc:spChg chg="mod">
          <ac:chgData name="Fernando Zeledon Estrada" userId="64b73a3f-bd84-4d7a-b3dc-475c2ff6b8df" providerId="ADAL" clId="{68C4443E-ECF3-4E2B-A1D4-2C0AEC120F84}" dt="2024-07-02T19:10:14.546" v="136" actId="2711"/>
          <ac:spMkLst>
            <pc:docMk/>
            <pc:sldMk cId="3668265683" sldId="321"/>
            <ac:spMk id="12" creationId="{CA1E4DE1-7666-EA0D-6497-37365D1247F0}"/>
          </ac:spMkLst>
        </pc:spChg>
        <pc:spChg chg="mod">
          <ac:chgData name="Fernando Zeledon Estrada" userId="64b73a3f-bd84-4d7a-b3dc-475c2ff6b8df" providerId="ADAL" clId="{68C4443E-ECF3-4E2B-A1D4-2C0AEC120F84}" dt="2024-07-02T19:10:14.546" v="136" actId="2711"/>
          <ac:spMkLst>
            <pc:docMk/>
            <pc:sldMk cId="3668265683" sldId="321"/>
            <ac:spMk id="13" creationId="{A3563B2D-B9E4-767B-C780-5D4326A3CEEA}"/>
          </ac:spMkLst>
        </pc:spChg>
      </pc:sldChg>
      <pc:sldChg chg="modSp mod">
        <pc:chgData name="Fernando Zeledon Estrada" userId="64b73a3f-bd84-4d7a-b3dc-475c2ff6b8df" providerId="ADAL" clId="{68C4443E-ECF3-4E2B-A1D4-2C0AEC120F84}" dt="2024-07-02T19:20:23.835" v="186" actId="1076"/>
        <pc:sldMkLst>
          <pc:docMk/>
          <pc:sldMk cId="1815976388" sldId="322"/>
        </pc:sldMkLst>
        <pc:spChg chg="mod">
          <ac:chgData name="Fernando Zeledon Estrada" userId="64b73a3f-bd84-4d7a-b3dc-475c2ff6b8df" providerId="ADAL" clId="{68C4443E-ECF3-4E2B-A1D4-2C0AEC120F84}" dt="2024-07-02T19:19:56.271" v="184" actId="403"/>
          <ac:spMkLst>
            <pc:docMk/>
            <pc:sldMk cId="1815976388" sldId="322"/>
            <ac:spMk id="2" creationId="{69CC393D-CF0C-E1CE-F09C-7FE82556CC7D}"/>
          </ac:spMkLst>
        </pc:spChg>
        <pc:graphicFrameChg chg="mod">
          <ac:chgData name="Fernando Zeledon Estrada" userId="64b73a3f-bd84-4d7a-b3dc-475c2ff6b8df" providerId="ADAL" clId="{68C4443E-ECF3-4E2B-A1D4-2C0AEC120F84}" dt="2024-07-02T19:20:23.835" v="186" actId="1076"/>
          <ac:graphicFrameMkLst>
            <pc:docMk/>
            <pc:sldMk cId="1815976388" sldId="322"/>
            <ac:graphicFrameMk id="4" creationId="{1459C21C-8CF5-ECE2-793B-2224A8A1B55B}"/>
          </ac:graphicFrameMkLst>
        </pc:graphicFrameChg>
      </pc:sldChg>
      <pc:sldMasterChg chg="modSldLayout">
        <pc:chgData name="Fernando Zeledon Estrada" userId="64b73a3f-bd84-4d7a-b3dc-475c2ff6b8df" providerId="ADAL" clId="{68C4443E-ECF3-4E2B-A1D4-2C0AEC120F84}" dt="2024-07-02T18:42:35.260" v="20" actId="20577"/>
        <pc:sldMasterMkLst>
          <pc:docMk/>
          <pc:sldMasterMk cId="851691505" sldId="2147483648"/>
        </pc:sldMasterMkLst>
        <pc:sldLayoutChg chg="modSp mod">
          <pc:chgData name="Fernando Zeledon Estrada" userId="64b73a3f-bd84-4d7a-b3dc-475c2ff6b8df" providerId="ADAL" clId="{68C4443E-ECF3-4E2B-A1D4-2C0AEC120F84}" dt="2024-07-02T18:42:35.260" v="20" actId="20577"/>
          <pc:sldLayoutMkLst>
            <pc:docMk/>
            <pc:sldMasterMk cId="851691505" sldId="2147483648"/>
            <pc:sldLayoutMk cId="2409889087" sldId="2147483712"/>
          </pc:sldLayoutMkLst>
          <pc:spChg chg="mod">
            <ac:chgData name="Fernando Zeledon Estrada" userId="64b73a3f-bd84-4d7a-b3dc-475c2ff6b8df" providerId="ADAL" clId="{68C4443E-ECF3-4E2B-A1D4-2C0AEC120F84}" dt="2024-07-02T18:42:35.260" v="20" actId="20577"/>
            <ac:spMkLst>
              <pc:docMk/>
              <pc:sldMasterMk cId="851691505" sldId="2147483648"/>
              <pc:sldLayoutMk cId="2409889087" sldId="2147483712"/>
              <ac:spMk id="9" creationId="{68846A71-D436-2854-ADF3-1DF75FE23B41}"/>
            </ac:spMkLst>
          </pc:spChg>
        </pc:sldLayoutChg>
      </pc:sldMasterChg>
    </pc:docChg>
  </pc:docChgLst>
  <pc:docChgLst>
    <pc:chgData name="Fernando Zeledon Estrada" userId="64b73a3f-bd84-4d7a-b3dc-475c2ff6b8df" providerId="ADAL" clId="{1C7FAAD2-1FD6-483B-B4BC-9048F3ADD878}"/>
    <pc:docChg chg="undo redo custSel addSld delSld modSld sldOrd modMainMaster">
      <pc:chgData name="Fernando Zeledon Estrada" userId="64b73a3f-bd84-4d7a-b3dc-475c2ff6b8df" providerId="ADAL" clId="{1C7FAAD2-1FD6-483B-B4BC-9048F3ADD878}" dt="2023-09-06T14:24:43.324" v="2578" actId="1076"/>
      <pc:docMkLst>
        <pc:docMk/>
      </pc:docMkLst>
      <pc:sldChg chg="modSp mod">
        <pc:chgData name="Fernando Zeledon Estrada" userId="64b73a3f-bd84-4d7a-b3dc-475c2ff6b8df" providerId="ADAL" clId="{1C7FAAD2-1FD6-483B-B4BC-9048F3ADD878}" dt="2023-09-05T13:21:08.130" v="81" actId="20577"/>
        <pc:sldMkLst>
          <pc:docMk/>
          <pc:sldMk cId="933993312" sldId="269"/>
        </pc:sldMkLst>
        <pc:spChg chg="mod">
          <ac:chgData name="Fernando Zeledon Estrada" userId="64b73a3f-bd84-4d7a-b3dc-475c2ff6b8df" providerId="ADAL" clId="{1C7FAAD2-1FD6-483B-B4BC-9048F3ADD878}" dt="2023-09-05T13:21:08.130" v="81" actId="20577"/>
          <ac:spMkLst>
            <pc:docMk/>
            <pc:sldMk cId="933993312" sldId="269"/>
            <ac:spMk id="2" creationId="{69CC393D-CF0C-E1CE-F09C-7FE82556CC7D}"/>
          </ac:spMkLst>
        </pc:spChg>
      </pc:sldChg>
      <pc:sldChg chg="modSp mod">
        <pc:chgData name="Fernando Zeledon Estrada" userId="64b73a3f-bd84-4d7a-b3dc-475c2ff6b8df" providerId="ADAL" clId="{1C7FAAD2-1FD6-483B-B4BC-9048F3ADD878}" dt="2023-09-05T13:25:04.972" v="100"/>
        <pc:sldMkLst>
          <pc:docMk/>
          <pc:sldMk cId="2444421122" sldId="270"/>
        </pc:sldMkLst>
        <pc:spChg chg="mod">
          <ac:chgData name="Fernando Zeledon Estrada" userId="64b73a3f-bd84-4d7a-b3dc-475c2ff6b8df" providerId="ADAL" clId="{1C7FAAD2-1FD6-483B-B4BC-9048F3ADD878}" dt="2023-09-05T13:24:44.013" v="98" actId="20577"/>
          <ac:spMkLst>
            <pc:docMk/>
            <pc:sldMk cId="2444421122" sldId="270"/>
            <ac:spMk id="3" creationId="{947CC9B6-727E-36EB-128F-9A6F913110F7}"/>
          </ac:spMkLst>
        </pc:spChg>
        <pc:spChg chg="mod">
          <ac:chgData name="Fernando Zeledon Estrada" userId="64b73a3f-bd84-4d7a-b3dc-475c2ff6b8df" providerId="ADAL" clId="{1C7FAAD2-1FD6-483B-B4BC-9048F3ADD878}" dt="2023-09-05T13:25:04.972" v="100"/>
          <ac:spMkLst>
            <pc:docMk/>
            <pc:sldMk cId="2444421122" sldId="270"/>
            <ac:spMk id="5" creationId="{8465B6E8-C445-9B7D-DD64-2BB4413C7B66}"/>
          </ac:spMkLst>
        </pc:spChg>
        <pc:spChg chg="mod">
          <ac:chgData name="Fernando Zeledon Estrada" userId="64b73a3f-bd84-4d7a-b3dc-475c2ff6b8df" providerId="ADAL" clId="{1C7FAAD2-1FD6-483B-B4BC-9048F3ADD878}" dt="2023-09-05T13:24:54.444" v="99"/>
          <ac:spMkLst>
            <pc:docMk/>
            <pc:sldMk cId="2444421122" sldId="270"/>
            <ac:spMk id="6" creationId="{76227BA5-4633-DF56-DC22-74C16496AF20}"/>
          </ac:spMkLst>
        </pc:spChg>
      </pc:sldChg>
      <pc:sldChg chg="addSp modSp mod">
        <pc:chgData name="Fernando Zeledon Estrada" userId="64b73a3f-bd84-4d7a-b3dc-475c2ff6b8df" providerId="ADAL" clId="{1C7FAAD2-1FD6-483B-B4BC-9048F3ADD878}" dt="2023-09-05T13:27:47.695" v="226" actId="20577"/>
        <pc:sldMkLst>
          <pc:docMk/>
          <pc:sldMk cId="3082353513" sldId="273"/>
        </pc:sldMkLst>
        <pc:spChg chg="mod">
          <ac:chgData name="Fernando Zeledon Estrada" userId="64b73a3f-bd84-4d7a-b3dc-475c2ff6b8df" providerId="ADAL" clId="{1C7FAAD2-1FD6-483B-B4BC-9048F3ADD878}" dt="2023-09-05T13:26:20.333" v="120" actId="404"/>
          <ac:spMkLst>
            <pc:docMk/>
            <pc:sldMk cId="3082353513" sldId="273"/>
            <ac:spMk id="3" creationId="{3C97585B-05D4-4B7F-C0EB-C6947634BAD1}"/>
          </ac:spMkLst>
        </pc:spChg>
        <pc:spChg chg="mod">
          <ac:chgData name="Fernando Zeledon Estrada" userId="64b73a3f-bd84-4d7a-b3dc-475c2ff6b8df" providerId="ADAL" clId="{1C7FAAD2-1FD6-483B-B4BC-9048F3ADD878}" dt="2023-09-05T13:26:33.390" v="144" actId="404"/>
          <ac:spMkLst>
            <pc:docMk/>
            <pc:sldMk cId="3082353513" sldId="273"/>
            <ac:spMk id="4" creationId="{09947327-2223-F0A2-BF22-75BD5D0EB1B4}"/>
          </ac:spMkLst>
        </pc:spChg>
        <pc:spChg chg="mod">
          <ac:chgData name="Fernando Zeledon Estrada" userId="64b73a3f-bd84-4d7a-b3dc-475c2ff6b8df" providerId="ADAL" clId="{1C7FAAD2-1FD6-483B-B4BC-9048F3ADD878}" dt="2023-09-05T13:26:43.580" v="173" actId="20577"/>
          <ac:spMkLst>
            <pc:docMk/>
            <pc:sldMk cId="3082353513" sldId="273"/>
            <ac:spMk id="5" creationId="{36F8585F-8B79-6487-4BAB-C2057531EED1}"/>
          </ac:spMkLst>
        </pc:spChg>
        <pc:spChg chg="add mod">
          <ac:chgData name="Fernando Zeledon Estrada" userId="64b73a3f-bd84-4d7a-b3dc-475c2ff6b8df" providerId="ADAL" clId="{1C7FAAD2-1FD6-483B-B4BC-9048F3ADD878}" dt="2023-09-05T13:27:47.695" v="226" actId="20577"/>
          <ac:spMkLst>
            <pc:docMk/>
            <pc:sldMk cId="3082353513" sldId="273"/>
            <ac:spMk id="6" creationId="{EE07E27C-692A-0A0A-CE52-7A1A63C2B247}"/>
          </ac:spMkLst>
        </pc:spChg>
      </pc:sldChg>
      <pc:sldChg chg="addSp delSp modSp mod">
        <pc:chgData name="Fernando Zeledon Estrada" userId="64b73a3f-bd84-4d7a-b3dc-475c2ff6b8df" providerId="ADAL" clId="{1C7FAAD2-1FD6-483B-B4BC-9048F3ADD878}" dt="2023-09-05T13:43:33.409" v="311" actId="1076"/>
        <pc:sldMkLst>
          <pc:docMk/>
          <pc:sldMk cId="3664121291" sldId="274"/>
        </pc:sldMkLst>
        <pc:spChg chg="mod">
          <ac:chgData name="Fernando Zeledon Estrada" userId="64b73a3f-bd84-4d7a-b3dc-475c2ff6b8df" providerId="ADAL" clId="{1C7FAAD2-1FD6-483B-B4BC-9048F3ADD878}" dt="2023-09-05T13:31:32.236" v="259" actId="1076"/>
          <ac:spMkLst>
            <pc:docMk/>
            <pc:sldMk cId="3664121291" sldId="274"/>
            <ac:spMk id="2" creationId="{69CC393D-CF0C-E1CE-F09C-7FE82556CC7D}"/>
          </ac:spMkLst>
        </pc:spChg>
        <pc:spChg chg="del">
          <ac:chgData name="Fernando Zeledon Estrada" userId="64b73a3f-bd84-4d7a-b3dc-475c2ff6b8df" providerId="ADAL" clId="{1C7FAAD2-1FD6-483B-B4BC-9048F3ADD878}" dt="2023-09-05T13:30:04.222" v="247" actId="478"/>
          <ac:spMkLst>
            <pc:docMk/>
            <pc:sldMk cId="3664121291" sldId="274"/>
            <ac:spMk id="3" creationId="{B16E25EB-87A3-6D35-D738-76AF5633A67B}"/>
          </ac:spMkLst>
        </pc:spChg>
        <pc:spChg chg="add del mod">
          <ac:chgData name="Fernando Zeledon Estrada" userId="64b73a3f-bd84-4d7a-b3dc-475c2ff6b8df" providerId="ADAL" clId="{1C7FAAD2-1FD6-483B-B4BC-9048F3ADD878}" dt="2023-09-05T13:32:08.012" v="260" actId="478"/>
          <ac:spMkLst>
            <pc:docMk/>
            <pc:sldMk cId="3664121291" sldId="274"/>
            <ac:spMk id="6" creationId="{5D77FB38-8D93-1679-E868-B5DD182204A8}"/>
          </ac:spMkLst>
        </pc:spChg>
        <pc:spChg chg="add mod">
          <ac:chgData name="Fernando Zeledon Estrada" userId="64b73a3f-bd84-4d7a-b3dc-475c2ff6b8df" providerId="ADAL" clId="{1C7FAAD2-1FD6-483B-B4BC-9048F3ADD878}" dt="2023-09-05T13:42:04.185" v="302" actId="207"/>
          <ac:spMkLst>
            <pc:docMk/>
            <pc:sldMk cId="3664121291" sldId="274"/>
            <ac:spMk id="7" creationId="{F5B06634-207A-465A-CE10-F71855AA1127}"/>
          </ac:spMkLst>
        </pc:spChg>
        <pc:spChg chg="add mod">
          <ac:chgData name="Fernando Zeledon Estrada" userId="64b73a3f-bd84-4d7a-b3dc-475c2ff6b8df" providerId="ADAL" clId="{1C7FAAD2-1FD6-483B-B4BC-9048F3ADD878}" dt="2023-09-05T13:42:04.185" v="302" actId="207"/>
          <ac:spMkLst>
            <pc:docMk/>
            <pc:sldMk cId="3664121291" sldId="274"/>
            <ac:spMk id="8" creationId="{D3B998EE-DCCA-8E1D-6D47-8AF38F5DF80B}"/>
          </ac:spMkLst>
        </pc:spChg>
        <pc:spChg chg="add mod">
          <ac:chgData name="Fernando Zeledon Estrada" userId="64b73a3f-bd84-4d7a-b3dc-475c2ff6b8df" providerId="ADAL" clId="{1C7FAAD2-1FD6-483B-B4BC-9048F3ADD878}" dt="2023-09-05T13:42:17.037" v="303" actId="115"/>
          <ac:spMkLst>
            <pc:docMk/>
            <pc:sldMk cId="3664121291" sldId="274"/>
            <ac:spMk id="9" creationId="{DBA335AB-09BE-8038-E231-41128C374FAC}"/>
          </ac:spMkLst>
        </pc:spChg>
        <pc:spChg chg="add mod">
          <ac:chgData name="Fernando Zeledon Estrada" userId="64b73a3f-bd84-4d7a-b3dc-475c2ff6b8df" providerId="ADAL" clId="{1C7FAAD2-1FD6-483B-B4BC-9048F3ADD878}" dt="2023-09-05T13:41:33.034" v="300" actId="693"/>
          <ac:spMkLst>
            <pc:docMk/>
            <pc:sldMk cId="3664121291" sldId="274"/>
            <ac:spMk id="10" creationId="{0592C62D-E0F0-4034-0853-095F1C0D5E71}"/>
          </ac:spMkLst>
        </pc:spChg>
        <pc:picChg chg="add mod">
          <ac:chgData name="Fernando Zeledon Estrada" userId="64b73a3f-bd84-4d7a-b3dc-475c2ff6b8df" providerId="ADAL" clId="{1C7FAAD2-1FD6-483B-B4BC-9048F3ADD878}" dt="2023-09-05T13:30:18.074" v="250" actId="1076"/>
          <ac:picMkLst>
            <pc:docMk/>
            <pc:sldMk cId="3664121291" sldId="274"/>
            <ac:picMk id="4" creationId="{4140BA98-9662-ECFB-A576-3BFFD84705E7}"/>
          </ac:picMkLst>
        </pc:picChg>
        <pc:picChg chg="del">
          <ac:chgData name="Fernando Zeledon Estrada" userId="64b73a3f-bd84-4d7a-b3dc-475c2ff6b8df" providerId="ADAL" clId="{1C7FAAD2-1FD6-483B-B4BC-9048F3ADD878}" dt="2023-09-05T13:28:39.266" v="227" actId="478"/>
          <ac:picMkLst>
            <pc:docMk/>
            <pc:sldMk cId="3664121291" sldId="274"/>
            <ac:picMk id="5" creationId="{80615E79-94E2-1C9D-A8C0-DB8EC2753628}"/>
          </ac:picMkLst>
        </pc:picChg>
        <pc:picChg chg="add mod">
          <ac:chgData name="Fernando Zeledon Estrada" userId="64b73a3f-bd84-4d7a-b3dc-475c2ff6b8df" providerId="ADAL" clId="{1C7FAAD2-1FD6-483B-B4BC-9048F3ADD878}" dt="2023-09-05T13:43:33.409" v="311" actId="1076"/>
          <ac:picMkLst>
            <pc:docMk/>
            <pc:sldMk cId="3664121291" sldId="274"/>
            <ac:picMk id="1026" creationId="{406A91F3-708E-D77D-149C-0DB822B1A2D0}"/>
          </ac:picMkLst>
        </pc:picChg>
      </pc:sldChg>
      <pc:sldChg chg="addSp delSp modSp mod">
        <pc:chgData name="Fernando Zeledon Estrada" userId="64b73a3f-bd84-4d7a-b3dc-475c2ff6b8df" providerId="ADAL" clId="{1C7FAAD2-1FD6-483B-B4BC-9048F3ADD878}" dt="2023-09-05T17:05:30.420" v="800" actId="1076"/>
        <pc:sldMkLst>
          <pc:docMk/>
          <pc:sldMk cId="3456336535" sldId="276"/>
        </pc:sldMkLst>
        <pc:spChg chg="mod">
          <ac:chgData name="Fernando Zeledon Estrada" userId="64b73a3f-bd84-4d7a-b3dc-475c2ff6b8df" providerId="ADAL" clId="{1C7FAAD2-1FD6-483B-B4BC-9048F3ADD878}" dt="2023-09-05T16:57:55.096" v="750" actId="20577"/>
          <ac:spMkLst>
            <pc:docMk/>
            <pc:sldMk cId="3456336535" sldId="276"/>
            <ac:spMk id="2" creationId="{69CC393D-CF0C-E1CE-F09C-7FE82556CC7D}"/>
          </ac:spMkLst>
        </pc:spChg>
        <pc:spChg chg="add mod">
          <ac:chgData name="Fernando Zeledon Estrada" userId="64b73a3f-bd84-4d7a-b3dc-475c2ff6b8df" providerId="ADAL" clId="{1C7FAAD2-1FD6-483B-B4BC-9048F3ADD878}" dt="2023-09-05T17:04:04.550" v="783" actId="208"/>
          <ac:spMkLst>
            <pc:docMk/>
            <pc:sldMk cId="3456336535" sldId="276"/>
            <ac:spMk id="5" creationId="{FA7D3D57-F0D1-7FE9-44CC-F93970D51C75}"/>
          </ac:spMkLst>
        </pc:spChg>
        <pc:spChg chg="add del mod">
          <ac:chgData name="Fernando Zeledon Estrada" userId="64b73a3f-bd84-4d7a-b3dc-475c2ff6b8df" providerId="ADAL" clId="{1C7FAAD2-1FD6-483B-B4BC-9048F3ADD878}" dt="2023-09-05T17:01:01.863" v="770" actId="478"/>
          <ac:spMkLst>
            <pc:docMk/>
            <pc:sldMk cId="3456336535" sldId="276"/>
            <ac:spMk id="6" creationId="{D4521025-2869-680A-04B0-F1DBB5425B41}"/>
          </ac:spMkLst>
        </pc:spChg>
        <pc:spChg chg="del">
          <ac:chgData name="Fernando Zeledon Estrada" userId="64b73a3f-bd84-4d7a-b3dc-475c2ff6b8df" providerId="ADAL" clId="{1C7FAAD2-1FD6-483B-B4BC-9048F3ADD878}" dt="2023-09-05T16:58:00.088" v="751" actId="478"/>
          <ac:spMkLst>
            <pc:docMk/>
            <pc:sldMk cId="3456336535" sldId="276"/>
            <ac:spMk id="7" creationId="{FEEFD511-C5AC-F3D2-7715-D62D532AFD0A}"/>
          </ac:spMkLst>
        </pc:spChg>
        <pc:spChg chg="del">
          <ac:chgData name="Fernando Zeledon Estrada" userId="64b73a3f-bd84-4d7a-b3dc-475c2ff6b8df" providerId="ADAL" clId="{1C7FAAD2-1FD6-483B-B4BC-9048F3ADD878}" dt="2023-09-05T16:58:03.592" v="752" actId="478"/>
          <ac:spMkLst>
            <pc:docMk/>
            <pc:sldMk cId="3456336535" sldId="276"/>
            <ac:spMk id="8" creationId="{EAD30BF1-9F3D-E9E5-7F56-3C54F344AC32}"/>
          </ac:spMkLst>
        </pc:spChg>
        <pc:spChg chg="del">
          <ac:chgData name="Fernando Zeledon Estrada" userId="64b73a3f-bd84-4d7a-b3dc-475c2ff6b8df" providerId="ADAL" clId="{1C7FAAD2-1FD6-483B-B4BC-9048F3ADD878}" dt="2023-09-05T16:58:00.088" v="751" actId="478"/>
          <ac:spMkLst>
            <pc:docMk/>
            <pc:sldMk cId="3456336535" sldId="276"/>
            <ac:spMk id="9" creationId="{F72501AD-1070-0858-B95E-20238A5F734F}"/>
          </ac:spMkLst>
        </pc:spChg>
        <pc:spChg chg="del">
          <ac:chgData name="Fernando Zeledon Estrada" userId="64b73a3f-bd84-4d7a-b3dc-475c2ff6b8df" providerId="ADAL" clId="{1C7FAAD2-1FD6-483B-B4BC-9048F3ADD878}" dt="2023-09-05T16:58:03.592" v="752" actId="478"/>
          <ac:spMkLst>
            <pc:docMk/>
            <pc:sldMk cId="3456336535" sldId="276"/>
            <ac:spMk id="10" creationId="{B7421AA7-3C25-6536-A0CA-DA04F79021CA}"/>
          </ac:spMkLst>
        </pc:spChg>
        <pc:spChg chg="add del mod">
          <ac:chgData name="Fernando Zeledon Estrada" userId="64b73a3f-bd84-4d7a-b3dc-475c2ff6b8df" providerId="ADAL" clId="{1C7FAAD2-1FD6-483B-B4BC-9048F3ADD878}" dt="2023-09-05T17:01:01.863" v="770" actId="478"/>
          <ac:spMkLst>
            <pc:docMk/>
            <pc:sldMk cId="3456336535" sldId="276"/>
            <ac:spMk id="11" creationId="{6754CF4C-48E9-3EC4-6AC9-5DB5BD1B1233}"/>
          </ac:spMkLst>
        </pc:spChg>
        <pc:spChg chg="add del mod">
          <ac:chgData name="Fernando Zeledon Estrada" userId="64b73a3f-bd84-4d7a-b3dc-475c2ff6b8df" providerId="ADAL" clId="{1C7FAAD2-1FD6-483B-B4BC-9048F3ADD878}" dt="2023-09-05T17:01:01.863" v="770" actId="478"/>
          <ac:spMkLst>
            <pc:docMk/>
            <pc:sldMk cId="3456336535" sldId="276"/>
            <ac:spMk id="12" creationId="{C6CA209F-F9DE-FA16-1B18-B5DA1C1A4B17}"/>
          </ac:spMkLst>
        </pc:spChg>
        <pc:spChg chg="add del mod">
          <ac:chgData name="Fernando Zeledon Estrada" userId="64b73a3f-bd84-4d7a-b3dc-475c2ff6b8df" providerId="ADAL" clId="{1C7FAAD2-1FD6-483B-B4BC-9048F3ADD878}" dt="2023-09-05T17:01:01.863" v="770" actId="478"/>
          <ac:spMkLst>
            <pc:docMk/>
            <pc:sldMk cId="3456336535" sldId="276"/>
            <ac:spMk id="13" creationId="{A316946D-88E3-DF75-ABA2-9B5D24A32017}"/>
          </ac:spMkLst>
        </pc:spChg>
        <pc:spChg chg="add del mod">
          <ac:chgData name="Fernando Zeledon Estrada" userId="64b73a3f-bd84-4d7a-b3dc-475c2ff6b8df" providerId="ADAL" clId="{1C7FAAD2-1FD6-483B-B4BC-9048F3ADD878}" dt="2023-09-05T17:01:01.863" v="770" actId="478"/>
          <ac:spMkLst>
            <pc:docMk/>
            <pc:sldMk cId="3456336535" sldId="276"/>
            <ac:spMk id="14" creationId="{F19E25E7-B789-7931-9DEB-D11C0191742E}"/>
          </ac:spMkLst>
        </pc:spChg>
        <pc:spChg chg="add del mod">
          <ac:chgData name="Fernando Zeledon Estrada" userId="64b73a3f-bd84-4d7a-b3dc-475c2ff6b8df" providerId="ADAL" clId="{1C7FAAD2-1FD6-483B-B4BC-9048F3ADD878}" dt="2023-09-05T17:01:01.863" v="770" actId="478"/>
          <ac:spMkLst>
            <pc:docMk/>
            <pc:sldMk cId="3456336535" sldId="276"/>
            <ac:spMk id="15" creationId="{0AB2D329-3EA4-F343-AA04-294D6911918F}"/>
          </ac:spMkLst>
        </pc:spChg>
        <pc:spChg chg="add mod">
          <ac:chgData name="Fernando Zeledon Estrada" userId="64b73a3f-bd84-4d7a-b3dc-475c2ff6b8df" providerId="ADAL" clId="{1C7FAAD2-1FD6-483B-B4BC-9048F3ADD878}" dt="2023-09-05T17:03:25.006" v="780" actId="692"/>
          <ac:spMkLst>
            <pc:docMk/>
            <pc:sldMk cId="3456336535" sldId="276"/>
            <ac:spMk id="16" creationId="{7EB837D0-3A6A-860B-693C-2D29A088F036}"/>
          </ac:spMkLst>
        </pc:spChg>
        <pc:spChg chg="add mod">
          <ac:chgData name="Fernando Zeledon Estrada" userId="64b73a3f-bd84-4d7a-b3dc-475c2ff6b8df" providerId="ADAL" clId="{1C7FAAD2-1FD6-483B-B4BC-9048F3ADD878}" dt="2023-09-05T17:03:54.692" v="782" actId="1076"/>
          <ac:spMkLst>
            <pc:docMk/>
            <pc:sldMk cId="3456336535" sldId="276"/>
            <ac:spMk id="17" creationId="{349DF69D-2860-B511-2E05-EDAC4E3C4C9F}"/>
          </ac:spMkLst>
        </pc:spChg>
        <pc:spChg chg="add del mod">
          <ac:chgData name="Fernando Zeledon Estrada" userId="64b73a3f-bd84-4d7a-b3dc-475c2ff6b8df" providerId="ADAL" clId="{1C7FAAD2-1FD6-483B-B4BC-9048F3ADD878}" dt="2023-09-05T17:05:13.461" v="797" actId="478"/>
          <ac:spMkLst>
            <pc:docMk/>
            <pc:sldMk cId="3456336535" sldId="276"/>
            <ac:spMk id="18" creationId="{A7809258-1639-CDB5-5369-0F6DD3ED44CA}"/>
          </ac:spMkLst>
        </pc:spChg>
        <pc:spChg chg="add mod">
          <ac:chgData name="Fernando Zeledon Estrada" userId="64b73a3f-bd84-4d7a-b3dc-475c2ff6b8df" providerId="ADAL" clId="{1C7FAAD2-1FD6-483B-B4BC-9048F3ADD878}" dt="2023-09-05T17:05:30.420" v="800" actId="1076"/>
          <ac:spMkLst>
            <pc:docMk/>
            <pc:sldMk cId="3456336535" sldId="276"/>
            <ac:spMk id="19" creationId="{A5751CCC-160F-6DF8-6E76-4B49FA412E52}"/>
          </ac:spMkLst>
        </pc:spChg>
        <pc:spChg chg="add del mod">
          <ac:chgData name="Fernando Zeledon Estrada" userId="64b73a3f-bd84-4d7a-b3dc-475c2ff6b8df" providerId="ADAL" clId="{1C7FAAD2-1FD6-483B-B4BC-9048F3ADD878}" dt="2023-09-05T17:05:16.179" v="798" actId="478"/>
          <ac:spMkLst>
            <pc:docMk/>
            <pc:sldMk cId="3456336535" sldId="276"/>
            <ac:spMk id="20" creationId="{98CEF4C5-28FD-7314-E82A-B11978D29E4A}"/>
          </ac:spMkLst>
        </pc:spChg>
        <pc:spChg chg="add mod">
          <ac:chgData name="Fernando Zeledon Estrada" userId="64b73a3f-bd84-4d7a-b3dc-475c2ff6b8df" providerId="ADAL" clId="{1C7FAAD2-1FD6-483B-B4BC-9048F3ADD878}" dt="2023-09-05T17:05:20.763" v="799" actId="1076"/>
          <ac:spMkLst>
            <pc:docMk/>
            <pc:sldMk cId="3456336535" sldId="276"/>
            <ac:spMk id="21" creationId="{EB0E0C26-A430-14DE-02D6-A23E2EC08A13}"/>
          </ac:spMkLst>
        </pc:spChg>
        <pc:picChg chg="add mod modCrop">
          <ac:chgData name="Fernando Zeledon Estrada" userId="64b73a3f-bd84-4d7a-b3dc-475c2ff6b8df" providerId="ADAL" clId="{1C7FAAD2-1FD6-483B-B4BC-9048F3ADD878}" dt="2023-09-05T16:58:48.004" v="761" actId="1076"/>
          <ac:picMkLst>
            <pc:docMk/>
            <pc:sldMk cId="3456336535" sldId="276"/>
            <ac:picMk id="4" creationId="{309F1247-6DF7-DB3A-3A24-5BE8A9390889}"/>
          </ac:picMkLst>
        </pc:picChg>
      </pc:sldChg>
      <pc:sldChg chg="del">
        <pc:chgData name="Fernando Zeledon Estrada" userId="64b73a3f-bd84-4d7a-b3dc-475c2ff6b8df" providerId="ADAL" clId="{1C7FAAD2-1FD6-483B-B4BC-9048F3ADD878}" dt="2023-09-05T17:16:33.407" v="927" actId="47"/>
        <pc:sldMkLst>
          <pc:docMk/>
          <pc:sldMk cId="974926277" sldId="277"/>
        </pc:sldMkLst>
      </pc:sldChg>
      <pc:sldChg chg="del">
        <pc:chgData name="Fernando Zeledon Estrada" userId="64b73a3f-bd84-4d7a-b3dc-475c2ff6b8df" providerId="ADAL" clId="{1C7FAAD2-1FD6-483B-B4BC-9048F3ADD878}" dt="2023-09-05T17:16:35.578" v="928" actId="47"/>
        <pc:sldMkLst>
          <pc:docMk/>
          <pc:sldMk cId="3431421432" sldId="278"/>
        </pc:sldMkLst>
      </pc:sldChg>
      <pc:sldChg chg="modSp mod">
        <pc:chgData name="Fernando Zeledon Estrada" userId="64b73a3f-bd84-4d7a-b3dc-475c2ff6b8df" providerId="ADAL" clId="{1C7FAAD2-1FD6-483B-B4BC-9048F3ADD878}" dt="2023-09-06T14:24:43.324" v="2578" actId="1076"/>
        <pc:sldMkLst>
          <pc:docMk/>
          <pc:sldMk cId="2609541134" sldId="279"/>
        </pc:sldMkLst>
        <pc:spChg chg="mod">
          <ac:chgData name="Fernando Zeledon Estrada" userId="64b73a3f-bd84-4d7a-b3dc-475c2ff6b8df" providerId="ADAL" clId="{1C7FAAD2-1FD6-483B-B4BC-9048F3ADD878}" dt="2023-09-06T14:24:43.324" v="2578" actId="1076"/>
          <ac:spMkLst>
            <pc:docMk/>
            <pc:sldMk cId="2609541134" sldId="279"/>
            <ac:spMk id="9" creationId="{F72501AD-1070-0858-B95E-20238A5F734F}"/>
          </ac:spMkLst>
        </pc:spChg>
      </pc:sldChg>
      <pc:sldChg chg="del">
        <pc:chgData name="Fernando Zeledon Estrada" userId="64b73a3f-bd84-4d7a-b3dc-475c2ff6b8df" providerId="ADAL" clId="{1C7FAAD2-1FD6-483B-B4BC-9048F3ADD878}" dt="2023-09-06T14:04:14.981" v="2272" actId="47"/>
        <pc:sldMkLst>
          <pc:docMk/>
          <pc:sldMk cId="2380181825" sldId="280"/>
        </pc:sldMkLst>
      </pc:sldChg>
      <pc:sldChg chg="del">
        <pc:chgData name="Fernando Zeledon Estrada" userId="64b73a3f-bd84-4d7a-b3dc-475c2ff6b8df" providerId="ADAL" clId="{1C7FAAD2-1FD6-483B-B4BC-9048F3ADD878}" dt="2023-09-06T14:04:16.410" v="2273" actId="47"/>
        <pc:sldMkLst>
          <pc:docMk/>
          <pc:sldMk cId="2464898004" sldId="281"/>
        </pc:sldMkLst>
      </pc:sldChg>
      <pc:sldChg chg="del">
        <pc:chgData name="Fernando Zeledon Estrada" userId="64b73a3f-bd84-4d7a-b3dc-475c2ff6b8df" providerId="ADAL" clId="{1C7FAAD2-1FD6-483B-B4BC-9048F3ADD878}" dt="2023-09-06T14:04:17.217" v="2274" actId="47"/>
        <pc:sldMkLst>
          <pc:docMk/>
          <pc:sldMk cId="501002392" sldId="282"/>
        </pc:sldMkLst>
      </pc:sldChg>
      <pc:sldChg chg="modSp mod ord">
        <pc:chgData name="Fernando Zeledon Estrada" userId="64b73a3f-bd84-4d7a-b3dc-475c2ff6b8df" providerId="ADAL" clId="{1C7FAAD2-1FD6-483B-B4BC-9048F3ADD878}" dt="2023-09-06T14:17:37.662" v="2443" actId="20577"/>
        <pc:sldMkLst>
          <pc:docMk/>
          <pc:sldMk cId="396332743" sldId="283"/>
        </pc:sldMkLst>
        <pc:spChg chg="mod">
          <ac:chgData name="Fernando Zeledon Estrada" userId="64b73a3f-bd84-4d7a-b3dc-475c2ff6b8df" providerId="ADAL" clId="{1C7FAAD2-1FD6-483B-B4BC-9048F3ADD878}" dt="2023-09-06T14:13:54.826" v="2345" actId="20577"/>
          <ac:spMkLst>
            <pc:docMk/>
            <pc:sldMk cId="396332743" sldId="283"/>
            <ac:spMk id="2" creationId="{69CC393D-CF0C-E1CE-F09C-7FE82556CC7D}"/>
          </ac:spMkLst>
        </pc:spChg>
        <pc:graphicFrameChg chg="mod">
          <ac:chgData name="Fernando Zeledon Estrada" userId="64b73a3f-bd84-4d7a-b3dc-475c2ff6b8df" providerId="ADAL" clId="{1C7FAAD2-1FD6-483B-B4BC-9048F3ADD878}" dt="2023-09-06T14:17:37.662" v="2443" actId="20577"/>
          <ac:graphicFrameMkLst>
            <pc:docMk/>
            <pc:sldMk cId="396332743" sldId="283"/>
            <ac:graphicFrameMk id="4" creationId="{1459C21C-8CF5-ECE2-793B-2224A8A1B55B}"/>
          </ac:graphicFrameMkLst>
        </pc:graphicFrameChg>
      </pc:sldChg>
      <pc:sldChg chg="del">
        <pc:chgData name="Fernando Zeledon Estrada" userId="64b73a3f-bd84-4d7a-b3dc-475c2ff6b8df" providerId="ADAL" clId="{1C7FAAD2-1FD6-483B-B4BC-9048F3ADD878}" dt="2023-09-06T14:04:25.262" v="2277" actId="47"/>
        <pc:sldMkLst>
          <pc:docMk/>
          <pc:sldMk cId="2378708975" sldId="284"/>
        </pc:sldMkLst>
      </pc:sldChg>
      <pc:sldChg chg="del">
        <pc:chgData name="Fernando Zeledon Estrada" userId="64b73a3f-bd84-4d7a-b3dc-475c2ff6b8df" providerId="ADAL" clId="{1C7FAAD2-1FD6-483B-B4BC-9048F3ADD878}" dt="2023-09-06T14:04:26.934" v="2278" actId="47"/>
        <pc:sldMkLst>
          <pc:docMk/>
          <pc:sldMk cId="542930111" sldId="285"/>
        </pc:sldMkLst>
      </pc:sldChg>
      <pc:sldChg chg="del">
        <pc:chgData name="Fernando Zeledon Estrada" userId="64b73a3f-bd84-4d7a-b3dc-475c2ff6b8df" providerId="ADAL" clId="{1C7FAAD2-1FD6-483B-B4BC-9048F3ADD878}" dt="2023-09-06T14:04:28.202" v="2279" actId="47"/>
        <pc:sldMkLst>
          <pc:docMk/>
          <pc:sldMk cId="244946642" sldId="286"/>
        </pc:sldMkLst>
      </pc:sldChg>
      <pc:sldChg chg="del">
        <pc:chgData name="Fernando Zeledon Estrada" userId="64b73a3f-bd84-4d7a-b3dc-475c2ff6b8df" providerId="ADAL" clId="{1C7FAAD2-1FD6-483B-B4BC-9048F3ADD878}" dt="2023-09-06T14:04:18.349" v="2275" actId="47"/>
        <pc:sldMkLst>
          <pc:docMk/>
          <pc:sldMk cId="2125597828" sldId="288"/>
        </pc:sldMkLst>
      </pc:sldChg>
      <pc:sldChg chg="del">
        <pc:chgData name="Fernando Zeledon Estrada" userId="64b73a3f-bd84-4d7a-b3dc-475c2ff6b8df" providerId="ADAL" clId="{1C7FAAD2-1FD6-483B-B4BC-9048F3ADD878}" dt="2023-09-06T14:04:20.543" v="2276" actId="47"/>
        <pc:sldMkLst>
          <pc:docMk/>
          <pc:sldMk cId="3231099204" sldId="289"/>
        </pc:sldMkLst>
      </pc:sldChg>
      <pc:sldChg chg="del">
        <pc:chgData name="Fernando Zeledon Estrada" userId="64b73a3f-bd84-4d7a-b3dc-475c2ff6b8df" providerId="ADAL" clId="{1C7FAAD2-1FD6-483B-B4BC-9048F3ADD878}" dt="2023-09-06T14:04:29.224" v="2280" actId="47"/>
        <pc:sldMkLst>
          <pc:docMk/>
          <pc:sldMk cId="881220543" sldId="290"/>
        </pc:sldMkLst>
      </pc:sldChg>
      <pc:sldChg chg="del">
        <pc:chgData name="Fernando Zeledon Estrada" userId="64b73a3f-bd84-4d7a-b3dc-475c2ff6b8df" providerId="ADAL" clId="{1C7FAAD2-1FD6-483B-B4BC-9048F3ADD878}" dt="2023-09-06T14:04:30.244" v="2281" actId="47"/>
        <pc:sldMkLst>
          <pc:docMk/>
          <pc:sldMk cId="1501807811" sldId="291"/>
        </pc:sldMkLst>
      </pc:sldChg>
      <pc:sldChg chg="del">
        <pc:chgData name="Fernando Zeledon Estrada" userId="64b73a3f-bd84-4d7a-b3dc-475c2ff6b8df" providerId="ADAL" clId="{1C7FAAD2-1FD6-483B-B4BC-9048F3ADD878}" dt="2023-09-06T14:04:31.768" v="2282" actId="47"/>
        <pc:sldMkLst>
          <pc:docMk/>
          <pc:sldMk cId="2371930631" sldId="292"/>
        </pc:sldMkLst>
      </pc:sldChg>
      <pc:sldChg chg="del">
        <pc:chgData name="Fernando Zeledon Estrada" userId="64b73a3f-bd84-4d7a-b3dc-475c2ff6b8df" providerId="ADAL" clId="{1C7FAAD2-1FD6-483B-B4BC-9048F3ADD878}" dt="2023-09-06T14:04:32.642" v="2283" actId="47"/>
        <pc:sldMkLst>
          <pc:docMk/>
          <pc:sldMk cId="2236523118" sldId="293"/>
        </pc:sldMkLst>
      </pc:sldChg>
      <pc:sldChg chg="del">
        <pc:chgData name="Fernando Zeledon Estrada" userId="64b73a3f-bd84-4d7a-b3dc-475c2ff6b8df" providerId="ADAL" clId="{1C7FAAD2-1FD6-483B-B4BC-9048F3ADD878}" dt="2023-09-06T14:04:33.388" v="2284" actId="47"/>
        <pc:sldMkLst>
          <pc:docMk/>
          <pc:sldMk cId="1627094734" sldId="294"/>
        </pc:sldMkLst>
      </pc:sldChg>
      <pc:sldChg chg="del">
        <pc:chgData name="Fernando Zeledon Estrada" userId="64b73a3f-bd84-4d7a-b3dc-475c2ff6b8df" providerId="ADAL" clId="{1C7FAAD2-1FD6-483B-B4BC-9048F3ADD878}" dt="2023-09-06T14:04:34.223" v="2285" actId="47"/>
        <pc:sldMkLst>
          <pc:docMk/>
          <pc:sldMk cId="3278456307" sldId="295"/>
        </pc:sldMkLst>
      </pc:sldChg>
      <pc:sldChg chg="del">
        <pc:chgData name="Fernando Zeledon Estrada" userId="64b73a3f-bd84-4d7a-b3dc-475c2ff6b8df" providerId="ADAL" clId="{1C7FAAD2-1FD6-483B-B4BC-9048F3ADD878}" dt="2023-09-06T14:04:34.888" v="2286" actId="47"/>
        <pc:sldMkLst>
          <pc:docMk/>
          <pc:sldMk cId="3825038123" sldId="296"/>
        </pc:sldMkLst>
      </pc:sldChg>
      <pc:sldChg chg="del">
        <pc:chgData name="Fernando Zeledon Estrada" userId="64b73a3f-bd84-4d7a-b3dc-475c2ff6b8df" providerId="ADAL" clId="{1C7FAAD2-1FD6-483B-B4BC-9048F3ADD878}" dt="2023-09-06T14:04:35.617" v="2287" actId="47"/>
        <pc:sldMkLst>
          <pc:docMk/>
          <pc:sldMk cId="3585896124" sldId="297"/>
        </pc:sldMkLst>
      </pc:sldChg>
      <pc:sldChg chg="del">
        <pc:chgData name="Fernando Zeledon Estrada" userId="64b73a3f-bd84-4d7a-b3dc-475c2ff6b8df" providerId="ADAL" clId="{1C7FAAD2-1FD6-483B-B4BC-9048F3ADD878}" dt="2023-09-06T14:04:36.482" v="2288" actId="47"/>
        <pc:sldMkLst>
          <pc:docMk/>
          <pc:sldMk cId="3175700736" sldId="298"/>
        </pc:sldMkLst>
      </pc:sldChg>
      <pc:sldChg chg="del">
        <pc:chgData name="Fernando Zeledon Estrada" userId="64b73a3f-bd84-4d7a-b3dc-475c2ff6b8df" providerId="ADAL" clId="{1C7FAAD2-1FD6-483B-B4BC-9048F3ADD878}" dt="2023-09-06T14:04:38.221" v="2290" actId="47"/>
        <pc:sldMkLst>
          <pc:docMk/>
          <pc:sldMk cId="3057660624" sldId="299"/>
        </pc:sldMkLst>
      </pc:sldChg>
      <pc:sldChg chg="del">
        <pc:chgData name="Fernando Zeledon Estrada" userId="64b73a3f-bd84-4d7a-b3dc-475c2ff6b8df" providerId="ADAL" clId="{1C7FAAD2-1FD6-483B-B4BC-9048F3ADD878}" dt="2023-09-06T14:04:37.373" v="2289" actId="47"/>
        <pc:sldMkLst>
          <pc:docMk/>
          <pc:sldMk cId="111784715" sldId="300"/>
        </pc:sldMkLst>
      </pc:sldChg>
      <pc:sldChg chg="del">
        <pc:chgData name="Fernando Zeledon Estrada" userId="64b73a3f-bd84-4d7a-b3dc-475c2ff6b8df" providerId="ADAL" clId="{1C7FAAD2-1FD6-483B-B4BC-9048F3ADD878}" dt="2023-09-06T14:04:38.922" v="2291" actId="47"/>
        <pc:sldMkLst>
          <pc:docMk/>
          <pc:sldMk cId="2413746255" sldId="301"/>
        </pc:sldMkLst>
      </pc:sldChg>
      <pc:sldChg chg="del">
        <pc:chgData name="Fernando Zeledon Estrada" userId="64b73a3f-bd84-4d7a-b3dc-475c2ff6b8df" providerId="ADAL" clId="{1C7FAAD2-1FD6-483B-B4BC-9048F3ADD878}" dt="2023-09-06T14:04:39.736" v="2292" actId="47"/>
        <pc:sldMkLst>
          <pc:docMk/>
          <pc:sldMk cId="3519562531" sldId="302"/>
        </pc:sldMkLst>
      </pc:sldChg>
      <pc:sldChg chg="del">
        <pc:chgData name="Fernando Zeledon Estrada" userId="64b73a3f-bd84-4d7a-b3dc-475c2ff6b8df" providerId="ADAL" clId="{1C7FAAD2-1FD6-483B-B4BC-9048F3ADD878}" dt="2023-09-06T14:04:40.701" v="2293" actId="47"/>
        <pc:sldMkLst>
          <pc:docMk/>
          <pc:sldMk cId="1457785349" sldId="305"/>
        </pc:sldMkLst>
      </pc:sldChg>
      <pc:sldChg chg="del">
        <pc:chgData name="Fernando Zeledon Estrada" userId="64b73a3f-bd84-4d7a-b3dc-475c2ff6b8df" providerId="ADAL" clId="{1C7FAAD2-1FD6-483B-B4BC-9048F3ADD878}" dt="2023-09-06T14:04:41.159" v="2294" actId="47"/>
        <pc:sldMkLst>
          <pc:docMk/>
          <pc:sldMk cId="3217748424" sldId="306"/>
        </pc:sldMkLst>
      </pc:sldChg>
      <pc:sldChg chg="del">
        <pc:chgData name="Fernando Zeledon Estrada" userId="64b73a3f-bd84-4d7a-b3dc-475c2ff6b8df" providerId="ADAL" clId="{1C7FAAD2-1FD6-483B-B4BC-9048F3ADD878}" dt="2023-09-06T14:04:41.979" v="2295" actId="47"/>
        <pc:sldMkLst>
          <pc:docMk/>
          <pc:sldMk cId="935871894" sldId="307"/>
        </pc:sldMkLst>
      </pc:sldChg>
      <pc:sldChg chg="delSp modSp add mod">
        <pc:chgData name="Fernando Zeledon Estrada" userId="64b73a3f-bd84-4d7a-b3dc-475c2ff6b8df" providerId="ADAL" clId="{1C7FAAD2-1FD6-483B-B4BC-9048F3ADD878}" dt="2023-09-05T13:49:42.958" v="357" actId="20577"/>
        <pc:sldMkLst>
          <pc:docMk/>
          <pc:sldMk cId="467425110" sldId="308"/>
        </pc:sldMkLst>
        <pc:spChg chg="mod">
          <ac:chgData name="Fernando Zeledon Estrada" userId="64b73a3f-bd84-4d7a-b3dc-475c2ff6b8df" providerId="ADAL" clId="{1C7FAAD2-1FD6-483B-B4BC-9048F3ADD878}" dt="2023-09-05T13:49:42.958" v="357" actId="20577"/>
          <ac:spMkLst>
            <pc:docMk/>
            <pc:sldMk cId="467425110" sldId="308"/>
            <ac:spMk id="2" creationId="{69CC393D-CF0C-E1CE-F09C-7FE82556CC7D}"/>
          </ac:spMkLst>
        </pc:spChg>
        <pc:picChg chg="del">
          <ac:chgData name="Fernando Zeledon Estrada" userId="64b73a3f-bd84-4d7a-b3dc-475c2ff6b8df" providerId="ADAL" clId="{1C7FAAD2-1FD6-483B-B4BC-9048F3ADD878}" dt="2023-09-05T13:45:32.005" v="348" actId="478"/>
          <ac:picMkLst>
            <pc:docMk/>
            <pc:sldMk cId="467425110" sldId="308"/>
            <ac:picMk id="3" creationId="{78EB0E9B-1591-1E5C-98CE-01A8C0C6CE39}"/>
          </ac:picMkLst>
        </pc:picChg>
      </pc:sldChg>
      <pc:sldChg chg="add del">
        <pc:chgData name="Fernando Zeledon Estrada" userId="64b73a3f-bd84-4d7a-b3dc-475c2ff6b8df" providerId="ADAL" clId="{1C7FAAD2-1FD6-483B-B4BC-9048F3ADD878}" dt="2023-09-05T13:45:12.036" v="313"/>
        <pc:sldMkLst>
          <pc:docMk/>
          <pc:sldMk cId="2500039345" sldId="308"/>
        </pc:sldMkLst>
      </pc:sldChg>
      <pc:sldChg chg="addSp delSp modSp add mod">
        <pc:chgData name="Fernando Zeledon Estrada" userId="64b73a3f-bd84-4d7a-b3dc-475c2ff6b8df" providerId="ADAL" clId="{1C7FAAD2-1FD6-483B-B4BC-9048F3ADD878}" dt="2023-09-05T17:08:28.036" v="846" actId="20577"/>
        <pc:sldMkLst>
          <pc:docMk/>
          <pc:sldMk cId="1285197620" sldId="309"/>
        </pc:sldMkLst>
        <pc:spChg chg="mod">
          <ac:chgData name="Fernando Zeledon Estrada" userId="64b73a3f-bd84-4d7a-b3dc-475c2ff6b8df" providerId="ADAL" clId="{1C7FAAD2-1FD6-483B-B4BC-9048F3ADD878}" dt="2023-09-05T13:49:56.740" v="361" actId="20577"/>
          <ac:spMkLst>
            <pc:docMk/>
            <pc:sldMk cId="1285197620" sldId="309"/>
            <ac:spMk id="2" creationId="{69CC393D-CF0C-E1CE-F09C-7FE82556CC7D}"/>
          </ac:spMkLst>
        </pc:spChg>
        <pc:spChg chg="add mod">
          <ac:chgData name="Fernando Zeledon Estrada" userId="64b73a3f-bd84-4d7a-b3dc-475c2ff6b8df" providerId="ADAL" clId="{1C7FAAD2-1FD6-483B-B4BC-9048F3ADD878}" dt="2023-09-05T15:34:58.565" v="662" actId="1076"/>
          <ac:spMkLst>
            <pc:docMk/>
            <pc:sldMk cId="1285197620" sldId="309"/>
            <ac:spMk id="3" creationId="{20221211-BCD6-19B4-D95D-ADE59A99CEC6}"/>
          </ac:spMkLst>
        </pc:spChg>
        <pc:spChg chg="add mod">
          <ac:chgData name="Fernando Zeledon Estrada" userId="64b73a3f-bd84-4d7a-b3dc-475c2ff6b8df" providerId="ADAL" clId="{1C7FAAD2-1FD6-483B-B4BC-9048F3ADD878}" dt="2023-09-05T15:34:58.565" v="662" actId="1076"/>
          <ac:spMkLst>
            <pc:docMk/>
            <pc:sldMk cId="1285197620" sldId="309"/>
            <ac:spMk id="4" creationId="{BA1CC5A9-9036-8599-62BA-CB6251378829}"/>
          </ac:spMkLst>
        </pc:spChg>
        <pc:spChg chg="add mod">
          <ac:chgData name="Fernando Zeledon Estrada" userId="64b73a3f-bd84-4d7a-b3dc-475c2ff6b8df" providerId="ADAL" clId="{1C7FAAD2-1FD6-483B-B4BC-9048F3ADD878}" dt="2023-09-05T17:08:28.036" v="846" actId="20577"/>
          <ac:spMkLst>
            <pc:docMk/>
            <pc:sldMk cId="1285197620" sldId="309"/>
            <ac:spMk id="5" creationId="{A68B3C9B-2CE4-B0BF-2E22-C8828DE85B4F}"/>
          </ac:spMkLst>
        </pc:spChg>
        <pc:spChg chg="add mod">
          <ac:chgData name="Fernando Zeledon Estrada" userId="64b73a3f-bd84-4d7a-b3dc-475c2ff6b8df" providerId="ADAL" clId="{1C7FAAD2-1FD6-483B-B4BC-9048F3ADD878}" dt="2023-09-05T15:34:58.565" v="662" actId="1076"/>
          <ac:spMkLst>
            <pc:docMk/>
            <pc:sldMk cId="1285197620" sldId="309"/>
            <ac:spMk id="6" creationId="{D9ABBB57-631D-F5D1-23CC-F2686AE28825}"/>
          </ac:spMkLst>
        </pc:spChg>
        <pc:spChg chg="add del mod">
          <ac:chgData name="Fernando Zeledon Estrada" userId="64b73a3f-bd84-4d7a-b3dc-475c2ff6b8df" providerId="ADAL" clId="{1C7FAAD2-1FD6-483B-B4BC-9048F3ADD878}" dt="2023-09-05T15:34:13.414" v="661" actId="478"/>
          <ac:spMkLst>
            <pc:docMk/>
            <pc:sldMk cId="1285197620" sldId="309"/>
            <ac:spMk id="7" creationId="{7BEDFB75-2BFA-D502-55ED-C3F8FCDFCF26}"/>
          </ac:spMkLst>
        </pc:spChg>
        <pc:spChg chg="add mod">
          <ac:chgData name="Fernando Zeledon Estrada" userId="64b73a3f-bd84-4d7a-b3dc-475c2ff6b8df" providerId="ADAL" clId="{1C7FAAD2-1FD6-483B-B4BC-9048F3ADD878}" dt="2023-09-05T15:34:58.565" v="662" actId="1076"/>
          <ac:spMkLst>
            <pc:docMk/>
            <pc:sldMk cId="1285197620" sldId="309"/>
            <ac:spMk id="8" creationId="{9E526E38-3ECE-DAC2-88CA-DEBAB2B750EC}"/>
          </ac:spMkLst>
        </pc:spChg>
        <pc:spChg chg="add mod">
          <ac:chgData name="Fernando Zeledon Estrada" userId="64b73a3f-bd84-4d7a-b3dc-475c2ff6b8df" providerId="ADAL" clId="{1C7FAAD2-1FD6-483B-B4BC-9048F3ADD878}" dt="2023-09-05T15:34:58.565" v="662" actId="1076"/>
          <ac:spMkLst>
            <pc:docMk/>
            <pc:sldMk cId="1285197620" sldId="309"/>
            <ac:spMk id="9" creationId="{F72B340D-E26E-F679-9F1E-EAC47C01B8D4}"/>
          </ac:spMkLst>
        </pc:spChg>
        <pc:spChg chg="add mod">
          <ac:chgData name="Fernando Zeledon Estrada" userId="64b73a3f-bd84-4d7a-b3dc-475c2ff6b8df" providerId="ADAL" clId="{1C7FAAD2-1FD6-483B-B4BC-9048F3ADD878}" dt="2023-09-05T15:34:58.565" v="662" actId="1076"/>
          <ac:spMkLst>
            <pc:docMk/>
            <pc:sldMk cId="1285197620" sldId="309"/>
            <ac:spMk id="10" creationId="{A7667655-9A60-DAC2-6F59-2D8B42CFFBEE}"/>
          </ac:spMkLst>
        </pc:spChg>
        <pc:spChg chg="add mod">
          <ac:chgData name="Fernando Zeledon Estrada" userId="64b73a3f-bd84-4d7a-b3dc-475c2ff6b8df" providerId="ADAL" clId="{1C7FAAD2-1FD6-483B-B4BC-9048F3ADD878}" dt="2023-09-05T15:34:58.565" v="662" actId="1076"/>
          <ac:spMkLst>
            <pc:docMk/>
            <pc:sldMk cId="1285197620" sldId="309"/>
            <ac:spMk id="11" creationId="{E966E977-923F-D8E4-634B-96842BFF3692}"/>
          </ac:spMkLst>
        </pc:spChg>
        <pc:spChg chg="add del mod">
          <ac:chgData name="Fernando Zeledon Estrada" userId="64b73a3f-bd84-4d7a-b3dc-475c2ff6b8df" providerId="ADAL" clId="{1C7FAAD2-1FD6-483B-B4BC-9048F3ADD878}" dt="2023-09-05T15:34:13.414" v="661" actId="478"/>
          <ac:spMkLst>
            <pc:docMk/>
            <pc:sldMk cId="1285197620" sldId="309"/>
            <ac:spMk id="12" creationId="{77458E9F-77E4-F3B5-EDB9-F38B9DFB51C3}"/>
          </ac:spMkLst>
        </pc:spChg>
      </pc:sldChg>
      <pc:sldChg chg="addSp modSp add mod">
        <pc:chgData name="Fernando Zeledon Estrada" userId="64b73a3f-bd84-4d7a-b3dc-475c2ff6b8df" providerId="ADAL" clId="{1C7FAAD2-1FD6-483B-B4BC-9048F3ADD878}" dt="2023-09-05T14:06:48.192" v="660" actId="14100"/>
        <pc:sldMkLst>
          <pc:docMk/>
          <pc:sldMk cId="2784233315" sldId="310"/>
        </pc:sldMkLst>
        <pc:spChg chg="mod">
          <ac:chgData name="Fernando Zeledon Estrada" userId="64b73a3f-bd84-4d7a-b3dc-475c2ff6b8df" providerId="ADAL" clId="{1C7FAAD2-1FD6-483B-B4BC-9048F3ADD878}" dt="2023-09-05T14:06:42.741" v="658" actId="20577"/>
          <ac:spMkLst>
            <pc:docMk/>
            <pc:sldMk cId="2784233315" sldId="310"/>
            <ac:spMk id="2" creationId="{69CC393D-CF0C-E1CE-F09C-7FE82556CC7D}"/>
          </ac:spMkLst>
        </pc:spChg>
        <pc:picChg chg="add mod">
          <ac:chgData name="Fernando Zeledon Estrada" userId="64b73a3f-bd84-4d7a-b3dc-475c2ff6b8df" providerId="ADAL" clId="{1C7FAAD2-1FD6-483B-B4BC-9048F3ADD878}" dt="2023-09-05T14:06:48.192" v="660" actId="14100"/>
          <ac:picMkLst>
            <pc:docMk/>
            <pc:sldMk cId="2784233315" sldId="310"/>
            <ac:picMk id="2050" creationId="{90DCE696-8000-0EE0-29D3-AD849ED853EB}"/>
          </ac:picMkLst>
        </pc:picChg>
      </pc:sldChg>
      <pc:sldChg chg="addSp delSp modSp add mod modAnim">
        <pc:chgData name="Fernando Zeledon Estrada" userId="64b73a3f-bd84-4d7a-b3dc-475c2ff6b8df" providerId="ADAL" clId="{1C7FAAD2-1FD6-483B-B4BC-9048F3ADD878}" dt="2023-09-05T17:16:12.305" v="926"/>
        <pc:sldMkLst>
          <pc:docMk/>
          <pc:sldMk cId="2085460210" sldId="311"/>
        </pc:sldMkLst>
        <pc:spChg chg="mod">
          <ac:chgData name="Fernando Zeledon Estrada" userId="64b73a3f-bd84-4d7a-b3dc-475c2ff6b8df" providerId="ADAL" clId="{1C7FAAD2-1FD6-483B-B4BC-9048F3ADD878}" dt="2023-09-05T17:08:44.532" v="880" actId="6549"/>
          <ac:spMkLst>
            <pc:docMk/>
            <pc:sldMk cId="2085460210" sldId="311"/>
            <ac:spMk id="2" creationId="{69CC393D-CF0C-E1CE-F09C-7FE82556CC7D}"/>
          </ac:spMkLst>
        </pc:spChg>
        <pc:spChg chg="add mod">
          <ac:chgData name="Fernando Zeledon Estrada" userId="64b73a3f-bd84-4d7a-b3dc-475c2ff6b8df" providerId="ADAL" clId="{1C7FAAD2-1FD6-483B-B4BC-9048F3ADD878}" dt="2023-09-05T17:13:37.024" v="918" actId="962"/>
          <ac:spMkLst>
            <pc:docMk/>
            <pc:sldMk cId="2085460210" sldId="311"/>
            <ac:spMk id="3" creationId="{9E2C3126-CA0B-D15A-1D28-558EEB4022D0}"/>
          </ac:spMkLst>
        </pc:spChg>
        <pc:spChg chg="add mod">
          <ac:chgData name="Fernando Zeledon Estrada" userId="64b73a3f-bd84-4d7a-b3dc-475c2ff6b8df" providerId="ADAL" clId="{1C7FAAD2-1FD6-483B-B4BC-9048F3ADD878}" dt="2023-09-05T17:13:49.518" v="919" actId="962"/>
          <ac:spMkLst>
            <pc:docMk/>
            <pc:sldMk cId="2085460210" sldId="311"/>
            <ac:spMk id="4" creationId="{99B34139-A4A5-D089-65BF-0A281553DF10}"/>
          </ac:spMkLst>
        </pc:spChg>
        <pc:spChg chg="add mod">
          <ac:chgData name="Fernando Zeledon Estrada" userId="64b73a3f-bd84-4d7a-b3dc-475c2ff6b8df" providerId="ADAL" clId="{1C7FAAD2-1FD6-483B-B4BC-9048F3ADD878}" dt="2023-09-05T17:14:18.503" v="922" actId="1582"/>
          <ac:spMkLst>
            <pc:docMk/>
            <pc:sldMk cId="2085460210" sldId="311"/>
            <ac:spMk id="5" creationId="{7A96553F-8D3F-1894-CCDE-F276551622AF}"/>
          </ac:spMkLst>
        </pc:spChg>
        <pc:spChg chg="add mod">
          <ac:chgData name="Fernando Zeledon Estrada" userId="64b73a3f-bd84-4d7a-b3dc-475c2ff6b8df" providerId="ADAL" clId="{1C7FAAD2-1FD6-483B-B4BC-9048F3ADD878}" dt="2023-09-05T17:14:22.970" v="923" actId="1582"/>
          <ac:spMkLst>
            <pc:docMk/>
            <pc:sldMk cId="2085460210" sldId="311"/>
            <ac:spMk id="6" creationId="{BDF87482-42E4-4F5E-8B3F-EB67966544FC}"/>
          </ac:spMkLst>
        </pc:spChg>
        <pc:picChg chg="del">
          <ac:chgData name="Fernando Zeledon Estrada" userId="64b73a3f-bd84-4d7a-b3dc-475c2ff6b8df" providerId="ADAL" clId="{1C7FAAD2-1FD6-483B-B4BC-9048F3ADD878}" dt="2023-09-05T17:06:28.885" v="825" actId="478"/>
          <ac:picMkLst>
            <pc:docMk/>
            <pc:sldMk cId="2085460210" sldId="311"/>
            <ac:picMk id="2050" creationId="{90DCE696-8000-0EE0-29D3-AD849ED853EB}"/>
          </ac:picMkLst>
        </pc:picChg>
      </pc:sldChg>
      <pc:sldChg chg="addSp delSp modSp add mod modAnim">
        <pc:chgData name="Fernando Zeledon Estrada" userId="64b73a3f-bd84-4d7a-b3dc-475c2ff6b8df" providerId="ADAL" clId="{1C7FAAD2-1FD6-483B-B4BC-9048F3ADD878}" dt="2023-09-05T19:14:00.768" v="999" actId="20577"/>
        <pc:sldMkLst>
          <pc:docMk/>
          <pc:sldMk cId="3380242091" sldId="312"/>
        </pc:sldMkLst>
        <pc:spChg chg="mod">
          <ac:chgData name="Fernando Zeledon Estrada" userId="64b73a3f-bd84-4d7a-b3dc-475c2ff6b8df" providerId="ADAL" clId="{1C7FAAD2-1FD6-483B-B4BC-9048F3ADD878}" dt="2023-09-05T19:13:59.170" v="998" actId="20577"/>
          <ac:spMkLst>
            <pc:docMk/>
            <pc:sldMk cId="3380242091" sldId="312"/>
            <ac:spMk id="2" creationId="{69CC393D-CF0C-E1CE-F09C-7FE82556CC7D}"/>
          </ac:spMkLst>
        </pc:spChg>
        <pc:spChg chg="add mod">
          <ac:chgData name="Fernando Zeledon Estrada" userId="64b73a3f-bd84-4d7a-b3dc-475c2ff6b8df" providerId="ADAL" clId="{1C7FAAD2-1FD6-483B-B4BC-9048F3ADD878}" dt="2023-09-05T19:08:19.371" v="978" actId="962"/>
          <ac:spMkLst>
            <pc:docMk/>
            <pc:sldMk cId="3380242091" sldId="312"/>
            <ac:spMk id="4" creationId="{02A410F3-AC92-5F9D-370F-B74B1D5DDC14}"/>
          </ac:spMkLst>
        </pc:spChg>
        <pc:spChg chg="add mod">
          <ac:chgData name="Fernando Zeledon Estrada" userId="64b73a3f-bd84-4d7a-b3dc-475c2ff6b8df" providerId="ADAL" clId="{1C7FAAD2-1FD6-483B-B4BC-9048F3ADD878}" dt="2023-09-05T19:08:28.890" v="979" actId="962"/>
          <ac:spMkLst>
            <pc:docMk/>
            <pc:sldMk cId="3380242091" sldId="312"/>
            <ac:spMk id="5" creationId="{7B5389D5-B336-F322-BA4F-8FE78546E76A}"/>
          </ac:spMkLst>
        </pc:spChg>
        <pc:picChg chg="del">
          <ac:chgData name="Fernando Zeledon Estrada" userId="64b73a3f-bd84-4d7a-b3dc-475c2ff6b8df" providerId="ADAL" clId="{1C7FAAD2-1FD6-483B-B4BC-9048F3ADD878}" dt="2023-09-05T18:58:03.975" v="958" actId="478"/>
          <ac:picMkLst>
            <pc:docMk/>
            <pc:sldMk cId="3380242091" sldId="312"/>
            <ac:picMk id="2050" creationId="{90DCE696-8000-0EE0-29D3-AD849ED853EB}"/>
          </ac:picMkLst>
        </pc:picChg>
      </pc:sldChg>
      <pc:sldChg chg="addSp delSp modSp add mod delAnim">
        <pc:chgData name="Fernando Zeledon Estrada" userId="64b73a3f-bd84-4d7a-b3dc-475c2ff6b8df" providerId="ADAL" clId="{1C7FAAD2-1FD6-483B-B4BC-9048F3ADD878}" dt="2023-09-06T14:01:22.130" v="2258" actId="2085"/>
        <pc:sldMkLst>
          <pc:docMk/>
          <pc:sldMk cId="1438388851" sldId="313"/>
        </pc:sldMkLst>
        <pc:spChg chg="mod">
          <ac:chgData name="Fernando Zeledon Estrada" userId="64b73a3f-bd84-4d7a-b3dc-475c2ff6b8df" providerId="ADAL" clId="{1C7FAAD2-1FD6-483B-B4BC-9048F3ADD878}" dt="2023-09-05T19:43:21.391" v="1120" actId="1076"/>
          <ac:spMkLst>
            <pc:docMk/>
            <pc:sldMk cId="1438388851" sldId="313"/>
            <ac:spMk id="2" creationId="{69CC393D-CF0C-E1CE-F09C-7FE82556CC7D}"/>
          </ac:spMkLst>
        </pc:spChg>
        <pc:spChg chg="add mod">
          <ac:chgData name="Fernando Zeledon Estrada" userId="64b73a3f-bd84-4d7a-b3dc-475c2ff6b8df" providerId="ADAL" clId="{1C7FAAD2-1FD6-483B-B4BC-9048F3ADD878}" dt="2023-09-06T13:57:23.165" v="2237" actId="207"/>
          <ac:spMkLst>
            <pc:docMk/>
            <pc:sldMk cId="1438388851" sldId="313"/>
            <ac:spMk id="3" creationId="{C84116DC-77FC-CCFE-CC4E-9966C5585C52}"/>
          </ac:spMkLst>
        </pc:spChg>
        <pc:spChg chg="del mod">
          <ac:chgData name="Fernando Zeledon Estrada" userId="64b73a3f-bd84-4d7a-b3dc-475c2ff6b8df" providerId="ADAL" clId="{1C7FAAD2-1FD6-483B-B4BC-9048F3ADD878}" dt="2023-09-05T19:26:41.433" v="1021" actId="478"/>
          <ac:spMkLst>
            <pc:docMk/>
            <pc:sldMk cId="1438388851" sldId="313"/>
            <ac:spMk id="4" creationId="{02A410F3-AC92-5F9D-370F-B74B1D5DDC14}"/>
          </ac:spMkLst>
        </pc:spChg>
        <pc:spChg chg="add mod">
          <ac:chgData name="Fernando Zeledon Estrada" userId="64b73a3f-bd84-4d7a-b3dc-475c2ff6b8df" providerId="ADAL" clId="{1C7FAAD2-1FD6-483B-B4BC-9048F3ADD878}" dt="2023-09-06T14:01:20.051" v="2257" actId="2085"/>
          <ac:spMkLst>
            <pc:docMk/>
            <pc:sldMk cId="1438388851" sldId="313"/>
            <ac:spMk id="4" creationId="{FC55309D-B28C-EA58-C52B-2196A429A232}"/>
          </ac:spMkLst>
        </pc:spChg>
        <pc:spChg chg="del">
          <ac:chgData name="Fernando Zeledon Estrada" userId="64b73a3f-bd84-4d7a-b3dc-475c2ff6b8df" providerId="ADAL" clId="{1C7FAAD2-1FD6-483B-B4BC-9048F3ADD878}" dt="2023-09-05T19:26:33.978" v="1019" actId="478"/>
          <ac:spMkLst>
            <pc:docMk/>
            <pc:sldMk cId="1438388851" sldId="313"/>
            <ac:spMk id="5" creationId="{7B5389D5-B336-F322-BA4F-8FE78546E76A}"/>
          </ac:spMkLst>
        </pc:spChg>
        <pc:spChg chg="add del mod">
          <ac:chgData name="Fernando Zeledon Estrada" userId="64b73a3f-bd84-4d7a-b3dc-475c2ff6b8df" providerId="ADAL" clId="{1C7FAAD2-1FD6-483B-B4BC-9048F3ADD878}" dt="2023-09-06T13:58:21.005" v="2242"/>
          <ac:spMkLst>
            <pc:docMk/>
            <pc:sldMk cId="1438388851" sldId="313"/>
            <ac:spMk id="5" creationId="{A489C87D-1BA4-2FE3-5471-E38509FE6CC3}"/>
          </ac:spMkLst>
        </pc:spChg>
        <pc:spChg chg="add mod">
          <ac:chgData name="Fernando Zeledon Estrada" userId="64b73a3f-bd84-4d7a-b3dc-475c2ff6b8df" providerId="ADAL" clId="{1C7FAAD2-1FD6-483B-B4BC-9048F3ADD878}" dt="2023-09-06T14:01:22.130" v="2258" actId="2085"/>
          <ac:spMkLst>
            <pc:docMk/>
            <pc:sldMk cId="1438388851" sldId="313"/>
            <ac:spMk id="7" creationId="{67B08D69-2A7F-AE69-ED6E-9155F31CC20D}"/>
          </ac:spMkLst>
        </pc:spChg>
        <pc:spChg chg="add mod">
          <ac:chgData name="Fernando Zeledon Estrada" userId="64b73a3f-bd84-4d7a-b3dc-475c2ff6b8df" providerId="ADAL" clId="{1C7FAAD2-1FD6-483B-B4BC-9048F3ADD878}" dt="2023-09-06T14:01:16.146" v="2256" actId="2085"/>
          <ac:spMkLst>
            <pc:docMk/>
            <pc:sldMk cId="1438388851" sldId="313"/>
            <ac:spMk id="9" creationId="{570F4875-3C40-CAB9-6518-ED7F2A096C6E}"/>
          </ac:spMkLst>
        </pc:spChg>
        <pc:spChg chg="add mod">
          <ac:chgData name="Fernando Zeledon Estrada" userId="64b73a3f-bd84-4d7a-b3dc-475c2ff6b8df" providerId="ADAL" clId="{1C7FAAD2-1FD6-483B-B4BC-9048F3ADD878}" dt="2023-09-06T14:01:11.899" v="2255" actId="2085"/>
          <ac:spMkLst>
            <pc:docMk/>
            <pc:sldMk cId="1438388851" sldId="313"/>
            <ac:spMk id="11" creationId="{71C37AF3-1784-92C6-006A-42F5BBB25712}"/>
          </ac:spMkLst>
        </pc:spChg>
        <pc:spChg chg="add mod">
          <ac:chgData name="Fernando Zeledon Estrada" userId="64b73a3f-bd84-4d7a-b3dc-475c2ff6b8df" providerId="ADAL" clId="{1C7FAAD2-1FD6-483B-B4BC-9048F3ADD878}" dt="2023-09-06T14:01:07.828" v="2254" actId="2085"/>
          <ac:spMkLst>
            <pc:docMk/>
            <pc:sldMk cId="1438388851" sldId="313"/>
            <ac:spMk id="13" creationId="{D4217474-B85F-0E23-8F67-38482C109CF7}"/>
          </ac:spMkLst>
        </pc:spChg>
        <pc:spChg chg="add del">
          <ac:chgData name="Fernando Zeledon Estrada" userId="64b73a3f-bd84-4d7a-b3dc-475c2ff6b8df" providerId="ADAL" clId="{1C7FAAD2-1FD6-483B-B4BC-9048F3ADD878}" dt="2023-09-05T19:43:57.386" v="1123" actId="478"/>
          <ac:spMkLst>
            <pc:docMk/>
            <pc:sldMk cId="1438388851" sldId="313"/>
            <ac:spMk id="17" creationId="{D0BC988C-9B26-3F9D-07A3-5F8614D3B824}"/>
          </ac:spMkLst>
        </pc:spChg>
        <pc:spChg chg="add mod">
          <ac:chgData name="Fernando Zeledon Estrada" userId="64b73a3f-bd84-4d7a-b3dc-475c2ff6b8df" providerId="ADAL" clId="{1C7FAAD2-1FD6-483B-B4BC-9048F3ADD878}" dt="2023-09-05T19:45:37.080" v="1126" actId="1582"/>
          <ac:spMkLst>
            <pc:docMk/>
            <pc:sldMk cId="1438388851" sldId="313"/>
            <ac:spMk id="18" creationId="{290E57A7-D4D7-3093-5EED-ECF387E60FAE}"/>
          </ac:spMkLst>
        </pc:spChg>
        <pc:picChg chg="add mod modCrop">
          <ac:chgData name="Fernando Zeledon Estrada" userId="64b73a3f-bd84-4d7a-b3dc-475c2ff6b8df" providerId="ADAL" clId="{1C7FAAD2-1FD6-483B-B4BC-9048F3ADD878}" dt="2023-09-05T19:43:40.545" v="1121" actId="1076"/>
          <ac:picMkLst>
            <pc:docMk/>
            <pc:sldMk cId="1438388851" sldId="313"/>
            <ac:picMk id="6" creationId="{290C4AD3-3E5F-4378-4419-0977C5497E75}"/>
          </ac:picMkLst>
        </pc:picChg>
        <pc:picChg chg="add mod modCrop">
          <ac:chgData name="Fernando Zeledon Estrada" userId="64b73a3f-bd84-4d7a-b3dc-475c2ff6b8df" providerId="ADAL" clId="{1C7FAAD2-1FD6-483B-B4BC-9048F3ADD878}" dt="2023-09-05T19:43:40.545" v="1121" actId="1076"/>
          <ac:picMkLst>
            <pc:docMk/>
            <pc:sldMk cId="1438388851" sldId="313"/>
            <ac:picMk id="8" creationId="{DC9A5633-A89D-BA17-C3F5-6B86917A7B57}"/>
          </ac:picMkLst>
        </pc:picChg>
        <pc:picChg chg="add mod modCrop">
          <ac:chgData name="Fernando Zeledon Estrada" userId="64b73a3f-bd84-4d7a-b3dc-475c2ff6b8df" providerId="ADAL" clId="{1C7FAAD2-1FD6-483B-B4BC-9048F3ADD878}" dt="2023-09-05T19:43:40.545" v="1121" actId="1076"/>
          <ac:picMkLst>
            <pc:docMk/>
            <pc:sldMk cId="1438388851" sldId="313"/>
            <ac:picMk id="10" creationId="{93B4CD45-A8DF-041E-F841-E4C9FF307762}"/>
          </ac:picMkLst>
        </pc:picChg>
        <pc:picChg chg="add mod modCrop">
          <ac:chgData name="Fernando Zeledon Estrada" userId="64b73a3f-bd84-4d7a-b3dc-475c2ff6b8df" providerId="ADAL" clId="{1C7FAAD2-1FD6-483B-B4BC-9048F3ADD878}" dt="2023-09-05T19:43:40.545" v="1121" actId="1076"/>
          <ac:picMkLst>
            <pc:docMk/>
            <pc:sldMk cId="1438388851" sldId="313"/>
            <ac:picMk id="12" creationId="{D3EE6760-E514-8C04-4DB2-93835F712FFB}"/>
          </ac:picMkLst>
        </pc:picChg>
        <pc:picChg chg="add mod modCrop">
          <ac:chgData name="Fernando Zeledon Estrada" userId="64b73a3f-bd84-4d7a-b3dc-475c2ff6b8df" providerId="ADAL" clId="{1C7FAAD2-1FD6-483B-B4BC-9048F3ADD878}" dt="2023-09-05T19:43:40.545" v="1121" actId="1076"/>
          <ac:picMkLst>
            <pc:docMk/>
            <pc:sldMk cId="1438388851" sldId="313"/>
            <ac:picMk id="14" creationId="{59D957FD-F664-00D6-3545-91648B76F18E}"/>
          </ac:picMkLst>
        </pc:picChg>
        <pc:picChg chg="add mod modCrop">
          <ac:chgData name="Fernando Zeledon Estrada" userId="64b73a3f-bd84-4d7a-b3dc-475c2ff6b8df" providerId="ADAL" clId="{1C7FAAD2-1FD6-483B-B4BC-9048F3ADD878}" dt="2023-09-05T19:43:40.545" v="1121" actId="1076"/>
          <ac:picMkLst>
            <pc:docMk/>
            <pc:sldMk cId="1438388851" sldId="313"/>
            <ac:picMk id="16" creationId="{BF1E301F-A889-6442-B0E0-46162F3AB545}"/>
          </ac:picMkLst>
        </pc:picChg>
        <pc:picChg chg="add del">
          <ac:chgData name="Fernando Zeledon Estrada" userId="64b73a3f-bd84-4d7a-b3dc-475c2ff6b8df" providerId="ADAL" clId="{1C7FAAD2-1FD6-483B-B4BC-9048F3ADD878}" dt="2023-09-05T19:48:40.609" v="1128" actId="22"/>
          <ac:picMkLst>
            <pc:docMk/>
            <pc:sldMk cId="1438388851" sldId="313"/>
            <ac:picMk id="20" creationId="{C00B8293-20D8-6199-3878-9A7E305FD278}"/>
          </ac:picMkLst>
        </pc:picChg>
      </pc:sldChg>
      <pc:sldChg chg="addSp delSp modSp add del mod">
        <pc:chgData name="Fernando Zeledon Estrada" userId="64b73a3f-bd84-4d7a-b3dc-475c2ff6b8df" providerId="ADAL" clId="{1C7FAAD2-1FD6-483B-B4BC-9048F3ADD878}" dt="2023-09-06T14:04:03.058" v="2271" actId="47"/>
        <pc:sldMkLst>
          <pc:docMk/>
          <pc:sldMk cId="491642841" sldId="314"/>
        </pc:sldMkLst>
        <pc:spChg chg="mod">
          <ac:chgData name="Fernando Zeledon Estrada" userId="64b73a3f-bd84-4d7a-b3dc-475c2ff6b8df" providerId="ADAL" clId="{1C7FAAD2-1FD6-483B-B4BC-9048F3ADD878}" dt="2023-09-05T19:48:59.494" v="1155" actId="20577"/>
          <ac:spMkLst>
            <pc:docMk/>
            <pc:sldMk cId="491642841" sldId="314"/>
            <ac:spMk id="2" creationId="{69CC393D-CF0C-E1CE-F09C-7FE82556CC7D}"/>
          </ac:spMkLst>
        </pc:spChg>
        <pc:spChg chg="del">
          <ac:chgData name="Fernando Zeledon Estrada" userId="64b73a3f-bd84-4d7a-b3dc-475c2ff6b8df" providerId="ADAL" clId="{1C7FAAD2-1FD6-483B-B4BC-9048F3ADD878}" dt="2023-09-05T19:48:46.330" v="1130" actId="478"/>
          <ac:spMkLst>
            <pc:docMk/>
            <pc:sldMk cId="491642841" sldId="314"/>
            <ac:spMk id="18" creationId="{290E57A7-D4D7-3093-5EED-ECF387E60FAE}"/>
          </ac:spMkLst>
        </pc:spChg>
        <pc:graphicFrameChg chg="add del">
          <ac:chgData name="Fernando Zeledon Estrada" userId="64b73a3f-bd84-4d7a-b3dc-475c2ff6b8df" providerId="ADAL" clId="{1C7FAAD2-1FD6-483B-B4BC-9048F3ADD878}" dt="2023-09-05T19:50:31.116" v="1157" actId="478"/>
          <ac:graphicFrameMkLst>
            <pc:docMk/>
            <pc:sldMk cId="491642841" sldId="314"/>
            <ac:graphicFrameMk id="3" creationId="{380B6287-CCE7-B381-9016-58342344F81A}"/>
          </ac:graphicFrameMkLst>
        </pc:graphicFrameChg>
        <pc:graphicFrameChg chg="add mod modGraphic">
          <ac:chgData name="Fernando Zeledon Estrada" userId="64b73a3f-bd84-4d7a-b3dc-475c2ff6b8df" providerId="ADAL" clId="{1C7FAAD2-1FD6-483B-B4BC-9048F3ADD878}" dt="2023-09-05T19:53:04.070" v="1191" actId="572"/>
          <ac:graphicFrameMkLst>
            <pc:docMk/>
            <pc:sldMk cId="491642841" sldId="314"/>
            <ac:graphicFrameMk id="4" creationId="{D03943DF-B9E2-B941-533D-A3D2AC62CB5F}"/>
          </ac:graphicFrameMkLst>
        </pc:graphicFrameChg>
        <pc:graphicFrameChg chg="add del mod">
          <ac:chgData name="Fernando Zeledon Estrada" userId="64b73a3f-bd84-4d7a-b3dc-475c2ff6b8df" providerId="ADAL" clId="{1C7FAAD2-1FD6-483B-B4BC-9048F3ADD878}" dt="2023-09-05T19:52:48.758" v="1186"/>
          <ac:graphicFrameMkLst>
            <pc:docMk/>
            <pc:sldMk cId="491642841" sldId="314"/>
            <ac:graphicFrameMk id="5" creationId="{CFB2653E-93E4-E42D-C83C-616A335C6567}"/>
          </ac:graphicFrameMkLst>
        </pc:graphicFrameChg>
        <pc:picChg chg="del">
          <ac:chgData name="Fernando Zeledon Estrada" userId="64b73a3f-bd84-4d7a-b3dc-475c2ff6b8df" providerId="ADAL" clId="{1C7FAAD2-1FD6-483B-B4BC-9048F3ADD878}" dt="2023-09-05T19:48:50.666" v="1131" actId="478"/>
          <ac:picMkLst>
            <pc:docMk/>
            <pc:sldMk cId="491642841" sldId="314"/>
            <ac:picMk id="6" creationId="{290C4AD3-3E5F-4378-4419-0977C5497E75}"/>
          </ac:picMkLst>
        </pc:picChg>
        <pc:picChg chg="del">
          <ac:chgData name="Fernando Zeledon Estrada" userId="64b73a3f-bd84-4d7a-b3dc-475c2ff6b8df" providerId="ADAL" clId="{1C7FAAD2-1FD6-483B-B4BC-9048F3ADD878}" dt="2023-09-05T19:48:50.666" v="1131" actId="478"/>
          <ac:picMkLst>
            <pc:docMk/>
            <pc:sldMk cId="491642841" sldId="314"/>
            <ac:picMk id="8" creationId="{DC9A5633-A89D-BA17-C3F5-6B86917A7B57}"/>
          </ac:picMkLst>
        </pc:picChg>
        <pc:picChg chg="del">
          <ac:chgData name="Fernando Zeledon Estrada" userId="64b73a3f-bd84-4d7a-b3dc-475c2ff6b8df" providerId="ADAL" clId="{1C7FAAD2-1FD6-483B-B4BC-9048F3ADD878}" dt="2023-09-05T19:48:50.666" v="1131" actId="478"/>
          <ac:picMkLst>
            <pc:docMk/>
            <pc:sldMk cId="491642841" sldId="314"/>
            <ac:picMk id="10" creationId="{93B4CD45-A8DF-041E-F841-E4C9FF307762}"/>
          </ac:picMkLst>
        </pc:picChg>
        <pc:picChg chg="del">
          <ac:chgData name="Fernando Zeledon Estrada" userId="64b73a3f-bd84-4d7a-b3dc-475c2ff6b8df" providerId="ADAL" clId="{1C7FAAD2-1FD6-483B-B4BC-9048F3ADD878}" dt="2023-09-05T19:48:50.666" v="1131" actId="478"/>
          <ac:picMkLst>
            <pc:docMk/>
            <pc:sldMk cId="491642841" sldId="314"/>
            <ac:picMk id="12" creationId="{D3EE6760-E514-8C04-4DB2-93835F712FFB}"/>
          </ac:picMkLst>
        </pc:picChg>
        <pc:picChg chg="del">
          <ac:chgData name="Fernando Zeledon Estrada" userId="64b73a3f-bd84-4d7a-b3dc-475c2ff6b8df" providerId="ADAL" clId="{1C7FAAD2-1FD6-483B-B4BC-9048F3ADD878}" dt="2023-09-05T19:48:50.666" v="1131" actId="478"/>
          <ac:picMkLst>
            <pc:docMk/>
            <pc:sldMk cId="491642841" sldId="314"/>
            <ac:picMk id="14" creationId="{59D957FD-F664-00D6-3545-91648B76F18E}"/>
          </ac:picMkLst>
        </pc:picChg>
        <pc:picChg chg="del">
          <ac:chgData name="Fernando Zeledon Estrada" userId="64b73a3f-bd84-4d7a-b3dc-475c2ff6b8df" providerId="ADAL" clId="{1C7FAAD2-1FD6-483B-B4BC-9048F3ADD878}" dt="2023-09-05T19:48:50.666" v="1131" actId="478"/>
          <ac:picMkLst>
            <pc:docMk/>
            <pc:sldMk cId="491642841" sldId="314"/>
            <ac:picMk id="16" creationId="{BF1E301F-A889-6442-B0E0-46162F3AB545}"/>
          </ac:picMkLst>
        </pc:picChg>
      </pc:sldChg>
      <pc:sldChg chg="addSp delSp modSp add del mod">
        <pc:chgData name="Fernando Zeledon Estrada" userId="64b73a3f-bd84-4d7a-b3dc-475c2ff6b8df" providerId="ADAL" clId="{1C7FAAD2-1FD6-483B-B4BC-9048F3ADD878}" dt="2023-09-05T20:46:37.854" v="1833" actId="47"/>
        <pc:sldMkLst>
          <pc:docMk/>
          <pc:sldMk cId="3909864875" sldId="315"/>
        </pc:sldMkLst>
        <pc:spChg chg="mod">
          <ac:chgData name="Fernando Zeledon Estrada" userId="64b73a3f-bd84-4d7a-b3dc-475c2ff6b8df" providerId="ADAL" clId="{1C7FAAD2-1FD6-483B-B4BC-9048F3ADD878}" dt="2023-09-05T20:07:01.399" v="1283" actId="20577"/>
          <ac:spMkLst>
            <pc:docMk/>
            <pc:sldMk cId="3909864875" sldId="315"/>
            <ac:spMk id="2" creationId="{69CC393D-CF0C-E1CE-F09C-7FE82556CC7D}"/>
          </ac:spMkLst>
        </pc:spChg>
        <pc:spChg chg="add mod">
          <ac:chgData name="Fernando Zeledon Estrada" userId="64b73a3f-bd84-4d7a-b3dc-475c2ff6b8df" providerId="ADAL" clId="{1C7FAAD2-1FD6-483B-B4BC-9048F3ADD878}" dt="2023-09-05T20:44:00.357" v="1801" actId="14100"/>
          <ac:spMkLst>
            <pc:docMk/>
            <pc:sldMk cId="3909864875" sldId="315"/>
            <ac:spMk id="3" creationId="{B2598BEC-52E1-25A7-07E9-DD25EDAA96AF}"/>
          </ac:spMkLst>
        </pc:spChg>
        <pc:spChg chg="add mod">
          <ac:chgData name="Fernando Zeledon Estrada" userId="64b73a3f-bd84-4d7a-b3dc-475c2ff6b8df" providerId="ADAL" clId="{1C7FAAD2-1FD6-483B-B4BC-9048F3ADD878}" dt="2023-09-05T20:44:20.688" v="1805" actId="1076"/>
          <ac:spMkLst>
            <pc:docMk/>
            <pc:sldMk cId="3909864875" sldId="315"/>
            <ac:spMk id="5" creationId="{C02E0648-2FB0-AF92-59A5-9322C12DB277}"/>
          </ac:spMkLst>
        </pc:spChg>
        <pc:spChg chg="add mod">
          <ac:chgData name="Fernando Zeledon Estrada" userId="64b73a3f-bd84-4d7a-b3dc-475c2ff6b8df" providerId="ADAL" clId="{1C7FAAD2-1FD6-483B-B4BC-9048F3ADD878}" dt="2023-09-05T20:44:33.926" v="1808" actId="1076"/>
          <ac:spMkLst>
            <pc:docMk/>
            <pc:sldMk cId="3909864875" sldId="315"/>
            <ac:spMk id="6" creationId="{11C1C5AE-EB32-5841-3FEA-F2E1C5CC90FB}"/>
          </ac:spMkLst>
        </pc:spChg>
        <pc:spChg chg="add mod">
          <ac:chgData name="Fernando Zeledon Estrada" userId="64b73a3f-bd84-4d7a-b3dc-475c2ff6b8df" providerId="ADAL" clId="{1C7FAAD2-1FD6-483B-B4BC-9048F3ADD878}" dt="2023-09-05T20:44:46.134" v="1811" actId="1076"/>
          <ac:spMkLst>
            <pc:docMk/>
            <pc:sldMk cId="3909864875" sldId="315"/>
            <ac:spMk id="7" creationId="{99352264-D30C-671F-2B51-655AE79DBADB}"/>
          </ac:spMkLst>
        </pc:spChg>
        <pc:graphicFrameChg chg="del">
          <ac:chgData name="Fernando Zeledon Estrada" userId="64b73a3f-bd84-4d7a-b3dc-475c2ff6b8df" providerId="ADAL" clId="{1C7FAAD2-1FD6-483B-B4BC-9048F3ADD878}" dt="2023-09-05T20:07:08.427" v="1284" actId="478"/>
          <ac:graphicFrameMkLst>
            <pc:docMk/>
            <pc:sldMk cId="3909864875" sldId="315"/>
            <ac:graphicFrameMk id="4" creationId="{D03943DF-B9E2-B941-533D-A3D2AC62CB5F}"/>
          </ac:graphicFrameMkLst>
        </pc:graphicFrameChg>
      </pc:sldChg>
      <pc:sldChg chg="addSp delSp modSp add mod">
        <pc:chgData name="Fernando Zeledon Estrada" userId="64b73a3f-bd84-4d7a-b3dc-475c2ff6b8df" providerId="ADAL" clId="{1C7FAAD2-1FD6-483B-B4BC-9048F3ADD878}" dt="2023-09-06T14:02:44.521" v="2265"/>
        <pc:sldMkLst>
          <pc:docMk/>
          <pc:sldMk cId="579177488" sldId="316"/>
        </pc:sldMkLst>
        <pc:spChg chg="mod">
          <ac:chgData name="Fernando Zeledon Estrada" userId="64b73a3f-bd84-4d7a-b3dc-475c2ff6b8df" providerId="ADAL" clId="{1C7FAAD2-1FD6-483B-B4BC-9048F3ADD878}" dt="2023-09-05T20:07:33.867" v="1338" actId="20577"/>
          <ac:spMkLst>
            <pc:docMk/>
            <pc:sldMk cId="579177488" sldId="316"/>
            <ac:spMk id="2" creationId="{69CC393D-CF0C-E1CE-F09C-7FE82556CC7D}"/>
          </ac:spMkLst>
        </pc:spChg>
        <pc:spChg chg="add del mod">
          <ac:chgData name="Fernando Zeledon Estrada" userId="64b73a3f-bd84-4d7a-b3dc-475c2ff6b8df" providerId="ADAL" clId="{1C7FAAD2-1FD6-483B-B4BC-9048F3ADD878}" dt="2023-09-05T20:47:10.527" v="1834" actId="478"/>
          <ac:spMkLst>
            <pc:docMk/>
            <pc:sldMk cId="579177488" sldId="316"/>
            <ac:spMk id="3" creationId="{2BAF9BBC-8942-22FF-6062-2AA4AC81658C}"/>
          </ac:spMkLst>
        </pc:spChg>
        <pc:spChg chg="add mod">
          <ac:chgData name="Fernando Zeledon Estrada" userId="64b73a3f-bd84-4d7a-b3dc-475c2ff6b8df" providerId="ADAL" clId="{1C7FAAD2-1FD6-483B-B4BC-9048F3ADD878}" dt="2023-09-06T14:02:44.521" v="2265"/>
          <ac:spMkLst>
            <pc:docMk/>
            <pc:sldMk cId="579177488" sldId="316"/>
            <ac:spMk id="3" creationId="{979E8CF6-E81F-558D-4763-0888D0D009AB}"/>
          </ac:spMkLst>
        </pc:spChg>
        <pc:spChg chg="add del mod">
          <ac:chgData name="Fernando Zeledon Estrada" userId="64b73a3f-bd84-4d7a-b3dc-475c2ff6b8df" providerId="ADAL" clId="{1C7FAAD2-1FD6-483B-B4BC-9048F3ADD878}" dt="2023-09-05T20:47:10.527" v="1834" actId="478"/>
          <ac:spMkLst>
            <pc:docMk/>
            <pc:sldMk cId="579177488" sldId="316"/>
            <ac:spMk id="5" creationId="{0526830A-0C48-3C06-07B0-69B0018243FC}"/>
          </ac:spMkLst>
        </pc:spChg>
        <pc:spChg chg="add del mod">
          <ac:chgData name="Fernando Zeledon Estrada" userId="64b73a3f-bd84-4d7a-b3dc-475c2ff6b8df" providerId="ADAL" clId="{1C7FAAD2-1FD6-483B-B4BC-9048F3ADD878}" dt="2023-09-05T20:19:22.236" v="1659" actId="478"/>
          <ac:spMkLst>
            <pc:docMk/>
            <pc:sldMk cId="579177488" sldId="316"/>
            <ac:spMk id="6" creationId="{021CCA78-5A3F-FB1D-D62F-BA38ED7DDAB2}"/>
          </ac:spMkLst>
        </pc:spChg>
        <pc:spChg chg="add del mod">
          <ac:chgData name="Fernando Zeledon Estrada" userId="64b73a3f-bd84-4d7a-b3dc-475c2ff6b8df" providerId="ADAL" clId="{1C7FAAD2-1FD6-483B-B4BC-9048F3ADD878}" dt="2023-09-05T20:19:22.236" v="1659" actId="478"/>
          <ac:spMkLst>
            <pc:docMk/>
            <pc:sldMk cId="579177488" sldId="316"/>
            <ac:spMk id="7" creationId="{47245E0E-5E39-449A-1477-D1F3760F1750}"/>
          </ac:spMkLst>
        </pc:spChg>
        <pc:spChg chg="add mod">
          <ac:chgData name="Fernando Zeledon Estrada" userId="64b73a3f-bd84-4d7a-b3dc-475c2ff6b8df" providerId="ADAL" clId="{1C7FAAD2-1FD6-483B-B4BC-9048F3ADD878}" dt="2023-09-05T20:55:00.616" v="1909" actId="1076"/>
          <ac:spMkLst>
            <pc:docMk/>
            <pc:sldMk cId="579177488" sldId="316"/>
            <ac:spMk id="20" creationId="{7D676247-3F15-9CA9-371C-9CE1AE74FF9E}"/>
          </ac:spMkLst>
        </pc:spChg>
        <pc:spChg chg="add mod">
          <ac:chgData name="Fernando Zeledon Estrada" userId="64b73a3f-bd84-4d7a-b3dc-475c2ff6b8df" providerId="ADAL" clId="{1C7FAAD2-1FD6-483B-B4BC-9048F3ADD878}" dt="2023-09-05T20:55:00.616" v="1909" actId="1076"/>
          <ac:spMkLst>
            <pc:docMk/>
            <pc:sldMk cId="579177488" sldId="316"/>
            <ac:spMk id="21" creationId="{026819A5-2F4D-899B-3949-DAB527DCEBBF}"/>
          </ac:spMkLst>
        </pc:spChg>
        <pc:graphicFrameChg chg="del">
          <ac:chgData name="Fernando Zeledon Estrada" userId="64b73a3f-bd84-4d7a-b3dc-475c2ff6b8df" providerId="ADAL" clId="{1C7FAAD2-1FD6-483B-B4BC-9048F3ADD878}" dt="2023-09-05T20:07:41.243" v="1339" actId="478"/>
          <ac:graphicFrameMkLst>
            <pc:docMk/>
            <pc:sldMk cId="579177488" sldId="316"/>
            <ac:graphicFrameMk id="4" creationId="{D03943DF-B9E2-B941-533D-A3D2AC62CB5F}"/>
          </ac:graphicFrameMkLst>
        </pc:graphicFrameChg>
        <pc:picChg chg="add mod modCrop">
          <ac:chgData name="Fernando Zeledon Estrada" userId="64b73a3f-bd84-4d7a-b3dc-475c2ff6b8df" providerId="ADAL" clId="{1C7FAAD2-1FD6-483B-B4BC-9048F3ADD878}" dt="2023-09-05T20:53:48.074" v="1902" actId="1076"/>
          <ac:picMkLst>
            <pc:docMk/>
            <pc:sldMk cId="579177488" sldId="316"/>
            <ac:picMk id="9" creationId="{8EF37AFB-1C78-4ED7-714F-B3C6FFD7A1F7}"/>
          </ac:picMkLst>
        </pc:picChg>
        <pc:picChg chg="add mod modCrop">
          <ac:chgData name="Fernando Zeledon Estrada" userId="64b73a3f-bd84-4d7a-b3dc-475c2ff6b8df" providerId="ADAL" clId="{1C7FAAD2-1FD6-483B-B4BC-9048F3ADD878}" dt="2023-09-05T20:53:48.074" v="1902" actId="1076"/>
          <ac:picMkLst>
            <pc:docMk/>
            <pc:sldMk cId="579177488" sldId="316"/>
            <ac:picMk id="11" creationId="{731721A8-4A80-1575-54B8-531FAB925ABD}"/>
          </ac:picMkLst>
        </pc:picChg>
        <pc:picChg chg="add mod modCrop">
          <ac:chgData name="Fernando Zeledon Estrada" userId="64b73a3f-bd84-4d7a-b3dc-475c2ff6b8df" providerId="ADAL" clId="{1C7FAAD2-1FD6-483B-B4BC-9048F3ADD878}" dt="2023-09-05T20:53:48.074" v="1902" actId="1076"/>
          <ac:picMkLst>
            <pc:docMk/>
            <pc:sldMk cId="579177488" sldId="316"/>
            <ac:picMk id="13" creationId="{D5106733-D5B0-E4ED-FF03-6B5811AC4B9C}"/>
          </ac:picMkLst>
        </pc:picChg>
        <pc:picChg chg="add del mod modCrop">
          <ac:chgData name="Fernando Zeledon Estrada" userId="64b73a3f-bd84-4d7a-b3dc-475c2ff6b8df" providerId="ADAL" clId="{1C7FAAD2-1FD6-483B-B4BC-9048F3ADD878}" dt="2023-09-05T20:50:18.676" v="1865" actId="22"/>
          <ac:picMkLst>
            <pc:docMk/>
            <pc:sldMk cId="579177488" sldId="316"/>
            <ac:picMk id="15" creationId="{4DC2D9DF-8A38-AFA6-E443-42ABB3DF3D61}"/>
          </ac:picMkLst>
        </pc:picChg>
        <pc:picChg chg="add mod modCrop">
          <ac:chgData name="Fernando Zeledon Estrada" userId="64b73a3f-bd84-4d7a-b3dc-475c2ff6b8df" providerId="ADAL" clId="{1C7FAAD2-1FD6-483B-B4BC-9048F3ADD878}" dt="2023-09-05T20:53:48.074" v="1902" actId="1076"/>
          <ac:picMkLst>
            <pc:docMk/>
            <pc:sldMk cId="579177488" sldId="316"/>
            <ac:picMk id="17" creationId="{C611A2C2-D312-D914-F53E-0285949839D9}"/>
          </ac:picMkLst>
        </pc:picChg>
        <pc:picChg chg="add mod modCrop">
          <ac:chgData name="Fernando Zeledon Estrada" userId="64b73a3f-bd84-4d7a-b3dc-475c2ff6b8df" providerId="ADAL" clId="{1C7FAAD2-1FD6-483B-B4BC-9048F3ADD878}" dt="2023-09-05T20:53:30.712" v="1901" actId="1076"/>
          <ac:picMkLst>
            <pc:docMk/>
            <pc:sldMk cId="579177488" sldId="316"/>
            <ac:picMk id="19" creationId="{E3B04B60-8BE8-3E9D-3F4B-4BC65FAC38AD}"/>
          </ac:picMkLst>
        </pc:picChg>
      </pc:sldChg>
      <pc:sldChg chg="addSp delSp modSp add mod">
        <pc:chgData name="Fernando Zeledon Estrada" userId="64b73a3f-bd84-4d7a-b3dc-475c2ff6b8df" providerId="ADAL" clId="{1C7FAAD2-1FD6-483B-B4BC-9048F3ADD878}" dt="2023-09-06T14:02:46.312" v="2266"/>
        <pc:sldMkLst>
          <pc:docMk/>
          <pc:sldMk cId="1930097508" sldId="317"/>
        </pc:sldMkLst>
        <pc:spChg chg="mod">
          <ac:chgData name="Fernando Zeledon Estrada" userId="64b73a3f-bd84-4d7a-b3dc-475c2ff6b8df" providerId="ADAL" clId="{1C7FAAD2-1FD6-483B-B4BC-9048F3ADD878}" dt="2023-09-05T20:08:17.930" v="1403" actId="20577"/>
          <ac:spMkLst>
            <pc:docMk/>
            <pc:sldMk cId="1930097508" sldId="317"/>
            <ac:spMk id="2" creationId="{69CC393D-CF0C-E1CE-F09C-7FE82556CC7D}"/>
          </ac:spMkLst>
        </pc:spChg>
        <pc:spChg chg="add del mod">
          <ac:chgData name="Fernando Zeledon Estrada" userId="64b73a3f-bd84-4d7a-b3dc-475c2ff6b8df" providerId="ADAL" clId="{1C7FAAD2-1FD6-483B-B4BC-9048F3ADD878}" dt="2023-09-05T20:20:44.371" v="1669"/>
          <ac:spMkLst>
            <pc:docMk/>
            <pc:sldMk cId="1930097508" sldId="317"/>
            <ac:spMk id="3" creationId="{19131823-0FC7-D000-664B-98C4BC834F94}"/>
          </ac:spMkLst>
        </pc:spChg>
        <pc:spChg chg="add mod ord">
          <ac:chgData name="Fernando Zeledon Estrada" userId="64b73a3f-bd84-4d7a-b3dc-475c2ff6b8df" providerId="ADAL" clId="{1C7FAAD2-1FD6-483B-B4BC-9048F3ADD878}" dt="2023-09-06T13:33:06.400" v="1951" actId="166"/>
          <ac:spMkLst>
            <pc:docMk/>
            <pc:sldMk cId="1930097508" sldId="317"/>
            <ac:spMk id="3" creationId="{50D9B7B4-04E2-5496-58DC-31E31DA9CF2B}"/>
          </ac:spMkLst>
        </pc:spChg>
        <pc:spChg chg="add del mod">
          <ac:chgData name="Fernando Zeledon Estrada" userId="64b73a3f-bd84-4d7a-b3dc-475c2ff6b8df" providerId="ADAL" clId="{1C7FAAD2-1FD6-483B-B4BC-9048F3ADD878}" dt="2023-09-05T20:20:44.371" v="1669"/>
          <ac:spMkLst>
            <pc:docMk/>
            <pc:sldMk cId="1930097508" sldId="317"/>
            <ac:spMk id="4" creationId="{9BFEBE85-B237-E352-02FF-653C59E0F58D}"/>
          </ac:spMkLst>
        </pc:spChg>
        <pc:spChg chg="add mod ord">
          <ac:chgData name="Fernando Zeledon Estrada" userId="64b73a3f-bd84-4d7a-b3dc-475c2ff6b8df" providerId="ADAL" clId="{1C7FAAD2-1FD6-483B-B4BC-9048F3ADD878}" dt="2023-09-06T13:33:06.400" v="1951" actId="166"/>
          <ac:spMkLst>
            <pc:docMk/>
            <pc:sldMk cId="1930097508" sldId="317"/>
            <ac:spMk id="4" creationId="{A5CE00B4-F9CC-A899-D39B-B05A1A6343A0}"/>
          </ac:spMkLst>
        </pc:spChg>
        <pc:spChg chg="add del mod">
          <ac:chgData name="Fernando Zeledon Estrada" userId="64b73a3f-bd84-4d7a-b3dc-475c2ff6b8df" providerId="ADAL" clId="{1C7FAAD2-1FD6-483B-B4BC-9048F3ADD878}" dt="2023-09-05T20:20:44.371" v="1669"/>
          <ac:spMkLst>
            <pc:docMk/>
            <pc:sldMk cId="1930097508" sldId="317"/>
            <ac:spMk id="5" creationId="{F6D54D96-8E50-6F51-E02F-2E538A9584D6}"/>
          </ac:spMkLst>
        </pc:spChg>
        <pc:spChg chg="add del mod">
          <ac:chgData name="Fernando Zeledon Estrada" userId="64b73a3f-bd84-4d7a-b3dc-475c2ff6b8df" providerId="ADAL" clId="{1C7FAAD2-1FD6-483B-B4BC-9048F3ADD878}" dt="2023-09-05T20:20:44.371" v="1669"/>
          <ac:spMkLst>
            <pc:docMk/>
            <pc:sldMk cId="1930097508" sldId="317"/>
            <ac:spMk id="6" creationId="{5CE47CA3-2913-9927-446F-AC6694541027}"/>
          </ac:spMkLst>
        </pc:spChg>
        <pc:spChg chg="add del mod">
          <ac:chgData name="Fernando Zeledon Estrada" userId="64b73a3f-bd84-4d7a-b3dc-475c2ff6b8df" providerId="ADAL" clId="{1C7FAAD2-1FD6-483B-B4BC-9048F3ADD878}" dt="2023-09-06T13:30:44.187" v="1937" actId="478"/>
          <ac:spMkLst>
            <pc:docMk/>
            <pc:sldMk cId="1930097508" sldId="317"/>
            <ac:spMk id="7" creationId="{A12493EC-7017-D6B8-54EF-8723C4663168}"/>
          </ac:spMkLst>
        </pc:spChg>
        <pc:spChg chg="add del mod">
          <ac:chgData name="Fernando Zeledon Estrada" userId="64b73a3f-bd84-4d7a-b3dc-475c2ff6b8df" providerId="ADAL" clId="{1C7FAAD2-1FD6-483B-B4BC-9048F3ADD878}" dt="2023-09-06T13:30:42.473" v="1936" actId="478"/>
          <ac:spMkLst>
            <pc:docMk/>
            <pc:sldMk cId="1930097508" sldId="317"/>
            <ac:spMk id="8" creationId="{A8EA9576-E1D9-A4DC-91DC-D87D51865224}"/>
          </ac:spMkLst>
        </pc:spChg>
        <pc:spChg chg="add mod">
          <ac:chgData name="Fernando Zeledon Estrada" userId="64b73a3f-bd84-4d7a-b3dc-475c2ff6b8df" providerId="ADAL" clId="{1C7FAAD2-1FD6-483B-B4BC-9048F3ADD878}" dt="2023-09-06T14:02:46.312" v="2266"/>
          <ac:spMkLst>
            <pc:docMk/>
            <pc:sldMk cId="1930097508" sldId="317"/>
            <ac:spMk id="13" creationId="{73390DF1-321C-6B77-F080-EF62ED1C784C}"/>
          </ac:spMkLst>
        </pc:spChg>
        <pc:picChg chg="add mod ord modCrop">
          <ac:chgData name="Fernando Zeledon Estrada" userId="64b73a3f-bd84-4d7a-b3dc-475c2ff6b8df" providerId="ADAL" clId="{1C7FAAD2-1FD6-483B-B4BC-9048F3ADD878}" dt="2023-09-06T13:33:12.763" v="1952" actId="167"/>
          <ac:picMkLst>
            <pc:docMk/>
            <pc:sldMk cId="1930097508" sldId="317"/>
            <ac:picMk id="6" creationId="{06D049EB-2ECA-CD45-D433-4EE8E82FCF8C}"/>
          </ac:picMkLst>
        </pc:picChg>
        <pc:picChg chg="add mod modCrop">
          <ac:chgData name="Fernando Zeledon Estrada" userId="64b73a3f-bd84-4d7a-b3dc-475c2ff6b8df" providerId="ADAL" clId="{1C7FAAD2-1FD6-483B-B4BC-9048F3ADD878}" dt="2023-09-06T13:34:30.548" v="1963" actId="1076"/>
          <ac:picMkLst>
            <pc:docMk/>
            <pc:sldMk cId="1930097508" sldId="317"/>
            <ac:picMk id="10" creationId="{2D072D32-CDC5-4D9A-5493-FB5F004B49FA}"/>
          </ac:picMkLst>
        </pc:picChg>
        <pc:picChg chg="add mod modCrop">
          <ac:chgData name="Fernando Zeledon Estrada" userId="64b73a3f-bd84-4d7a-b3dc-475c2ff6b8df" providerId="ADAL" clId="{1C7FAAD2-1FD6-483B-B4BC-9048F3ADD878}" dt="2023-09-06T13:35:46.396" v="1975" actId="732"/>
          <ac:picMkLst>
            <pc:docMk/>
            <pc:sldMk cId="1930097508" sldId="317"/>
            <ac:picMk id="12" creationId="{7BC41451-011F-C0D1-FACE-4F25922C3565}"/>
          </ac:picMkLst>
        </pc:picChg>
      </pc:sldChg>
      <pc:sldChg chg="add del">
        <pc:chgData name="Fernando Zeledon Estrada" userId="64b73a3f-bd84-4d7a-b3dc-475c2ff6b8df" providerId="ADAL" clId="{1C7FAAD2-1FD6-483B-B4BC-9048F3ADD878}" dt="2023-09-05T20:07:43.661" v="1340" actId="47"/>
        <pc:sldMkLst>
          <pc:docMk/>
          <pc:sldMk cId="3175553015" sldId="317"/>
        </pc:sldMkLst>
      </pc:sldChg>
      <pc:sldChg chg="add del">
        <pc:chgData name="Fernando Zeledon Estrada" userId="64b73a3f-bd84-4d7a-b3dc-475c2ff6b8df" providerId="ADAL" clId="{1C7FAAD2-1FD6-483B-B4BC-9048F3ADD878}" dt="2023-09-05T20:07:44.581" v="1341" actId="47"/>
        <pc:sldMkLst>
          <pc:docMk/>
          <pc:sldMk cId="2991625207" sldId="318"/>
        </pc:sldMkLst>
      </pc:sldChg>
      <pc:sldChg chg="addSp delSp modSp add mod">
        <pc:chgData name="Fernando Zeledon Estrada" userId="64b73a3f-bd84-4d7a-b3dc-475c2ff6b8df" providerId="ADAL" clId="{1C7FAAD2-1FD6-483B-B4BC-9048F3ADD878}" dt="2023-09-06T14:02:48.920" v="2267"/>
        <pc:sldMkLst>
          <pc:docMk/>
          <pc:sldMk cId="3624128456" sldId="318"/>
        </pc:sldMkLst>
        <pc:spChg chg="mod">
          <ac:chgData name="Fernando Zeledon Estrada" userId="64b73a3f-bd84-4d7a-b3dc-475c2ff6b8df" providerId="ADAL" clId="{1C7FAAD2-1FD6-483B-B4BC-9048F3ADD878}" dt="2023-09-05T20:08:41.785" v="1433" actId="20577"/>
          <ac:spMkLst>
            <pc:docMk/>
            <pc:sldMk cId="3624128456" sldId="318"/>
            <ac:spMk id="2" creationId="{69CC393D-CF0C-E1CE-F09C-7FE82556CC7D}"/>
          </ac:spMkLst>
        </pc:spChg>
        <pc:spChg chg="add del mod">
          <ac:chgData name="Fernando Zeledon Estrada" userId="64b73a3f-bd84-4d7a-b3dc-475c2ff6b8df" providerId="ADAL" clId="{1C7FAAD2-1FD6-483B-B4BC-9048F3ADD878}" dt="2023-09-06T13:30:39.034" v="1935" actId="478"/>
          <ac:spMkLst>
            <pc:docMk/>
            <pc:sldMk cId="3624128456" sldId="318"/>
            <ac:spMk id="3" creationId="{87C1A10D-0E20-D7DE-A2F7-66F38865521F}"/>
          </ac:spMkLst>
        </pc:spChg>
        <pc:spChg chg="add del mod">
          <ac:chgData name="Fernando Zeledon Estrada" userId="64b73a3f-bd84-4d7a-b3dc-475c2ff6b8df" providerId="ADAL" clId="{1C7FAAD2-1FD6-483B-B4BC-9048F3ADD878}" dt="2023-09-06T13:30:39.034" v="1935" actId="478"/>
          <ac:spMkLst>
            <pc:docMk/>
            <pc:sldMk cId="3624128456" sldId="318"/>
            <ac:spMk id="4" creationId="{D5D31AD7-C42F-6AE0-1653-468EC79E5BD2}"/>
          </ac:spMkLst>
        </pc:spChg>
        <pc:spChg chg="add mod">
          <ac:chgData name="Fernando Zeledon Estrada" userId="64b73a3f-bd84-4d7a-b3dc-475c2ff6b8df" providerId="ADAL" clId="{1C7FAAD2-1FD6-483B-B4BC-9048F3ADD878}" dt="2023-09-06T13:30:01.423" v="1918" actId="20577"/>
          <ac:spMkLst>
            <pc:docMk/>
            <pc:sldMk cId="3624128456" sldId="318"/>
            <ac:spMk id="5" creationId="{1A7F80A4-BE90-C32D-3A9B-978BF52C9B1B}"/>
          </ac:spMkLst>
        </pc:spChg>
        <pc:spChg chg="add mod">
          <ac:chgData name="Fernando Zeledon Estrada" userId="64b73a3f-bd84-4d7a-b3dc-475c2ff6b8df" providerId="ADAL" clId="{1C7FAAD2-1FD6-483B-B4BC-9048F3ADD878}" dt="2023-09-06T13:30:05.531" v="1920" actId="20577"/>
          <ac:spMkLst>
            <pc:docMk/>
            <pc:sldMk cId="3624128456" sldId="318"/>
            <ac:spMk id="6" creationId="{DD88B863-0898-65B0-F6B0-078378A02E57}"/>
          </ac:spMkLst>
        </pc:spChg>
        <pc:spChg chg="add mod">
          <ac:chgData name="Fernando Zeledon Estrada" userId="64b73a3f-bd84-4d7a-b3dc-475c2ff6b8df" providerId="ADAL" clId="{1C7FAAD2-1FD6-483B-B4BC-9048F3ADD878}" dt="2023-09-06T14:02:48.920" v="2267"/>
          <ac:spMkLst>
            <pc:docMk/>
            <pc:sldMk cId="3624128456" sldId="318"/>
            <ac:spMk id="15" creationId="{C579C1DE-B530-1F70-2AD6-31703858D303}"/>
          </ac:spMkLst>
        </pc:spChg>
        <pc:picChg chg="add mod ord modCrop">
          <ac:chgData name="Fernando Zeledon Estrada" userId="64b73a3f-bd84-4d7a-b3dc-475c2ff6b8df" providerId="ADAL" clId="{1C7FAAD2-1FD6-483B-B4BC-9048F3ADD878}" dt="2023-09-06T13:38:03.891" v="1987" actId="1076"/>
          <ac:picMkLst>
            <pc:docMk/>
            <pc:sldMk cId="3624128456" sldId="318"/>
            <ac:picMk id="8" creationId="{59DD7D9B-15E3-2807-6B7F-B85817E58689}"/>
          </ac:picMkLst>
        </pc:picChg>
        <pc:picChg chg="add mod modCrop">
          <ac:chgData name="Fernando Zeledon Estrada" userId="64b73a3f-bd84-4d7a-b3dc-475c2ff6b8df" providerId="ADAL" clId="{1C7FAAD2-1FD6-483B-B4BC-9048F3ADD878}" dt="2023-09-06T13:39:35.620" v="1997" actId="1076"/>
          <ac:picMkLst>
            <pc:docMk/>
            <pc:sldMk cId="3624128456" sldId="318"/>
            <ac:picMk id="10" creationId="{C320F8F1-A1CD-DC3B-5010-3A842A75E3A8}"/>
          </ac:picMkLst>
        </pc:picChg>
        <pc:picChg chg="add mod modCrop">
          <ac:chgData name="Fernando Zeledon Estrada" userId="64b73a3f-bd84-4d7a-b3dc-475c2ff6b8df" providerId="ADAL" clId="{1C7FAAD2-1FD6-483B-B4BC-9048F3ADD878}" dt="2023-09-06T13:40:39.829" v="2011" actId="1076"/>
          <ac:picMkLst>
            <pc:docMk/>
            <pc:sldMk cId="3624128456" sldId="318"/>
            <ac:picMk id="12" creationId="{ECED3F07-C77C-1EC2-4328-9A41AE2F41BF}"/>
          </ac:picMkLst>
        </pc:picChg>
        <pc:picChg chg="add mod modCrop">
          <ac:chgData name="Fernando Zeledon Estrada" userId="64b73a3f-bd84-4d7a-b3dc-475c2ff6b8df" providerId="ADAL" clId="{1C7FAAD2-1FD6-483B-B4BC-9048F3ADD878}" dt="2023-09-06T13:41:38.763" v="2023" actId="1076"/>
          <ac:picMkLst>
            <pc:docMk/>
            <pc:sldMk cId="3624128456" sldId="318"/>
            <ac:picMk id="14" creationId="{1478F914-7D61-235D-D3A7-15232B625944}"/>
          </ac:picMkLst>
        </pc:picChg>
      </pc:sldChg>
      <pc:sldChg chg="add del">
        <pc:chgData name="Fernando Zeledon Estrada" userId="64b73a3f-bd84-4d7a-b3dc-475c2ff6b8df" providerId="ADAL" clId="{1C7FAAD2-1FD6-483B-B4BC-9048F3ADD878}" dt="2023-09-05T20:07:45.272" v="1342" actId="47"/>
        <pc:sldMkLst>
          <pc:docMk/>
          <pc:sldMk cId="1100263439" sldId="319"/>
        </pc:sldMkLst>
      </pc:sldChg>
      <pc:sldChg chg="addSp delSp modSp add mod">
        <pc:chgData name="Fernando Zeledon Estrada" userId="64b73a3f-bd84-4d7a-b3dc-475c2ff6b8df" providerId="ADAL" clId="{1C7FAAD2-1FD6-483B-B4BC-9048F3ADD878}" dt="2023-09-06T14:02:52.865" v="2268"/>
        <pc:sldMkLst>
          <pc:docMk/>
          <pc:sldMk cId="4216188288" sldId="319"/>
        </pc:sldMkLst>
        <pc:spChg chg="mod">
          <ac:chgData name="Fernando Zeledon Estrada" userId="64b73a3f-bd84-4d7a-b3dc-475c2ff6b8df" providerId="ADAL" clId="{1C7FAAD2-1FD6-483B-B4BC-9048F3ADD878}" dt="2023-09-05T20:09:11.082" v="1489" actId="20577"/>
          <ac:spMkLst>
            <pc:docMk/>
            <pc:sldMk cId="4216188288" sldId="319"/>
            <ac:spMk id="2" creationId="{69CC393D-CF0C-E1CE-F09C-7FE82556CC7D}"/>
          </ac:spMkLst>
        </pc:spChg>
        <pc:spChg chg="add del mod">
          <ac:chgData name="Fernando Zeledon Estrada" userId="64b73a3f-bd84-4d7a-b3dc-475c2ff6b8df" providerId="ADAL" clId="{1C7FAAD2-1FD6-483B-B4BC-9048F3ADD878}" dt="2023-09-06T13:30:34.974" v="1934" actId="478"/>
          <ac:spMkLst>
            <pc:docMk/>
            <pc:sldMk cId="4216188288" sldId="319"/>
            <ac:spMk id="3" creationId="{5490E35F-2146-1D0B-7EE3-959C5B78BE77}"/>
          </ac:spMkLst>
        </pc:spChg>
        <pc:spChg chg="add del mod">
          <ac:chgData name="Fernando Zeledon Estrada" userId="64b73a3f-bd84-4d7a-b3dc-475c2ff6b8df" providerId="ADAL" clId="{1C7FAAD2-1FD6-483B-B4BC-9048F3ADD878}" dt="2023-09-06T13:30:34.974" v="1934" actId="478"/>
          <ac:spMkLst>
            <pc:docMk/>
            <pc:sldMk cId="4216188288" sldId="319"/>
            <ac:spMk id="4" creationId="{C19697F2-4448-4E89-A815-B0E811E931CA}"/>
          </ac:spMkLst>
        </pc:spChg>
        <pc:spChg chg="add mod">
          <ac:chgData name="Fernando Zeledon Estrada" userId="64b73a3f-bd84-4d7a-b3dc-475c2ff6b8df" providerId="ADAL" clId="{1C7FAAD2-1FD6-483B-B4BC-9048F3ADD878}" dt="2023-09-06T13:47:44.593" v="2065" actId="1076"/>
          <ac:spMkLst>
            <pc:docMk/>
            <pc:sldMk cId="4216188288" sldId="319"/>
            <ac:spMk id="5" creationId="{9F0B20CF-B3D6-09FA-509A-A904C16DE87F}"/>
          </ac:spMkLst>
        </pc:spChg>
        <pc:spChg chg="add mod">
          <ac:chgData name="Fernando Zeledon Estrada" userId="64b73a3f-bd84-4d7a-b3dc-475c2ff6b8df" providerId="ADAL" clId="{1C7FAAD2-1FD6-483B-B4BC-9048F3ADD878}" dt="2023-09-06T13:47:36.897" v="2064" actId="14100"/>
          <ac:spMkLst>
            <pc:docMk/>
            <pc:sldMk cId="4216188288" sldId="319"/>
            <ac:spMk id="6" creationId="{849820E3-51DD-63DA-849A-4102373E6B31}"/>
          </ac:spMkLst>
        </pc:spChg>
        <pc:spChg chg="add mod">
          <ac:chgData name="Fernando Zeledon Estrada" userId="64b73a3f-bd84-4d7a-b3dc-475c2ff6b8df" providerId="ADAL" clId="{1C7FAAD2-1FD6-483B-B4BC-9048F3ADD878}" dt="2023-09-06T14:02:52.865" v="2268"/>
          <ac:spMkLst>
            <pc:docMk/>
            <pc:sldMk cId="4216188288" sldId="319"/>
            <ac:spMk id="11" creationId="{BB553C67-D751-05CF-6125-5F852CFC3042}"/>
          </ac:spMkLst>
        </pc:spChg>
        <pc:picChg chg="add mod ord modCrop">
          <ac:chgData name="Fernando Zeledon Estrada" userId="64b73a3f-bd84-4d7a-b3dc-475c2ff6b8df" providerId="ADAL" clId="{1C7FAAD2-1FD6-483B-B4BC-9048F3ADD878}" dt="2023-09-06T13:47:05.314" v="2060" actId="1076"/>
          <ac:picMkLst>
            <pc:docMk/>
            <pc:sldMk cId="4216188288" sldId="319"/>
            <ac:picMk id="8" creationId="{43D9BB38-9455-ABE3-5E7E-6CA869290A76}"/>
          </ac:picMkLst>
        </pc:picChg>
        <pc:picChg chg="add mod modCrop">
          <ac:chgData name="Fernando Zeledon Estrada" userId="64b73a3f-bd84-4d7a-b3dc-475c2ff6b8df" providerId="ADAL" clId="{1C7FAAD2-1FD6-483B-B4BC-9048F3ADD878}" dt="2023-09-06T13:47:08.130" v="2061" actId="1076"/>
          <ac:picMkLst>
            <pc:docMk/>
            <pc:sldMk cId="4216188288" sldId="319"/>
            <ac:picMk id="10" creationId="{9FB87A6E-AD4C-E145-C079-DCAC67468DDF}"/>
          </ac:picMkLst>
        </pc:picChg>
      </pc:sldChg>
      <pc:sldChg chg="add del">
        <pc:chgData name="Fernando Zeledon Estrada" userId="64b73a3f-bd84-4d7a-b3dc-475c2ff6b8df" providerId="ADAL" clId="{1C7FAAD2-1FD6-483B-B4BC-9048F3ADD878}" dt="2023-09-05T20:07:45.943" v="1343" actId="47"/>
        <pc:sldMkLst>
          <pc:docMk/>
          <pc:sldMk cId="875731663" sldId="320"/>
        </pc:sldMkLst>
      </pc:sldChg>
      <pc:sldChg chg="addSp delSp modSp add mod modNotesTx">
        <pc:chgData name="Fernando Zeledon Estrada" userId="64b73a3f-bd84-4d7a-b3dc-475c2ff6b8df" providerId="ADAL" clId="{1C7FAAD2-1FD6-483B-B4BC-9048F3ADD878}" dt="2023-09-06T14:18:26.891" v="2449" actId="20577"/>
        <pc:sldMkLst>
          <pc:docMk/>
          <pc:sldMk cId="3846618727" sldId="320"/>
        </pc:sldMkLst>
        <pc:spChg chg="mod">
          <ac:chgData name="Fernando Zeledon Estrada" userId="64b73a3f-bd84-4d7a-b3dc-475c2ff6b8df" providerId="ADAL" clId="{1C7FAAD2-1FD6-483B-B4BC-9048F3ADD878}" dt="2023-09-05T20:09:31.801" v="1558" actId="20577"/>
          <ac:spMkLst>
            <pc:docMk/>
            <pc:sldMk cId="3846618727" sldId="320"/>
            <ac:spMk id="2" creationId="{69CC393D-CF0C-E1CE-F09C-7FE82556CC7D}"/>
          </ac:spMkLst>
        </pc:spChg>
        <pc:spChg chg="add del mod">
          <ac:chgData name="Fernando Zeledon Estrada" userId="64b73a3f-bd84-4d7a-b3dc-475c2ff6b8df" providerId="ADAL" clId="{1C7FAAD2-1FD6-483B-B4BC-9048F3ADD878}" dt="2023-09-06T13:30:31.627" v="1933" actId="478"/>
          <ac:spMkLst>
            <pc:docMk/>
            <pc:sldMk cId="3846618727" sldId="320"/>
            <ac:spMk id="3" creationId="{5D3C5649-0777-133A-2BD7-22817A38D45E}"/>
          </ac:spMkLst>
        </pc:spChg>
        <pc:spChg chg="add del mod">
          <ac:chgData name="Fernando Zeledon Estrada" userId="64b73a3f-bd84-4d7a-b3dc-475c2ff6b8df" providerId="ADAL" clId="{1C7FAAD2-1FD6-483B-B4BC-9048F3ADD878}" dt="2023-09-06T13:30:31.627" v="1933" actId="478"/>
          <ac:spMkLst>
            <pc:docMk/>
            <pc:sldMk cId="3846618727" sldId="320"/>
            <ac:spMk id="4" creationId="{89738F63-E2DA-6677-B47A-6861F8E15FE3}"/>
          </ac:spMkLst>
        </pc:spChg>
        <pc:spChg chg="add mod">
          <ac:chgData name="Fernando Zeledon Estrada" userId="64b73a3f-bd84-4d7a-b3dc-475c2ff6b8df" providerId="ADAL" clId="{1C7FAAD2-1FD6-483B-B4BC-9048F3ADD878}" dt="2023-09-06T13:51:36.684" v="2104" actId="14100"/>
          <ac:spMkLst>
            <pc:docMk/>
            <pc:sldMk cId="3846618727" sldId="320"/>
            <ac:spMk id="5" creationId="{A8E55C8D-20A7-24FA-1BB3-7042911B91FF}"/>
          </ac:spMkLst>
        </pc:spChg>
        <pc:spChg chg="add mod">
          <ac:chgData name="Fernando Zeledon Estrada" userId="64b73a3f-bd84-4d7a-b3dc-475c2ff6b8df" providerId="ADAL" clId="{1C7FAAD2-1FD6-483B-B4BC-9048F3ADD878}" dt="2023-09-06T13:51:41.313" v="2105" actId="1076"/>
          <ac:spMkLst>
            <pc:docMk/>
            <pc:sldMk cId="3846618727" sldId="320"/>
            <ac:spMk id="6" creationId="{7790D988-6825-FD4B-D3B3-E4EFEE51A27B}"/>
          </ac:spMkLst>
        </pc:spChg>
        <pc:spChg chg="add mod">
          <ac:chgData name="Fernando Zeledon Estrada" userId="64b73a3f-bd84-4d7a-b3dc-475c2ff6b8df" providerId="ADAL" clId="{1C7FAAD2-1FD6-483B-B4BC-9048F3ADD878}" dt="2023-09-06T14:02:55.799" v="2269"/>
          <ac:spMkLst>
            <pc:docMk/>
            <pc:sldMk cId="3846618727" sldId="320"/>
            <ac:spMk id="11" creationId="{183AFDEC-1CCC-C805-C6B9-743029928157}"/>
          </ac:spMkLst>
        </pc:spChg>
        <pc:picChg chg="add mod ord modCrop">
          <ac:chgData name="Fernando Zeledon Estrada" userId="64b73a3f-bd84-4d7a-b3dc-475c2ff6b8df" providerId="ADAL" clId="{1C7FAAD2-1FD6-483B-B4BC-9048F3ADD878}" dt="2023-09-06T13:51:24.905" v="2103" actId="167"/>
          <ac:picMkLst>
            <pc:docMk/>
            <pc:sldMk cId="3846618727" sldId="320"/>
            <ac:picMk id="8" creationId="{096FB91F-45C1-1036-62A9-B53651A9D6C0}"/>
          </ac:picMkLst>
        </pc:picChg>
        <pc:picChg chg="add mod modCrop">
          <ac:chgData name="Fernando Zeledon Estrada" userId="64b73a3f-bd84-4d7a-b3dc-475c2ff6b8df" providerId="ADAL" clId="{1C7FAAD2-1FD6-483B-B4BC-9048F3ADD878}" dt="2023-09-06T13:50:52.314" v="2099" actId="1076"/>
          <ac:picMkLst>
            <pc:docMk/>
            <pc:sldMk cId="3846618727" sldId="320"/>
            <ac:picMk id="10" creationId="{1B3579A3-005A-796D-4AF2-BB9BD8F140E9}"/>
          </ac:picMkLst>
        </pc:picChg>
      </pc:sldChg>
      <pc:sldChg chg="add del">
        <pc:chgData name="Fernando Zeledon Estrada" userId="64b73a3f-bd84-4d7a-b3dc-475c2ff6b8df" providerId="ADAL" clId="{1C7FAAD2-1FD6-483B-B4BC-9048F3ADD878}" dt="2023-09-05T20:36:07.435" v="1745"/>
        <pc:sldMkLst>
          <pc:docMk/>
          <pc:sldMk cId="175157360" sldId="321"/>
        </pc:sldMkLst>
      </pc:sldChg>
      <pc:sldChg chg="addSp delSp modSp add mod">
        <pc:chgData name="Fernando Zeledon Estrada" userId="64b73a3f-bd84-4d7a-b3dc-475c2ff6b8df" providerId="ADAL" clId="{1C7FAAD2-1FD6-483B-B4BC-9048F3ADD878}" dt="2023-09-06T14:02:35.782" v="2264" actId="207"/>
        <pc:sldMkLst>
          <pc:docMk/>
          <pc:sldMk cId="3668265683" sldId="321"/>
        </pc:sldMkLst>
        <pc:spChg chg="mod">
          <ac:chgData name="Fernando Zeledon Estrada" userId="64b73a3f-bd84-4d7a-b3dc-475c2ff6b8df" providerId="ADAL" clId="{1C7FAAD2-1FD6-483B-B4BC-9048F3ADD878}" dt="2023-09-05T20:36:37.610" v="1748"/>
          <ac:spMkLst>
            <pc:docMk/>
            <pc:sldMk cId="3668265683" sldId="321"/>
            <ac:spMk id="2" creationId="{69CC393D-CF0C-E1CE-F09C-7FE82556CC7D}"/>
          </ac:spMkLst>
        </pc:spChg>
        <pc:spChg chg="add mod">
          <ac:chgData name="Fernando Zeledon Estrada" userId="64b73a3f-bd84-4d7a-b3dc-475c2ff6b8df" providerId="ADAL" clId="{1C7FAAD2-1FD6-483B-B4BC-9048F3ADD878}" dt="2023-09-06T14:02:35.782" v="2264" actId="207"/>
          <ac:spMkLst>
            <pc:docMk/>
            <pc:sldMk cId="3668265683" sldId="321"/>
            <ac:spMk id="3" creationId="{43D5F08C-0D26-DA81-E2FE-5323FB8241DF}"/>
          </ac:spMkLst>
        </pc:spChg>
        <pc:spChg chg="add mod">
          <ac:chgData name="Fernando Zeledon Estrada" userId="64b73a3f-bd84-4d7a-b3dc-475c2ff6b8df" providerId="ADAL" clId="{1C7FAAD2-1FD6-483B-B4BC-9048F3ADD878}" dt="2023-09-05T20:46:30.810" v="1832" actId="404"/>
          <ac:spMkLst>
            <pc:docMk/>
            <pc:sldMk cId="3668265683" sldId="321"/>
            <ac:spMk id="10" creationId="{0D67C8CF-0CC6-AA46-B2A0-AEB2A9A9D04F}"/>
          </ac:spMkLst>
        </pc:spChg>
        <pc:spChg chg="add mod">
          <ac:chgData name="Fernando Zeledon Estrada" userId="64b73a3f-bd84-4d7a-b3dc-475c2ff6b8df" providerId="ADAL" clId="{1C7FAAD2-1FD6-483B-B4BC-9048F3ADD878}" dt="2023-09-05T20:46:30.810" v="1832" actId="404"/>
          <ac:spMkLst>
            <pc:docMk/>
            <pc:sldMk cId="3668265683" sldId="321"/>
            <ac:spMk id="11" creationId="{3E4EBCDC-C564-4FA6-4BBF-B36E78156C7A}"/>
          </ac:spMkLst>
        </pc:spChg>
        <pc:spChg chg="add mod">
          <ac:chgData name="Fernando Zeledon Estrada" userId="64b73a3f-bd84-4d7a-b3dc-475c2ff6b8df" providerId="ADAL" clId="{1C7FAAD2-1FD6-483B-B4BC-9048F3ADD878}" dt="2023-09-05T20:46:30.810" v="1832" actId="404"/>
          <ac:spMkLst>
            <pc:docMk/>
            <pc:sldMk cId="3668265683" sldId="321"/>
            <ac:spMk id="12" creationId="{CA1E4DE1-7666-EA0D-6497-37365D1247F0}"/>
          </ac:spMkLst>
        </pc:spChg>
        <pc:spChg chg="add mod">
          <ac:chgData name="Fernando Zeledon Estrada" userId="64b73a3f-bd84-4d7a-b3dc-475c2ff6b8df" providerId="ADAL" clId="{1C7FAAD2-1FD6-483B-B4BC-9048F3ADD878}" dt="2023-09-05T20:46:30.810" v="1832" actId="404"/>
          <ac:spMkLst>
            <pc:docMk/>
            <pc:sldMk cId="3668265683" sldId="321"/>
            <ac:spMk id="13" creationId="{A3563B2D-B9E4-767B-C780-5D4326A3CEEA}"/>
          </ac:spMkLst>
        </pc:spChg>
        <pc:graphicFrameChg chg="del">
          <ac:chgData name="Fernando Zeledon Estrada" userId="64b73a3f-bd84-4d7a-b3dc-475c2ff6b8df" providerId="ADAL" clId="{1C7FAAD2-1FD6-483B-B4BC-9048F3ADD878}" dt="2023-09-05T20:36:17.912" v="1747" actId="478"/>
          <ac:graphicFrameMkLst>
            <pc:docMk/>
            <pc:sldMk cId="3668265683" sldId="321"/>
            <ac:graphicFrameMk id="4" creationId="{D03943DF-B9E2-B941-533D-A3D2AC62CB5F}"/>
          </ac:graphicFrameMkLst>
        </pc:graphicFrameChg>
        <pc:picChg chg="add mod modCrop">
          <ac:chgData name="Fernando Zeledon Estrada" userId="64b73a3f-bd84-4d7a-b3dc-475c2ff6b8df" providerId="ADAL" clId="{1C7FAAD2-1FD6-483B-B4BC-9048F3ADD878}" dt="2023-09-05T20:43:06.817" v="1799" actId="1076"/>
          <ac:picMkLst>
            <pc:docMk/>
            <pc:sldMk cId="3668265683" sldId="321"/>
            <ac:picMk id="5" creationId="{2D91925D-1CC2-48D6-173E-7CDDB724B094}"/>
          </ac:picMkLst>
        </pc:picChg>
        <pc:picChg chg="add mod modCrop">
          <ac:chgData name="Fernando Zeledon Estrada" userId="64b73a3f-bd84-4d7a-b3dc-475c2ff6b8df" providerId="ADAL" clId="{1C7FAAD2-1FD6-483B-B4BC-9048F3ADD878}" dt="2023-09-05T20:42:58.816" v="1797" actId="1076"/>
          <ac:picMkLst>
            <pc:docMk/>
            <pc:sldMk cId="3668265683" sldId="321"/>
            <ac:picMk id="7" creationId="{2A88C071-F68E-5B64-53DC-A1A3FE3F97A5}"/>
          </ac:picMkLst>
        </pc:picChg>
        <pc:picChg chg="add mod modCrop">
          <ac:chgData name="Fernando Zeledon Estrada" userId="64b73a3f-bd84-4d7a-b3dc-475c2ff6b8df" providerId="ADAL" clId="{1C7FAAD2-1FD6-483B-B4BC-9048F3ADD878}" dt="2023-09-05T20:43:03.863" v="1798" actId="1076"/>
          <ac:picMkLst>
            <pc:docMk/>
            <pc:sldMk cId="3668265683" sldId="321"/>
            <ac:picMk id="9" creationId="{AB4B7394-51F8-4A55-EFD7-7166965C04A0}"/>
          </ac:picMkLst>
        </pc:picChg>
      </pc:sldChg>
      <pc:sldChg chg="modSp add mod">
        <pc:chgData name="Fernando Zeledon Estrada" userId="64b73a3f-bd84-4d7a-b3dc-475c2ff6b8df" providerId="ADAL" clId="{1C7FAAD2-1FD6-483B-B4BC-9048F3ADD878}" dt="2023-09-06T14:20:52.777" v="2547" actId="20577"/>
        <pc:sldMkLst>
          <pc:docMk/>
          <pc:sldMk cId="1815976388" sldId="322"/>
        </pc:sldMkLst>
        <pc:spChg chg="mod">
          <ac:chgData name="Fernando Zeledon Estrada" userId="64b73a3f-bd84-4d7a-b3dc-475c2ff6b8df" providerId="ADAL" clId="{1C7FAAD2-1FD6-483B-B4BC-9048F3ADD878}" dt="2023-09-06T14:14:09.881" v="2348" actId="20577"/>
          <ac:spMkLst>
            <pc:docMk/>
            <pc:sldMk cId="1815976388" sldId="322"/>
            <ac:spMk id="2" creationId="{69CC393D-CF0C-E1CE-F09C-7FE82556CC7D}"/>
          </ac:spMkLst>
        </pc:spChg>
        <pc:graphicFrameChg chg="mod">
          <ac:chgData name="Fernando Zeledon Estrada" userId="64b73a3f-bd84-4d7a-b3dc-475c2ff6b8df" providerId="ADAL" clId="{1C7FAAD2-1FD6-483B-B4BC-9048F3ADD878}" dt="2023-09-06T14:20:52.777" v="2547" actId="20577"/>
          <ac:graphicFrameMkLst>
            <pc:docMk/>
            <pc:sldMk cId="1815976388" sldId="322"/>
            <ac:graphicFrameMk id="4" creationId="{1459C21C-8CF5-ECE2-793B-2224A8A1B55B}"/>
          </ac:graphicFrameMkLst>
        </pc:graphicFrameChg>
      </pc:sldChg>
      <pc:sldMasterChg chg="modSldLayout">
        <pc:chgData name="Fernando Zeledon Estrada" userId="64b73a3f-bd84-4d7a-b3dc-475c2ff6b8df" providerId="ADAL" clId="{1C7FAAD2-1FD6-483B-B4BC-9048F3ADD878}" dt="2023-09-05T13:20:31.311" v="77" actId="20577"/>
        <pc:sldMasterMkLst>
          <pc:docMk/>
          <pc:sldMasterMk cId="851691505" sldId="2147483648"/>
        </pc:sldMasterMkLst>
        <pc:sldLayoutChg chg="modSp mod">
          <pc:chgData name="Fernando Zeledon Estrada" userId="64b73a3f-bd84-4d7a-b3dc-475c2ff6b8df" providerId="ADAL" clId="{1C7FAAD2-1FD6-483B-B4BC-9048F3ADD878}" dt="2023-09-05T13:20:31.311" v="77" actId="20577"/>
          <pc:sldLayoutMkLst>
            <pc:docMk/>
            <pc:sldMasterMk cId="851691505" sldId="2147483648"/>
            <pc:sldLayoutMk cId="2409889087" sldId="2147483712"/>
          </pc:sldLayoutMkLst>
          <pc:spChg chg="mod">
            <ac:chgData name="Fernando Zeledon Estrada" userId="64b73a3f-bd84-4d7a-b3dc-475c2ff6b8df" providerId="ADAL" clId="{1C7FAAD2-1FD6-483B-B4BC-9048F3ADD878}" dt="2023-09-05T13:20:31.311" v="77" actId="20577"/>
            <ac:spMkLst>
              <pc:docMk/>
              <pc:sldMasterMk cId="851691505" sldId="2147483648"/>
              <pc:sldLayoutMk cId="2409889087" sldId="2147483712"/>
              <ac:spMk id="9" creationId="{68846A71-D436-2854-ADF3-1DF75FE23B41}"/>
            </ac:spMkLst>
          </pc:spChg>
        </pc:sldLayoutChg>
      </pc:sldMaster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3EBF6D-BF02-45D9-B203-57E20C649A7C}" type="doc">
      <dgm:prSet loTypeId="urn:microsoft.com/office/officeart/2005/8/layout/hierarchy3" loCatId="list" qsTypeId="urn:microsoft.com/office/officeart/2005/8/quickstyle/3d4" qsCatId="3D" csTypeId="urn:microsoft.com/office/officeart/2005/8/colors/accent1_2" csCatId="accent1" phldr="1"/>
      <dgm:spPr/>
      <dgm:t>
        <a:bodyPr/>
        <a:lstStyle/>
        <a:p>
          <a:endParaRPr lang="en-US"/>
        </a:p>
      </dgm:t>
    </dgm:pt>
    <dgm:pt modelId="{DE80650E-7F03-44E4-B6D9-505DC71CA0E1}">
      <dgm:prSet phldrT="[Text]" custT="1"/>
      <dgm:spPr>
        <a:solidFill>
          <a:schemeClr val="accent1">
            <a:lumMod val="50000"/>
          </a:schemeClr>
        </a:solidFill>
      </dgm:spPr>
      <dgm:t>
        <a:bodyPr/>
        <a:lstStyle/>
        <a:p>
          <a:r>
            <a:rPr lang="es-419" sz="4000" dirty="0">
              <a:latin typeface="Aptos" panose="020B0004020202020204" pitchFamily="34" charset="0"/>
            </a:rPr>
            <a:t>OACI</a:t>
          </a:r>
          <a:endParaRPr lang="en-US" sz="4000" dirty="0">
            <a:latin typeface="Aptos" panose="020B0004020202020204" pitchFamily="34" charset="0"/>
          </a:endParaRPr>
        </a:p>
      </dgm:t>
    </dgm:pt>
    <dgm:pt modelId="{457326C0-0E16-4BEF-B49E-10550E2DC8D6}" type="parTrans" cxnId="{84A25322-0813-4E50-8C95-4BFC8502981A}">
      <dgm:prSet/>
      <dgm:spPr/>
      <dgm:t>
        <a:bodyPr/>
        <a:lstStyle/>
        <a:p>
          <a:endParaRPr lang="en-US"/>
        </a:p>
      </dgm:t>
    </dgm:pt>
    <dgm:pt modelId="{1E8279D5-BE5B-45D2-97D0-3F780FF3E7EB}" type="sibTrans" cxnId="{84A25322-0813-4E50-8C95-4BFC8502981A}">
      <dgm:prSet/>
      <dgm:spPr/>
      <dgm:t>
        <a:bodyPr/>
        <a:lstStyle/>
        <a:p>
          <a:endParaRPr lang="en-US"/>
        </a:p>
      </dgm:t>
    </dgm:pt>
    <dgm:pt modelId="{1035D113-357C-409C-8A72-43CE2E1480B2}">
      <dgm:prSet phldrT="[Text]" custT="1"/>
      <dgm:spPr/>
      <dgm:t>
        <a:bodyPr/>
        <a:lstStyle/>
        <a:p>
          <a:r>
            <a:rPr lang="es-419" sz="2000" dirty="0">
              <a:solidFill>
                <a:schemeClr val="accent1">
                  <a:lumMod val="75000"/>
                </a:schemeClr>
              </a:solidFill>
              <a:latin typeface="Aptos" panose="020B0004020202020204" pitchFamily="34" charset="0"/>
            </a:rPr>
            <a:t>Convenio de Chicago</a:t>
          </a:r>
          <a:endParaRPr lang="en-US" sz="2000" dirty="0">
            <a:solidFill>
              <a:schemeClr val="accent1">
                <a:lumMod val="75000"/>
              </a:schemeClr>
            </a:solidFill>
            <a:latin typeface="Aptos" panose="020B0004020202020204" pitchFamily="34" charset="0"/>
          </a:endParaRPr>
        </a:p>
      </dgm:t>
    </dgm:pt>
    <dgm:pt modelId="{2E92A036-C96C-41B7-91F6-C8FD0494AC1C}" type="parTrans" cxnId="{9402379D-4676-4E71-9A49-2ADFFF37E22C}">
      <dgm:prSet/>
      <dgm:spPr/>
      <dgm:t>
        <a:bodyPr/>
        <a:lstStyle/>
        <a:p>
          <a:endParaRPr lang="en-US"/>
        </a:p>
      </dgm:t>
    </dgm:pt>
    <dgm:pt modelId="{BB7F3EE7-8A81-40BB-B543-F95827565DEC}" type="sibTrans" cxnId="{9402379D-4676-4E71-9A49-2ADFFF37E22C}">
      <dgm:prSet/>
      <dgm:spPr/>
      <dgm:t>
        <a:bodyPr/>
        <a:lstStyle/>
        <a:p>
          <a:endParaRPr lang="en-US"/>
        </a:p>
      </dgm:t>
    </dgm:pt>
    <dgm:pt modelId="{C118CA19-C4AF-4440-826C-F97CE72BBF88}">
      <dgm:prSet phldrT="[Text]" custT="1"/>
      <dgm:spPr/>
      <dgm:t>
        <a:bodyPr/>
        <a:lstStyle/>
        <a:p>
          <a:r>
            <a:rPr lang="es-419" sz="2000" dirty="0">
              <a:solidFill>
                <a:schemeClr val="accent1">
                  <a:lumMod val="75000"/>
                </a:schemeClr>
              </a:solidFill>
              <a:latin typeface="Aptos" panose="020B0004020202020204" pitchFamily="34" charset="0"/>
            </a:rPr>
            <a:t>Anexos</a:t>
          </a:r>
          <a:endParaRPr lang="en-US" sz="2000" dirty="0">
            <a:solidFill>
              <a:schemeClr val="accent1">
                <a:lumMod val="75000"/>
              </a:schemeClr>
            </a:solidFill>
            <a:latin typeface="Aptos" panose="020B0004020202020204" pitchFamily="34" charset="0"/>
          </a:endParaRPr>
        </a:p>
      </dgm:t>
    </dgm:pt>
    <dgm:pt modelId="{8DAC38C7-335D-47C1-B356-209FF6345E89}" type="parTrans" cxnId="{80941A77-A5CE-4CB7-8A55-7BEFE5E981D4}">
      <dgm:prSet/>
      <dgm:spPr/>
      <dgm:t>
        <a:bodyPr/>
        <a:lstStyle/>
        <a:p>
          <a:endParaRPr lang="en-US"/>
        </a:p>
      </dgm:t>
    </dgm:pt>
    <dgm:pt modelId="{BDCB543D-B9DA-478E-9024-EAE8FFD79390}" type="sibTrans" cxnId="{80941A77-A5CE-4CB7-8A55-7BEFE5E981D4}">
      <dgm:prSet/>
      <dgm:spPr/>
      <dgm:t>
        <a:bodyPr/>
        <a:lstStyle/>
        <a:p>
          <a:endParaRPr lang="en-US"/>
        </a:p>
      </dgm:t>
    </dgm:pt>
    <dgm:pt modelId="{51C68D5E-995A-4A86-8BB7-4ECC72425AAC}">
      <dgm:prSet phldrT="[Text]" custT="1"/>
      <dgm:spPr>
        <a:solidFill>
          <a:schemeClr val="accent1">
            <a:lumMod val="50000"/>
          </a:schemeClr>
        </a:solidFill>
      </dgm:spPr>
      <dgm:t>
        <a:bodyPr/>
        <a:lstStyle/>
        <a:p>
          <a:r>
            <a:rPr lang="es-419" sz="2400" dirty="0">
              <a:latin typeface="Aptos" panose="020B0004020202020204" pitchFamily="34" charset="0"/>
            </a:rPr>
            <a:t>Organización</a:t>
          </a:r>
        </a:p>
        <a:p>
          <a:r>
            <a:rPr lang="es-419" sz="2400" dirty="0">
              <a:latin typeface="Aptos" panose="020B0004020202020204" pitchFamily="34" charset="0"/>
            </a:rPr>
            <a:t>ANS</a:t>
          </a:r>
          <a:endParaRPr lang="en-US" sz="2400" dirty="0">
            <a:latin typeface="Aptos" panose="020B0004020202020204" pitchFamily="34" charset="0"/>
          </a:endParaRPr>
        </a:p>
      </dgm:t>
    </dgm:pt>
    <dgm:pt modelId="{4C2BB78D-9340-42DC-BE5E-4211A60F27EB}" type="parTrans" cxnId="{EA67A0CE-8735-4B87-B775-1B19BA48EBBF}">
      <dgm:prSet/>
      <dgm:spPr/>
      <dgm:t>
        <a:bodyPr/>
        <a:lstStyle/>
        <a:p>
          <a:endParaRPr lang="en-US"/>
        </a:p>
      </dgm:t>
    </dgm:pt>
    <dgm:pt modelId="{AE438703-71BA-4CD7-A7DD-D15490F66D72}" type="sibTrans" cxnId="{EA67A0CE-8735-4B87-B775-1B19BA48EBBF}">
      <dgm:prSet/>
      <dgm:spPr/>
      <dgm:t>
        <a:bodyPr/>
        <a:lstStyle/>
        <a:p>
          <a:endParaRPr lang="en-US"/>
        </a:p>
      </dgm:t>
    </dgm:pt>
    <dgm:pt modelId="{D9895BC5-CD7A-4314-97C9-08B0C9BAB3DA}">
      <dgm:prSet phldrT="[Text]" custT="1"/>
      <dgm:spPr/>
      <dgm:t>
        <a:bodyPr/>
        <a:lstStyle/>
        <a:p>
          <a:r>
            <a:rPr lang="es-419" sz="1800" dirty="0">
              <a:solidFill>
                <a:schemeClr val="accent1">
                  <a:lumMod val="75000"/>
                </a:schemeClr>
              </a:solidFill>
              <a:latin typeface="Aptos" panose="020B0004020202020204" pitchFamily="34" charset="0"/>
            </a:rPr>
            <a:t>Doc. 9734</a:t>
          </a:r>
          <a:endParaRPr lang="en-US" sz="1800" dirty="0">
            <a:solidFill>
              <a:schemeClr val="accent1">
                <a:lumMod val="75000"/>
              </a:schemeClr>
            </a:solidFill>
            <a:latin typeface="Aptos" panose="020B0004020202020204" pitchFamily="34" charset="0"/>
          </a:endParaRPr>
        </a:p>
      </dgm:t>
    </dgm:pt>
    <dgm:pt modelId="{F7854471-E46F-401C-9EC4-91FE65668803}" type="parTrans" cxnId="{691722A3-00EC-454D-AEEA-923898B7D3CF}">
      <dgm:prSet/>
      <dgm:spPr/>
      <dgm:t>
        <a:bodyPr/>
        <a:lstStyle/>
        <a:p>
          <a:endParaRPr lang="en-US"/>
        </a:p>
      </dgm:t>
    </dgm:pt>
    <dgm:pt modelId="{8479D832-4DC0-4F98-B490-8EACA12EB549}" type="sibTrans" cxnId="{691722A3-00EC-454D-AEEA-923898B7D3CF}">
      <dgm:prSet/>
      <dgm:spPr/>
      <dgm:t>
        <a:bodyPr/>
        <a:lstStyle/>
        <a:p>
          <a:endParaRPr lang="en-US"/>
        </a:p>
      </dgm:t>
    </dgm:pt>
    <dgm:pt modelId="{479F20EC-ABAC-481C-9B3F-CE8F470D44EF}">
      <dgm:prSet phldrT="[Text]" custT="1"/>
      <dgm:spPr/>
      <dgm:t>
        <a:bodyPr/>
        <a:lstStyle/>
        <a:p>
          <a:r>
            <a:rPr lang="es-419" sz="1800" dirty="0">
              <a:solidFill>
                <a:schemeClr val="accent1">
                  <a:lumMod val="75000"/>
                </a:schemeClr>
              </a:solidFill>
              <a:latin typeface="Aptos" panose="020B0004020202020204" pitchFamily="34" charset="0"/>
            </a:rPr>
            <a:t>Modelos de organización</a:t>
          </a:r>
          <a:endParaRPr lang="en-US" sz="1800" dirty="0">
            <a:solidFill>
              <a:schemeClr val="accent1">
                <a:lumMod val="75000"/>
              </a:schemeClr>
            </a:solidFill>
            <a:latin typeface="Aptos" panose="020B0004020202020204" pitchFamily="34" charset="0"/>
          </a:endParaRPr>
        </a:p>
      </dgm:t>
    </dgm:pt>
    <dgm:pt modelId="{8EC96ACB-78EA-4D9B-8679-CD796BE85D02}" type="parTrans" cxnId="{FF127B20-2E9D-4C7C-B8DC-6C5436FF1C3F}">
      <dgm:prSet/>
      <dgm:spPr/>
      <dgm:t>
        <a:bodyPr/>
        <a:lstStyle/>
        <a:p>
          <a:endParaRPr lang="en-US"/>
        </a:p>
      </dgm:t>
    </dgm:pt>
    <dgm:pt modelId="{2C8AB380-D857-4238-BEB0-737906C84AFA}" type="sibTrans" cxnId="{FF127B20-2E9D-4C7C-B8DC-6C5436FF1C3F}">
      <dgm:prSet/>
      <dgm:spPr/>
      <dgm:t>
        <a:bodyPr/>
        <a:lstStyle/>
        <a:p>
          <a:endParaRPr lang="en-US"/>
        </a:p>
      </dgm:t>
    </dgm:pt>
    <dgm:pt modelId="{2396C0C9-FB11-4D00-9392-E73E7B20192B}">
      <dgm:prSet phldrT="[Text]" custT="1"/>
      <dgm:spPr>
        <a:solidFill>
          <a:schemeClr val="accent1">
            <a:lumMod val="50000"/>
          </a:schemeClr>
        </a:solidFill>
      </dgm:spPr>
      <dgm:t>
        <a:bodyPr/>
        <a:lstStyle/>
        <a:p>
          <a:r>
            <a:rPr lang="es-419" sz="4000" dirty="0">
              <a:latin typeface="Aptos" panose="020B0004020202020204" pitchFamily="34" charset="0"/>
            </a:rPr>
            <a:t>LAR</a:t>
          </a:r>
          <a:endParaRPr lang="en-US" sz="4000" dirty="0">
            <a:latin typeface="Aptos" panose="020B0004020202020204" pitchFamily="34" charset="0"/>
          </a:endParaRPr>
        </a:p>
      </dgm:t>
    </dgm:pt>
    <dgm:pt modelId="{2909A8C7-33C2-401A-8828-71D235490164}" type="parTrans" cxnId="{67221DD2-FF4B-4248-8B04-B83AF3C546CA}">
      <dgm:prSet/>
      <dgm:spPr/>
      <dgm:t>
        <a:bodyPr/>
        <a:lstStyle/>
        <a:p>
          <a:endParaRPr lang="en-US"/>
        </a:p>
      </dgm:t>
    </dgm:pt>
    <dgm:pt modelId="{4D01BC19-D0DA-42AE-BDD5-3FDB4859F7E0}" type="sibTrans" cxnId="{67221DD2-FF4B-4248-8B04-B83AF3C546CA}">
      <dgm:prSet/>
      <dgm:spPr/>
      <dgm:t>
        <a:bodyPr/>
        <a:lstStyle/>
        <a:p>
          <a:endParaRPr lang="en-US"/>
        </a:p>
      </dgm:t>
    </dgm:pt>
    <dgm:pt modelId="{330FA1A4-EF6F-4BA7-838E-1F2922AB4442}">
      <dgm:prSet phldrT="[Text]" custT="1"/>
      <dgm:spPr/>
      <dgm:t>
        <a:bodyPr/>
        <a:lstStyle/>
        <a:p>
          <a:r>
            <a:rPr lang="es-419" sz="1800" dirty="0">
              <a:solidFill>
                <a:schemeClr val="accent1">
                  <a:lumMod val="75000"/>
                </a:schemeClr>
              </a:solidFill>
              <a:latin typeface="Aptos" panose="020B0004020202020204" pitchFamily="34" charset="0"/>
            </a:rPr>
            <a:t>Armonización</a:t>
          </a:r>
          <a:endParaRPr lang="en-US" sz="1800" dirty="0">
            <a:solidFill>
              <a:schemeClr val="accent1">
                <a:lumMod val="75000"/>
              </a:schemeClr>
            </a:solidFill>
            <a:latin typeface="Aptos" panose="020B0004020202020204" pitchFamily="34" charset="0"/>
          </a:endParaRPr>
        </a:p>
      </dgm:t>
    </dgm:pt>
    <dgm:pt modelId="{AAAEE570-E65B-40F5-B48F-34FD98E0CC48}" type="parTrans" cxnId="{39148E79-D499-4827-9B9A-7F9F0F3C3C5C}">
      <dgm:prSet/>
      <dgm:spPr/>
      <dgm:t>
        <a:bodyPr/>
        <a:lstStyle/>
        <a:p>
          <a:endParaRPr lang="en-US"/>
        </a:p>
      </dgm:t>
    </dgm:pt>
    <dgm:pt modelId="{F4651EB8-B48D-4108-8263-06992D89B434}" type="sibTrans" cxnId="{39148E79-D499-4827-9B9A-7F9F0F3C3C5C}">
      <dgm:prSet/>
      <dgm:spPr/>
      <dgm:t>
        <a:bodyPr/>
        <a:lstStyle/>
        <a:p>
          <a:endParaRPr lang="en-US"/>
        </a:p>
      </dgm:t>
    </dgm:pt>
    <dgm:pt modelId="{AF4E375B-C401-463D-BF42-BFB505D9334F}">
      <dgm:prSet phldrT="[Text]" custT="1"/>
      <dgm:spPr/>
      <dgm:t>
        <a:bodyPr/>
        <a:lstStyle/>
        <a:p>
          <a:r>
            <a:rPr lang="es-419" sz="2000" dirty="0">
              <a:solidFill>
                <a:schemeClr val="accent1">
                  <a:lumMod val="75000"/>
                </a:schemeClr>
              </a:solidFill>
              <a:latin typeface="Aptos" panose="020B0004020202020204" pitchFamily="34" charset="0"/>
            </a:rPr>
            <a:t>LAR 211</a:t>
          </a:r>
          <a:endParaRPr lang="en-US" sz="2000" dirty="0">
            <a:solidFill>
              <a:schemeClr val="accent1">
                <a:lumMod val="75000"/>
              </a:schemeClr>
            </a:solidFill>
            <a:latin typeface="Aptos" panose="020B0004020202020204" pitchFamily="34" charset="0"/>
          </a:endParaRPr>
        </a:p>
      </dgm:t>
    </dgm:pt>
    <dgm:pt modelId="{5A17C4D2-1E2E-4D31-8725-2BDF7A43A543}" type="parTrans" cxnId="{B5329F92-B4AD-4EF0-93A9-93EE7E9FFB52}">
      <dgm:prSet/>
      <dgm:spPr/>
      <dgm:t>
        <a:bodyPr/>
        <a:lstStyle/>
        <a:p>
          <a:endParaRPr lang="en-US"/>
        </a:p>
      </dgm:t>
    </dgm:pt>
    <dgm:pt modelId="{0BC17CC5-236A-45BE-AFA7-3FF98B8A0114}" type="sibTrans" cxnId="{B5329F92-B4AD-4EF0-93A9-93EE7E9FFB52}">
      <dgm:prSet/>
      <dgm:spPr/>
      <dgm:t>
        <a:bodyPr/>
        <a:lstStyle/>
        <a:p>
          <a:endParaRPr lang="en-US"/>
        </a:p>
      </dgm:t>
    </dgm:pt>
    <dgm:pt modelId="{6BA53AEB-E467-4FFC-8518-38D28A7F8579}">
      <dgm:prSet custT="1"/>
      <dgm:spPr/>
      <dgm:t>
        <a:bodyPr/>
        <a:lstStyle/>
        <a:p>
          <a:r>
            <a:rPr lang="es-419" sz="2000" dirty="0">
              <a:solidFill>
                <a:schemeClr val="accent1">
                  <a:lumMod val="75000"/>
                </a:schemeClr>
              </a:solidFill>
              <a:latin typeface="Aptos" panose="020B0004020202020204" pitchFamily="34" charset="0"/>
            </a:rPr>
            <a:t>USOAP</a:t>
          </a:r>
          <a:endParaRPr lang="en-US" sz="2000" dirty="0">
            <a:solidFill>
              <a:schemeClr val="accent1">
                <a:lumMod val="75000"/>
              </a:schemeClr>
            </a:solidFill>
            <a:latin typeface="Aptos" panose="020B0004020202020204" pitchFamily="34" charset="0"/>
          </a:endParaRPr>
        </a:p>
      </dgm:t>
    </dgm:pt>
    <dgm:pt modelId="{43575F15-0BF5-45E4-95F0-5393FC3A5938}" type="parTrans" cxnId="{FD9AD21A-67C9-4F97-8DEE-99D15D8F0B10}">
      <dgm:prSet/>
      <dgm:spPr/>
      <dgm:t>
        <a:bodyPr/>
        <a:lstStyle/>
        <a:p>
          <a:endParaRPr lang="en-US"/>
        </a:p>
      </dgm:t>
    </dgm:pt>
    <dgm:pt modelId="{D5901A36-40B8-4E02-ABE3-801A83EFA225}" type="sibTrans" cxnId="{FD9AD21A-67C9-4F97-8DEE-99D15D8F0B10}">
      <dgm:prSet/>
      <dgm:spPr/>
      <dgm:t>
        <a:bodyPr/>
        <a:lstStyle/>
        <a:p>
          <a:endParaRPr lang="en-US"/>
        </a:p>
      </dgm:t>
    </dgm:pt>
    <dgm:pt modelId="{0DB26CB3-C5CF-4234-A92A-945CF056C2AB}">
      <dgm:prSet custT="1"/>
      <dgm:spPr/>
      <dgm:t>
        <a:bodyPr/>
        <a:lstStyle/>
        <a:p>
          <a:r>
            <a:rPr lang="es-419" sz="2000" dirty="0">
              <a:solidFill>
                <a:schemeClr val="accent1">
                  <a:lumMod val="75000"/>
                </a:schemeClr>
              </a:solidFill>
              <a:latin typeface="Aptos" panose="020B0004020202020204" pitchFamily="34" charset="0"/>
            </a:rPr>
            <a:t>PQ 7.051</a:t>
          </a:r>
          <a:endParaRPr lang="en-US" sz="2000" dirty="0">
            <a:solidFill>
              <a:schemeClr val="accent1">
                <a:lumMod val="75000"/>
              </a:schemeClr>
            </a:solidFill>
            <a:latin typeface="Aptos" panose="020B0004020202020204" pitchFamily="34" charset="0"/>
          </a:endParaRPr>
        </a:p>
      </dgm:t>
    </dgm:pt>
    <dgm:pt modelId="{26F316C4-6A2E-4A53-9617-EBE0B3EC6A83}" type="parTrans" cxnId="{502B46FE-CC93-4340-9980-FFBA5A43A193}">
      <dgm:prSet/>
      <dgm:spPr/>
      <dgm:t>
        <a:bodyPr/>
        <a:lstStyle/>
        <a:p>
          <a:endParaRPr lang="en-US"/>
        </a:p>
      </dgm:t>
    </dgm:pt>
    <dgm:pt modelId="{E14BC020-CE18-4E50-A1AE-1D0496F553AC}" type="sibTrans" cxnId="{502B46FE-CC93-4340-9980-FFBA5A43A193}">
      <dgm:prSet/>
      <dgm:spPr/>
      <dgm:t>
        <a:bodyPr/>
        <a:lstStyle/>
        <a:p>
          <a:endParaRPr lang="en-US"/>
        </a:p>
      </dgm:t>
    </dgm:pt>
    <dgm:pt modelId="{2D8FFE99-3485-415E-9C2F-4EB0841A6D1B}" type="pres">
      <dgm:prSet presAssocID="{903EBF6D-BF02-45D9-B203-57E20C649A7C}" presName="diagram" presStyleCnt="0">
        <dgm:presLayoutVars>
          <dgm:chPref val="1"/>
          <dgm:dir/>
          <dgm:animOne val="branch"/>
          <dgm:animLvl val="lvl"/>
          <dgm:resizeHandles/>
        </dgm:presLayoutVars>
      </dgm:prSet>
      <dgm:spPr/>
    </dgm:pt>
    <dgm:pt modelId="{1DEDCC93-D558-4225-976A-0654328733DA}" type="pres">
      <dgm:prSet presAssocID="{DE80650E-7F03-44E4-B6D9-505DC71CA0E1}" presName="root" presStyleCnt="0"/>
      <dgm:spPr/>
    </dgm:pt>
    <dgm:pt modelId="{574F0A3F-B346-4EAA-B154-B8979017D036}" type="pres">
      <dgm:prSet presAssocID="{DE80650E-7F03-44E4-B6D9-505DC71CA0E1}" presName="rootComposite" presStyleCnt="0"/>
      <dgm:spPr/>
    </dgm:pt>
    <dgm:pt modelId="{D2C2D752-B266-4B5C-A060-7F7D57BD3238}" type="pres">
      <dgm:prSet presAssocID="{DE80650E-7F03-44E4-B6D9-505DC71CA0E1}" presName="rootText" presStyleLbl="node1" presStyleIdx="0" presStyleCnt="3"/>
      <dgm:spPr/>
    </dgm:pt>
    <dgm:pt modelId="{468FAA15-F197-4AF3-AD8B-CEB0AA3CA262}" type="pres">
      <dgm:prSet presAssocID="{DE80650E-7F03-44E4-B6D9-505DC71CA0E1}" presName="rootConnector" presStyleLbl="node1" presStyleIdx="0" presStyleCnt="3"/>
      <dgm:spPr/>
    </dgm:pt>
    <dgm:pt modelId="{4EBA312F-FC80-4F70-B923-D1C72FEC9313}" type="pres">
      <dgm:prSet presAssocID="{DE80650E-7F03-44E4-B6D9-505DC71CA0E1}" presName="childShape" presStyleCnt="0"/>
      <dgm:spPr/>
    </dgm:pt>
    <dgm:pt modelId="{F52562EB-F683-4734-94F9-AD329C90D4A2}" type="pres">
      <dgm:prSet presAssocID="{2E92A036-C96C-41B7-91F6-C8FD0494AC1C}" presName="Name13" presStyleLbl="parChTrans1D2" presStyleIdx="0" presStyleCnt="8"/>
      <dgm:spPr/>
    </dgm:pt>
    <dgm:pt modelId="{EFD4C5DF-6C13-443F-90FF-18370A50BAB3}" type="pres">
      <dgm:prSet presAssocID="{1035D113-357C-409C-8A72-43CE2E1480B2}" presName="childText" presStyleLbl="bgAcc1" presStyleIdx="0" presStyleCnt="8">
        <dgm:presLayoutVars>
          <dgm:bulletEnabled val="1"/>
        </dgm:presLayoutVars>
      </dgm:prSet>
      <dgm:spPr/>
    </dgm:pt>
    <dgm:pt modelId="{9B68634F-C584-4E4D-AED9-9B46665F9FA0}" type="pres">
      <dgm:prSet presAssocID="{8DAC38C7-335D-47C1-B356-209FF6345E89}" presName="Name13" presStyleLbl="parChTrans1D2" presStyleIdx="1" presStyleCnt="8"/>
      <dgm:spPr/>
    </dgm:pt>
    <dgm:pt modelId="{1AA40768-F937-46F8-A979-66DF26E269C6}" type="pres">
      <dgm:prSet presAssocID="{C118CA19-C4AF-4440-826C-F97CE72BBF88}" presName="childText" presStyleLbl="bgAcc1" presStyleIdx="1" presStyleCnt="8">
        <dgm:presLayoutVars>
          <dgm:bulletEnabled val="1"/>
        </dgm:presLayoutVars>
      </dgm:prSet>
      <dgm:spPr/>
    </dgm:pt>
    <dgm:pt modelId="{56A15D81-C7DF-460C-AC9F-0AEEB5CB6865}" type="pres">
      <dgm:prSet presAssocID="{43575F15-0BF5-45E4-95F0-5393FC3A5938}" presName="Name13" presStyleLbl="parChTrans1D2" presStyleIdx="2" presStyleCnt="8"/>
      <dgm:spPr/>
    </dgm:pt>
    <dgm:pt modelId="{F1B4565C-8B5A-4318-909E-4E13277BA795}" type="pres">
      <dgm:prSet presAssocID="{6BA53AEB-E467-4FFC-8518-38D28A7F8579}" presName="childText" presStyleLbl="bgAcc1" presStyleIdx="2" presStyleCnt="8">
        <dgm:presLayoutVars>
          <dgm:bulletEnabled val="1"/>
        </dgm:presLayoutVars>
      </dgm:prSet>
      <dgm:spPr/>
    </dgm:pt>
    <dgm:pt modelId="{C1DB8829-93BB-44EC-9845-E17176638E8C}" type="pres">
      <dgm:prSet presAssocID="{51C68D5E-995A-4A86-8BB7-4ECC72425AAC}" presName="root" presStyleCnt="0"/>
      <dgm:spPr/>
    </dgm:pt>
    <dgm:pt modelId="{A4F60351-C558-449D-90D8-5ADEDB6A277B}" type="pres">
      <dgm:prSet presAssocID="{51C68D5E-995A-4A86-8BB7-4ECC72425AAC}" presName="rootComposite" presStyleCnt="0"/>
      <dgm:spPr/>
    </dgm:pt>
    <dgm:pt modelId="{EB2A57EC-537B-4E98-A4B5-FBC7EA8025B1}" type="pres">
      <dgm:prSet presAssocID="{51C68D5E-995A-4A86-8BB7-4ECC72425AAC}" presName="rootText" presStyleLbl="node1" presStyleIdx="1" presStyleCnt="3" custScaleX="104602" custScaleY="101070"/>
      <dgm:spPr/>
    </dgm:pt>
    <dgm:pt modelId="{69025817-B448-45A3-B968-96815A927A19}" type="pres">
      <dgm:prSet presAssocID="{51C68D5E-995A-4A86-8BB7-4ECC72425AAC}" presName="rootConnector" presStyleLbl="node1" presStyleIdx="1" presStyleCnt="3"/>
      <dgm:spPr/>
    </dgm:pt>
    <dgm:pt modelId="{DDD99D64-5F9C-49E6-B800-1BCD768A125B}" type="pres">
      <dgm:prSet presAssocID="{51C68D5E-995A-4A86-8BB7-4ECC72425AAC}" presName="childShape" presStyleCnt="0"/>
      <dgm:spPr/>
    </dgm:pt>
    <dgm:pt modelId="{2963C9A4-25B5-40EE-8642-391EA73968F7}" type="pres">
      <dgm:prSet presAssocID="{F7854471-E46F-401C-9EC4-91FE65668803}" presName="Name13" presStyleLbl="parChTrans1D2" presStyleIdx="3" presStyleCnt="8"/>
      <dgm:spPr/>
    </dgm:pt>
    <dgm:pt modelId="{2E596965-F4D2-422F-BA3D-B0C251466EBE}" type="pres">
      <dgm:prSet presAssocID="{D9895BC5-CD7A-4314-97C9-08B0C9BAB3DA}" presName="childText" presStyleLbl="bgAcc1" presStyleIdx="3" presStyleCnt="8">
        <dgm:presLayoutVars>
          <dgm:bulletEnabled val="1"/>
        </dgm:presLayoutVars>
      </dgm:prSet>
      <dgm:spPr/>
    </dgm:pt>
    <dgm:pt modelId="{2889A3FD-4A20-4402-934E-B2564E76BF58}" type="pres">
      <dgm:prSet presAssocID="{8EC96ACB-78EA-4D9B-8679-CD796BE85D02}" presName="Name13" presStyleLbl="parChTrans1D2" presStyleIdx="4" presStyleCnt="8"/>
      <dgm:spPr/>
    </dgm:pt>
    <dgm:pt modelId="{B3A8C560-C098-4C28-A7C3-CA6447F3E8EA}" type="pres">
      <dgm:prSet presAssocID="{479F20EC-ABAC-481C-9B3F-CE8F470D44EF}" presName="childText" presStyleLbl="bgAcc1" presStyleIdx="4" presStyleCnt="8">
        <dgm:presLayoutVars>
          <dgm:bulletEnabled val="1"/>
        </dgm:presLayoutVars>
      </dgm:prSet>
      <dgm:spPr/>
    </dgm:pt>
    <dgm:pt modelId="{B1212DA0-C139-4607-92EF-CD98CB5E7C4B}" type="pres">
      <dgm:prSet presAssocID="{26F316C4-6A2E-4A53-9617-EBE0B3EC6A83}" presName="Name13" presStyleLbl="parChTrans1D2" presStyleIdx="5" presStyleCnt="8"/>
      <dgm:spPr/>
    </dgm:pt>
    <dgm:pt modelId="{B5857E22-45B4-4D59-A2BF-835E8EC78113}" type="pres">
      <dgm:prSet presAssocID="{0DB26CB3-C5CF-4234-A92A-945CF056C2AB}" presName="childText" presStyleLbl="bgAcc1" presStyleIdx="5" presStyleCnt="8">
        <dgm:presLayoutVars>
          <dgm:bulletEnabled val="1"/>
        </dgm:presLayoutVars>
      </dgm:prSet>
      <dgm:spPr/>
    </dgm:pt>
    <dgm:pt modelId="{5E58AA3F-A770-4821-8BE2-1F39FDE2DA10}" type="pres">
      <dgm:prSet presAssocID="{2396C0C9-FB11-4D00-9392-E73E7B20192B}" presName="root" presStyleCnt="0"/>
      <dgm:spPr/>
    </dgm:pt>
    <dgm:pt modelId="{956A74CC-1757-47E7-B005-A58A4F9E592E}" type="pres">
      <dgm:prSet presAssocID="{2396C0C9-FB11-4D00-9392-E73E7B20192B}" presName="rootComposite" presStyleCnt="0"/>
      <dgm:spPr/>
    </dgm:pt>
    <dgm:pt modelId="{77943600-0D80-4F83-9B73-CACAC9D4EB6D}" type="pres">
      <dgm:prSet presAssocID="{2396C0C9-FB11-4D00-9392-E73E7B20192B}" presName="rootText" presStyleLbl="node1" presStyleIdx="2" presStyleCnt="3"/>
      <dgm:spPr/>
    </dgm:pt>
    <dgm:pt modelId="{EF276B9C-39F2-4A0B-B810-62E08EF815DF}" type="pres">
      <dgm:prSet presAssocID="{2396C0C9-FB11-4D00-9392-E73E7B20192B}" presName="rootConnector" presStyleLbl="node1" presStyleIdx="2" presStyleCnt="3"/>
      <dgm:spPr/>
    </dgm:pt>
    <dgm:pt modelId="{5D216E1E-6E34-43B2-B05A-F4C3B71FCA52}" type="pres">
      <dgm:prSet presAssocID="{2396C0C9-FB11-4D00-9392-E73E7B20192B}" presName="childShape" presStyleCnt="0"/>
      <dgm:spPr/>
    </dgm:pt>
    <dgm:pt modelId="{3CAAE33F-C369-4ED5-B5DC-F2152D054D8A}" type="pres">
      <dgm:prSet presAssocID="{AAAEE570-E65B-40F5-B48F-34FD98E0CC48}" presName="Name13" presStyleLbl="parChTrans1D2" presStyleIdx="6" presStyleCnt="8"/>
      <dgm:spPr/>
    </dgm:pt>
    <dgm:pt modelId="{66C07A9D-35EC-4548-9144-EFDD670753A1}" type="pres">
      <dgm:prSet presAssocID="{330FA1A4-EF6F-4BA7-838E-1F2922AB4442}" presName="childText" presStyleLbl="bgAcc1" presStyleIdx="6" presStyleCnt="8">
        <dgm:presLayoutVars>
          <dgm:bulletEnabled val="1"/>
        </dgm:presLayoutVars>
      </dgm:prSet>
      <dgm:spPr/>
    </dgm:pt>
    <dgm:pt modelId="{B6AA5933-2B21-4563-A209-FF6848A1F7BA}" type="pres">
      <dgm:prSet presAssocID="{5A17C4D2-1E2E-4D31-8725-2BDF7A43A543}" presName="Name13" presStyleLbl="parChTrans1D2" presStyleIdx="7" presStyleCnt="8"/>
      <dgm:spPr/>
    </dgm:pt>
    <dgm:pt modelId="{9ECFE1A3-C02A-4C89-8055-5408546C32A6}" type="pres">
      <dgm:prSet presAssocID="{AF4E375B-C401-463D-BF42-BFB505D9334F}" presName="childText" presStyleLbl="bgAcc1" presStyleIdx="7" presStyleCnt="8">
        <dgm:presLayoutVars>
          <dgm:bulletEnabled val="1"/>
        </dgm:presLayoutVars>
      </dgm:prSet>
      <dgm:spPr/>
    </dgm:pt>
  </dgm:ptLst>
  <dgm:cxnLst>
    <dgm:cxn modelId="{1E5A3D18-DD74-4A8C-B2F9-9374FFD49604}" type="presOf" srcId="{D9895BC5-CD7A-4314-97C9-08B0C9BAB3DA}" destId="{2E596965-F4D2-422F-BA3D-B0C251466EBE}" srcOrd="0" destOrd="0" presId="urn:microsoft.com/office/officeart/2005/8/layout/hierarchy3"/>
    <dgm:cxn modelId="{FD9AD21A-67C9-4F97-8DEE-99D15D8F0B10}" srcId="{DE80650E-7F03-44E4-B6D9-505DC71CA0E1}" destId="{6BA53AEB-E467-4FFC-8518-38D28A7F8579}" srcOrd="2" destOrd="0" parTransId="{43575F15-0BF5-45E4-95F0-5393FC3A5938}" sibTransId="{D5901A36-40B8-4E02-ABE3-801A83EFA225}"/>
    <dgm:cxn modelId="{FF127B20-2E9D-4C7C-B8DC-6C5436FF1C3F}" srcId="{51C68D5E-995A-4A86-8BB7-4ECC72425AAC}" destId="{479F20EC-ABAC-481C-9B3F-CE8F470D44EF}" srcOrd="1" destOrd="0" parTransId="{8EC96ACB-78EA-4D9B-8679-CD796BE85D02}" sibTransId="{2C8AB380-D857-4238-BEB0-737906C84AFA}"/>
    <dgm:cxn modelId="{84A25322-0813-4E50-8C95-4BFC8502981A}" srcId="{903EBF6D-BF02-45D9-B203-57E20C649A7C}" destId="{DE80650E-7F03-44E4-B6D9-505DC71CA0E1}" srcOrd="0" destOrd="0" parTransId="{457326C0-0E16-4BEF-B49E-10550E2DC8D6}" sibTransId="{1E8279D5-BE5B-45D2-97D0-3F780FF3E7EB}"/>
    <dgm:cxn modelId="{98B8D62C-6090-4A56-BE3F-2EB2972DDF6B}" type="presOf" srcId="{8EC96ACB-78EA-4D9B-8679-CD796BE85D02}" destId="{2889A3FD-4A20-4402-934E-B2564E76BF58}" srcOrd="0" destOrd="0" presId="urn:microsoft.com/office/officeart/2005/8/layout/hierarchy3"/>
    <dgm:cxn modelId="{F093C330-C2B1-4D96-A6C4-C36B707E66AB}" type="presOf" srcId="{F7854471-E46F-401C-9EC4-91FE65668803}" destId="{2963C9A4-25B5-40EE-8642-391EA73968F7}" srcOrd="0" destOrd="0" presId="urn:microsoft.com/office/officeart/2005/8/layout/hierarchy3"/>
    <dgm:cxn modelId="{7E9D3733-B2CC-4EC0-A343-F3FE516EEDD5}" type="presOf" srcId="{DE80650E-7F03-44E4-B6D9-505DC71CA0E1}" destId="{468FAA15-F197-4AF3-AD8B-CEB0AA3CA262}" srcOrd="1" destOrd="0" presId="urn:microsoft.com/office/officeart/2005/8/layout/hierarchy3"/>
    <dgm:cxn modelId="{8EAF9F67-D5A7-4504-8EFE-0FAA241DE92F}" type="presOf" srcId="{2396C0C9-FB11-4D00-9392-E73E7B20192B}" destId="{EF276B9C-39F2-4A0B-B810-62E08EF815DF}" srcOrd="1" destOrd="0" presId="urn:microsoft.com/office/officeart/2005/8/layout/hierarchy3"/>
    <dgm:cxn modelId="{A4FC0F4B-2D91-4892-8EF8-C1A812529126}" type="presOf" srcId="{AF4E375B-C401-463D-BF42-BFB505D9334F}" destId="{9ECFE1A3-C02A-4C89-8055-5408546C32A6}" srcOrd="0" destOrd="0" presId="urn:microsoft.com/office/officeart/2005/8/layout/hierarchy3"/>
    <dgm:cxn modelId="{9DB40E6E-4A3E-4E85-A0B2-A43ECAC634B4}" type="presOf" srcId="{1035D113-357C-409C-8A72-43CE2E1480B2}" destId="{EFD4C5DF-6C13-443F-90FF-18370A50BAB3}" srcOrd="0" destOrd="0" presId="urn:microsoft.com/office/officeart/2005/8/layout/hierarchy3"/>
    <dgm:cxn modelId="{825BA771-3810-47B0-A9D0-0E57646C0AB3}" type="presOf" srcId="{DE80650E-7F03-44E4-B6D9-505DC71CA0E1}" destId="{D2C2D752-B266-4B5C-A060-7F7D57BD3238}" srcOrd="0" destOrd="0" presId="urn:microsoft.com/office/officeart/2005/8/layout/hierarchy3"/>
    <dgm:cxn modelId="{AEC2D351-82B7-430A-8834-F1800E304FEE}" type="presOf" srcId="{6BA53AEB-E467-4FFC-8518-38D28A7F8579}" destId="{F1B4565C-8B5A-4318-909E-4E13277BA795}" srcOrd="0" destOrd="0" presId="urn:microsoft.com/office/officeart/2005/8/layout/hierarchy3"/>
    <dgm:cxn modelId="{80941A77-A5CE-4CB7-8A55-7BEFE5E981D4}" srcId="{DE80650E-7F03-44E4-B6D9-505DC71CA0E1}" destId="{C118CA19-C4AF-4440-826C-F97CE72BBF88}" srcOrd="1" destOrd="0" parTransId="{8DAC38C7-335D-47C1-B356-209FF6345E89}" sibTransId="{BDCB543D-B9DA-478E-9024-EAE8FFD79390}"/>
    <dgm:cxn modelId="{D9D54777-3551-4EFA-956A-AB3D4F4DF919}" type="presOf" srcId="{2396C0C9-FB11-4D00-9392-E73E7B20192B}" destId="{77943600-0D80-4F83-9B73-CACAC9D4EB6D}" srcOrd="0" destOrd="0" presId="urn:microsoft.com/office/officeart/2005/8/layout/hierarchy3"/>
    <dgm:cxn modelId="{39148E79-D499-4827-9B9A-7F9F0F3C3C5C}" srcId="{2396C0C9-FB11-4D00-9392-E73E7B20192B}" destId="{330FA1A4-EF6F-4BA7-838E-1F2922AB4442}" srcOrd="0" destOrd="0" parTransId="{AAAEE570-E65B-40F5-B48F-34FD98E0CC48}" sibTransId="{F4651EB8-B48D-4108-8263-06992D89B434}"/>
    <dgm:cxn modelId="{3E99B682-2FB9-473A-BB82-96EB4669F969}" type="presOf" srcId="{2E92A036-C96C-41B7-91F6-C8FD0494AC1C}" destId="{F52562EB-F683-4734-94F9-AD329C90D4A2}" srcOrd="0" destOrd="0" presId="urn:microsoft.com/office/officeart/2005/8/layout/hierarchy3"/>
    <dgm:cxn modelId="{99D7F484-3FB4-4935-B2AD-D157B651AD07}" type="presOf" srcId="{8DAC38C7-335D-47C1-B356-209FF6345E89}" destId="{9B68634F-C584-4E4D-AED9-9B46665F9FA0}" srcOrd="0" destOrd="0" presId="urn:microsoft.com/office/officeart/2005/8/layout/hierarchy3"/>
    <dgm:cxn modelId="{8FC36E8E-683E-46C0-8155-AEA6B8B5E2A3}" type="presOf" srcId="{AAAEE570-E65B-40F5-B48F-34FD98E0CC48}" destId="{3CAAE33F-C369-4ED5-B5DC-F2152D054D8A}" srcOrd="0" destOrd="0" presId="urn:microsoft.com/office/officeart/2005/8/layout/hierarchy3"/>
    <dgm:cxn modelId="{B5329F92-B4AD-4EF0-93A9-93EE7E9FFB52}" srcId="{2396C0C9-FB11-4D00-9392-E73E7B20192B}" destId="{AF4E375B-C401-463D-BF42-BFB505D9334F}" srcOrd="1" destOrd="0" parTransId="{5A17C4D2-1E2E-4D31-8725-2BDF7A43A543}" sibTransId="{0BC17CC5-236A-45BE-AFA7-3FF98B8A0114}"/>
    <dgm:cxn modelId="{9402379D-4676-4E71-9A49-2ADFFF37E22C}" srcId="{DE80650E-7F03-44E4-B6D9-505DC71CA0E1}" destId="{1035D113-357C-409C-8A72-43CE2E1480B2}" srcOrd="0" destOrd="0" parTransId="{2E92A036-C96C-41B7-91F6-C8FD0494AC1C}" sibTransId="{BB7F3EE7-8A81-40BB-B543-F95827565DEC}"/>
    <dgm:cxn modelId="{691722A3-00EC-454D-AEEA-923898B7D3CF}" srcId="{51C68D5E-995A-4A86-8BB7-4ECC72425AAC}" destId="{D9895BC5-CD7A-4314-97C9-08B0C9BAB3DA}" srcOrd="0" destOrd="0" parTransId="{F7854471-E46F-401C-9EC4-91FE65668803}" sibTransId="{8479D832-4DC0-4F98-B490-8EACA12EB549}"/>
    <dgm:cxn modelId="{A5C5A1B6-43F2-44FA-AF63-0BD4FE568194}" type="presOf" srcId="{5A17C4D2-1E2E-4D31-8725-2BDF7A43A543}" destId="{B6AA5933-2B21-4563-A209-FF6848A1F7BA}" srcOrd="0" destOrd="0" presId="urn:microsoft.com/office/officeart/2005/8/layout/hierarchy3"/>
    <dgm:cxn modelId="{40D388BC-36F0-4C8C-90FF-CD566C35A209}" type="presOf" srcId="{479F20EC-ABAC-481C-9B3F-CE8F470D44EF}" destId="{B3A8C560-C098-4C28-A7C3-CA6447F3E8EA}" srcOrd="0" destOrd="0" presId="urn:microsoft.com/office/officeart/2005/8/layout/hierarchy3"/>
    <dgm:cxn modelId="{8E14F1C5-2665-468A-8779-8B1B9A7B54BC}" type="presOf" srcId="{26F316C4-6A2E-4A53-9617-EBE0B3EC6A83}" destId="{B1212DA0-C139-4607-92EF-CD98CB5E7C4B}" srcOrd="0" destOrd="0" presId="urn:microsoft.com/office/officeart/2005/8/layout/hierarchy3"/>
    <dgm:cxn modelId="{471BD1CC-6538-43BA-875D-F0CE5484EE05}" type="presOf" srcId="{C118CA19-C4AF-4440-826C-F97CE72BBF88}" destId="{1AA40768-F937-46F8-A979-66DF26E269C6}" srcOrd="0" destOrd="0" presId="urn:microsoft.com/office/officeart/2005/8/layout/hierarchy3"/>
    <dgm:cxn modelId="{EA67A0CE-8735-4B87-B775-1B19BA48EBBF}" srcId="{903EBF6D-BF02-45D9-B203-57E20C649A7C}" destId="{51C68D5E-995A-4A86-8BB7-4ECC72425AAC}" srcOrd="1" destOrd="0" parTransId="{4C2BB78D-9340-42DC-BE5E-4211A60F27EB}" sibTransId="{AE438703-71BA-4CD7-A7DD-D15490F66D72}"/>
    <dgm:cxn modelId="{67221DD2-FF4B-4248-8B04-B83AF3C546CA}" srcId="{903EBF6D-BF02-45D9-B203-57E20C649A7C}" destId="{2396C0C9-FB11-4D00-9392-E73E7B20192B}" srcOrd="2" destOrd="0" parTransId="{2909A8C7-33C2-401A-8828-71D235490164}" sibTransId="{4D01BC19-D0DA-42AE-BDD5-3FDB4859F7E0}"/>
    <dgm:cxn modelId="{97A91AD4-E7AC-4444-995D-1DF2ED5A84D3}" type="presOf" srcId="{903EBF6D-BF02-45D9-B203-57E20C649A7C}" destId="{2D8FFE99-3485-415E-9C2F-4EB0841A6D1B}" srcOrd="0" destOrd="0" presId="urn:microsoft.com/office/officeart/2005/8/layout/hierarchy3"/>
    <dgm:cxn modelId="{4C1366DC-9488-4B19-AE62-B74826632A3A}" type="presOf" srcId="{330FA1A4-EF6F-4BA7-838E-1F2922AB4442}" destId="{66C07A9D-35EC-4548-9144-EFDD670753A1}" srcOrd="0" destOrd="0" presId="urn:microsoft.com/office/officeart/2005/8/layout/hierarchy3"/>
    <dgm:cxn modelId="{1A4EF5DD-328C-41C5-9904-C666AFA45ECB}" type="presOf" srcId="{51C68D5E-995A-4A86-8BB7-4ECC72425AAC}" destId="{69025817-B448-45A3-B968-96815A927A19}" srcOrd="1" destOrd="0" presId="urn:microsoft.com/office/officeart/2005/8/layout/hierarchy3"/>
    <dgm:cxn modelId="{1A222DE3-9B0A-4BB9-96F6-8C26E9593627}" type="presOf" srcId="{43575F15-0BF5-45E4-95F0-5393FC3A5938}" destId="{56A15D81-C7DF-460C-AC9F-0AEEB5CB6865}" srcOrd="0" destOrd="0" presId="urn:microsoft.com/office/officeart/2005/8/layout/hierarchy3"/>
    <dgm:cxn modelId="{D0D833EF-6BB3-4307-BD24-F03C73BBB948}" type="presOf" srcId="{0DB26CB3-C5CF-4234-A92A-945CF056C2AB}" destId="{B5857E22-45B4-4D59-A2BF-835E8EC78113}" srcOrd="0" destOrd="0" presId="urn:microsoft.com/office/officeart/2005/8/layout/hierarchy3"/>
    <dgm:cxn modelId="{3B27D9EF-3772-4211-A2C8-B1942393A64A}" type="presOf" srcId="{51C68D5E-995A-4A86-8BB7-4ECC72425AAC}" destId="{EB2A57EC-537B-4E98-A4B5-FBC7EA8025B1}" srcOrd="0" destOrd="0" presId="urn:microsoft.com/office/officeart/2005/8/layout/hierarchy3"/>
    <dgm:cxn modelId="{502B46FE-CC93-4340-9980-FFBA5A43A193}" srcId="{51C68D5E-995A-4A86-8BB7-4ECC72425AAC}" destId="{0DB26CB3-C5CF-4234-A92A-945CF056C2AB}" srcOrd="2" destOrd="0" parTransId="{26F316C4-6A2E-4A53-9617-EBE0B3EC6A83}" sibTransId="{E14BC020-CE18-4E50-A1AE-1D0496F553AC}"/>
    <dgm:cxn modelId="{C253ACEA-0365-416F-BBC1-EEACAA93067A}" type="presParOf" srcId="{2D8FFE99-3485-415E-9C2F-4EB0841A6D1B}" destId="{1DEDCC93-D558-4225-976A-0654328733DA}" srcOrd="0" destOrd="0" presId="urn:microsoft.com/office/officeart/2005/8/layout/hierarchy3"/>
    <dgm:cxn modelId="{B08307C0-E45D-4804-A0BF-3B0EA9224611}" type="presParOf" srcId="{1DEDCC93-D558-4225-976A-0654328733DA}" destId="{574F0A3F-B346-4EAA-B154-B8979017D036}" srcOrd="0" destOrd="0" presId="urn:microsoft.com/office/officeart/2005/8/layout/hierarchy3"/>
    <dgm:cxn modelId="{DC5EB1FD-2A49-47E9-BDDE-EDD469CB54AB}" type="presParOf" srcId="{574F0A3F-B346-4EAA-B154-B8979017D036}" destId="{D2C2D752-B266-4B5C-A060-7F7D57BD3238}" srcOrd="0" destOrd="0" presId="urn:microsoft.com/office/officeart/2005/8/layout/hierarchy3"/>
    <dgm:cxn modelId="{45F0E396-89DF-498B-B97B-2F7794E6CBCD}" type="presParOf" srcId="{574F0A3F-B346-4EAA-B154-B8979017D036}" destId="{468FAA15-F197-4AF3-AD8B-CEB0AA3CA262}" srcOrd="1" destOrd="0" presId="urn:microsoft.com/office/officeart/2005/8/layout/hierarchy3"/>
    <dgm:cxn modelId="{23D04E79-7C6C-476A-8DD3-A6EDD173C338}" type="presParOf" srcId="{1DEDCC93-D558-4225-976A-0654328733DA}" destId="{4EBA312F-FC80-4F70-B923-D1C72FEC9313}" srcOrd="1" destOrd="0" presId="urn:microsoft.com/office/officeart/2005/8/layout/hierarchy3"/>
    <dgm:cxn modelId="{CF4EC880-470A-4011-AC5D-098611A74E0B}" type="presParOf" srcId="{4EBA312F-FC80-4F70-B923-D1C72FEC9313}" destId="{F52562EB-F683-4734-94F9-AD329C90D4A2}" srcOrd="0" destOrd="0" presId="urn:microsoft.com/office/officeart/2005/8/layout/hierarchy3"/>
    <dgm:cxn modelId="{DBF03C2A-43DB-4C6C-8DE0-5E5796505B48}" type="presParOf" srcId="{4EBA312F-FC80-4F70-B923-D1C72FEC9313}" destId="{EFD4C5DF-6C13-443F-90FF-18370A50BAB3}" srcOrd="1" destOrd="0" presId="urn:microsoft.com/office/officeart/2005/8/layout/hierarchy3"/>
    <dgm:cxn modelId="{1D94ABBC-345F-4785-839D-221270022E80}" type="presParOf" srcId="{4EBA312F-FC80-4F70-B923-D1C72FEC9313}" destId="{9B68634F-C584-4E4D-AED9-9B46665F9FA0}" srcOrd="2" destOrd="0" presId="urn:microsoft.com/office/officeart/2005/8/layout/hierarchy3"/>
    <dgm:cxn modelId="{CE069854-95F3-41D9-9421-53AE8EABB0A4}" type="presParOf" srcId="{4EBA312F-FC80-4F70-B923-D1C72FEC9313}" destId="{1AA40768-F937-46F8-A979-66DF26E269C6}" srcOrd="3" destOrd="0" presId="urn:microsoft.com/office/officeart/2005/8/layout/hierarchy3"/>
    <dgm:cxn modelId="{8336D5D6-0523-43BC-BD5C-96F02956A9A1}" type="presParOf" srcId="{4EBA312F-FC80-4F70-B923-D1C72FEC9313}" destId="{56A15D81-C7DF-460C-AC9F-0AEEB5CB6865}" srcOrd="4" destOrd="0" presId="urn:microsoft.com/office/officeart/2005/8/layout/hierarchy3"/>
    <dgm:cxn modelId="{EA1F352D-C105-413F-99A2-05ADCE83B63C}" type="presParOf" srcId="{4EBA312F-FC80-4F70-B923-D1C72FEC9313}" destId="{F1B4565C-8B5A-4318-909E-4E13277BA795}" srcOrd="5" destOrd="0" presId="urn:microsoft.com/office/officeart/2005/8/layout/hierarchy3"/>
    <dgm:cxn modelId="{762D1039-4C45-4B06-8553-165447003476}" type="presParOf" srcId="{2D8FFE99-3485-415E-9C2F-4EB0841A6D1B}" destId="{C1DB8829-93BB-44EC-9845-E17176638E8C}" srcOrd="1" destOrd="0" presId="urn:microsoft.com/office/officeart/2005/8/layout/hierarchy3"/>
    <dgm:cxn modelId="{8BC3F22E-26C6-462A-92FE-21986AE47544}" type="presParOf" srcId="{C1DB8829-93BB-44EC-9845-E17176638E8C}" destId="{A4F60351-C558-449D-90D8-5ADEDB6A277B}" srcOrd="0" destOrd="0" presId="urn:microsoft.com/office/officeart/2005/8/layout/hierarchy3"/>
    <dgm:cxn modelId="{8E816AF0-B25E-458F-823A-B8A503C9684C}" type="presParOf" srcId="{A4F60351-C558-449D-90D8-5ADEDB6A277B}" destId="{EB2A57EC-537B-4E98-A4B5-FBC7EA8025B1}" srcOrd="0" destOrd="0" presId="urn:microsoft.com/office/officeart/2005/8/layout/hierarchy3"/>
    <dgm:cxn modelId="{7FBF3815-FA21-41A6-9685-37AEC27DCE10}" type="presParOf" srcId="{A4F60351-C558-449D-90D8-5ADEDB6A277B}" destId="{69025817-B448-45A3-B968-96815A927A19}" srcOrd="1" destOrd="0" presId="urn:microsoft.com/office/officeart/2005/8/layout/hierarchy3"/>
    <dgm:cxn modelId="{2CB2917D-026F-4FD0-98FD-E4BA13BDFD01}" type="presParOf" srcId="{C1DB8829-93BB-44EC-9845-E17176638E8C}" destId="{DDD99D64-5F9C-49E6-B800-1BCD768A125B}" srcOrd="1" destOrd="0" presId="urn:microsoft.com/office/officeart/2005/8/layout/hierarchy3"/>
    <dgm:cxn modelId="{7F539D2B-78ED-488E-ADB8-076AA65E09C6}" type="presParOf" srcId="{DDD99D64-5F9C-49E6-B800-1BCD768A125B}" destId="{2963C9A4-25B5-40EE-8642-391EA73968F7}" srcOrd="0" destOrd="0" presId="urn:microsoft.com/office/officeart/2005/8/layout/hierarchy3"/>
    <dgm:cxn modelId="{5B4BEB89-35AC-4E35-BE46-3AE915C17392}" type="presParOf" srcId="{DDD99D64-5F9C-49E6-B800-1BCD768A125B}" destId="{2E596965-F4D2-422F-BA3D-B0C251466EBE}" srcOrd="1" destOrd="0" presId="urn:microsoft.com/office/officeart/2005/8/layout/hierarchy3"/>
    <dgm:cxn modelId="{44AA8D72-0598-4EEF-8C7A-E146F0C66F4F}" type="presParOf" srcId="{DDD99D64-5F9C-49E6-B800-1BCD768A125B}" destId="{2889A3FD-4A20-4402-934E-B2564E76BF58}" srcOrd="2" destOrd="0" presId="urn:microsoft.com/office/officeart/2005/8/layout/hierarchy3"/>
    <dgm:cxn modelId="{573981AB-65BE-4019-9962-271A17A97F39}" type="presParOf" srcId="{DDD99D64-5F9C-49E6-B800-1BCD768A125B}" destId="{B3A8C560-C098-4C28-A7C3-CA6447F3E8EA}" srcOrd="3" destOrd="0" presId="urn:microsoft.com/office/officeart/2005/8/layout/hierarchy3"/>
    <dgm:cxn modelId="{1BB8E185-951F-4AB7-A4A9-57B9FDAF920D}" type="presParOf" srcId="{DDD99D64-5F9C-49E6-B800-1BCD768A125B}" destId="{B1212DA0-C139-4607-92EF-CD98CB5E7C4B}" srcOrd="4" destOrd="0" presId="urn:microsoft.com/office/officeart/2005/8/layout/hierarchy3"/>
    <dgm:cxn modelId="{54E6A098-8AD8-484B-AD33-15D605C8B7E0}" type="presParOf" srcId="{DDD99D64-5F9C-49E6-B800-1BCD768A125B}" destId="{B5857E22-45B4-4D59-A2BF-835E8EC78113}" srcOrd="5" destOrd="0" presId="urn:microsoft.com/office/officeart/2005/8/layout/hierarchy3"/>
    <dgm:cxn modelId="{A8D68B0A-A4BD-474B-998C-A93C24A2CFFE}" type="presParOf" srcId="{2D8FFE99-3485-415E-9C2F-4EB0841A6D1B}" destId="{5E58AA3F-A770-4821-8BE2-1F39FDE2DA10}" srcOrd="2" destOrd="0" presId="urn:microsoft.com/office/officeart/2005/8/layout/hierarchy3"/>
    <dgm:cxn modelId="{CAB5CA31-85EF-4D76-8DB0-C3FC31154B30}" type="presParOf" srcId="{5E58AA3F-A770-4821-8BE2-1F39FDE2DA10}" destId="{956A74CC-1757-47E7-B005-A58A4F9E592E}" srcOrd="0" destOrd="0" presId="urn:microsoft.com/office/officeart/2005/8/layout/hierarchy3"/>
    <dgm:cxn modelId="{D4B89892-DA7B-4D94-9D75-596AE16BCA73}" type="presParOf" srcId="{956A74CC-1757-47E7-B005-A58A4F9E592E}" destId="{77943600-0D80-4F83-9B73-CACAC9D4EB6D}" srcOrd="0" destOrd="0" presId="urn:microsoft.com/office/officeart/2005/8/layout/hierarchy3"/>
    <dgm:cxn modelId="{BBF24BBA-EDE4-404B-8190-BA6159AAA5CD}" type="presParOf" srcId="{956A74CC-1757-47E7-B005-A58A4F9E592E}" destId="{EF276B9C-39F2-4A0B-B810-62E08EF815DF}" srcOrd="1" destOrd="0" presId="urn:microsoft.com/office/officeart/2005/8/layout/hierarchy3"/>
    <dgm:cxn modelId="{ADAC8B0A-C311-4805-9B93-7E11116371AB}" type="presParOf" srcId="{5E58AA3F-A770-4821-8BE2-1F39FDE2DA10}" destId="{5D216E1E-6E34-43B2-B05A-F4C3B71FCA52}" srcOrd="1" destOrd="0" presId="urn:microsoft.com/office/officeart/2005/8/layout/hierarchy3"/>
    <dgm:cxn modelId="{D50CE17E-94A8-4A69-ACDC-42BF6822E1A4}" type="presParOf" srcId="{5D216E1E-6E34-43B2-B05A-F4C3B71FCA52}" destId="{3CAAE33F-C369-4ED5-B5DC-F2152D054D8A}" srcOrd="0" destOrd="0" presId="urn:microsoft.com/office/officeart/2005/8/layout/hierarchy3"/>
    <dgm:cxn modelId="{63773260-8C3F-40FA-A918-A397521DF42E}" type="presParOf" srcId="{5D216E1E-6E34-43B2-B05A-F4C3B71FCA52}" destId="{66C07A9D-35EC-4548-9144-EFDD670753A1}" srcOrd="1" destOrd="0" presId="urn:microsoft.com/office/officeart/2005/8/layout/hierarchy3"/>
    <dgm:cxn modelId="{E8005808-FC0C-4A7C-A6D5-9BF0BB707F0A}" type="presParOf" srcId="{5D216E1E-6E34-43B2-B05A-F4C3B71FCA52}" destId="{B6AA5933-2B21-4563-A209-FF6848A1F7BA}" srcOrd="2" destOrd="0" presId="urn:microsoft.com/office/officeart/2005/8/layout/hierarchy3"/>
    <dgm:cxn modelId="{76BAD8DF-4F69-4049-89D1-804EA5E5A4A7}" type="presParOf" srcId="{5D216E1E-6E34-43B2-B05A-F4C3B71FCA52}" destId="{9ECFE1A3-C02A-4C89-8055-5408546C32A6}"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7B92FB-E6D3-4102-95E4-3309E5FEE2EA}" type="doc">
      <dgm:prSet loTypeId="urn:microsoft.com/office/officeart/2005/8/layout/pyramid1" loCatId="pyramid" qsTypeId="urn:microsoft.com/office/officeart/2005/8/quickstyle/3d4" qsCatId="3D" csTypeId="urn:microsoft.com/office/officeart/2005/8/colors/accent2_4" csCatId="accent2" phldr="1"/>
      <dgm:spPr/>
    </dgm:pt>
    <dgm:pt modelId="{070FD77B-BE1F-4596-B058-2C23451C7466}">
      <dgm:prSet phldrT="[Text]" custT="1"/>
      <dgm:spPr/>
      <dgm:t>
        <a:bodyPr/>
        <a:lstStyle/>
        <a:p>
          <a:endParaRPr lang="en-US" sz="1400" b="1" dirty="0">
            <a:solidFill>
              <a:schemeClr val="accent1">
                <a:lumMod val="50000"/>
              </a:schemeClr>
            </a:solidFill>
          </a:endParaRPr>
        </a:p>
      </dgm:t>
    </dgm:pt>
    <dgm:pt modelId="{115C7AC7-3FEB-42F6-8404-E149A672D312}" type="parTrans" cxnId="{5FA5B3BE-09D8-40F5-9104-C3AA469E4F48}">
      <dgm:prSet/>
      <dgm:spPr/>
      <dgm:t>
        <a:bodyPr/>
        <a:lstStyle/>
        <a:p>
          <a:endParaRPr lang="en-US" b="1">
            <a:solidFill>
              <a:schemeClr val="accent1">
                <a:lumMod val="50000"/>
              </a:schemeClr>
            </a:solidFill>
          </a:endParaRPr>
        </a:p>
      </dgm:t>
    </dgm:pt>
    <dgm:pt modelId="{D5B4AE5B-870C-4335-837F-50D92CF73364}" type="sibTrans" cxnId="{5FA5B3BE-09D8-40F5-9104-C3AA469E4F48}">
      <dgm:prSet/>
      <dgm:spPr/>
      <dgm:t>
        <a:bodyPr/>
        <a:lstStyle/>
        <a:p>
          <a:endParaRPr lang="en-US" b="1">
            <a:solidFill>
              <a:schemeClr val="accent1">
                <a:lumMod val="50000"/>
              </a:schemeClr>
            </a:solidFill>
          </a:endParaRPr>
        </a:p>
      </dgm:t>
    </dgm:pt>
    <dgm:pt modelId="{38D713B4-E4B5-46C1-852E-49F3DA7FDE98}">
      <dgm:prSet phldrT="[Text]" custT="1"/>
      <dgm:spPr/>
      <dgm:t>
        <a:bodyPr/>
        <a:lstStyle/>
        <a:p>
          <a:r>
            <a:rPr lang="es-419" sz="1400" b="1" dirty="0">
              <a:solidFill>
                <a:schemeClr val="accent1">
                  <a:lumMod val="50000"/>
                </a:schemeClr>
              </a:solidFill>
              <a:latin typeface="Aptos" panose="020B0004020202020204" pitchFamily="34" charset="0"/>
            </a:rPr>
            <a:t>Tratados Internacionales</a:t>
          </a:r>
          <a:endParaRPr lang="en-US" sz="1400" b="1" dirty="0">
            <a:solidFill>
              <a:schemeClr val="accent1">
                <a:lumMod val="50000"/>
              </a:schemeClr>
            </a:solidFill>
            <a:latin typeface="Aptos" panose="020B0004020202020204" pitchFamily="34" charset="0"/>
          </a:endParaRPr>
        </a:p>
      </dgm:t>
    </dgm:pt>
    <dgm:pt modelId="{1D257F27-7F7C-4E32-9575-1E615710301C}" type="parTrans" cxnId="{885F98A5-439B-4FEF-BE67-30471E11F0E3}">
      <dgm:prSet/>
      <dgm:spPr/>
      <dgm:t>
        <a:bodyPr/>
        <a:lstStyle/>
        <a:p>
          <a:endParaRPr lang="en-US" b="1">
            <a:solidFill>
              <a:schemeClr val="accent1">
                <a:lumMod val="50000"/>
              </a:schemeClr>
            </a:solidFill>
          </a:endParaRPr>
        </a:p>
      </dgm:t>
    </dgm:pt>
    <dgm:pt modelId="{2EE71A09-D728-43CB-AED9-7F758F404D3C}" type="sibTrans" cxnId="{885F98A5-439B-4FEF-BE67-30471E11F0E3}">
      <dgm:prSet/>
      <dgm:spPr/>
      <dgm:t>
        <a:bodyPr/>
        <a:lstStyle/>
        <a:p>
          <a:endParaRPr lang="en-US" b="1">
            <a:solidFill>
              <a:schemeClr val="accent1">
                <a:lumMod val="50000"/>
              </a:schemeClr>
            </a:solidFill>
          </a:endParaRPr>
        </a:p>
      </dgm:t>
    </dgm:pt>
    <dgm:pt modelId="{3E68E71A-54A3-4F4B-8CED-66617D74E99B}">
      <dgm:prSet phldrT="[Text]" custT="1"/>
      <dgm:spPr/>
      <dgm:t>
        <a:bodyPr/>
        <a:lstStyle/>
        <a:p>
          <a:r>
            <a:rPr lang="es-419" sz="1400" b="1" dirty="0">
              <a:solidFill>
                <a:schemeClr val="accent1">
                  <a:lumMod val="50000"/>
                </a:schemeClr>
              </a:solidFill>
            </a:rPr>
            <a:t>Directivas, Circulares, Políticas, …</a:t>
          </a:r>
          <a:endParaRPr lang="en-US" sz="1400" b="1" dirty="0">
            <a:solidFill>
              <a:schemeClr val="accent1">
                <a:lumMod val="50000"/>
              </a:schemeClr>
            </a:solidFill>
          </a:endParaRPr>
        </a:p>
      </dgm:t>
    </dgm:pt>
    <dgm:pt modelId="{68DA62D0-7DA7-4417-ABF1-E4CC65C0E7AB}" type="parTrans" cxnId="{762A13C5-B00C-4325-BCDB-701FEB8C9725}">
      <dgm:prSet/>
      <dgm:spPr/>
      <dgm:t>
        <a:bodyPr/>
        <a:lstStyle/>
        <a:p>
          <a:endParaRPr lang="en-US" b="1">
            <a:solidFill>
              <a:schemeClr val="accent1">
                <a:lumMod val="50000"/>
              </a:schemeClr>
            </a:solidFill>
          </a:endParaRPr>
        </a:p>
      </dgm:t>
    </dgm:pt>
    <dgm:pt modelId="{E67E3CAC-B2C3-4A34-880C-64B221B52317}" type="sibTrans" cxnId="{762A13C5-B00C-4325-BCDB-701FEB8C9725}">
      <dgm:prSet/>
      <dgm:spPr/>
      <dgm:t>
        <a:bodyPr/>
        <a:lstStyle/>
        <a:p>
          <a:endParaRPr lang="en-US" b="1">
            <a:solidFill>
              <a:schemeClr val="accent1">
                <a:lumMod val="50000"/>
              </a:schemeClr>
            </a:solidFill>
          </a:endParaRPr>
        </a:p>
      </dgm:t>
    </dgm:pt>
    <dgm:pt modelId="{3E7AED39-6584-4F20-BA02-C926321ED5F3}">
      <dgm:prSet custT="1"/>
      <dgm:spPr/>
      <dgm:t>
        <a:bodyPr/>
        <a:lstStyle/>
        <a:p>
          <a:r>
            <a:rPr lang="es-419" sz="1400" b="1" dirty="0">
              <a:solidFill>
                <a:schemeClr val="accent1">
                  <a:lumMod val="50000"/>
                </a:schemeClr>
              </a:solidFill>
            </a:rPr>
            <a:t>Leyes</a:t>
          </a:r>
          <a:endParaRPr lang="en-US" sz="1400" b="1" dirty="0">
            <a:solidFill>
              <a:schemeClr val="accent1">
                <a:lumMod val="50000"/>
              </a:schemeClr>
            </a:solidFill>
          </a:endParaRPr>
        </a:p>
      </dgm:t>
    </dgm:pt>
    <dgm:pt modelId="{1B05DB8F-9AC0-4A43-845C-80BF4215A83B}" type="parTrans" cxnId="{A4D06496-F1EF-4965-BDB4-F50875DBA09A}">
      <dgm:prSet/>
      <dgm:spPr/>
      <dgm:t>
        <a:bodyPr/>
        <a:lstStyle/>
        <a:p>
          <a:endParaRPr lang="en-US" b="1">
            <a:solidFill>
              <a:schemeClr val="accent1">
                <a:lumMod val="50000"/>
              </a:schemeClr>
            </a:solidFill>
          </a:endParaRPr>
        </a:p>
      </dgm:t>
    </dgm:pt>
    <dgm:pt modelId="{0A0D679A-F9A3-4B57-A027-CEA8237D508C}" type="sibTrans" cxnId="{A4D06496-F1EF-4965-BDB4-F50875DBA09A}">
      <dgm:prSet/>
      <dgm:spPr/>
      <dgm:t>
        <a:bodyPr/>
        <a:lstStyle/>
        <a:p>
          <a:endParaRPr lang="en-US" b="1">
            <a:solidFill>
              <a:schemeClr val="accent1">
                <a:lumMod val="50000"/>
              </a:schemeClr>
            </a:solidFill>
          </a:endParaRPr>
        </a:p>
      </dgm:t>
    </dgm:pt>
    <dgm:pt modelId="{A478C29C-7A7F-4A59-AC09-E03A52646E67}">
      <dgm:prSet custT="1"/>
      <dgm:spPr/>
      <dgm:t>
        <a:bodyPr/>
        <a:lstStyle/>
        <a:p>
          <a:r>
            <a:rPr lang="es-419" sz="1400" b="1" dirty="0">
              <a:solidFill>
                <a:schemeClr val="accent1">
                  <a:lumMod val="50000"/>
                </a:schemeClr>
              </a:solidFill>
            </a:rPr>
            <a:t>Decretos Supremos</a:t>
          </a:r>
          <a:endParaRPr lang="en-US" sz="1400" b="1" dirty="0">
            <a:solidFill>
              <a:schemeClr val="accent1">
                <a:lumMod val="50000"/>
              </a:schemeClr>
            </a:solidFill>
          </a:endParaRPr>
        </a:p>
      </dgm:t>
    </dgm:pt>
    <dgm:pt modelId="{22B86453-24A4-4C2B-8BD0-0FB08C212CD6}" type="parTrans" cxnId="{60D275E6-8750-4D31-B900-C3E6A8308135}">
      <dgm:prSet/>
      <dgm:spPr/>
      <dgm:t>
        <a:bodyPr/>
        <a:lstStyle/>
        <a:p>
          <a:endParaRPr lang="en-US" b="1">
            <a:solidFill>
              <a:schemeClr val="accent1">
                <a:lumMod val="50000"/>
              </a:schemeClr>
            </a:solidFill>
          </a:endParaRPr>
        </a:p>
      </dgm:t>
    </dgm:pt>
    <dgm:pt modelId="{9D377317-6D01-4E63-9C05-6D8F5E26CB22}" type="sibTrans" cxnId="{60D275E6-8750-4D31-B900-C3E6A8308135}">
      <dgm:prSet/>
      <dgm:spPr/>
      <dgm:t>
        <a:bodyPr/>
        <a:lstStyle/>
        <a:p>
          <a:endParaRPr lang="en-US" b="1">
            <a:solidFill>
              <a:schemeClr val="accent1">
                <a:lumMod val="50000"/>
              </a:schemeClr>
            </a:solidFill>
          </a:endParaRPr>
        </a:p>
      </dgm:t>
    </dgm:pt>
    <dgm:pt modelId="{A3F7F259-5C8D-4317-874D-14086EEEBCAB}">
      <dgm:prSet custT="1"/>
      <dgm:spPr/>
      <dgm:t>
        <a:bodyPr/>
        <a:lstStyle/>
        <a:p>
          <a:r>
            <a:rPr lang="es-419" sz="1400" b="1" dirty="0">
              <a:solidFill>
                <a:schemeClr val="accent1">
                  <a:lumMod val="50000"/>
                </a:schemeClr>
              </a:solidFill>
            </a:rPr>
            <a:t>Reglamentos</a:t>
          </a:r>
        </a:p>
        <a:p>
          <a:r>
            <a:rPr lang="es-419" sz="1400" b="1" dirty="0">
              <a:solidFill>
                <a:schemeClr val="accent1">
                  <a:lumMod val="50000"/>
                </a:schemeClr>
              </a:solidFill>
            </a:rPr>
            <a:t>Resoluciones Ministeriales</a:t>
          </a:r>
          <a:endParaRPr lang="en-US" sz="1400" b="1" dirty="0">
            <a:solidFill>
              <a:schemeClr val="accent1">
                <a:lumMod val="50000"/>
              </a:schemeClr>
            </a:solidFill>
          </a:endParaRPr>
        </a:p>
      </dgm:t>
    </dgm:pt>
    <dgm:pt modelId="{E3A93DF7-7403-4E2F-BD45-17DB6D0A020B}" type="parTrans" cxnId="{C895DF0A-E238-4C0B-85A3-BDA65C2A0BFC}">
      <dgm:prSet/>
      <dgm:spPr/>
      <dgm:t>
        <a:bodyPr/>
        <a:lstStyle/>
        <a:p>
          <a:endParaRPr lang="en-US" b="1">
            <a:solidFill>
              <a:schemeClr val="accent1">
                <a:lumMod val="50000"/>
              </a:schemeClr>
            </a:solidFill>
          </a:endParaRPr>
        </a:p>
      </dgm:t>
    </dgm:pt>
    <dgm:pt modelId="{1B32F4CA-9140-4294-B6DE-BC53323B5E57}" type="sibTrans" cxnId="{C895DF0A-E238-4C0B-85A3-BDA65C2A0BFC}">
      <dgm:prSet/>
      <dgm:spPr/>
      <dgm:t>
        <a:bodyPr/>
        <a:lstStyle/>
        <a:p>
          <a:endParaRPr lang="en-US" b="1">
            <a:solidFill>
              <a:schemeClr val="accent1">
                <a:lumMod val="50000"/>
              </a:schemeClr>
            </a:solidFill>
          </a:endParaRPr>
        </a:p>
      </dgm:t>
    </dgm:pt>
    <dgm:pt modelId="{2E3E37DD-C5C4-40CC-84AC-781E38F317BD}" type="pres">
      <dgm:prSet presAssocID="{CC7B92FB-E6D3-4102-95E4-3309E5FEE2EA}" presName="Name0" presStyleCnt="0">
        <dgm:presLayoutVars>
          <dgm:dir/>
          <dgm:animLvl val="lvl"/>
          <dgm:resizeHandles val="exact"/>
        </dgm:presLayoutVars>
      </dgm:prSet>
      <dgm:spPr/>
    </dgm:pt>
    <dgm:pt modelId="{53FCB896-95EB-4216-ABED-9B1BDF6F8FEB}" type="pres">
      <dgm:prSet presAssocID="{070FD77B-BE1F-4596-B058-2C23451C7466}" presName="Name8" presStyleCnt="0"/>
      <dgm:spPr/>
    </dgm:pt>
    <dgm:pt modelId="{19132A9E-D713-4068-AEA1-4429B267A65B}" type="pres">
      <dgm:prSet presAssocID="{070FD77B-BE1F-4596-B058-2C23451C7466}" presName="level" presStyleLbl="node1" presStyleIdx="0" presStyleCnt="6">
        <dgm:presLayoutVars>
          <dgm:chMax val="1"/>
          <dgm:bulletEnabled val="1"/>
        </dgm:presLayoutVars>
      </dgm:prSet>
      <dgm:spPr/>
    </dgm:pt>
    <dgm:pt modelId="{1812151A-4C51-4C15-9B4E-EBC14BA26EEA}" type="pres">
      <dgm:prSet presAssocID="{070FD77B-BE1F-4596-B058-2C23451C7466}" presName="levelTx" presStyleLbl="revTx" presStyleIdx="0" presStyleCnt="0">
        <dgm:presLayoutVars>
          <dgm:chMax val="1"/>
          <dgm:bulletEnabled val="1"/>
        </dgm:presLayoutVars>
      </dgm:prSet>
      <dgm:spPr/>
    </dgm:pt>
    <dgm:pt modelId="{81E55BDE-3481-4FE9-B82F-679BF8E876A5}" type="pres">
      <dgm:prSet presAssocID="{38D713B4-E4B5-46C1-852E-49F3DA7FDE98}" presName="Name8" presStyleCnt="0"/>
      <dgm:spPr/>
    </dgm:pt>
    <dgm:pt modelId="{5CADFD47-F754-46D6-A361-EE902B6419C1}" type="pres">
      <dgm:prSet presAssocID="{38D713B4-E4B5-46C1-852E-49F3DA7FDE98}" presName="level" presStyleLbl="node1" presStyleIdx="1" presStyleCnt="6">
        <dgm:presLayoutVars>
          <dgm:chMax val="1"/>
          <dgm:bulletEnabled val="1"/>
        </dgm:presLayoutVars>
      </dgm:prSet>
      <dgm:spPr/>
    </dgm:pt>
    <dgm:pt modelId="{C6D25183-DA5B-4267-9670-7021CAB719DC}" type="pres">
      <dgm:prSet presAssocID="{38D713B4-E4B5-46C1-852E-49F3DA7FDE98}" presName="levelTx" presStyleLbl="revTx" presStyleIdx="0" presStyleCnt="0">
        <dgm:presLayoutVars>
          <dgm:chMax val="1"/>
          <dgm:bulletEnabled val="1"/>
        </dgm:presLayoutVars>
      </dgm:prSet>
      <dgm:spPr/>
    </dgm:pt>
    <dgm:pt modelId="{C1968824-7C8E-4D2F-B46B-694564E79C1F}" type="pres">
      <dgm:prSet presAssocID="{3E7AED39-6584-4F20-BA02-C926321ED5F3}" presName="Name8" presStyleCnt="0"/>
      <dgm:spPr/>
    </dgm:pt>
    <dgm:pt modelId="{2390202C-7CF0-464A-A766-2D269C85104C}" type="pres">
      <dgm:prSet presAssocID="{3E7AED39-6584-4F20-BA02-C926321ED5F3}" presName="level" presStyleLbl="node1" presStyleIdx="2" presStyleCnt="6">
        <dgm:presLayoutVars>
          <dgm:chMax val="1"/>
          <dgm:bulletEnabled val="1"/>
        </dgm:presLayoutVars>
      </dgm:prSet>
      <dgm:spPr/>
    </dgm:pt>
    <dgm:pt modelId="{16C067F6-6FB9-4791-8A05-F0A2BB073287}" type="pres">
      <dgm:prSet presAssocID="{3E7AED39-6584-4F20-BA02-C926321ED5F3}" presName="levelTx" presStyleLbl="revTx" presStyleIdx="0" presStyleCnt="0">
        <dgm:presLayoutVars>
          <dgm:chMax val="1"/>
          <dgm:bulletEnabled val="1"/>
        </dgm:presLayoutVars>
      </dgm:prSet>
      <dgm:spPr/>
    </dgm:pt>
    <dgm:pt modelId="{4F23D1F2-220E-4819-8E40-5D284DE7FAEB}" type="pres">
      <dgm:prSet presAssocID="{A478C29C-7A7F-4A59-AC09-E03A52646E67}" presName="Name8" presStyleCnt="0"/>
      <dgm:spPr/>
    </dgm:pt>
    <dgm:pt modelId="{2B05CC1C-7119-4200-9C2E-B0CFFBC8B5B6}" type="pres">
      <dgm:prSet presAssocID="{A478C29C-7A7F-4A59-AC09-E03A52646E67}" presName="level" presStyleLbl="node1" presStyleIdx="3" presStyleCnt="6">
        <dgm:presLayoutVars>
          <dgm:chMax val="1"/>
          <dgm:bulletEnabled val="1"/>
        </dgm:presLayoutVars>
      </dgm:prSet>
      <dgm:spPr/>
    </dgm:pt>
    <dgm:pt modelId="{E8E03DFD-E2CB-4560-AB9D-3AD16766F595}" type="pres">
      <dgm:prSet presAssocID="{A478C29C-7A7F-4A59-AC09-E03A52646E67}" presName="levelTx" presStyleLbl="revTx" presStyleIdx="0" presStyleCnt="0">
        <dgm:presLayoutVars>
          <dgm:chMax val="1"/>
          <dgm:bulletEnabled val="1"/>
        </dgm:presLayoutVars>
      </dgm:prSet>
      <dgm:spPr/>
    </dgm:pt>
    <dgm:pt modelId="{8924BC4B-9DE8-4BA9-89BF-08EEE6854311}" type="pres">
      <dgm:prSet presAssocID="{A3F7F259-5C8D-4317-874D-14086EEEBCAB}" presName="Name8" presStyleCnt="0"/>
      <dgm:spPr/>
    </dgm:pt>
    <dgm:pt modelId="{CC6F8277-9BC7-49E6-8299-8BDFC8DCD188}" type="pres">
      <dgm:prSet presAssocID="{A3F7F259-5C8D-4317-874D-14086EEEBCAB}" presName="level" presStyleLbl="node1" presStyleIdx="4" presStyleCnt="6">
        <dgm:presLayoutVars>
          <dgm:chMax val="1"/>
          <dgm:bulletEnabled val="1"/>
        </dgm:presLayoutVars>
      </dgm:prSet>
      <dgm:spPr/>
    </dgm:pt>
    <dgm:pt modelId="{B47BDEB7-8777-47D8-A049-6392E9851EC4}" type="pres">
      <dgm:prSet presAssocID="{A3F7F259-5C8D-4317-874D-14086EEEBCAB}" presName="levelTx" presStyleLbl="revTx" presStyleIdx="0" presStyleCnt="0">
        <dgm:presLayoutVars>
          <dgm:chMax val="1"/>
          <dgm:bulletEnabled val="1"/>
        </dgm:presLayoutVars>
      </dgm:prSet>
      <dgm:spPr/>
    </dgm:pt>
    <dgm:pt modelId="{9BD534AC-EE55-4A9C-B683-EB32C1BBAB05}" type="pres">
      <dgm:prSet presAssocID="{3E68E71A-54A3-4F4B-8CED-66617D74E99B}" presName="Name8" presStyleCnt="0"/>
      <dgm:spPr/>
    </dgm:pt>
    <dgm:pt modelId="{0EAEB1D8-9ECB-49AC-A07A-02E0128E48DB}" type="pres">
      <dgm:prSet presAssocID="{3E68E71A-54A3-4F4B-8CED-66617D74E99B}" presName="level" presStyleLbl="node1" presStyleIdx="5" presStyleCnt="6">
        <dgm:presLayoutVars>
          <dgm:chMax val="1"/>
          <dgm:bulletEnabled val="1"/>
        </dgm:presLayoutVars>
      </dgm:prSet>
      <dgm:spPr/>
    </dgm:pt>
    <dgm:pt modelId="{2DDD6A03-B266-4CE2-8A6F-654FF8E8D6CC}" type="pres">
      <dgm:prSet presAssocID="{3E68E71A-54A3-4F4B-8CED-66617D74E99B}" presName="levelTx" presStyleLbl="revTx" presStyleIdx="0" presStyleCnt="0">
        <dgm:presLayoutVars>
          <dgm:chMax val="1"/>
          <dgm:bulletEnabled val="1"/>
        </dgm:presLayoutVars>
      </dgm:prSet>
      <dgm:spPr/>
    </dgm:pt>
  </dgm:ptLst>
  <dgm:cxnLst>
    <dgm:cxn modelId="{C895DF0A-E238-4C0B-85A3-BDA65C2A0BFC}" srcId="{CC7B92FB-E6D3-4102-95E4-3309E5FEE2EA}" destId="{A3F7F259-5C8D-4317-874D-14086EEEBCAB}" srcOrd="4" destOrd="0" parTransId="{E3A93DF7-7403-4E2F-BD45-17DB6D0A020B}" sibTransId="{1B32F4CA-9140-4294-B6DE-BC53323B5E57}"/>
    <dgm:cxn modelId="{E124982D-F5F8-4F24-97B3-0161245C479B}" type="presOf" srcId="{3E7AED39-6584-4F20-BA02-C926321ED5F3}" destId="{2390202C-7CF0-464A-A766-2D269C85104C}" srcOrd="0" destOrd="0" presId="urn:microsoft.com/office/officeart/2005/8/layout/pyramid1"/>
    <dgm:cxn modelId="{2118B935-A2DC-44B5-B752-453AEED217AA}" type="presOf" srcId="{CC7B92FB-E6D3-4102-95E4-3309E5FEE2EA}" destId="{2E3E37DD-C5C4-40CC-84AC-781E38F317BD}" srcOrd="0" destOrd="0" presId="urn:microsoft.com/office/officeart/2005/8/layout/pyramid1"/>
    <dgm:cxn modelId="{8DAEBF5B-F65F-4836-8B27-F4CC8251CEE0}" type="presOf" srcId="{3E68E71A-54A3-4F4B-8CED-66617D74E99B}" destId="{0EAEB1D8-9ECB-49AC-A07A-02E0128E48DB}" srcOrd="0" destOrd="0" presId="urn:microsoft.com/office/officeart/2005/8/layout/pyramid1"/>
    <dgm:cxn modelId="{0F86B069-B36C-479E-AFD4-E9537004DFF3}" type="presOf" srcId="{38D713B4-E4B5-46C1-852E-49F3DA7FDE98}" destId="{5CADFD47-F754-46D6-A361-EE902B6419C1}" srcOrd="0" destOrd="0" presId="urn:microsoft.com/office/officeart/2005/8/layout/pyramid1"/>
    <dgm:cxn modelId="{F4C4E051-FA52-4D7D-B822-D8992A89518E}" type="presOf" srcId="{A478C29C-7A7F-4A59-AC09-E03A52646E67}" destId="{E8E03DFD-E2CB-4560-AB9D-3AD16766F595}" srcOrd="1" destOrd="0" presId="urn:microsoft.com/office/officeart/2005/8/layout/pyramid1"/>
    <dgm:cxn modelId="{260C2774-3AEE-42E9-AFDA-8D227F886500}" type="presOf" srcId="{070FD77B-BE1F-4596-B058-2C23451C7466}" destId="{1812151A-4C51-4C15-9B4E-EBC14BA26EEA}" srcOrd="1" destOrd="0" presId="urn:microsoft.com/office/officeart/2005/8/layout/pyramid1"/>
    <dgm:cxn modelId="{4906DB86-6E1A-4F91-A539-58092E3CA7D5}" type="presOf" srcId="{A3F7F259-5C8D-4317-874D-14086EEEBCAB}" destId="{B47BDEB7-8777-47D8-A049-6392E9851EC4}" srcOrd="1" destOrd="0" presId="urn:microsoft.com/office/officeart/2005/8/layout/pyramid1"/>
    <dgm:cxn modelId="{A4D06496-F1EF-4965-BDB4-F50875DBA09A}" srcId="{CC7B92FB-E6D3-4102-95E4-3309E5FEE2EA}" destId="{3E7AED39-6584-4F20-BA02-C926321ED5F3}" srcOrd="2" destOrd="0" parTransId="{1B05DB8F-9AC0-4A43-845C-80BF4215A83B}" sibTransId="{0A0D679A-F9A3-4B57-A027-CEA8237D508C}"/>
    <dgm:cxn modelId="{885F98A5-439B-4FEF-BE67-30471E11F0E3}" srcId="{CC7B92FB-E6D3-4102-95E4-3309E5FEE2EA}" destId="{38D713B4-E4B5-46C1-852E-49F3DA7FDE98}" srcOrd="1" destOrd="0" parTransId="{1D257F27-7F7C-4E32-9575-1E615710301C}" sibTransId="{2EE71A09-D728-43CB-AED9-7F758F404D3C}"/>
    <dgm:cxn modelId="{943549A6-1871-42A7-8A11-448A24CC39BF}" type="presOf" srcId="{3E68E71A-54A3-4F4B-8CED-66617D74E99B}" destId="{2DDD6A03-B266-4CE2-8A6F-654FF8E8D6CC}" srcOrd="1" destOrd="0" presId="urn:microsoft.com/office/officeart/2005/8/layout/pyramid1"/>
    <dgm:cxn modelId="{009885B2-2D09-4FBB-8F6A-F2A4472B706F}" type="presOf" srcId="{A478C29C-7A7F-4A59-AC09-E03A52646E67}" destId="{2B05CC1C-7119-4200-9C2E-B0CFFBC8B5B6}" srcOrd="0" destOrd="0" presId="urn:microsoft.com/office/officeart/2005/8/layout/pyramid1"/>
    <dgm:cxn modelId="{5FA5B3BE-09D8-40F5-9104-C3AA469E4F48}" srcId="{CC7B92FB-E6D3-4102-95E4-3309E5FEE2EA}" destId="{070FD77B-BE1F-4596-B058-2C23451C7466}" srcOrd="0" destOrd="0" parTransId="{115C7AC7-3FEB-42F6-8404-E149A672D312}" sibTransId="{D5B4AE5B-870C-4335-837F-50D92CF73364}"/>
    <dgm:cxn modelId="{762A13C5-B00C-4325-BCDB-701FEB8C9725}" srcId="{CC7B92FB-E6D3-4102-95E4-3309E5FEE2EA}" destId="{3E68E71A-54A3-4F4B-8CED-66617D74E99B}" srcOrd="5" destOrd="0" parTransId="{68DA62D0-7DA7-4417-ABF1-E4CC65C0E7AB}" sibTransId="{E67E3CAC-B2C3-4A34-880C-64B221B52317}"/>
    <dgm:cxn modelId="{81015ECB-0C3E-459B-9460-E78D802B0449}" type="presOf" srcId="{070FD77B-BE1F-4596-B058-2C23451C7466}" destId="{19132A9E-D713-4068-AEA1-4429B267A65B}" srcOrd="0" destOrd="0" presId="urn:microsoft.com/office/officeart/2005/8/layout/pyramid1"/>
    <dgm:cxn modelId="{60D275E6-8750-4D31-B900-C3E6A8308135}" srcId="{CC7B92FB-E6D3-4102-95E4-3309E5FEE2EA}" destId="{A478C29C-7A7F-4A59-AC09-E03A52646E67}" srcOrd="3" destOrd="0" parTransId="{22B86453-24A4-4C2B-8BD0-0FB08C212CD6}" sibTransId="{9D377317-6D01-4E63-9C05-6D8F5E26CB22}"/>
    <dgm:cxn modelId="{8BDA73EB-0357-4DA0-AAC7-C19CF5B03AA3}" type="presOf" srcId="{3E7AED39-6584-4F20-BA02-C926321ED5F3}" destId="{16C067F6-6FB9-4791-8A05-F0A2BB073287}" srcOrd="1" destOrd="0" presId="urn:microsoft.com/office/officeart/2005/8/layout/pyramid1"/>
    <dgm:cxn modelId="{541C89EC-31AE-4DAA-8D43-057539046E27}" type="presOf" srcId="{A3F7F259-5C8D-4317-874D-14086EEEBCAB}" destId="{CC6F8277-9BC7-49E6-8299-8BDFC8DCD188}" srcOrd="0" destOrd="0" presId="urn:microsoft.com/office/officeart/2005/8/layout/pyramid1"/>
    <dgm:cxn modelId="{5BCFE1F5-B914-4EE8-A288-99B5D10FBDFF}" type="presOf" srcId="{38D713B4-E4B5-46C1-852E-49F3DA7FDE98}" destId="{C6D25183-DA5B-4267-9670-7021CAB719DC}" srcOrd="1" destOrd="0" presId="urn:microsoft.com/office/officeart/2005/8/layout/pyramid1"/>
    <dgm:cxn modelId="{4A6747DF-C001-4ECA-AF7D-9EF2FE7004C9}" type="presParOf" srcId="{2E3E37DD-C5C4-40CC-84AC-781E38F317BD}" destId="{53FCB896-95EB-4216-ABED-9B1BDF6F8FEB}" srcOrd="0" destOrd="0" presId="urn:microsoft.com/office/officeart/2005/8/layout/pyramid1"/>
    <dgm:cxn modelId="{4743676A-69DD-4206-926F-3B3301B3F345}" type="presParOf" srcId="{53FCB896-95EB-4216-ABED-9B1BDF6F8FEB}" destId="{19132A9E-D713-4068-AEA1-4429B267A65B}" srcOrd="0" destOrd="0" presId="urn:microsoft.com/office/officeart/2005/8/layout/pyramid1"/>
    <dgm:cxn modelId="{CF747D2B-F51B-403E-912E-26A707CA9989}" type="presParOf" srcId="{53FCB896-95EB-4216-ABED-9B1BDF6F8FEB}" destId="{1812151A-4C51-4C15-9B4E-EBC14BA26EEA}" srcOrd="1" destOrd="0" presId="urn:microsoft.com/office/officeart/2005/8/layout/pyramid1"/>
    <dgm:cxn modelId="{75B9BA1A-552B-4396-AF3B-29B73C81B4C4}" type="presParOf" srcId="{2E3E37DD-C5C4-40CC-84AC-781E38F317BD}" destId="{81E55BDE-3481-4FE9-B82F-679BF8E876A5}" srcOrd="1" destOrd="0" presId="urn:microsoft.com/office/officeart/2005/8/layout/pyramid1"/>
    <dgm:cxn modelId="{16BEBDB5-5190-4CF2-A4DE-39FB4A293A34}" type="presParOf" srcId="{81E55BDE-3481-4FE9-B82F-679BF8E876A5}" destId="{5CADFD47-F754-46D6-A361-EE902B6419C1}" srcOrd="0" destOrd="0" presId="urn:microsoft.com/office/officeart/2005/8/layout/pyramid1"/>
    <dgm:cxn modelId="{025E8593-5D41-4ACB-A3BD-F9C7BCF2F4E1}" type="presParOf" srcId="{81E55BDE-3481-4FE9-B82F-679BF8E876A5}" destId="{C6D25183-DA5B-4267-9670-7021CAB719DC}" srcOrd="1" destOrd="0" presId="urn:microsoft.com/office/officeart/2005/8/layout/pyramid1"/>
    <dgm:cxn modelId="{0E94143C-FD0B-4871-ABFC-030DECE85515}" type="presParOf" srcId="{2E3E37DD-C5C4-40CC-84AC-781E38F317BD}" destId="{C1968824-7C8E-4D2F-B46B-694564E79C1F}" srcOrd="2" destOrd="0" presId="urn:microsoft.com/office/officeart/2005/8/layout/pyramid1"/>
    <dgm:cxn modelId="{3BDED642-4635-45A3-AEA3-FF6064DFF446}" type="presParOf" srcId="{C1968824-7C8E-4D2F-B46B-694564E79C1F}" destId="{2390202C-7CF0-464A-A766-2D269C85104C}" srcOrd="0" destOrd="0" presId="urn:microsoft.com/office/officeart/2005/8/layout/pyramid1"/>
    <dgm:cxn modelId="{DA488FC6-3E63-4891-9228-5E13B4647923}" type="presParOf" srcId="{C1968824-7C8E-4D2F-B46B-694564E79C1F}" destId="{16C067F6-6FB9-4791-8A05-F0A2BB073287}" srcOrd="1" destOrd="0" presId="urn:microsoft.com/office/officeart/2005/8/layout/pyramid1"/>
    <dgm:cxn modelId="{06C0BB05-ED12-4BF3-A0B9-0415C120AF11}" type="presParOf" srcId="{2E3E37DD-C5C4-40CC-84AC-781E38F317BD}" destId="{4F23D1F2-220E-4819-8E40-5D284DE7FAEB}" srcOrd="3" destOrd="0" presId="urn:microsoft.com/office/officeart/2005/8/layout/pyramid1"/>
    <dgm:cxn modelId="{48A1ADE7-773B-4009-B4DE-B2ADBC498BF2}" type="presParOf" srcId="{4F23D1F2-220E-4819-8E40-5D284DE7FAEB}" destId="{2B05CC1C-7119-4200-9C2E-B0CFFBC8B5B6}" srcOrd="0" destOrd="0" presId="urn:microsoft.com/office/officeart/2005/8/layout/pyramid1"/>
    <dgm:cxn modelId="{AEA1A5E6-1F76-47BA-9D49-78B32298B4C5}" type="presParOf" srcId="{4F23D1F2-220E-4819-8E40-5D284DE7FAEB}" destId="{E8E03DFD-E2CB-4560-AB9D-3AD16766F595}" srcOrd="1" destOrd="0" presId="urn:microsoft.com/office/officeart/2005/8/layout/pyramid1"/>
    <dgm:cxn modelId="{2939EE19-F6CB-473B-865D-CED8B2449E38}" type="presParOf" srcId="{2E3E37DD-C5C4-40CC-84AC-781E38F317BD}" destId="{8924BC4B-9DE8-4BA9-89BF-08EEE6854311}" srcOrd="4" destOrd="0" presId="urn:microsoft.com/office/officeart/2005/8/layout/pyramid1"/>
    <dgm:cxn modelId="{E8B839C9-0EBD-4A6F-B464-B2854FD4514E}" type="presParOf" srcId="{8924BC4B-9DE8-4BA9-89BF-08EEE6854311}" destId="{CC6F8277-9BC7-49E6-8299-8BDFC8DCD188}" srcOrd="0" destOrd="0" presId="urn:microsoft.com/office/officeart/2005/8/layout/pyramid1"/>
    <dgm:cxn modelId="{3E308BCB-2272-4F08-9ECF-09DE905B06A5}" type="presParOf" srcId="{8924BC4B-9DE8-4BA9-89BF-08EEE6854311}" destId="{B47BDEB7-8777-47D8-A049-6392E9851EC4}" srcOrd="1" destOrd="0" presId="urn:microsoft.com/office/officeart/2005/8/layout/pyramid1"/>
    <dgm:cxn modelId="{F6A65BF3-4CDE-41EB-8AE0-267F6F6A904F}" type="presParOf" srcId="{2E3E37DD-C5C4-40CC-84AC-781E38F317BD}" destId="{9BD534AC-EE55-4A9C-B683-EB32C1BBAB05}" srcOrd="5" destOrd="0" presId="urn:microsoft.com/office/officeart/2005/8/layout/pyramid1"/>
    <dgm:cxn modelId="{6F1FF558-0B92-48F3-8ED6-9DBFA135BF07}" type="presParOf" srcId="{9BD534AC-EE55-4A9C-B683-EB32C1BBAB05}" destId="{0EAEB1D8-9ECB-49AC-A07A-02E0128E48DB}" srcOrd="0" destOrd="0" presId="urn:microsoft.com/office/officeart/2005/8/layout/pyramid1"/>
    <dgm:cxn modelId="{68CA626F-AB94-4D5A-83A7-615EB5C75E87}" type="presParOf" srcId="{9BD534AC-EE55-4A9C-B683-EB32C1BBAB05}" destId="{2DDD6A03-B266-4CE2-8A6F-654FF8E8D6CC}"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D6CB35-724E-4B81-B5BB-06249D0F060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2AA21FA0-6D21-4857-BDAB-1C92FDA6AB13}">
      <dgm:prSet phldrT="[Text]" custT="1"/>
      <dgm:spPr/>
      <dgm:t>
        <a:bodyPr/>
        <a:lstStyle/>
        <a:p>
          <a:r>
            <a:rPr lang="es-419" sz="2000" dirty="0">
              <a:solidFill>
                <a:schemeClr val="accent1">
                  <a:lumMod val="75000"/>
                </a:schemeClr>
              </a:solidFill>
              <a:latin typeface="Aptos" panose="020B0004020202020204" pitchFamily="34" charset="0"/>
            </a:rPr>
            <a:t>Regular</a:t>
          </a:r>
          <a:endParaRPr lang="en-US" sz="2000" dirty="0">
            <a:solidFill>
              <a:schemeClr val="accent1">
                <a:lumMod val="75000"/>
              </a:schemeClr>
            </a:solidFill>
            <a:latin typeface="Aptos" panose="020B0004020202020204" pitchFamily="34" charset="0"/>
          </a:endParaRPr>
        </a:p>
      </dgm:t>
    </dgm:pt>
    <dgm:pt modelId="{D7606195-2510-4E7F-9FB4-5E1BA802A33F}" type="parTrans" cxnId="{C1545269-B68A-45AF-BAB6-0E995D19FBDD}">
      <dgm:prSet/>
      <dgm:spPr/>
      <dgm:t>
        <a:bodyPr/>
        <a:lstStyle/>
        <a:p>
          <a:endParaRPr lang="en-US"/>
        </a:p>
      </dgm:t>
    </dgm:pt>
    <dgm:pt modelId="{13BD894B-A521-457B-89D6-1509BD547817}" type="sibTrans" cxnId="{C1545269-B68A-45AF-BAB6-0E995D19FBDD}">
      <dgm:prSet/>
      <dgm:spPr/>
      <dgm:t>
        <a:bodyPr/>
        <a:lstStyle/>
        <a:p>
          <a:endParaRPr lang="en-US"/>
        </a:p>
      </dgm:t>
    </dgm:pt>
    <dgm:pt modelId="{C93A4FB1-FFAA-4214-9678-B77AD5F42CA0}">
      <dgm:prSet phldrT="[Text]" custT="1"/>
      <dgm:spPr/>
      <dgm:t>
        <a:bodyPr/>
        <a:lstStyle/>
        <a:p>
          <a:r>
            <a:rPr lang="es-419" sz="2000" dirty="0">
              <a:solidFill>
                <a:schemeClr val="accent1">
                  <a:lumMod val="75000"/>
                </a:schemeClr>
              </a:solidFill>
              <a:latin typeface="Aptos" panose="020B0004020202020204" pitchFamily="34" charset="0"/>
            </a:rPr>
            <a:t>Vigilar</a:t>
          </a:r>
          <a:endParaRPr lang="en-US" sz="2000" dirty="0">
            <a:solidFill>
              <a:schemeClr val="accent1">
                <a:lumMod val="75000"/>
              </a:schemeClr>
            </a:solidFill>
            <a:latin typeface="Aptos" panose="020B0004020202020204" pitchFamily="34" charset="0"/>
          </a:endParaRPr>
        </a:p>
      </dgm:t>
    </dgm:pt>
    <dgm:pt modelId="{780A4D8D-DF5A-4EE5-9B9C-BADE673FBE7E}" type="parTrans" cxnId="{B837FC7F-D893-417E-ABB2-F34628CC6FDA}">
      <dgm:prSet/>
      <dgm:spPr/>
      <dgm:t>
        <a:bodyPr/>
        <a:lstStyle/>
        <a:p>
          <a:endParaRPr lang="en-US"/>
        </a:p>
      </dgm:t>
    </dgm:pt>
    <dgm:pt modelId="{FA900B37-C3B4-4E64-B60F-A2A5FE01230E}" type="sibTrans" cxnId="{B837FC7F-D893-417E-ABB2-F34628CC6FDA}">
      <dgm:prSet/>
      <dgm:spPr/>
      <dgm:t>
        <a:bodyPr/>
        <a:lstStyle/>
        <a:p>
          <a:endParaRPr lang="en-US"/>
        </a:p>
      </dgm:t>
    </dgm:pt>
    <dgm:pt modelId="{87E27089-BC96-4161-96BD-B8FC26FDB098}">
      <dgm:prSet phldrT="[Text]" custT="1"/>
      <dgm:spPr/>
      <dgm:t>
        <a:bodyPr/>
        <a:lstStyle/>
        <a:p>
          <a:r>
            <a:rPr lang="es-419" sz="2000" dirty="0">
              <a:solidFill>
                <a:schemeClr val="accent1">
                  <a:lumMod val="75000"/>
                </a:schemeClr>
              </a:solidFill>
              <a:latin typeface="Aptos" panose="020B0004020202020204" pitchFamily="34" charset="0"/>
            </a:rPr>
            <a:t>¿Qué más?</a:t>
          </a:r>
          <a:endParaRPr lang="en-US" sz="2000" dirty="0">
            <a:solidFill>
              <a:schemeClr val="accent1">
                <a:lumMod val="75000"/>
              </a:schemeClr>
            </a:solidFill>
            <a:latin typeface="Aptos" panose="020B0004020202020204" pitchFamily="34" charset="0"/>
          </a:endParaRPr>
        </a:p>
      </dgm:t>
    </dgm:pt>
    <dgm:pt modelId="{01C70FCD-2FFB-43B6-81A1-7C2A4544C475}" type="parTrans" cxnId="{2802F765-9F14-40C6-B94F-DDF402EDA723}">
      <dgm:prSet/>
      <dgm:spPr/>
      <dgm:t>
        <a:bodyPr/>
        <a:lstStyle/>
        <a:p>
          <a:endParaRPr lang="en-US"/>
        </a:p>
      </dgm:t>
    </dgm:pt>
    <dgm:pt modelId="{19DBE3E3-F3B9-425F-8D98-565F1C2D018A}" type="sibTrans" cxnId="{2802F765-9F14-40C6-B94F-DDF402EDA723}">
      <dgm:prSet/>
      <dgm:spPr/>
      <dgm:t>
        <a:bodyPr/>
        <a:lstStyle/>
        <a:p>
          <a:endParaRPr lang="en-US"/>
        </a:p>
      </dgm:t>
    </dgm:pt>
    <dgm:pt modelId="{2B7333A8-E0DD-4541-A656-556F300C03AD}" type="pres">
      <dgm:prSet presAssocID="{0ED6CB35-724E-4B81-B5BB-06249D0F060A}" presName="Name0" presStyleCnt="0">
        <dgm:presLayoutVars>
          <dgm:dir/>
          <dgm:resizeHandles val="exact"/>
        </dgm:presLayoutVars>
      </dgm:prSet>
      <dgm:spPr/>
    </dgm:pt>
    <dgm:pt modelId="{C0050747-D75D-4BF3-9779-D36C22AAFF65}" type="pres">
      <dgm:prSet presAssocID="{2AA21FA0-6D21-4857-BDAB-1C92FDA6AB13}" presName="composite" presStyleCnt="0"/>
      <dgm:spPr/>
    </dgm:pt>
    <dgm:pt modelId="{9959A433-D4D9-471E-9536-6AA3B5AB5E74}" type="pres">
      <dgm:prSet presAssocID="{2AA21FA0-6D21-4857-BDAB-1C92FDA6AB13}" presName="rect1" presStyleLbl="trAlignAcc1" presStyleIdx="0" presStyleCnt="3">
        <dgm:presLayoutVars>
          <dgm:bulletEnabled val="1"/>
        </dgm:presLayoutVars>
      </dgm:prSet>
      <dgm:spPr/>
    </dgm:pt>
    <dgm:pt modelId="{ACBB486D-7BFE-4232-958E-BD095879D43D}" type="pres">
      <dgm:prSet presAssocID="{2AA21FA0-6D21-4857-BDAB-1C92FDA6AB13}" presName="rect2"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Badge 1 outline"/>
        </a:ext>
      </dgm:extLst>
    </dgm:pt>
    <dgm:pt modelId="{C1CBA971-F69D-419B-9AFC-122AA0340DDF}" type="pres">
      <dgm:prSet presAssocID="{13BD894B-A521-457B-89D6-1509BD547817}" presName="sibTrans" presStyleCnt="0"/>
      <dgm:spPr/>
    </dgm:pt>
    <dgm:pt modelId="{84979140-4422-4B6C-9426-51A91F50C77A}" type="pres">
      <dgm:prSet presAssocID="{C93A4FB1-FFAA-4214-9678-B77AD5F42CA0}" presName="composite" presStyleCnt="0"/>
      <dgm:spPr/>
    </dgm:pt>
    <dgm:pt modelId="{51AF2F56-0C02-4C6A-B52A-BF6B386AD686}" type="pres">
      <dgm:prSet presAssocID="{C93A4FB1-FFAA-4214-9678-B77AD5F42CA0}" presName="rect1" presStyleLbl="trAlignAcc1" presStyleIdx="1" presStyleCnt="3">
        <dgm:presLayoutVars>
          <dgm:bulletEnabled val="1"/>
        </dgm:presLayoutVars>
      </dgm:prSet>
      <dgm:spPr/>
    </dgm:pt>
    <dgm:pt modelId="{808BDD71-7AA0-4D1A-AA9E-36AF9A391A76}" type="pres">
      <dgm:prSet presAssocID="{C93A4FB1-FFAA-4214-9678-B77AD5F42CA0}" presName="rect2"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Badge outline"/>
        </a:ext>
      </dgm:extLst>
    </dgm:pt>
    <dgm:pt modelId="{FC8BFADC-72D2-4293-A534-D02E81C0FF34}" type="pres">
      <dgm:prSet presAssocID="{FA900B37-C3B4-4E64-B60F-A2A5FE01230E}" presName="sibTrans" presStyleCnt="0"/>
      <dgm:spPr/>
    </dgm:pt>
    <dgm:pt modelId="{BD1C24CA-D624-40AF-8679-DFECA2386A6F}" type="pres">
      <dgm:prSet presAssocID="{87E27089-BC96-4161-96BD-B8FC26FDB098}" presName="composite" presStyleCnt="0"/>
      <dgm:spPr/>
    </dgm:pt>
    <dgm:pt modelId="{14A76DB4-2B80-4A4C-A845-4B842D9F0FC3}" type="pres">
      <dgm:prSet presAssocID="{87E27089-BC96-4161-96BD-B8FC26FDB098}" presName="rect1" presStyleLbl="trAlignAcc1" presStyleIdx="2" presStyleCnt="3">
        <dgm:presLayoutVars>
          <dgm:bulletEnabled val="1"/>
        </dgm:presLayoutVars>
      </dgm:prSet>
      <dgm:spPr/>
    </dgm:pt>
    <dgm:pt modelId="{7DDAB573-22A3-41B9-9D79-2E2D27C6809C}" type="pres">
      <dgm:prSet presAssocID="{87E27089-BC96-4161-96BD-B8FC26FDB098}" presName="rect2"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Badge 3 outline"/>
        </a:ext>
      </dgm:extLst>
    </dgm:pt>
  </dgm:ptLst>
  <dgm:cxnLst>
    <dgm:cxn modelId="{E065D363-F9BA-42E3-9500-D13D4A42EE02}" type="presOf" srcId="{0ED6CB35-724E-4B81-B5BB-06249D0F060A}" destId="{2B7333A8-E0DD-4541-A656-556F300C03AD}" srcOrd="0" destOrd="0" presId="urn:microsoft.com/office/officeart/2008/layout/PictureStrips"/>
    <dgm:cxn modelId="{2802F765-9F14-40C6-B94F-DDF402EDA723}" srcId="{0ED6CB35-724E-4B81-B5BB-06249D0F060A}" destId="{87E27089-BC96-4161-96BD-B8FC26FDB098}" srcOrd="2" destOrd="0" parTransId="{01C70FCD-2FFB-43B6-81A1-7C2A4544C475}" sibTransId="{19DBE3E3-F3B9-425F-8D98-565F1C2D018A}"/>
    <dgm:cxn modelId="{7D583348-A514-48EF-9BC5-6E63243420A6}" type="presOf" srcId="{C93A4FB1-FFAA-4214-9678-B77AD5F42CA0}" destId="{51AF2F56-0C02-4C6A-B52A-BF6B386AD686}" srcOrd="0" destOrd="0" presId="urn:microsoft.com/office/officeart/2008/layout/PictureStrips"/>
    <dgm:cxn modelId="{C1545269-B68A-45AF-BAB6-0E995D19FBDD}" srcId="{0ED6CB35-724E-4B81-B5BB-06249D0F060A}" destId="{2AA21FA0-6D21-4857-BDAB-1C92FDA6AB13}" srcOrd="0" destOrd="0" parTransId="{D7606195-2510-4E7F-9FB4-5E1BA802A33F}" sibTransId="{13BD894B-A521-457B-89D6-1509BD547817}"/>
    <dgm:cxn modelId="{B837FC7F-D893-417E-ABB2-F34628CC6FDA}" srcId="{0ED6CB35-724E-4B81-B5BB-06249D0F060A}" destId="{C93A4FB1-FFAA-4214-9678-B77AD5F42CA0}" srcOrd="1" destOrd="0" parTransId="{780A4D8D-DF5A-4EE5-9B9C-BADE673FBE7E}" sibTransId="{FA900B37-C3B4-4E64-B60F-A2A5FE01230E}"/>
    <dgm:cxn modelId="{29BA7095-4FB9-4880-BC1C-8AD7F0D423E1}" type="presOf" srcId="{87E27089-BC96-4161-96BD-B8FC26FDB098}" destId="{14A76DB4-2B80-4A4C-A845-4B842D9F0FC3}" srcOrd="0" destOrd="0" presId="urn:microsoft.com/office/officeart/2008/layout/PictureStrips"/>
    <dgm:cxn modelId="{49D887B2-6974-4C36-8FCF-3E568CF3F6D1}" type="presOf" srcId="{2AA21FA0-6D21-4857-BDAB-1C92FDA6AB13}" destId="{9959A433-D4D9-471E-9536-6AA3B5AB5E74}" srcOrd="0" destOrd="0" presId="urn:microsoft.com/office/officeart/2008/layout/PictureStrips"/>
    <dgm:cxn modelId="{B983A76A-6563-4D8B-8E94-BAB41C9B50A2}" type="presParOf" srcId="{2B7333A8-E0DD-4541-A656-556F300C03AD}" destId="{C0050747-D75D-4BF3-9779-D36C22AAFF65}" srcOrd="0" destOrd="0" presId="urn:microsoft.com/office/officeart/2008/layout/PictureStrips"/>
    <dgm:cxn modelId="{164B7543-0557-484D-BC07-45AEEF4D4422}" type="presParOf" srcId="{C0050747-D75D-4BF3-9779-D36C22AAFF65}" destId="{9959A433-D4D9-471E-9536-6AA3B5AB5E74}" srcOrd="0" destOrd="0" presId="urn:microsoft.com/office/officeart/2008/layout/PictureStrips"/>
    <dgm:cxn modelId="{F4FC2AA0-D9AC-42EC-82A0-436187AF86A6}" type="presParOf" srcId="{C0050747-D75D-4BF3-9779-D36C22AAFF65}" destId="{ACBB486D-7BFE-4232-958E-BD095879D43D}" srcOrd="1" destOrd="0" presId="urn:microsoft.com/office/officeart/2008/layout/PictureStrips"/>
    <dgm:cxn modelId="{69419815-06BE-4B40-A08E-1C3B9496AEDC}" type="presParOf" srcId="{2B7333A8-E0DD-4541-A656-556F300C03AD}" destId="{C1CBA971-F69D-419B-9AFC-122AA0340DDF}" srcOrd="1" destOrd="0" presId="urn:microsoft.com/office/officeart/2008/layout/PictureStrips"/>
    <dgm:cxn modelId="{62DF896D-99E8-4574-B07A-BF86A7B2EE4C}" type="presParOf" srcId="{2B7333A8-E0DD-4541-A656-556F300C03AD}" destId="{84979140-4422-4B6C-9426-51A91F50C77A}" srcOrd="2" destOrd="0" presId="urn:microsoft.com/office/officeart/2008/layout/PictureStrips"/>
    <dgm:cxn modelId="{AA2E93D7-DD70-4E88-9816-55CF6FC5C1CD}" type="presParOf" srcId="{84979140-4422-4B6C-9426-51A91F50C77A}" destId="{51AF2F56-0C02-4C6A-B52A-BF6B386AD686}" srcOrd="0" destOrd="0" presId="urn:microsoft.com/office/officeart/2008/layout/PictureStrips"/>
    <dgm:cxn modelId="{87EDD7AD-E652-45F4-9C3F-86ABE414DEE1}" type="presParOf" srcId="{84979140-4422-4B6C-9426-51A91F50C77A}" destId="{808BDD71-7AA0-4D1A-AA9E-36AF9A391A76}" srcOrd="1" destOrd="0" presId="urn:microsoft.com/office/officeart/2008/layout/PictureStrips"/>
    <dgm:cxn modelId="{95898607-C611-4A8B-B6C5-86AEFFBC3C44}" type="presParOf" srcId="{2B7333A8-E0DD-4541-A656-556F300C03AD}" destId="{FC8BFADC-72D2-4293-A534-D02E81C0FF34}" srcOrd="3" destOrd="0" presId="urn:microsoft.com/office/officeart/2008/layout/PictureStrips"/>
    <dgm:cxn modelId="{ADBA495B-FADA-4866-B33A-A461C24F3695}" type="presParOf" srcId="{2B7333A8-E0DD-4541-A656-556F300C03AD}" destId="{BD1C24CA-D624-40AF-8679-DFECA2386A6F}" srcOrd="4" destOrd="0" presId="urn:microsoft.com/office/officeart/2008/layout/PictureStrips"/>
    <dgm:cxn modelId="{D857BE14-5265-40D3-B610-496E507805CD}" type="presParOf" srcId="{BD1C24CA-D624-40AF-8679-DFECA2386A6F}" destId="{14A76DB4-2B80-4A4C-A845-4B842D9F0FC3}" srcOrd="0" destOrd="0" presId="urn:microsoft.com/office/officeart/2008/layout/PictureStrips"/>
    <dgm:cxn modelId="{9A31EEB7-4B05-4B23-8523-FA137C435E83}" type="presParOf" srcId="{BD1C24CA-D624-40AF-8679-DFECA2386A6F}" destId="{7DDAB573-22A3-41B9-9D79-2E2D27C6809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FD7448-576E-48B4-9658-B1A3859D9183}"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FF52715-D66F-4629-AC5D-1574000E8164}">
      <dgm:prSet phldrT="[Text]"/>
      <dgm:spPr/>
      <dgm:t>
        <a:bodyPr/>
        <a:lstStyle/>
        <a:p>
          <a:pPr algn="ctr"/>
          <a:r>
            <a:rPr lang="es-ES" dirty="0">
              <a:latin typeface="Aptos" panose="020B0004020202020204" pitchFamily="34" charset="0"/>
            </a:rPr>
            <a:t>Apoyo en la mejora del índice (EI) implementación efectiva de la Región</a:t>
          </a:r>
          <a:endParaRPr lang="en-US" dirty="0">
            <a:latin typeface="Aptos" panose="020B0004020202020204" pitchFamily="34" charset="0"/>
          </a:endParaRPr>
        </a:p>
        <a:p>
          <a:pPr algn="ctr"/>
          <a:endParaRPr lang="en-US" dirty="0">
            <a:latin typeface="Aptos" panose="020B0004020202020204" pitchFamily="34" charset="0"/>
          </a:endParaRPr>
        </a:p>
      </dgm:t>
    </dgm:pt>
    <dgm:pt modelId="{65D7A9E6-F47D-48DB-BF7A-CD283D8CC11B}" type="parTrans" cxnId="{C626252D-666B-4B96-B012-E6606A80CB02}">
      <dgm:prSet/>
      <dgm:spPr/>
      <dgm:t>
        <a:bodyPr/>
        <a:lstStyle/>
        <a:p>
          <a:pPr algn="ctr"/>
          <a:endParaRPr lang="en-US">
            <a:latin typeface="Aptos" panose="020B0004020202020204" pitchFamily="34" charset="0"/>
          </a:endParaRPr>
        </a:p>
      </dgm:t>
    </dgm:pt>
    <dgm:pt modelId="{AB99506D-4AE6-4EAB-A77B-F5B7089EC915}" type="sibTrans" cxnId="{C626252D-666B-4B96-B012-E6606A80CB02}">
      <dgm:prSet/>
      <dgm:spPr/>
      <dgm:t>
        <a:bodyPr/>
        <a:lstStyle/>
        <a:p>
          <a:pPr algn="ctr"/>
          <a:endParaRPr lang="en-US">
            <a:latin typeface="Aptos" panose="020B0004020202020204" pitchFamily="34" charset="0"/>
          </a:endParaRPr>
        </a:p>
      </dgm:t>
    </dgm:pt>
    <dgm:pt modelId="{9E9841E6-F316-4C2B-ADB8-874F2597A274}">
      <dgm:prSet phldrT="[Text]"/>
      <dgm:spPr/>
      <dgm:t>
        <a:bodyPr/>
        <a:lstStyle/>
        <a:p>
          <a:pPr algn="ctr"/>
          <a:r>
            <a:rPr lang="es-ES" dirty="0">
              <a:latin typeface="Aptos" panose="020B0004020202020204" pitchFamily="34" charset="0"/>
            </a:rPr>
            <a:t>Facilita la gestión del EFOD, y la notificación de diferencias</a:t>
          </a:r>
          <a:endParaRPr lang="en-US" dirty="0">
            <a:latin typeface="Aptos" panose="020B0004020202020204" pitchFamily="34" charset="0"/>
          </a:endParaRPr>
        </a:p>
        <a:p>
          <a:pPr algn="ctr"/>
          <a:endParaRPr lang="en-US" dirty="0">
            <a:latin typeface="Aptos" panose="020B0004020202020204" pitchFamily="34" charset="0"/>
          </a:endParaRPr>
        </a:p>
      </dgm:t>
    </dgm:pt>
    <dgm:pt modelId="{4AA33850-4265-4EBF-ADA5-C1FECF9A523F}" type="parTrans" cxnId="{86DBE2E7-717E-423C-A5D2-574BE1873D98}">
      <dgm:prSet/>
      <dgm:spPr/>
      <dgm:t>
        <a:bodyPr/>
        <a:lstStyle/>
        <a:p>
          <a:pPr algn="ctr"/>
          <a:endParaRPr lang="en-US">
            <a:latin typeface="Aptos" panose="020B0004020202020204" pitchFamily="34" charset="0"/>
          </a:endParaRPr>
        </a:p>
      </dgm:t>
    </dgm:pt>
    <dgm:pt modelId="{9536B6D4-87CD-45D6-B6B5-4A43AF473B29}" type="sibTrans" cxnId="{86DBE2E7-717E-423C-A5D2-574BE1873D98}">
      <dgm:prSet/>
      <dgm:spPr/>
      <dgm:t>
        <a:bodyPr/>
        <a:lstStyle/>
        <a:p>
          <a:pPr algn="ctr"/>
          <a:endParaRPr lang="en-US">
            <a:latin typeface="Aptos" panose="020B0004020202020204" pitchFamily="34" charset="0"/>
          </a:endParaRPr>
        </a:p>
      </dgm:t>
    </dgm:pt>
    <dgm:pt modelId="{98603FFF-9B6B-4A66-8A32-17B80104298C}">
      <dgm:prSet phldrT="[Text]"/>
      <dgm:spPr/>
      <dgm:t>
        <a:bodyPr/>
        <a:lstStyle/>
        <a:p>
          <a:pPr algn="ctr"/>
          <a:r>
            <a:rPr lang="es-ES" dirty="0">
              <a:latin typeface="Aptos" panose="020B0004020202020204" pitchFamily="34" charset="0"/>
            </a:rPr>
            <a:t>Armoniza estándares  SARPS (Regional /Global) y procedimientos asociados</a:t>
          </a:r>
          <a:endParaRPr lang="en-US" dirty="0">
            <a:latin typeface="Aptos" panose="020B0004020202020204" pitchFamily="34" charset="0"/>
          </a:endParaRPr>
        </a:p>
        <a:p>
          <a:pPr algn="ctr"/>
          <a:endParaRPr lang="en-US" dirty="0">
            <a:latin typeface="Aptos" panose="020B0004020202020204" pitchFamily="34" charset="0"/>
          </a:endParaRPr>
        </a:p>
      </dgm:t>
    </dgm:pt>
    <dgm:pt modelId="{63A183D5-9507-45CB-B44F-5165C813DA1D}" type="parTrans" cxnId="{34FB8157-74C3-47D2-A81E-180DBAB8F036}">
      <dgm:prSet/>
      <dgm:spPr/>
      <dgm:t>
        <a:bodyPr/>
        <a:lstStyle/>
        <a:p>
          <a:pPr algn="ctr"/>
          <a:endParaRPr lang="en-US">
            <a:latin typeface="Aptos" panose="020B0004020202020204" pitchFamily="34" charset="0"/>
          </a:endParaRPr>
        </a:p>
      </dgm:t>
    </dgm:pt>
    <dgm:pt modelId="{88A5D119-05BE-43EB-B999-42AE1B541E93}" type="sibTrans" cxnId="{34FB8157-74C3-47D2-A81E-180DBAB8F036}">
      <dgm:prSet/>
      <dgm:spPr/>
      <dgm:t>
        <a:bodyPr/>
        <a:lstStyle/>
        <a:p>
          <a:pPr algn="ctr"/>
          <a:endParaRPr lang="en-US">
            <a:latin typeface="Aptos" panose="020B0004020202020204" pitchFamily="34" charset="0"/>
          </a:endParaRPr>
        </a:p>
      </dgm:t>
    </dgm:pt>
    <dgm:pt modelId="{8FE6721D-BB1F-4049-B32B-73BC728F177C}">
      <dgm:prSet/>
      <dgm:spPr>
        <a:solidFill>
          <a:schemeClr val="tx2">
            <a:lumMod val="20000"/>
            <a:lumOff val="80000"/>
          </a:schemeClr>
        </a:solidFill>
      </dgm:spPr>
      <dgm:t>
        <a:bodyPr/>
        <a:lstStyle/>
        <a:p>
          <a:pPr algn="ctr"/>
          <a:r>
            <a:rPr lang="es-419" noProof="0" dirty="0">
              <a:latin typeface="Aptos" panose="020B0004020202020204" pitchFamily="34" charset="0"/>
            </a:rPr>
            <a:t>Fomenta el establecimiento de un perfil homogéneo del Inspector ANS</a:t>
          </a:r>
        </a:p>
        <a:p>
          <a:pPr algn="ctr"/>
          <a:endParaRPr lang="en-US" dirty="0">
            <a:latin typeface="Aptos" panose="020B0004020202020204" pitchFamily="34" charset="0"/>
          </a:endParaRPr>
        </a:p>
      </dgm:t>
    </dgm:pt>
    <dgm:pt modelId="{7B6E324A-641C-4C0F-8591-43366826B97C}" type="parTrans" cxnId="{B47EB468-196C-430D-8D61-75D8B658F616}">
      <dgm:prSet/>
      <dgm:spPr/>
      <dgm:t>
        <a:bodyPr/>
        <a:lstStyle/>
        <a:p>
          <a:pPr algn="ctr"/>
          <a:endParaRPr lang="en-US">
            <a:latin typeface="Aptos" panose="020B0004020202020204" pitchFamily="34" charset="0"/>
          </a:endParaRPr>
        </a:p>
      </dgm:t>
    </dgm:pt>
    <dgm:pt modelId="{9852A877-A75F-41EB-BE54-58FA25A4C88D}" type="sibTrans" cxnId="{B47EB468-196C-430D-8D61-75D8B658F616}">
      <dgm:prSet/>
      <dgm:spPr/>
      <dgm:t>
        <a:bodyPr/>
        <a:lstStyle/>
        <a:p>
          <a:pPr algn="ctr"/>
          <a:endParaRPr lang="en-US">
            <a:latin typeface="Aptos" panose="020B0004020202020204" pitchFamily="34" charset="0"/>
          </a:endParaRPr>
        </a:p>
      </dgm:t>
    </dgm:pt>
    <dgm:pt modelId="{1045DD11-6971-4727-A46B-0C9607D97A96}" type="pres">
      <dgm:prSet presAssocID="{E2FD7448-576E-48B4-9658-B1A3859D9183}" presName="Name0" presStyleCnt="0">
        <dgm:presLayoutVars>
          <dgm:chMax val="11"/>
          <dgm:chPref val="11"/>
          <dgm:dir/>
          <dgm:resizeHandles/>
        </dgm:presLayoutVars>
      </dgm:prSet>
      <dgm:spPr/>
    </dgm:pt>
    <dgm:pt modelId="{4A75934E-4D75-4565-8697-49F25DAD2547}" type="pres">
      <dgm:prSet presAssocID="{8FE6721D-BB1F-4049-B32B-73BC728F177C}" presName="Accent4" presStyleCnt="0"/>
      <dgm:spPr/>
    </dgm:pt>
    <dgm:pt modelId="{8D5CCE07-14C6-44A7-8F5F-0DA9B1672F12}" type="pres">
      <dgm:prSet presAssocID="{8FE6721D-BB1F-4049-B32B-73BC728F177C}" presName="Accent" presStyleLbl="node1" presStyleIdx="0" presStyleCnt="4"/>
      <dgm:spPr>
        <a:solidFill>
          <a:schemeClr val="accent1">
            <a:lumMod val="50000"/>
          </a:schemeClr>
        </a:solidFill>
      </dgm:spPr>
    </dgm:pt>
    <dgm:pt modelId="{A4422DB7-3661-4D21-A7E8-8994B157C41C}" type="pres">
      <dgm:prSet presAssocID="{8FE6721D-BB1F-4049-B32B-73BC728F177C}" presName="ParentBackground4" presStyleCnt="0"/>
      <dgm:spPr/>
    </dgm:pt>
    <dgm:pt modelId="{5F0C665A-29A2-43A0-9085-984C27A1E61D}" type="pres">
      <dgm:prSet presAssocID="{8FE6721D-BB1F-4049-B32B-73BC728F177C}" presName="ParentBackground" presStyleLbl="fgAcc1" presStyleIdx="0" presStyleCnt="4" custLinFactNeighborX="-831" custLinFactNeighborY="1632"/>
      <dgm:spPr/>
    </dgm:pt>
    <dgm:pt modelId="{1FD899BB-C764-4C8B-94D9-3A85E07BBD2A}" type="pres">
      <dgm:prSet presAssocID="{8FE6721D-BB1F-4049-B32B-73BC728F177C}" presName="Parent4" presStyleLbl="revTx" presStyleIdx="0" presStyleCnt="0">
        <dgm:presLayoutVars>
          <dgm:chMax val="1"/>
          <dgm:chPref val="1"/>
          <dgm:bulletEnabled val="1"/>
        </dgm:presLayoutVars>
      </dgm:prSet>
      <dgm:spPr/>
    </dgm:pt>
    <dgm:pt modelId="{8829CE1E-2F08-4792-8014-1D083BFBE4C2}" type="pres">
      <dgm:prSet presAssocID="{98603FFF-9B6B-4A66-8A32-17B80104298C}" presName="Accent3" presStyleCnt="0"/>
      <dgm:spPr/>
    </dgm:pt>
    <dgm:pt modelId="{F82C38C8-217D-47C5-999D-62A36ACC7F76}" type="pres">
      <dgm:prSet presAssocID="{98603FFF-9B6B-4A66-8A32-17B80104298C}" presName="Accent" presStyleLbl="node1" presStyleIdx="1" presStyleCnt="4" custLinFactNeighborY="1077"/>
      <dgm:spPr>
        <a:solidFill>
          <a:schemeClr val="accent1">
            <a:lumMod val="50000"/>
          </a:schemeClr>
        </a:solidFill>
      </dgm:spPr>
    </dgm:pt>
    <dgm:pt modelId="{D0D0499E-C793-4C22-824E-0E568BFE5342}" type="pres">
      <dgm:prSet presAssocID="{98603FFF-9B6B-4A66-8A32-17B80104298C}" presName="ParentBackground3" presStyleCnt="0"/>
      <dgm:spPr/>
    </dgm:pt>
    <dgm:pt modelId="{AD8081AB-7D90-40FA-8192-1B2AFEAAD193}" type="pres">
      <dgm:prSet presAssocID="{98603FFF-9B6B-4A66-8A32-17B80104298C}" presName="ParentBackground" presStyleLbl="fgAcc1" presStyleIdx="1" presStyleCnt="4"/>
      <dgm:spPr/>
    </dgm:pt>
    <dgm:pt modelId="{1D60B4AB-8971-40E6-96DA-89044EDAD541}" type="pres">
      <dgm:prSet presAssocID="{98603FFF-9B6B-4A66-8A32-17B80104298C}" presName="Parent3" presStyleLbl="revTx" presStyleIdx="0" presStyleCnt="0">
        <dgm:presLayoutVars>
          <dgm:chMax val="1"/>
          <dgm:chPref val="1"/>
          <dgm:bulletEnabled val="1"/>
        </dgm:presLayoutVars>
      </dgm:prSet>
      <dgm:spPr/>
    </dgm:pt>
    <dgm:pt modelId="{4B18B240-2F98-4DCC-B223-C5AB960CF31F}" type="pres">
      <dgm:prSet presAssocID="{9E9841E6-F316-4C2B-ADB8-874F2597A274}" presName="Accent2" presStyleCnt="0"/>
      <dgm:spPr/>
    </dgm:pt>
    <dgm:pt modelId="{F7DDF991-503F-4D18-8DCF-EB20ECA3A959}" type="pres">
      <dgm:prSet presAssocID="{9E9841E6-F316-4C2B-ADB8-874F2597A274}" presName="Accent" presStyleLbl="node1" presStyleIdx="2" presStyleCnt="4" custLinFactNeighborY="1077"/>
      <dgm:spPr>
        <a:solidFill>
          <a:schemeClr val="accent1">
            <a:lumMod val="50000"/>
          </a:schemeClr>
        </a:solidFill>
      </dgm:spPr>
    </dgm:pt>
    <dgm:pt modelId="{120E5FB9-6809-4E88-8A3C-81C4F1FEFF8B}" type="pres">
      <dgm:prSet presAssocID="{9E9841E6-F316-4C2B-ADB8-874F2597A274}" presName="ParentBackground2" presStyleCnt="0"/>
      <dgm:spPr/>
    </dgm:pt>
    <dgm:pt modelId="{251D99F1-614D-4610-B071-4C35BECC4EF6}" type="pres">
      <dgm:prSet presAssocID="{9E9841E6-F316-4C2B-ADB8-874F2597A274}" presName="ParentBackground" presStyleLbl="fgAcc1" presStyleIdx="2" presStyleCnt="4"/>
      <dgm:spPr/>
    </dgm:pt>
    <dgm:pt modelId="{8DF063C1-F8FE-4704-B2F6-2AD4BE80BA03}" type="pres">
      <dgm:prSet presAssocID="{9E9841E6-F316-4C2B-ADB8-874F2597A274}" presName="Parent2" presStyleLbl="revTx" presStyleIdx="0" presStyleCnt="0">
        <dgm:presLayoutVars>
          <dgm:chMax val="1"/>
          <dgm:chPref val="1"/>
          <dgm:bulletEnabled val="1"/>
        </dgm:presLayoutVars>
      </dgm:prSet>
      <dgm:spPr/>
    </dgm:pt>
    <dgm:pt modelId="{A8D925DF-3AA5-4645-A5E6-DCFAB5B53E6B}" type="pres">
      <dgm:prSet presAssocID="{AFF52715-D66F-4629-AC5D-1574000E8164}" presName="Accent1" presStyleCnt="0"/>
      <dgm:spPr/>
    </dgm:pt>
    <dgm:pt modelId="{491D1CDC-F503-4BBF-A4B1-6064D4F1EA61}" type="pres">
      <dgm:prSet presAssocID="{AFF52715-D66F-4629-AC5D-1574000E8164}" presName="Accent" presStyleLbl="node1" presStyleIdx="3" presStyleCnt="4" custLinFactNeighborY="1077"/>
      <dgm:spPr>
        <a:solidFill>
          <a:schemeClr val="accent1">
            <a:lumMod val="50000"/>
          </a:schemeClr>
        </a:solidFill>
      </dgm:spPr>
    </dgm:pt>
    <dgm:pt modelId="{813AD128-69E1-4C2D-8B58-2FA61526370F}" type="pres">
      <dgm:prSet presAssocID="{AFF52715-D66F-4629-AC5D-1574000E8164}" presName="ParentBackground1" presStyleCnt="0"/>
      <dgm:spPr/>
    </dgm:pt>
    <dgm:pt modelId="{734D2FAC-313C-4F9C-A6CB-2054B9468D8D}" type="pres">
      <dgm:prSet presAssocID="{AFF52715-D66F-4629-AC5D-1574000E8164}" presName="ParentBackground" presStyleLbl="fgAcc1" presStyleIdx="3" presStyleCnt="4"/>
      <dgm:spPr/>
    </dgm:pt>
    <dgm:pt modelId="{386652C6-C39A-4403-80AC-DC3F7479083E}" type="pres">
      <dgm:prSet presAssocID="{AFF52715-D66F-4629-AC5D-1574000E8164}" presName="Parent1" presStyleLbl="revTx" presStyleIdx="0" presStyleCnt="0">
        <dgm:presLayoutVars>
          <dgm:chMax val="1"/>
          <dgm:chPref val="1"/>
          <dgm:bulletEnabled val="1"/>
        </dgm:presLayoutVars>
      </dgm:prSet>
      <dgm:spPr/>
    </dgm:pt>
  </dgm:ptLst>
  <dgm:cxnLst>
    <dgm:cxn modelId="{C626252D-666B-4B96-B012-E6606A80CB02}" srcId="{E2FD7448-576E-48B4-9658-B1A3859D9183}" destId="{AFF52715-D66F-4629-AC5D-1574000E8164}" srcOrd="0" destOrd="0" parTransId="{65D7A9E6-F47D-48DB-BF7A-CD283D8CC11B}" sibTransId="{AB99506D-4AE6-4EAB-A77B-F5B7089EC915}"/>
    <dgm:cxn modelId="{8E65173E-311B-4007-BEF0-7D4A5CF5FF0A}" type="presOf" srcId="{9E9841E6-F316-4C2B-ADB8-874F2597A274}" destId="{8DF063C1-F8FE-4704-B2F6-2AD4BE80BA03}" srcOrd="1" destOrd="0" presId="urn:microsoft.com/office/officeart/2011/layout/CircleProcess"/>
    <dgm:cxn modelId="{47850444-2711-4020-A071-7E16C76CB643}" type="presOf" srcId="{AFF52715-D66F-4629-AC5D-1574000E8164}" destId="{734D2FAC-313C-4F9C-A6CB-2054B9468D8D}" srcOrd="0" destOrd="0" presId="urn:microsoft.com/office/officeart/2011/layout/CircleProcess"/>
    <dgm:cxn modelId="{B47EB468-196C-430D-8D61-75D8B658F616}" srcId="{E2FD7448-576E-48B4-9658-B1A3859D9183}" destId="{8FE6721D-BB1F-4049-B32B-73BC728F177C}" srcOrd="3" destOrd="0" parTransId="{7B6E324A-641C-4C0F-8591-43366826B97C}" sibTransId="{9852A877-A75F-41EB-BE54-58FA25A4C88D}"/>
    <dgm:cxn modelId="{C3BE1A71-B4C7-4B20-BCCB-1E687846DA39}" type="presOf" srcId="{9E9841E6-F316-4C2B-ADB8-874F2597A274}" destId="{251D99F1-614D-4610-B071-4C35BECC4EF6}" srcOrd="0" destOrd="0" presId="urn:microsoft.com/office/officeart/2011/layout/CircleProcess"/>
    <dgm:cxn modelId="{34FB8157-74C3-47D2-A81E-180DBAB8F036}" srcId="{E2FD7448-576E-48B4-9658-B1A3859D9183}" destId="{98603FFF-9B6B-4A66-8A32-17B80104298C}" srcOrd="2" destOrd="0" parTransId="{63A183D5-9507-45CB-B44F-5165C813DA1D}" sibTransId="{88A5D119-05BE-43EB-B999-42AE1B541E93}"/>
    <dgm:cxn modelId="{7A4B7978-B9A7-43C7-82DB-6501316F99A2}" type="presOf" srcId="{8FE6721D-BB1F-4049-B32B-73BC728F177C}" destId="{1FD899BB-C764-4C8B-94D9-3A85E07BBD2A}" srcOrd="1" destOrd="0" presId="urn:microsoft.com/office/officeart/2011/layout/CircleProcess"/>
    <dgm:cxn modelId="{B7DBA384-6E7F-458E-9B6C-91A405220E37}" type="presOf" srcId="{AFF52715-D66F-4629-AC5D-1574000E8164}" destId="{386652C6-C39A-4403-80AC-DC3F7479083E}" srcOrd="1" destOrd="0" presId="urn:microsoft.com/office/officeart/2011/layout/CircleProcess"/>
    <dgm:cxn modelId="{924E8094-B44E-45E9-90D3-6102BC8ED60E}" type="presOf" srcId="{98603FFF-9B6B-4A66-8A32-17B80104298C}" destId="{AD8081AB-7D90-40FA-8192-1B2AFEAAD193}" srcOrd="0" destOrd="0" presId="urn:microsoft.com/office/officeart/2011/layout/CircleProcess"/>
    <dgm:cxn modelId="{AC103F9F-F338-4ED2-AC94-841388D2D0CF}" type="presOf" srcId="{98603FFF-9B6B-4A66-8A32-17B80104298C}" destId="{1D60B4AB-8971-40E6-96DA-89044EDAD541}" srcOrd="1" destOrd="0" presId="urn:microsoft.com/office/officeart/2011/layout/CircleProcess"/>
    <dgm:cxn modelId="{3A6FAEB2-FF6F-4F5E-972D-84B174A0C56C}" type="presOf" srcId="{E2FD7448-576E-48B4-9658-B1A3859D9183}" destId="{1045DD11-6971-4727-A46B-0C9607D97A96}" srcOrd="0" destOrd="0" presId="urn:microsoft.com/office/officeart/2011/layout/CircleProcess"/>
    <dgm:cxn modelId="{07C39DC1-0D41-46C1-8E2E-5102CC1B776F}" type="presOf" srcId="{8FE6721D-BB1F-4049-B32B-73BC728F177C}" destId="{5F0C665A-29A2-43A0-9085-984C27A1E61D}" srcOrd="0" destOrd="0" presId="urn:microsoft.com/office/officeart/2011/layout/CircleProcess"/>
    <dgm:cxn modelId="{86DBE2E7-717E-423C-A5D2-574BE1873D98}" srcId="{E2FD7448-576E-48B4-9658-B1A3859D9183}" destId="{9E9841E6-F316-4C2B-ADB8-874F2597A274}" srcOrd="1" destOrd="0" parTransId="{4AA33850-4265-4EBF-ADA5-C1FECF9A523F}" sibTransId="{9536B6D4-87CD-45D6-B6B5-4A43AF473B29}"/>
    <dgm:cxn modelId="{66D9A676-E4AC-4CB3-959C-BCCF79EE33F5}" type="presParOf" srcId="{1045DD11-6971-4727-A46B-0C9607D97A96}" destId="{4A75934E-4D75-4565-8697-49F25DAD2547}" srcOrd="0" destOrd="0" presId="urn:microsoft.com/office/officeart/2011/layout/CircleProcess"/>
    <dgm:cxn modelId="{B01508A7-2B8B-4F7D-AA40-791201264365}" type="presParOf" srcId="{4A75934E-4D75-4565-8697-49F25DAD2547}" destId="{8D5CCE07-14C6-44A7-8F5F-0DA9B1672F12}" srcOrd="0" destOrd="0" presId="urn:microsoft.com/office/officeart/2011/layout/CircleProcess"/>
    <dgm:cxn modelId="{4F0E550A-C52C-4B33-A74D-3026A43F9993}" type="presParOf" srcId="{1045DD11-6971-4727-A46B-0C9607D97A96}" destId="{A4422DB7-3661-4D21-A7E8-8994B157C41C}" srcOrd="1" destOrd="0" presId="urn:microsoft.com/office/officeart/2011/layout/CircleProcess"/>
    <dgm:cxn modelId="{AED8D5A8-1511-4A6D-A375-E19975EF1E26}" type="presParOf" srcId="{A4422DB7-3661-4D21-A7E8-8994B157C41C}" destId="{5F0C665A-29A2-43A0-9085-984C27A1E61D}" srcOrd="0" destOrd="0" presId="urn:microsoft.com/office/officeart/2011/layout/CircleProcess"/>
    <dgm:cxn modelId="{DF04B333-F45A-4B97-B6E3-826C1DA7463F}" type="presParOf" srcId="{1045DD11-6971-4727-A46B-0C9607D97A96}" destId="{1FD899BB-C764-4C8B-94D9-3A85E07BBD2A}" srcOrd="2" destOrd="0" presId="urn:microsoft.com/office/officeart/2011/layout/CircleProcess"/>
    <dgm:cxn modelId="{58AA1A3C-C6C1-422E-947D-85931BFD3B31}" type="presParOf" srcId="{1045DD11-6971-4727-A46B-0C9607D97A96}" destId="{8829CE1E-2F08-4792-8014-1D083BFBE4C2}" srcOrd="3" destOrd="0" presId="urn:microsoft.com/office/officeart/2011/layout/CircleProcess"/>
    <dgm:cxn modelId="{F38C24A8-52D6-4910-A9C6-24C6F83FE200}" type="presParOf" srcId="{8829CE1E-2F08-4792-8014-1D083BFBE4C2}" destId="{F82C38C8-217D-47C5-999D-62A36ACC7F76}" srcOrd="0" destOrd="0" presId="urn:microsoft.com/office/officeart/2011/layout/CircleProcess"/>
    <dgm:cxn modelId="{A19A7275-7554-4B16-8F0B-2C8021B1748E}" type="presParOf" srcId="{1045DD11-6971-4727-A46B-0C9607D97A96}" destId="{D0D0499E-C793-4C22-824E-0E568BFE5342}" srcOrd="4" destOrd="0" presId="urn:microsoft.com/office/officeart/2011/layout/CircleProcess"/>
    <dgm:cxn modelId="{F6BBED97-BD53-4B4E-84AB-56A646101F67}" type="presParOf" srcId="{D0D0499E-C793-4C22-824E-0E568BFE5342}" destId="{AD8081AB-7D90-40FA-8192-1B2AFEAAD193}" srcOrd="0" destOrd="0" presId="urn:microsoft.com/office/officeart/2011/layout/CircleProcess"/>
    <dgm:cxn modelId="{14C82A34-8910-4DBA-B64D-92F1D64A58FC}" type="presParOf" srcId="{1045DD11-6971-4727-A46B-0C9607D97A96}" destId="{1D60B4AB-8971-40E6-96DA-89044EDAD541}" srcOrd="5" destOrd="0" presId="urn:microsoft.com/office/officeart/2011/layout/CircleProcess"/>
    <dgm:cxn modelId="{E0C6E77A-6445-42CF-8183-7A6B3A170CB5}" type="presParOf" srcId="{1045DD11-6971-4727-A46B-0C9607D97A96}" destId="{4B18B240-2F98-4DCC-B223-C5AB960CF31F}" srcOrd="6" destOrd="0" presId="urn:microsoft.com/office/officeart/2011/layout/CircleProcess"/>
    <dgm:cxn modelId="{3F3A44D2-0652-4458-8CD0-E98839342FCB}" type="presParOf" srcId="{4B18B240-2F98-4DCC-B223-C5AB960CF31F}" destId="{F7DDF991-503F-4D18-8DCF-EB20ECA3A959}" srcOrd="0" destOrd="0" presId="urn:microsoft.com/office/officeart/2011/layout/CircleProcess"/>
    <dgm:cxn modelId="{E3849787-1631-4F2C-8C32-A74C13084D77}" type="presParOf" srcId="{1045DD11-6971-4727-A46B-0C9607D97A96}" destId="{120E5FB9-6809-4E88-8A3C-81C4F1FEFF8B}" srcOrd="7" destOrd="0" presId="urn:microsoft.com/office/officeart/2011/layout/CircleProcess"/>
    <dgm:cxn modelId="{DBBEF67B-2B48-4468-AE8A-4CFDE78E5CB9}" type="presParOf" srcId="{120E5FB9-6809-4E88-8A3C-81C4F1FEFF8B}" destId="{251D99F1-614D-4610-B071-4C35BECC4EF6}" srcOrd="0" destOrd="0" presId="urn:microsoft.com/office/officeart/2011/layout/CircleProcess"/>
    <dgm:cxn modelId="{53B9269E-3CF0-493B-AAE0-6A5A3BE41BB9}" type="presParOf" srcId="{1045DD11-6971-4727-A46B-0C9607D97A96}" destId="{8DF063C1-F8FE-4704-B2F6-2AD4BE80BA03}" srcOrd="8" destOrd="0" presId="urn:microsoft.com/office/officeart/2011/layout/CircleProcess"/>
    <dgm:cxn modelId="{13E24355-2650-4764-AB1D-9C8AC370C0BC}" type="presParOf" srcId="{1045DD11-6971-4727-A46B-0C9607D97A96}" destId="{A8D925DF-3AA5-4645-A5E6-DCFAB5B53E6B}" srcOrd="9" destOrd="0" presId="urn:microsoft.com/office/officeart/2011/layout/CircleProcess"/>
    <dgm:cxn modelId="{B8566854-6840-4346-B684-403E9D1BF420}" type="presParOf" srcId="{A8D925DF-3AA5-4645-A5E6-DCFAB5B53E6B}" destId="{491D1CDC-F503-4BBF-A4B1-6064D4F1EA61}" srcOrd="0" destOrd="0" presId="urn:microsoft.com/office/officeart/2011/layout/CircleProcess"/>
    <dgm:cxn modelId="{C8FF5352-DA75-45F4-97D4-5782B8B8436B}" type="presParOf" srcId="{1045DD11-6971-4727-A46B-0C9607D97A96}" destId="{813AD128-69E1-4C2D-8B58-2FA61526370F}" srcOrd="10" destOrd="0" presId="urn:microsoft.com/office/officeart/2011/layout/CircleProcess"/>
    <dgm:cxn modelId="{59B56C82-32D6-448A-8A26-370934DD059C}" type="presParOf" srcId="{813AD128-69E1-4C2D-8B58-2FA61526370F}" destId="{734D2FAC-313C-4F9C-A6CB-2054B9468D8D}" srcOrd="0" destOrd="0" presId="urn:microsoft.com/office/officeart/2011/layout/CircleProcess"/>
    <dgm:cxn modelId="{EC7589D6-00A6-4E7E-8D1A-AD31C6F582B4}" type="presParOf" srcId="{1045DD11-6971-4727-A46B-0C9607D97A96}" destId="{386652C6-C39A-4403-80AC-DC3F7479083E}"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FD7448-576E-48B4-9658-B1A3859D9183}"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FF52715-D66F-4629-AC5D-1574000E8164}">
      <dgm:prSet phldrT="[Text]"/>
      <dgm:spPr/>
      <dgm:t>
        <a:bodyPr/>
        <a:lstStyle/>
        <a:p>
          <a:pPr algn="ctr"/>
          <a:r>
            <a:rPr lang="es-ES" dirty="0">
              <a:latin typeface="Aptos" panose="020B0004020202020204" pitchFamily="34" charset="0"/>
            </a:rPr>
            <a:t>Aclara el concepto de separación entre el proveedor estatal y la autoridad normativa del Estado</a:t>
          </a:r>
          <a:endParaRPr lang="en-US" dirty="0">
            <a:latin typeface="Aptos" panose="020B0004020202020204" pitchFamily="34" charset="0"/>
          </a:endParaRPr>
        </a:p>
        <a:p>
          <a:pPr algn="ctr"/>
          <a:endParaRPr lang="en-US" dirty="0">
            <a:latin typeface="Aptos" panose="020B0004020202020204" pitchFamily="34" charset="0"/>
          </a:endParaRPr>
        </a:p>
      </dgm:t>
    </dgm:pt>
    <dgm:pt modelId="{65D7A9E6-F47D-48DB-BF7A-CD283D8CC11B}" type="parTrans" cxnId="{C626252D-666B-4B96-B012-E6606A80CB02}">
      <dgm:prSet/>
      <dgm:spPr/>
      <dgm:t>
        <a:bodyPr/>
        <a:lstStyle/>
        <a:p>
          <a:pPr algn="ctr"/>
          <a:endParaRPr lang="en-US">
            <a:latin typeface="Aptos" panose="020B0004020202020204" pitchFamily="34" charset="0"/>
          </a:endParaRPr>
        </a:p>
      </dgm:t>
    </dgm:pt>
    <dgm:pt modelId="{AB99506D-4AE6-4EAB-A77B-F5B7089EC915}" type="sibTrans" cxnId="{C626252D-666B-4B96-B012-E6606A80CB02}">
      <dgm:prSet/>
      <dgm:spPr/>
      <dgm:t>
        <a:bodyPr/>
        <a:lstStyle/>
        <a:p>
          <a:pPr algn="ctr"/>
          <a:endParaRPr lang="en-US">
            <a:latin typeface="Aptos" panose="020B0004020202020204" pitchFamily="34" charset="0"/>
          </a:endParaRPr>
        </a:p>
      </dgm:t>
    </dgm:pt>
    <dgm:pt modelId="{9E9841E6-F316-4C2B-ADB8-874F2597A274}">
      <dgm:prSet phldrT="[Text]"/>
      <dgm:spPr/>
      <dgm:t>
        <a:bodyPr/>
        <a:lstStyle/>
        <a:p>
          <a:pPr algn="ctr"/>
          <a:r>
            <a:rPr lang="es-419" noProof="0" dirty="0">
              <a:latin typeface="Aptos" panose="020B0004020202020204" pitchFamily="34" charset="0"/>
            </a:rPr>
            <a:t>Apoya la formación de un núcleo de Inspectores SRVSOP, para equipos Multinacionales para la vigilancia ANS</a:t>
          </a:r>
        </a:p>
        <a:p>
          <a:pPr algn="ctr"/>
          <a:endParaRPr lang="en-US" dirty="0">
            <a:latin typeface="Aptos" panose="020B0004020202020204" pitchFamily="34" charset="0"/>
          </a:endParaRPr>
        </a:p>
      </dgm:t>
    </dgm:pt>
    <dgm:pt modelId="{4AA33850-4265-4EBF-ADA5-C1FECF9A523F}" type="parTrans" cxnId="{86DBE2E7-717E-423C-A5D2-574BE1873D98}">
      <dgm:prSet/>
      <dgm:spPr/>
      <dgm:t>
        <a:bodyPr/>
        <a:lstStyle/>
        <a:p>
          <a:pPr algn="ctr"/>
          <a:endParaRPr lang="en-US">
            <a:latin typeface="Aptos" panose="020B0004020202020204" pitchFamily="34" charset="0"/>
          </a:endParaRPr>
        </a:p>
      </dgm:t>
    </dgm:pt>
    <dgm:pt modelId="{9536B6D4-87CD-45D6-B6B5-4A43AF473B29}" type="sibTrans" cxnId="{86DBE2E7-717E-423C-A5D2-574BE1873D98}">
      <dgm:prSet/>
      <dgm:spPr/>
      <dgm:t>
        <a:bodyPr/>
        <a:lstStyle/>
        <a:p>
          <a:pPr algn="ctr"/>
          <a:endParaRPr lang="en-US">
            <a:latin typeface="Aptos" panose="020B0004020202020204" pitchFamily="34" charset="0"/>
          </a:endParaRPr>
        </a:p>
      </dgm:t>
    </dgm:pt>
    <dgm:pt modelId="{98603FFF-9B6B-4A66-8A32-17B80104298C}">
      <dgm:prSet phldrT="[Text]"/>
      <dgm:spPr/>
      <dgm:t>
        <a:bodyPr/>
        <a:lstStyle/>
        <a:p>
          <a:pPr algn="ctr"/>
          <a:r>
            <a:rPr lang="es-ES" dirty="0">
              <a:latin typeface="Aptos" panose="020B0004020202020204" pitchFamily="34" charset="0"/>
            </a:rPr>
            <a:t>Fortalece el cumplimento de los elementos críticos (CE) definidos por la OACI</a:t>
          </a:r>
          <a:endParaRPr lang="en-US" dirty="0">
            <a:latin typeface="Aptos" panose="020B0004020202020204" pitchFamily="34" charset="0"/>
          </a:endParaRPr>
        </a:p>
        <a:p>
          <a:pPr algn="ctr"/>
          <a:endParaRPr lang="en-US" dirty="0">
            <a:latin typeface="Aptos" panose="020B0004020202020204" pitchFamily="34" charset="0"/>
          </a:endParaRPr>
        </a:p>
      </dgm:t>
    </dgm:pt>
    <dgm:pt modelId="{63A183D5-9507-45CB-B44F-5165C813DA1D}" type="parTrans" cxnId="{34FB8157-74C3-47D2-A81E-180DBAB8F036}">
      <dgm:prSet/>
      <dgm:spPr/>
      <dgm:t>
        <a:bodyPr/>
        <a:lstStyle/>
        <a:p>
          <a:pPr algn="ctr"/>
          <a:endParaRPr lang="en-US">
            <a:latin typeface="Aptos" panose="020B0004020202020204" pitchFamily="34" charset="0"/>
          </a:endParaRPr>
        </a:p>
      </dgm:t>
    </dgm:pt>
    <dgm:pt modelId="{88A5D119-05BE-43EB-B999-42AE1B541E93}" type="sibTrans" cxnId="{34FB8157-74C3-47D2-A81E-180DBAB8F036}">
      <dgm:prSet/>
      <dgm:spPr/>
      <dgm:t>
        <a:bodyPr/>
        <a:lstStyle/>
        <a:p>
          <a:pPr algn="ctr"/>
          <a:endParaRPr lang="en-US">
            <a:latin typeface="Aptos" panose="020B0004020202020204" pitchFamily="34" charset="0"/>
          </a:endParaRPr>
        </a:p>
      </dgm:t>
    </dgm:pt>
    <dgm:pt modelId="{8FE6721D-BB1F-4049-B32B-73BC728F177C}">
      <dgm:prSet/>
      <dgm:spPr>
        <a:solidFill>
          <a:schemeClr val="tx2">
            <a:lumMod val="20000"/>
            <a:lumOff val="80000"/>
          </a:schemeClr>
        </a:solidFill>
      </dgm:spPr>
      <dgm:t>
        <a:bodyPr/>
        <a:lstStyle/>
        <a:p>
          <a:pPr algn="ctr"/>
          <a:r>
            <a:rPr lang="es-ES" dirty="0">
              <a:latin typeface="Aptos" panose="020B0004020202020204" pitchFamily="34" charset="0"/>
            </a:rPr>
            <a:t>Fomenta la estandarización de la vigilancia de la seguridad operacional en la Región</a:t>
          </a:r>
          <a:endParaRPr lang="en-US" dirty="0">
            <a:latin typeface="Aptos" panose="020B0004020202020204" pitchFamily="34" charset="0"/>
          </a:endParaRPr>
        </a:p>
        <a:p>
          <a:pPr algn="ctr"/>
          <a:endParaRPr lang="en-US" dirty="0">
            <a:latin typeface="Aptos" panose="020B0004020202020204" pitchFamily="34" charset="0"/>
          </a:endParaRPr>
        </a:p>
      </dgm:t>
    </dgm:pt>
    <dgm:pt modelId="{7B6E324A-641C-4C0F-8591-43366826B97C}" type="parTrans" cxnId="{B47EB468-196C-430D-8D61-75D8B658F616}">
      <dgm:prSet/>
      <dgm:spPr/>
      <dgm:t>
        <a:bodyPr/>
        <a:lstStyle/>
        <a:p>
          <a:pPr algn="ctr"/>
          <a:endParaRPr lang="en-US">
            <a:latin typeface="Aptos" panose="020B0004020202020204" pitchFamily="34" charset="0"/>
          </a:endParaRPr>
        </a:p>
      </dgm:t>
    </dgm:pt>
    <dgm:pt modelId="{9852A877-A75F-41EB-BE54-58FA25A4C88D}" type="sibTrans" cxnId="{B47EB468-196C-430D-8D61-75D8B658F616}">
      <dgm:prSet/>
      <dgm:spPr/>
      <dgm:t>
        <a:bodyPr/>
        <a:lstStyle/>
        <a:p>
          <a:pPr algn="ctr"/>
          <a:endParaRPr lang="en-US">
            <a:latin typeface="Aptos" panose="020B0004020202020204" pitchFamily="34" charset="0"/>
          </a:endParaRPr>
        </a:p>
      </dgm:t>
    </dgm:pt>
    <dgm:pt modelId="{1045DD11-6971-4727-A46B-0C9607D97A96}" type="pres">
      <dgm:prSet presAssocID="{E2FD7448-576E-48B4-9658-B1A3859D9183}" presName="Name0" presStyleCnt="0">
        <dgm:presLayoutVars>
          <dgm:chMax val="11"/>
          <dgm:chPref val="11"/>
          <dgm:dir/>
          <dgm:resizeHandles/>
        </dgm:presLayoutVars>
      </dgm:prSet>
      <dgm:spPr/>
    </dgm:pt>
    <dgm:pt modelId="{4A75934E-4D75-4565-8697-49F25DAD2547}" type="pres">
      <dgm:prSet presAssocID="{8FE6721D-BB1F-4049-B32B-73BC728F177C}" presName="Accent4" presStyleCnt="0"/>
      <dgm:spPr/>
    </dgm:pt>
    <dgm:pt modelId="{8D5CCE07-14C6-44A7-8F5F-0DA9B1672F12}" type="pres">
      <dgm:prSet presAssocID="{8FE6721D-BB1F-4049-B32B-73BC728F177C}" presName="Accent" presStyleLbl="node1" presStyleIdx="0" presStyleCnt="4"/>
      <dgm:spPr>
        <a:solidFill>
          <a:schemeClr val="accent1">
            <a:lumMod val="50000"/>
          </a:schemeClr>
        </a:solidFill>
      </dgm:spPr>
    </dgm:pt>
    <dgm:pt modelId="{A4422DB7-3661-4D21-A7E8-8994B157C41C}" type="pres">
      <dgm:prSet presAssocID="{8FE6721D-BB1F-4049-B32B-73BC728F177C}" presName="ParentBackground4" presStyleCnt="0"/>
      <dgm:spPr/>
    </dgm:pt>
    <dgm:pt modelId="{5F0C665A-29A2-43A0-9085-984C27A1E61D}" type="pres">
      <dgm:prSet presAssocID="{8FE6721D-BB1F-4049-B32B-73BC728F177C}" presName="ParentBackground" presStyleLbl="fgAcc1" presStyleIdx="0" presStyleCnt="4" custLinFactNeighborX="-831" custLinFactNeighborY="1632"/>
      <dgm:spPr/>
    </dgm:pt>
    <dgm:pt modelId="{1FD899BB-C764-4C8B-94D9-3A85E07BBD2A}" type="pres">
      <dgm:prSet presAssocID="{8FE6721D-BB1F-4049-B32B-73BC728F177C}" presName="Parent4" presStyleLbl="revTx" presStyleIdx="0" presStyleCnt="0">
        <dgm:presLayoutVars>
          <dgm:chMax val="1"/>
          <dgm:chPref val="1"/>
          <dgm:bulletEnabled val="1"/>
        </dgm:presLayoutVars>
      </dgm:prSet>
      <dgm:spPr/>
    </dgm:pt>
    <dgm:pt modelId="{8829CE1E-2F08-4792-8014-1D083BFBE4C2}" type="pres">
      <dgm:prSet presAssocID="{98603FFF-9B6B-4A66-8A32-17B80104298C}" presName="Accent3" presStyleCnt="0"/>
      <dgm:spPr/>
    </dgm:pt>
    <dgm:pt modelId="{F82C38C8-217D-47C5-999D-62A36ACC7F76}" type="pres">
      <dgm:prSet presAssocID="{98603FFF-9B6B-4A66-8A32-17B80104298C}" presName="Accent" presStyleLbl="node1" presStyleIdx="1" presStyleCnt="4" custLinFactNeighborY="1077"/>
      <dgm:spPr>
        <a:solidFill>
          <a:schemeClr val="accent1">
            <a:lumMod val="50000"/>
          </a:schemeClr>
        </a:solidFill>
      </dgm:spPr>
    </dgm:pt>
    <dgm:pt modelId="{D0D0499E-C793-4C22-824E-0E568BFE5342}" type="pres">
      <dgm:prSet presAssocID="{98603FFF-9B6B-4A66-8A32-17B80104298C}" presName="ParentBackground3" presStyleCnt="0"/>
      <dgm:spPr/>
    </dgm:pt>
    <dgm:pt modelId="{AD8081AB-7D90-40FA-8192-1B2AFEAAD193}" type="pres">
      <dgm:prSet presAssocID="{98603FFF-9B6B-4A66-8A32-17B80104298C}" presName="ParentBackground" presStyleLbl="fgAcc1" presStyleIdx="1" presStyleCnt="4"/>
      <dgm:spPr/>
    </dgm:pt>
    <dgm:pt modelId="{1D60B4AB-8971-40E6-96DA-89044EDAD541}" type="pres">
      <dgm:prSet presAssocID="{98603FFF-9B6B-4A66-8A32-17B80104298C}" presName="Parent3" presStyleLbl="revTx" presStyleIdx="0" presStyleCnt="0">
        <dgm:presLayoutVars>
          <dgm:chMax val="1"/>
          <dgm:chPref val="1"/>
          <dgm:bulletEnabled val="1"/>
        </dgm:presLayoutVars>
      </dgm:prSet>
      <dgm:spPr/>
    </dgm:pt>
    <dgm:pt modelId="{4B18B240-2F98-4DCC-B223-C5AB960CF31F}" type="pres">
      <dgm:prSet presAssocID="{9E9841E6-F316-4C2B-ADB8-874F2597A274}" presName="Accent2" presStyleCnt="0"/>
      <dgm:spPr/>
    </dgm:pt>
    <dgm:pt modelId="{F7DDF991-503F-4D18-8DCF-EB20ECA3A959}" type="pres">
      <dgm:prSet presAssocID="{9E9841E6-F316-4C2B-ADB8-874F2597A274}" presName="Accent" presStyleLbl="node1" presStyleIdx="2" presStyleCnt="4" custLinFactNeighborY="1077"/>
      <dgm:spPr>
        <a:solidFill>
          <a:schemeClr val="accent1">
            <a:lumMod val="50000"/>
          </a:schemeClr>
        </a:solidFill>
      </dgm:spPr>
    </dgm:pt>
    <dgm:pt modelId="{120E5FB9-6809-4E88-8A3C-81C4F1FEFF8B}" type="pres">
      <dgm:prSet presAssocID="{9E9841E6-F316-4C2B-ADB8-874F2597A274}" presName="ParentBackground2" presStyleCnt="0"/>
      <dgm:spPr/>
    </dgm:pt>
    <dgm:pt modelId="{251D99F1-614D-4610-B071-4C35BECC4EF6}" type="pres">
      <dgm:prSet presAssocID="{9E9841E6-F316-4C2B-ADB8-874F2597A274}" presName="ParentBackground" presStyleLbl="fgAcc1" presStyleIdx="2" presStyleCnt="4"/>
      <dgm:spPr/>
    </dgm:pt>
    <dgm:pt modelId="{8DF063C1-F8FE-4704-B2F6-2AD4BE80BA03}" type="pres">
      <dgm:prSet presAssocID="{9E9841E6-F316-4C2B-ADB8-874F2597A274}" presName="Parent2" presStyleLbl="revTx" presStyleIdx="0" presStyleCnt="0">
        <dgm:presLayoutVars>
          <dgm:chMax val="1"/>
          <dgm:chPref val="1"/>
          <dgm:bulletEnabled val="1"/>
        </dgm:presLayoutVars>
      </dgm:prSet>
      <dgm:spPr/>
    </dgm:pt>
    <dgm:pt modelId="{A8D925DF-3AA5-4645-A5E6-DCFAB5B53E6B}" type="pres">
      <dgm:prSet presAssocID="{AFF52715-D66F-4629-AC5D-1574000E8164}" presName="Accent1" presStyleCnt="0"/>
      <dgm:spPr/>
    </dgm:pt>
    <dgm:pt modelId="{491D1CDC-F503-4BBF-A4B1-6064D4F1EA61}" type="pres">
      <dgm:prSet presAssocID="{AFF52715-D66F-4629-AC5D-1574000E8164}" presName="Accent" presStyleLbl="node1" presStyleIdx="3" presStyleCnt="4" custLinFactNeighborY="1077"/>
      <dgm:spPr>
        <a:solidFill>
          <a:schemeClr val="accent1">
            <a:lumMod val="50000"/>
          </a:schemeClr>
        </a:solidFill>
      </dgm:spPr>
    </dgm:pt>
    <dgm:pt modelId="{813AD128-69E1-4C2D-8B58-2FA61526370F}" type="pres">
      <dgm:prSet presAssocID="{AFF52715-D66F-4629-AC5D-1574000E8164}" presName="ParentBackground1" presStyleCnt="0"/>
      <dgm:spPr/>
    </dgm:pt>
    <dgm:pt modelId="{734D2FAC-313C-4F9C-A6CB-2054B9468D8D}" type="pres">
      <dgm:prSet presAssocID="{AFF52715-D66F-4629-AC5D-1574000E8164}" presName="ParentBackground" presStyleLbl="fgAcc1" presStyleIdx="3" presStyleCnt="4"/>
      <dgm:spPr/>
    </dgm:pt>
    <dgm:pt modelId="{386652C6-C39A-4403-80AC-DC3F7479083E}" type="pres">
      <dgm:prSet presAssocID="{AFF52715-D66F-4629-AC5D-1574000E8164}" presName="Parent1" presStyleLbl="revTx" presStyleIdx="0" presStyleCnt="0">
        <dgm:presLayoutVars>
          <dgm:chMax val="1"/>
          <dgm:chPref val="1"/>
          <dgm:bulletEnabled val="1"/>
        </dgm:presLayoutVars>
      </dgm:prSet>
      <dgm:spPr/>
    </dgm:pt>
  </dgm:ptLst>
  <dgm:cxnLst>
    <dgm:cxn modelId="{C626252D-666B-4B96-B012-E6606A80CB02}" srcId="{E2FD7448-576E-48B4-9658-B1A3859D9183}" destId="{AFF52715-D66F-4629-AC5D-1574000E8164}" srcOrd="0" destOrd="0" parTransId="{65D7A9E6-F47D-48DB-BF7A-CD283D8CC11B}" sibTransId="{AB99506D-4AE6-4EAB-A77B-F5B7089EC915}"/>
    <dgm:cxn modelId="{8E65173E-311B-4007-BEF0-7D4A5CF5FF0A}" type="presOf" srcId="{9E9841E6-F316-4C2B-ADB8-874F2597A274}" destId="{8DF063C1-F8FE-4704-B2F6-2AD4BE80BA03}" srcOrd="1" destOrd="0" presId="urn:microsoft.com/office/officeart/2011/layout/CircleProcess"/>
    <dgm:cxn modelId="{47850444-2711-4020-A071-7E16C76CB643}" type="presOf" srcId="{AFF52715-D66F-4629-AC5D-1574000E8164}" destId="{734D2FAC-313C-4F9C-A6CB-2054B9468D8D}" srcOrd="0" destOrd="0" presId="urn:microsoft.com/office/officeart/2011/layout/CircleProcess"/>
    <dgm:cxn modelId="{B47EB468-196C-430D-8D61-75D8B658F616}" srcId="{E2FD7448-576E-48B4-9658-B1A3859D9183}" destId="{8FE6721D-BB1F-4049-B32B-73BC728F177C}" srcOrd="3" destOrd="0" parTransId="{7B6E324A-641C-4C0F-8591-43366826B97C}" sibTransId="{9852A877-A75F-41EB-BE54-58FA25A4C88D}"/>
    <dgm:cxn modelId="{C3BE1A71-B4C7-4B20-BCCB-1E687846DA39}" type="presOf" srcId="{9E9841E6-F316-4C2B-ADB8-874F2597A274}" destId="{251D99F1-614D-4610-B071-4C35BECC4EF6}" srcOrd="0" destOrd="0" presId="urn:microsoft.com/office/officeart/2011/layout/CircleProcess"/>
    <dgm:cxn modelId="{34FB8157-74C3-47D2-A81E-180DBAB8F036}" srcId="{E2FD7448-576E-48B4-9658-B1A3859D9183}" destId="{98603FFF-9B6B-4A66-8A32-17B80104298C}" srcOrd="2" destOrd="0" parTransId="{63A183D5-9507-45CB-B44F-5165C813DA1D}" sibTransId="{88A5D119-05BE-43EB-B999-42AE1B541E93}"/>
    <dgm:cxn modelId="{7A4B7978-B9A7-43C7-82DB-6501316F99A2}" type="presOf" srcId="{8FE6721D-BB1F-4049-B32B-73BC728F177C}" destId="{1FD899BB-C764-4C8B-94D9-3A85E07BBD2A}" srcOrd="1" destOrd="0" presId="urn:microsoft.com/office/officeart/2011/layout/CircleProcess"/>
    <dgm:cxn modelId="{B7DBA384-6E7F-458E-9B6C-91A405220E37}" type="presOf" srcId="{AFF52715-D66F-4629-AC5D-1574000E8164}" destId="{386652C6-C39A-4403-80AC-DC3F7479083E}" srcOrd="1" destOrd="0" presId="urn:microsoft.com/office/officeart/2011/layout/CircleProcess"/>
    <dgm:cxn modelId="{924E8094-B44E-45E9-90D3-6102BC8ED60E}" type="presOf" srcId="{98603FFF-9B6B-4A66-8A32-17B80104298C}" destId="{AD8081AB-7D90-40FA-8192-1B2AFEAAD193}" srcOrd="0" destOrd="0" presId="urn:microsoft.com/office/officeart/2011/layout/CircleProcess"/>
    <dgm:cxn modelId="{AC103F9F-F338-4ED2-AC94-841388D2D0CF}" type="presOf" srcId="{98603FFF-9B6B-4A66-8A32-17B80104298C}" destId="{1D60B4AB-8971-40E6-96DA-89044EDAD541}" srcOrd="1" destOrd="0" presId="urn:microsoft.com/office/officeart/2011/layout/CircleProcess"/>
    <dgm:cxn modelId="{3A6FAEB2-FF6F-4F5E-972D-84B174A0C56C}" type="presOf" srcId="{E2FD7448-576E-48B4-9658-B1A3859D9183}" destId="{1045DD11-6971-4727-A46B-0C9607D97A96}" srcOrd="0" destOrd="0" presId="urn:microsoft.com/office/officeart/2011/layout/CircleProcess"/>
    <dgm:cxn modelId="{07C39DC1-0D41-46C1-8E2E-5102CC1B776F}" type="presOf" srcId="{8FE6721D-BB1F-4049-B32B-73BC728F177C}" destId="{5F0C665A-29A2-43A0-9085-984C27A1E61D}" srcOrd="0" destOrd="0" presId="urn:microsoft.com/office/officeart/2011/layout/CircleProcess"/>
    <dgm:cxn modelId="{86DBE2E7-717E-423C-A5D2-574BE1873D98}" srcId="{E2FD7448-576E-48B4-9658-B1A3859D9183}" destId="{9E9841E6-F316-4C2B-ADB8-874F2597A274}" srcOrd="1" destOrd="0" parTransId="{4AA33850-4265-4EBF-ADA5-C1FECF9A523F}" sibTransId="{9536B6D4-87CD-45D6-B6B5-4A43AF473B29}"/>
    <dgm:cxn modelId="{66D9A676-E4AC-4CB3-959C-BCCF79EE33F5}" type="presParOf" srcId="{1045DD11-6971-4727-A46B-0C9607D97A96}" destId="{4A75934E-4D75-4565-8697-49F25DAD2547}" srcOrd="0" destOrd="0" presId="urn:microsoft.com/office/officeart/2011/layout/CircleProcess"/>
    <dgm:cxn modelId="{B01508A7-2B8B-4F7D-AA40-791201264365}" type="presParOf" srcId="{4A75934E-4D75-4565-8697-49F25DAD2547}" destId="{8D5CCE07-14C6-44A7-8F5F-0DA9B1672F12}" srcOrd="0" destOrd="0" presId="urn:microsoft.com/office/officeart/2011/layout/CircleProcess"/>
    <dgm:cxn modelId="{4F0E550A-C52C-4B33-A74D-3026A43F9993}" type="presParOf" srcId="{1045DD11-6971-4727-A46B-0C9607D97A96}" destId="{A4422DB7-3661-4D21-A7E8-8994B157C41C}" srcOrd="1" destOrd="0" presId="urn:microsoft.com/office/officeart/2011/layout/CircleProcess"/>
    <dgm:cxn modelId="{AED8D5A8-1511-4A6D-A375-E19975EF1E26}" type="presParOf" srcId="{A4422DB7-3661-4D21-A7E8-8994B157C41C}" destId="{5F0C665A-29A2-43A0-9085-984C27A1E61D}" srcOrd="0" destOrd="0" presId="urn:microsoft.com/office/officeart/2011/layout/CircleProcess"/>
    <dgm:cxn modelId="{DF04B333-F45A-4B97-B6E3-826C1DA7463F}" type="presParOf" srcId="{1045DD11-6971-4727-A46B-0C9607D97A96}" destId="{1FD899BB-C764-4C8B-94D9-3A85E07BBD2A}" srcOrd="2" destOrd="0" presId="urn:microsoft.com/office/officeart/2011/layout/CircleProcess"/>
    <dgm:cxn modelId="{58AA1A3C-C6C1-422E-947D-85931BFD3B31}" type="presParOf" srcId="{1045DD11-6971-4727-A46B-0C9607D97A96}" destId="{8829CE1E-2F08-4792-8014-1D083BFBE4C2}" srcOrd="3" destOrd="0" presId="urn:microsoft.com/office/officeart/2011/layout/CircleProcess"/>
    <dgm:cxn modelId="{F38C24A8-52D6-4910-A9C6-24C6F83FE200}" type="presParOf" srcId="{8829CE1E-2F08-4792-8014-1D083BFBE4C2}" destId="{F82C38C8-217D-47C5-999D-62A36ACC7F76}" srcOrd="0" destOrd="0" presId="urn:microsoft.com/office/officeart/2011/layout/CircleProcess"/>
    <dgm:cxn modelId="{A19A7275-7554-4B16-8F0B-2C8021B1748E}" type="presParOf" srcId="{1045DD11-6971-4727-A46B-0C9607D97A96}" destId="{D0D0499E-C793-4C22-824E-0E568BFE5342}" srcOrd="4" destOrd="0" presId="urn:microsoft.com/office/officeart/2011/layout/CircleProcess"/>
    <dgm:cxn modelId="{F6BBED97-BD53-4B4E-84AB-56A646101F67}" type="presParOf" srcId="{D0D0499E-C793-4C22-824E-0E568BFE5342}" destId="{AD8081AB-7D90-40FA-8192-1B2AFEAAD193}" srcOrd="0" destOrd="0" presId="urn:microsoft.com/office/officeart/2011/layout/CircleProcess"/>
    <dgm:cxn modelId="{14C82A34-8910-4DBA-B64D-92F1D64A58FC}" type="presParOf" srcId="{1045DD11-6971-4727-A46B-0C9607D97A96}" destId="{1D60B4AB-8971-40E6-96DA-89044EDAD541}" srcOrd="5" destOrd="0" presId="urn:microsoft.com/office/officeart/2011/layout/CircleProcess"/>
    <dgm:cxn modelId="{E0C6E77A-6445-42CF-8183-7A6B3A170CB5}" type="presParOf" srcId="{1045DD11-6971-4727-A46B-0C9607D97A96}" destId="{4B18B240-2F98-4DCC-B223-C5AB960CF31F}" srcOrd="6" destOrd="0" presId="urn:microsoft.com/office/officeart/2011/layout/CircleProcess"/>
    <dgm:cxn modelId="{3F3A44D2-0652-4458-8CD0-E98839342FCB}" type="presParOf" srcId="{4B18B240-2F98-4DCC-B223-C5AB960CF31F}" destId="{F7DDF991-503F-4D18-8DCF-EB20ECA3A959}" srcOrd="0" destOrd="0" presId="urn:microsoft.com/office/officeart/2011/layout/CircleProcess"/>
    <dgm:cxn modelId="{E3849787-1631-4F2C-8C32-A74C13084D77}" type="presParOf" srcId="{1045DD11-6971-4727-A46B-0C9607D97A96}" destId="{120E5FB9-6809-4E88-8A3C-81C4F1FEFF8B}" srcOrd="7" destOrd="0" presId="urn:microsoft.com/office/officeart/2011/layout/CircleProcess"/>
    <dgm:cxn modelId="{DBBEF67B-2B48-4468-AE8A-4CFDE78E5CB9}" type="presParOf" srcId="{120E5FB9-6809-4E88-8A3C-81C4F1FEFF8B}" destId="{251D99F1-614D-4610-B071-4C35BECC4EF6}" srcOrd="0" destOrd="0" presId="urn:microsoft.com/office/officeart/2011/layout/CircleProcess"/>
    <dgm:cxn modelId="{53B9269E-3CF0-493B-AAE0-6A5A3BE41BB9}" type="presParOf" srcId="{1045DD11-6971-4727-A46B-0C9607D97A96}" destId="{8DF063C1-F8FE-4704-B2F6-2AD4BE80BA03}" srcOrd="8" destOrd="0" presId="urn:microsoft.com/office/officeart/2011/layout/CircleProcess"/>
    <dgm:cxn modelId="{13E24355-2650-4764-AB1D-9C8AC370C0BC}" type="presParOf" srcId="{1045DD11-6971-4727-A46B-0C9607D97A96}" destId="{A8D925DF-3AA5-4645-A5E6-DCFAB5B53E6B}" srcOrd="9" destOrd="0" presId="urn:microsoft.com/office/officeart/2011/layout/CircleProcess"/>
    <dgm:cxn modelId="{B8566854-6840-4346-B684-403E9D1BF420}" type="presParOf" srcId="{A8D925DF-3AA5-4645-A5E6-DCFAB5B53E6B}" destId="{491D1CDC-F503-4BBF-A4B1-6064D4F1EA61}" srcOrd="0" destOrd="0" presId="urn:microsoft.com/office/officeart/2011/layout/CircleProcess"/>
    <dgm:cxn modelId="{C8FF5352-DA75-45F4-97D4-5782B8B8436B}" type="presParOf" srcId="{1045DD11-6971-4727-A46B-0C9607D97A96}" destId="{813AD128-69E1-4C2D-8B58-2FA61526370F}" srcOrd="10" destOrd="0" presId="urn:microsoft.com/office/officeart/2011/layout/CircleProcess"/>
    <dgm:cxn modelId="{59B56C82-32D6-448A-8A26-370934DD059C}" type="presParOf" srcId="{813AD128-69E1-4C2D-8B58-2FA61526370F}" destId="{734D2FAC-313C-4F9C-A6CB-2054B9468D8D}" srcOrd="0" destOrd="0" presId="urn:microsoft.com/office/officeart/2011/layout/CircleProcess"/>
    <dgm:cxn modelId="{EC7589D6-00A6-4E7E-8D1A-AD31C6F582B4}" type="presParOf" srcId="{1045DD11-6971-4727-A46B-0C9607D97A96}" destId="{386652C6-C39A-4403-80AC-DC3F7479083E}"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2D752-B266-4B5C-A060-7F7D57BD3238}">
      <dsp:nvSpPr>
        <dsp:cNvPr id="0" name=""/>
        <dsp:cNvSpPr/>
      </dsp:nvSpPr>
      <dsp:spPr>
        <a:xfrm>
          <a:off x="184191" y="3301"/>
          <a:ext cx="1860159" cy="930079"/>
        </a:xfrm>
        <a:prstGeom prst="roundRect">
          <a:avLst>
            <a:gd name="adj" fmla="val 10000"/>
          </a:avLst>
        </a:prstGeom>
        <a:solidFill>
          <a:schemeClr val="accent1">
            <a:lumMod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419" sz="4000" kern="1200" dirty="0">
              <a:latin typeface="Aptos" panose="020B0004020202020204" pitchFamily="34" charset="0"/>
            </a:rPr>
            <a:t>OACI</a:t>
          </a:r>
          <a:endParaRPr lang="en-US" sz="4000" kern="1200" dirty="0">
            <a:latin typeface="Aptos" panose="020B0004020202020204" pitchFamily="34" charset="0"/>
          </a:endParaRPr>
        </a:p>
      </dsp:txBody>
      <dsp:txXfrm>
        <a:off x="211432" y="30542"/>
        <a:ext cx="1805677" cy="875597"/>
      </dsp:txXfrm>
    </dsp:sp>
    <dsp:sp modelId="{F52562EB-F683-4734-94F9-AD329C90D4A2}">
      <dsp:nvSpPr>
        <dsp:cNvPr id="0" name=""/>
        <dsp:cNvSpPr/>
      </dsp:nvSpPr>
      <dsp:spPr>
        <a:xfrm>
          <a:off x="370207" y="933381"/>
          <a:ext cx="186015" cy="697559"/>
        </a:xfrm>
        <a:custGeom>
          <a:avLst/>
          <a:gdLst/>
          <a:ahLst/>
          <a:cxnLst/>
          <a:rect l="0" t="0" r="0" b="0"/>
          <a:pathLst>
            <a:path>
              <a:moveTo>
                <a:pt x="0" y="0"/>
              </a:moveTo>
              <a:lnTo>
                <a:pt x="0" y="697559"/>
              </a:lnTo>
              <a:lnTo>
                <a:pt x="186015" y="69755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EFD4C5DF-6C13-443F-90FF-18370A50BAB3}">
      <dsp:nvSpPr>
        <dsp:cNvPr id="0" name=""/>
        <dsp:cNvSpPr/>
      </dsp:nvSpPr>
      <dsp:spPr>
        <a:xfrm>
          <a:off x="556223" y="1165901"/>
          <a:ext cx="1488127" cy="93007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419" sz="2000" kern="1200" dirty="0">
              <a:solidFill>
                <a:schemeClr val="accent1">
                  <a:lumMod val="75000"/>
                </a:schemeClr>
              </a:solidFill>
              <a:latin typeface="Aptos" panose="020B0004020202020204" pitchFamily="34" charset="0"/>
            </a:rPr>
            <a:t>Convenio de Chicago</a:t>
          </a:r>
          <a:endParaRPr lang="en-US" sz="2000" kern="1200" dirty="0">
            <a:solidFill>
              <a:schemeClr val="accent1">
                <a:lumMod val="75000"/>
              </a:schemeClr>
            </a:solidFill>
            <a:latin typeface="Aptos" panose="020B0004020202020204" pitchFamily="34" charset="0"/>
          </a:endParaRPr>
        </a:p>
      </dsp:txBody>
      <dsp:txXfrm>
        <a:off x="583464" y="1193142"/>
        <a:ext cx="1433645" cy="875597"/>
      </dsp:txXfrm>
    </dsp:sp>
    <dsp:sp modelId="{9B68634F-C584-4E4D-AED9-9B46665F9FA0}">
      <dsp:nvSpPr>
        <dsp:cNvPr id="0" name=""/>
        <dsp:cNvSpPr/>
      </dsp:nvSpPr>
      <dsp:spPr>
        <a:xfrm>
          <a:off x="370207" y="933381"/>
          <a:ext cx="186015" cy="1860159"/>
        </a:xfrm>
        <a:custGeom>
          <a:avLst/>
          <a:gdLst/>
          <a:ahLst/>
          <a:cxnLst/>
          <a:rect l="0" t="0" r="0" b="0"/>
          <a:pathLst>
            <a:path>
              <a:moveTo>
                <a:pt x="0" y="0"/>
              </a:moveTo>
              <a:lnTo>
                <a:pt x="0" y="1860159"/>
              </a:lnTo>
              <a:lnTo>
                <a:pt x="186015" y="186015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1AA40768-F937-46F8-A979-66DF26E269C6}">
      <dsp:nvSpPr>
        <dsp:cNvPr id="0" name=""/>
        <dsp:cNvSpPr/>
      </dsp:nvSpPr>
      <dsp:spPr>
        <a:xfrm>
          <a:off x="556223" y="2328501"/>
          <a:ext cx="1488127" cy="93007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419" sz="2000" kern="1200" dirty="0">
              <a:solidFill>
                <a:schemeClr val="accent1">
                  <a:lumMod val="75000"/>
                </a:schemeClr>
              </a:solidFill>
              <a:latin typeface="Aptos" panose="020B0004020202020204" pitchFamily="34" charset="0"/>
            </a:rPr>
            <a:t>Anexos</a:t>
          </a:r>
          <a:endParaRPr lang="en-US" sz="2000" kern="1200" dirty="0">
            <a:solidFill>
              <a:schemeClr val="accent1">
                <a:lumMod val="75000"/>
              </a:schemeClr>
            </a:solidFill>
            <a:latin typeface="Aptos" panose="020B0004020202020204" pitchFamily="34" charset="0"/>
          </a:endParaRPr>
        </a:p>
      </dsp:txBody>
      <dsp:txXfrm>
        <a:off x="583464" y="2355742"/>
        <a:ext cx="1433645" cy="875597"/>
      </dsp:txXfrm>
    </dsp:sp>
    <dsp:sp modelId="{56A15D81-C7DF-460C-AC9F-0AEEB5CB6865}">
      <dsp:nvSpPr>
        <dsp:cNvPr id="0" name=""/>
        <dsp:cNvSpPr/>
      </dsp:nvSpPr>
      <dsp:spPr>
        <a:xfrm>
          <a:off x="370207" y="933381"/>
          <a:ext cx="186015" cy="3022759"/>
        </a:xfrm>
        <a:custGeom>
          <a:avLst/>
          <a:gdLst/>
          <a:ahLst/>
          <a:cxnLst/>
          <a:rect l="0" t="0" r="0" b="0"/>
          <a:pathLst>
            <a:path>
              <a:moveTo>
                <a:pt x="0" y="0"/>
              </a:moveTo>
              <a:lnTo>
                <a:pt x="0" y="3022759"/>
              </a:lnTo>
              <a:lnTo>
                <a:pt x="186015" y="302275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F1B4565C-8B5A-4318-909E-4E13277BA795}">
      <dsp:nvSpPr>
        <dsp:cNvPr id="0" name=""/>
        <dsp:cNvSpPr/>
      </dsp:nvSpPr>
      <dsp:spPr>
        <a:xfrm>
          <a:off x="556223" y="3491100"/>
          <a:ext cx="1488127" cy="93007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419" sz="2000" kern="1200" dirty="0">
              <a:solidFill>
                <a:schemeClr val="accent1">
                  <a:lumMod val="75000"/>
                </a:schemeClr>
              </a:solidFill>
              <a:latin typeface="Aptos" panose="020B0004020202020204" pitchFamily="34" charset="0"/>
            </a:rPr>
            <a:t>USOAP</a:t>
          </a:r>
          <a:endParaRPr lang="en-US" sz="2000" kern="1200" dirty="0">
            <a:solidFill>
              <a:schemeClr val="accent1">
                <a:lumMod val="75000"/>
              </a:schemeClr>
            </a:solidFill>
            <a:latin typeface="Aptos" panose="020B0004020202020204" pitchFamily="34" charset="0"/>
          </a:endParaRPr>
        </a:p>
      </dsp:txBody>
      <dsp:txXfrm>
        <a:off x="583464" y="3518341"/>
        <a:ext cx="1433645" cy="875597"/>
      </dsp:txXfrm>
    </dsp:sp>
    <dsp:sp modelId="{EB2A57EC-537B-4E98-A4B5-FBC7EA8025B1}">
      <dsp:nvSpPr>
        <dsp:cNvPr id="0" name=""/>
        <dsp:cNvSpPr/>
      </dsp:nvSpPr>
      <dsp:spPr>
        <a:xfrm>
          <a:off x="2509390" y="3301"/>
          <a:ext cx="1945764" cy="940031"/>
        </a:xfrm>
        <a:prstGeom prst="roundRect">
          <a:avLst>
            <a:gd name="adj" fmla="val 10000"/>
          </a:avLst>
        </a:prstGeom>
        <a:solidFill>
          <a:schemeClr val="accent1">
            <a:lumMod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419" sz="2400" kern="1200" dirty="0">
              <a:latin typeface="Aptos" panose="020B0004020202020204" pitchFamily="34" charset="0"/>
            </a:rPr>
            <a:t>Organización</a:t>
          </a:r>
        </a:p>
        <a:p>
          <a:pPr marL="0" lvl="0" indent="0" algn="ctr" defTabSz="1066800">
            <a:lnSpc>
              <a:spcPct val="90000"/>
            </a:lnSpc>
            <a:spcBef>
              <a:spcPct val="0"/>
            </a:spcBef>
            <a:spcAft>
              <a:spcPct val="35000"/>
            </a:spcAft>
            <a:buNone/>
          </a:pPr>
          <a:r>
            <a:rPr lang="es-419" sz="2400" kern="1200" dirty="0">
              <a:latin typeface="Aptos" panose="020B0004020202020204" pitchFamily="34" charset="0"/>
            </a:rPr>
            <a:t>ANS</a:t>
          </a:r>
          <a:endParaRPr lang="en-US" sz="2400" kern="1200" dirty="0">
            <a:latin typeface="Aptos" panose="020B0004020202020204" pitchFamily="34" charset="0"/>
          </a:endParaRPr>
        </a:p>
      </dsp:txBody>
      <dsp:txXfrm>
        <a:off x="2536923" y="30834"/>
        <a:ext cx="1890698" cy="884965"/>
      </dsp:txXfrm>
    </dsp:sp>
    <dsp:sp modelId="{2963C9A4-25B5-40EE-8642-391EA73968F7}">
      <dsp:nvSpPr>
        <dsp:cNvPr id="0" name=""/>
        <dsp:cNvSpPr/>
      </dsp:nvSpPr>
      <dsp:spPr>
        <a:xfrm>
          <a:off x="2703967" y="943333"/>
          <a:ext cx="194576" cy="697559"/>
        </a:xfrm>
        <a:custGeom>
          <a:avLst/>
          <a:gdLst/>
          <a:ahLst/>
          <a:cxnLst/>
          <a:rect l="0" t="0" r="0" b="0"/>
          <a:pathLst>
            <a:path>
              <a:moveTo>
                <a:pt x="0" y="0"/>
              </a:moveTo>
              <a:lnTo>
                <a:pt x="0" y="697559"/>
              </a:lnTo>
              <a:lnTo>
                <a:pt x="194576" y="69755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2E596965-F4D2-422F-BA3D-B0C251466EBE}">
      <dsp:nvSpPr>
        <dsp:cNvPr id="0" name=""/>
        <dsp:cNvSpPr/>
      </dsp:nvSpPr>
      <dsp:spPr>
        <a:xfrm>
          <a:off x="2898543" y="1175853"/>
          <a:ext cx="1488127" cy="93007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419" sz="1800" kern="1200" dirty="0">
              <a:solidFill>
                <a:schemeClr val="accent1">
                  <a:lumMod val="75000"/>
                </a:schemeClr>
              </a:solidFill>
              <a:latin typeface="Aptos" panose="020B0004020202020204" pitchFamily="34" charset="0"/>
            </a:rPr>
            <a:t>Doc. 9734</a:t>
          </a:r>
          <a:endParaRPr lang="en-US" sz="1800" kern="1200" dirty="0">
            <a:solidFill>
              <a:schemeClr val="accent1">
                <a:lumMod val="75000"/>
              </a:schemeClr>
            </a:solidFill>
            <a:latin typeface="Aptos" panose="020B0004020202020204" pitchFamily="34" charset="0"/>
          </a:endParaRPr>
        </a:p>
      </dsp:txBody>
      <dsp:txXfrm>
        <a:off x="2925784" y="1203094"/>
        <a:ext cx="1433645" cy="875597"/>
      </dsp:txXfrm>
    </dsp:sp>
    <dsp:sp modelId="{2889A3FD-4A20-4402-934E-B2564E76BF58}">
      <dsp:nvSpPr>
        <dsp:cNvPr id="0" name=""/>
        <dsp:cNvSpPr/>
      </dsp:nvSpPr>
      <dsp:spPr>
        <a:xfrm>
          <a:off x="2703967" y="943333"/>
          <a:ext cx="194576" cy="1860159"/>
        </a:xfrm>
        <a:custGeom>
          <a:avLst/>
          <a:gdLst/>
          <a:ahLst/>
          <a:cxnLst/>
          <a:rect l="0" t="0" r="0" b="0"/>
          <a:pathLst>
            <a:path>
              <a:moveTo>
                <a:pt x="0" y="0"/>
              </a:moveTo>
              <a:lnTo>
                <a:pt x="0" y="1860159"/>
              </a:lnTo>
              <a:lnTo>
                <a:pt x="194576" y="186015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B3A8C560-C098-4C28-A7C3-CA6447F3E8EA}">
      <dsp:nvSpPr>
        <dsp:cNvPr id="0" name=""/>
        <dsp:cNvSpPr/>
      </dsp:nvSpPr>
      <dsp:spPr>
        <a:xfrm>
          <a:off x="2898543" y="2338452"/>
          <a:ext cx="1488127" cy="93007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419" sz="1800" kern="1200" dirty="0">
              <a:solidFill>
                <a:schemeClr val="accent1">
                  <a:lumMod val="75000"/>
                </a:schemeClr>
              </a:solidFill>
              <a:latin typeface="Aptos" panose="020B0004020202020204" pitchFamily="34" charset="0"/>
            </a:rPr>
            <a:t>Modelos de organización</a:t>
          </a:r>
          <a:endParaRPr lang="en-US" sz="1800" kern="1200" dirty="0">
            <a:solidFill>
              <a:schemeClr val="accent1">
                <a:lumMod val="75000"/>
              </a:schemeClr>
            </a:solidFill>
            <a:latin typeface="Aptos" panose="020B0004020202020204" pitchFamily="34" charset="0"/>
          </a:endParaRPr>
        </a:p>
      </dsp:txBody>
      <dsp:txXfrm>
        <a:off x="2925784" y="2365693"/>
        <a:ext cx="1433645" cy="875597"/>
      </dsp:txXfrm>
    </dsp:sp>
    <dsp:sp modelId="{B1212DA0-C139-4607-92EF-CD98CB5E7C4B}">
      <dsp:nvSpPr>
        <dsp:cNvPr id="0" name=""/>
        <dsp:cNvSpPr/>
      </dsp:nvSpPr>
      <dsp:spPr>
        <a:xfrm>
          <a:off x="2703967" y="943333"/>
          <a:ext cx="194576" cy="3022759"/>
        </a:xfrm>
        <a:custGeom>
          <a:avLst/>
          <a:gdLst/>
          <a:ahLst/>
          <a:cxnLst/>
          <a:rect l="0" t="0" r="0" b="0"/>
          <a:pathLst>
            <a:path>
              <a:moveTo>
                <a:pt x="0" y="0"/>
              </a:moveTo>
              <a:lnTo>
                <a:pt x="0" y="3022759"/>
              </a:lnTo>
              <a:lnTo>
                <a:pt x="194576" y="302275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B5857E22-45B4-4D59-A2BF-835E8EC78113}">
      <dsp:nvSpPr>
        <dsp:cNvPr id="0" name=""/>
        <dsp:cNvSpPr/>
      </dsp:nvSpPr>
      <dsp:spPr>
        <a:xfrm>
          <a:off x="2898543" y="3501052"/>
          <a:ext cx="1488127" cy="93007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419" sz="2000" kern="1200" dirty="0">
              <a:solidFill>
                <a:schemeClr val="accent1">
                  <a:lumMod val="75000"/>
                </a:schemeClr>
              </a:solidFill>
              <a:latin typeface="Aptos" panose="020B0004020202020204" pitchFamily="34" charset="0"/>
            </a:rPr>
            <a:t>PQ 7.051</a:t>
          </a:r>
          <a:endParaRPr lang="en-US" sz="2000" kern="1200" dirty="0">
            <a:solidFill>
              <a:schemeClr val="accent1">
                <a:lumMod val="75000"/>
              </a:schemeClr>
            </a:solidFill>
            <a:latin typeface="Aptos" panose="020B0004020202020204" pitchFamily="34" charset="0"/>
          </a:endParaRPr>
        </a:p>
      </dsp:txBody>
      <dsp:txXfrm>
        <a:off x="2925784" y="3528293"/>
        <a:ext cx="1433645" cy="875597"/>
      </dsp:txXfrm>
    </dsp:sp>
    <dsp:sp modelId="{77943600-0D80-4F83-9B73-CACAC9D4EB6D}">
      <dsp:nvSpPr>
        <dsp:cNvPr id="0" name=""/>
        <dsp:cNvSpPr/>
      </dsp:nvSpPr>
      <dsp:spPr>
        <a:xfrm>
          <a:off x="4920194" y="3301"/>
          <a:ext cx="1860159" cy="930079"/>
        </a:xfrm>
        <a:prstGeom prst="roundRect">
          <a:avLst>
            <a:gd name="adj" fmla="val 10000"/>
          </a:avLst>
        </a:prstGeom>
        <a:solidFill>
          <a:schemeClr val="accent1">
            <a:lumMod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419" sz="4000" kern="1200" dirty="0">
              <a:latin typeface="Aptos" panose="020B0004020202020204" pitchFamily="34" charset="0"/>
            </a:rPr>
            <a:t>LAR</a:t>
          </a:r>
          <a:endParaRPr lang="en-US" sz="4000" kern="1200" dirty="0">
            <a:latin typeface="Aptos" panose="020B0004020202020204" pitchFamily="34" charset="0"/>
          </a:endParaRPr>
        </a:p>
      </dsp:txBody>
      <dsp:txXfrm>
        <a:off x="4947435" y="30542"/>
        <a:ext cx="1805677" cy="875597"/>
      </dsp:txXfrm>
    </dsp:sp>
    <dsp:sp modelId="{3CAAE33F-C369-4ED5-B5DC-F2152D054D8A}">
      <dsp:nvSpPr>
        <dsp:cNvPr id="0" name=""/>
        <dsp:cNvSpPr/>
      </dsp:nvSpPr>
      <dsp:spPr>
        <a:xfrm>
          <a:off x="5106210" y="933381"/>
          <a:ext cx="186015" cy="697559"/>
        </a:xfrm>
        <a:custGeom>
          <a:avLst/>
          <a:gdLst/>
          <a:ahLst/>
          <a:cxnLst/>
          <a:rect l="0" t="0" r="0" b="0"/>
          <a:pathLst>
            <a:path>
              <a:moveTo>
                <a:pt x="0" y="0"/>
              </a:moveTo>
              <a:lnTo>
                <a:pt x="0" y="697559"/>
              </a:lnTo>
              <a:lnTo>
                <a:pt x="186015" y="69755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66C07A9D-35EC-4548-9144-EFDD670753A1}">
      <dsp:nvSpPr>
        <dsp:cNvPr id="0" name=""/>
        <dsp:cNvSpPr/>
      </dsp:nvSpPr>
      <dsp:spPr>
        <a:xfrm>
          <a:off x="5292226" y="1165901"/>
          <a:ext cx="1488127" cy="93007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419" sz="1800" kern="1200" dirty="0">
              <a:solidFill>
                <a:schemeClr val="accent1">
                  <a:lumMod val="75000"/>
                </a:schemeClr>
              </a:solidFill>
              <a:latin typeface="Aptos" panose="020B0004020202020204" pitchFamily="34" charset="0"/>
            </a:rPr>
            <a:t>Armonización</a:t>
          </a:r>
          <a:endParaRPr lang="en-US" sz="1800" kern="1200" dirty="0">
            <a:solidFill>
              <a:schemeClr val="accent1">
                <a:lumMod val="75000"/>
              </a:schemeClr>
            </a:solidFill>
            <a:latin typeface="Aptos" panose="020B0004020202020204" pitchFamily="34" charset="0"/>
          </a:endParaRPr>
        </a:p>
      </dsp:txBody>
      <dsp:txXfrm>
        <a:off x="5319467" y="1193142"/>
        <a:ext cx="1433645" cy="875597"/>
      </dsp:txXfrm>
    </dsp:sp>
    <dsp:sp modelId="{B6AA5933-2B21-4563-A209-FF6848A1F7BA}">
      <dsp:nvSpPr>
        <dsp:cNvPr id="0" name=""/>
        <dsp:cNvSpPr/>
      </dsp:nvSpPr>
      <dsp:spPr>
        <a:xfrm>
          <a:off x="5106210" y="933381"/>
          <a:ext cx="186015" cy="1860159"/>
        </a:xfrm>
        <a:custGeom>
          <a:avLst/>
          <a:gdLst/>
          <a:ahLst/>
          <a:cxnLst/>
          <a:rect l="0" t="0" r="0" b="0"/>
          <a:pathLst>
            <a:path>
              <a:moveTo>
                <a:pt x="0" y="0"/>
              </a:moveTo>
              <a:lnTo>
                <a:pt x="0" y="1860159"/>
              </a:lnTo>
              <a:lnTo>
                <a:pt x="186015" y="1860159"/>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9ECFE1A3-C02A-4C89-8055-5408546C32A6}">
      <dsp:nvSpPr>
        <dsp:cNvPr id="0" name=""/>
        <dsp:cNvSpPr/>
      </dsp:nvSpPr>
      <dsp:spPr>
        <a:xfrm>
          <a:off x="5292226" y="2328501"/>
          <a:ext cx="1488127" cy="93007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419" sz="2000" kern="1200" dirty="0">
              <a:solidFill>
                <a:schemeClr val="accent1">
                  <a:lumMod val="75000"/>
                </a:schemeClr>
              </a:solidFill>
              <a:latin typeface="Aptos" panose="020B0004020202020204" pitchFamily="34" charset="0"/>
            </a:rPr>
            <a:t>LAR 211</a:t>
          </a:r>
          <a:endParaRPr lang="en-US" sz="2000" kern="1200" dirty="0">
            <a:solidFill>
              <a:schemeClr val="accent1">
                <a:lumMod val="75000"/>
              </a:schemeClr>
            </a:solidFill>
            <a:latin typeface="Aptos" panose="020B0004020202020204" pitchFamily="34" charset="0"/>
          </a:endParaRPr>
        </a:p>
      </dsp:txBody>
      <dsp:txXfrm>
        <a:off x="5319467" y="2355742"/>
        <a:ext cx="1433645" cy="8755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32A9E-D713-4068-AEA1-4429B267A65B}">
      <dsp:nvSpPr>
        <dsp:cNvPr id="0" name=""/>
        <dsp:cNvSpPr/>
      </dsp:nvSpPr>
      <dsp:spPr>
        <a:xfrm>
          <a:off x="2878666" y="0"/>
          <a:ext cx="1151466" cy="741701"/>
        </a:xfrm>
        <a:prstGeom prst="trapezoid">
          <a:avLst>
            <a:gd name="adj" fmla="val 77623"/>
          </a:avLst>
        </a:prstGeom>
        <a:solidFill>
          <a:schemeClr val="accent2">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accent1">
                <a:lumMod val="50000"/>
              </a:schemeClr>
            </a:solidFill>
          </a:endParaRPr>
        </a:p>
      </dsp:txBody>
      <dsp:txXfrm>
        <a:off x="2878666" y="0"/>
        <a:ext cx="1151466" cy="741701"/>
      </dsp:txXfrm>
    </dsp:sp>
    <dsp:sp modelId="{5CADFD47-F754-46D6-A361-EE902B6419C1}">
      <dsp:nvSpPr>
        <dsp:cNvPr id="0" name=""/>
        <dsp:cNvSpPr/>
      </dsp:nvSpPr>
      <dsp:spPr>
        <a:xfrm>
          <a:off x="2302933" y="741701"/>
          <a:ext cx="2302933" cy="741701"/>
        </a:xfrm>
        <a:prstGeom prst="trapezoid">
          <a:avLst>
            <a:gd name="adj" fmla="val 77623"/>
          </a:avLst>
        </a:prstGeom>
        <a:solidFill>
          <a:schemeClr val="accent2">
            <a:shade val="50000"/>
            <a:hueOff val="241599"/>
            <a:satOff val="-19459"/>
            <a:lumOff val="1854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419" sz="1400" b="1" kern="1200" dirty="0">
              <a:solidFill>
                <a:schemeClr val="accent1">
                  <a:lumMod val="50000"/>
                </a:schemeClr>
              </a:solidFill>
              <a:latin typeface="Aptos" panose="020B0004020202020204" pitchFamily="34" charset="0"/>
            </a:rPr>
            <a:t>Tratados Internacionales</a:t>
          </a:r>
          <a:endParaRPr lang="en-US" sz="1400" b="1" kern="1200" dirty="0">
            <a:solidFill>
              <a:schemeClr val="accent1">
                <a:lumMod val="50000"/>
              </a:schemeClr>
            </a:solidFill>
            <a:latin typeface="Aptos" panose="020B0004020202020204" pitchFamily="34" charset="0"/>
          </a:endParaRPr>
        </a:p>
      </dsp:txBody>
      <dsp:txXfrm>
        <a:off x="2705946" y="741701"/>
        <a:ext cx="1496906" cy="741701"/>
      </dsp:txXfrm>
    </dsp:sp>
    <dsp:sp modelId="{2390202C-7CF0-464A-A766-2D269C85104C}">
      <dsp:nvSpPr>
        <dsp:cNvPr id="0" name=""/>
        <dsp:cNvSpPr/>
      </dsp:nvSpPr>
      <dsp:spPr>
        <a:xfrm>
          <a:off x="1727200" y="1483403"/>
          <a:ext cx="3454400" cy="741701"/>
        </a:xfrm>
        <a:prstGeom prst="trapezoid">
          <a:avLst>
            <a:gd name="adj" fmla="val 77623"/>
          </a:avLst>
        </a:prstGeom>
        <a:solidFill>
          <a:schemeClr val="accent2">
            <a:shade val="50000"/>
            <a:hueOff val="483199"/>
            <a:satOff val="-38919"/>
            <a:lumOff val="3708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419" sz="1400" b="1" kern="1200" dirty="0">
              <a:solidFill>
                <a:schemeClr val="accent1">
                  <a:lumMod val="50000"/>
                </a:schemeClr>
              </a:solidFill>
            </a:rPr>
            <a:t>Leyes</a:t>
          </a:r>
          <a:endParaRPr lang="en-US" sz="1400" b="1" kern="1200" dirty="0">
            <a:solidFill>
              <a:schemeClr val="accent1">
                <a:lumMod val="50000"/>
              </a:schemeClr>
            </a:solidFill>
          </a:endParaRPr>
        </a:p>
      </dsp:txBody>
      <dsp:txXfrm>
        <a:off x="2331719" y="1483403"/>
        <a:ext cx="2245360" cy="741701"/>
      </dsp:txXfrm>
    </dsp:sp>
    <dsp:sp modelId="{2B05CC1C-7119-4200-9C2E-B0CFFBC8B5B6}">
      <dsp:nvSpPr>
        <dsp:cNvPr id="0" name=""/>
        <dsp:cNvSpPr/>
      </dsp:nvSpPr>
      <dsp:spPr>
        <a:xfrm>
          <a:off x="1151466" y="2225104"/>
          <a:ext cx="4605866" cy="741701"/>
        </a:xfrm>
        <a:prstGeom prst="trapezoid">
          <a:avLst>
            <a:gd name="adj" fmla="val 77623"/>
          </a:avLst>
        </a:prstGeom>
        <a:solidFill>
          <a:schemeClr val="accent2">
            <a:shade val="50000"/>
            <a:hueOff val="724798"/>
            <a:satOff val="-58378"/>
            <a:lumOff val="5562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419" sz="1400" b="1" kern="1200" dirty="0">
              <a:solidFill>
                <a:schemeClr val="accent1">
                  <a:lumMod val="50000"/>
                </a:schemeClr>
              </a:solidFill>
            </a:rPr>
            <a:t>Decretos Supremos</a:t>
          </a:r>
          <a:endParaRPr lang="en-US" sz="1400" b="1" kern="1200" dirty="0">
            <a:solidFill>
              <a:schemeClr val="accent1">
                <a:lumMod val="50000"/>
              </a:schemeClr>
            </a:solidFill>
          </a:endParaRPr>
        </a:p>
      </dsp:txBody>
      <dsp:txXfrm>
        <a:off x="1957493" y="2225104"/>
        <a:ext cx="2993813" cy="741701"/>
      </dsp:txXfrm>
    </dsp:sp>
    <dsp:sp modelId="{CC6F8277-9BC7-49E6-8299-8BDFC8DCD188}">
      <dsp:nvSpPr>
        <dsp:cNvPr id="0" name=""/>
        <dsp:cNvSpPr/>
      </dsp:nvSpPr>
      <dsp:spPr>
        <a:xfrm>
          <a:off x="575733" y="2966806"/>
          <a:ext cx="5757333" cy="741701"/>
        </a:xfrm>
        <a:prstGeom prst="trapezoid">
          <a:avLst>
            <a:gd name="adj" fmla="val 77623"/>
          </a:avLst>
        </a:prstGeom>
        <a:solidFill>
          <a:schemeClr val="accent2">
            <a:shade val="50000"/>
            <a:hueOff val="483199"/>
            <a:satOff val="-38919"/>
            <a:lumOff val="3708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419" sz="1400" b="1" kern="1200" dirty="0">
              <a:solidFill>
                <a:schemeClr val="accent1">
                  <a:lumMod val="50000"/>
                </a:schemeClr>
              </a:solidFill>
            </a:rPr>
            <a:t>Reglamentos</a:t>
          </a:r>
        </a:p>
        <a:p>
          <a:pPr marL="0" lvl="0" indent="0" algn="ctr" defTabSz="622300">
            <a:lnSpc>
              <a:spcPct val="90000"/>
            </a:lnSpc>
            <a:spcBef>
              <a:spcPct val="0"/>
            </a:spcBef>
            <a:spcAft>
              <a:spcPct val="35000"/>
            </a:spcAft>
            <a:buNone/>
          </a:pPr>
          <a:r>
            <a:rPr lang="es-419" sz="1400" b="1" kern="1200" dirty="0">
              <a:solidFill>
                <a:schemeClr val="accent1">
                  <a:lumMod val="50000"/>
                </a:schemeClr>
              </a:solidFill>
            </a:rPr>
            <a:t>Resoluciones Ministeriales</a:t>
          </a:r>
          <a:endParaRPr lang="en-US" sz="1400" b="1" kern="1200" dirty="0">
            <a:solidFill>
              <a:schemeClr val="accent1">
                <a:lumMod val="50000"/>
              </a:schemeClr>
            </a:solidFill>
          </a:endParaRPr>
        </a:p>
      </dsp:txBody>
      <dsp:txXfrm>
        <a:off x="1583266" y="2966806"/>
        <a:ext cx="3742266" cy="741701"/>
      </dsp:txXfrm>
    </dsp:sp>
    <dsp:sp modelId="{0EAEB1D8-9ECB-49AC-A07A-02E0128E48DB}">
      <dsp:nvSpPr>
        <dsp:cNvPr id="0" name=""/>
        <dsp:cNvSpPr/>
      </dsp:nvSpPr>
      <dsp:spPr>
        <a:xfrm>
          <a:off x="0" y="3708508"/>
          <a:ext cx="6908800" cy="741701"/>
        </a:xfrm>
        <a:prstGeom prst="trapezoid">
          <a:avLst>
            <a:gd name="adj" fmla="val 77623"/>
          </a:avLst>
        </a:prstGeom>
        <a:solidFill>
          <a:schemeClr val="accent2">
            <a:shade val="50000"/>
            <a:hueOff val="241599"/>
            <a:satOff val="-19459"/>
            <a:lumOff val="1854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419" sz="1400" b="1" kern="1200" dirty="0">
              <a:solidFill>
                <a:schemeClr val="accent1">
                  <a:lumMod val="50000"/>
                </a:schemeClr>
              </a:solidFill>
            </a:rPr>
            <a:t>Directivas, Circulares, Políticas, …</a:t>
          </a:r>
          <a:endParaRPr lang="en-US" sz="1400" b="1" kern="1200" dirty="0">
            <a:solidFill>
              <a:schemeClr val="accent1">
                <a:lumMod val="50000"/>
              </a:schemeClr>
            </a:solidFill>
          </a:endParaRPr>
        </a:p>
      </dsp:txBody>
      <dsp:txXfrm>
        <a:off x="1209039" y="3708508"/>
        <a:ext cx="4490720" cy="7417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9A433-D4D9-471E-9536-6AA3B5AB5E74}">
      <dsp:nvSpPr>
        <dsp:cNvPr id="0" name=""/>
        <dsp:cNvSpPr/>
      </dsp:nvSpPr>
      <dsp:spPr>
        <a:xfrm>
          <a:off x="489547" y="282238"/>
          <a:ext cx="2587857" cy="80870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7763" tIns="76200" rIns="76200" bIns="76200" numCol="1" spcCol="1270" anchor="ctr" anchorCtr="0">
          <a:noAutofit/>
        </a:bodyPr>
        <a:lstStyle/>
        <a:p>
          <a:pPr marL="0" lvl="0" indent="0" algn="l" defTabSz="889000">
            <a:lnSpc>
              <a:spcPct val="90000"/>
            </a:lnSpc>
            <a:spcBef>
              <a:spcPct val="0"/>
            </a:spcBef>
            <a:spcAft>
              <a:spcPct val="35000"/>
            </a:spcAft>
            <a:buNone/>
          </a:pPr>
          <a:r>
            <a:rPr lang="es-419" sz="2000" kern="1200" dirty="0">
              <a:solidFill>
                <a:schemeClr val="accent1">
                  <a:lumMod val="75000"/>
                </a:schemeClr>
              </a:solidFill>
              <a:latin typeface="Aptos" panose="020B0004020202020204" pitchFamily="34" charset="0"/>
            </a:rPr>
            <a:t>Regular</a:t>
          </a:r>
          <a:endParaRPr lang="en-US" sz="2000" kern="1200" dirty="0">
            <a:solidFill>
              <a:schemeClr val="accent1">
                <a:lumMod val="75000"/>
              </a:schemeClr>
            </a:solidFill>
            <a:latin typeface="Aptos" panose="020B0004020202020204" pitchFamily="34" charset="0"/>
          </a:endParaRPr>
        </a:p>
      </dsp:txBody>
      <dsp:txXfrm>
        <a:off x="489547" y="282238"/>
        <a:ext cx="2587857" cy="808705"/>
      </dsp:txXfrm>
    </dsp:sp>
    <dsp:sp modelId="{ACBB486D-7BFE-4232-958E-BD095879D43D}">
      <dsp:nvSpPr>
        <dsp:cNvPr id="0" name=""/>
        <dsp:cNvSpPr/>
      </dsp:nvSpPr>
      <dsp:spPr>
        <a:xfrm>
          <a:off x="381719" y="165425"/>
          <a:ext cx="566093" cy="84914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AF2F56-0C02-4C6A-B52A-BF6B386AD686}">
      <dsp:nvSpPr>
        <dsp:cNvPr id="0" name=""/>
        <dsp:cNvSpPr/>
      </dsp:nvSpPr>
      <dsp:spPr>
        <a:xfrm>
          <a:off x="489547" y="1300309"/>
          <a:ext cx="2587857" cy="80870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7763" tIns="76200" rIns="76200" bIns="76200" numCol="1" spcCol="1270" anchor="ctr" anchorCtr="0">
          <a:noAutofit/>
        </a:bodyPr>
        <a:lstStyle/>
        <a:p>
          <a:pPr marL="0" lvl="0" indent="0" algn="l" defTabSz="889000">
            <a:lnSpc>
              <a:spcPct val="90000"/>
            </a:lnSpc>
            <a:spcBef>
              <a:spcPct val="0"/>
            </a:spcBef>
            <a:spcAft>
              <a:spcPct val="35000"/>
            </a:spcAft>
            <a:buNone/>
          </a:pPr>
          <a:r>
            <a:rPr lang="es-419" sz="2000" kern="1200" dirty="0">
              <a:solidFill>
                <a:schemeClr val="accent1">
                  <a:lumMod val="75000"/>
                </a:schemeClr>
              </a:solidFill>
              <a:latin typeface="Aptos" panose="020B0004020202020204" pitchFamily="34" charset="0"/>
            </a:rPr>
            <a:t>Vigilar</a:t>
          </a:r>
          <a:endParaRPr lang="en-US" sz="2000" kern="1200" dirty="0">
            <a:solidFill>
              <a:schemeClr val="accent1">
                <a:lumMod val="75000"/>
              </a:schemeClr>
            </a:solidFill>
            <a:latin typeface="Aptos" panose="020B0004020202020204" pitchFamily="34" charset="0"/>
          </a:endParaRPr>
        </a:p>
      </dsp:txBody>
      <dsp:txXfrm>
        <a:off x="489547" y="1300309"/>
        <a:ext cx="2587857" cy="808705"/>
      </dsp:txXfrm>
    </dsp:sp>
    <dsp:sp modelId="{808BDD71-7AA0-4D1A-AA9E-36AF9A391A76}">
      <dsp:nvSpPr>
        <dsp:cNvPr id="0" name=""/>
        <dsp:cNvSpPr/>
      </dsp:nvSpPr>
      <dsp:spPr>
        <a:xfrm>
          <a:off x="381719" y="1183496"/>
          <a:ext cx="566093" cy="84914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A76DB4-2B80-4A4C-A845-4B842D9F0FC3}">
      <dsp:nvSpPr>
        <dsp:cNvPr id="0" name=""/>
        <dsp:cNvSpPr/>
      </dsp:nvSpPr>
      <dsp:spPr>
        <a:xfrm>
          <a:off x="489547" y="2318379"/>
          <a:ext cx="2587857" cy="80870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7763" tIns="76200" rIns="76200" bIns="76200" numCol="1" spcCol="1270" anchor="ctr" anchorCtr="0">
          <a:noAutofit/>
        </a:bodyPr>
        <a:lstStyle/>
        <a:p>
          <a:pPr marL="0" lvl="0" indent="0" algn="l" defTabSz="889000">
            <a:lnSpc>
              <a:spcPct val="90000"/>
            </a:lnSpc>
            <a:spcBef>
              <a:spcPct val="0"/>
            </a:spcBef>
            <a:spcAft>
              <a:spcPct val="35000"/>
            </a:spcAft>
            <a:buNone/>
          </a:pPr>
          <a:r>
            <a:rPr lang="es-419" sz="2000" kern="1200" dirty="0">
              <a:solidFill>
                <a:schemeClr val="accent1">
                  <a:lumMod val="75000"/>
                </a:schemeClr>
              </a:solidFill>
              <a:latin typeface="Aptos" panose="020B0004020202020204" pitchFamily="34" charset="0"/>
            </a:rPr>
            <a:t>¿Qué más?</a:t>
          </a:r>
          <a:endParaRPr lang="en-US" sz="2000" kern="1200" dirty="0">
            <a:solidFill>
              <a:schemeClr val="accent1">
                <a:lumMod val="75000"/>
              </a:schemeClr>
            </a:solidFill>
            <a:latin typeface="Aptos" panose="020B0004020202020204" pitchFamily="34" charset="0"/>
          </a:endParaRPr>
        </a:p>
      </dsp:txBody>
      <dsp:txXfrm>
        <a:off x="489547" y="2318379"/>
        <a:ext cx="2587857" cy="808705"/>
      </dsp:txXfrm>
    </dsp:sp>
    <dsp:sp modelId="{7DDAB573-22A3-41B9-9D79-2E2D27C6809C}">
      <dsp:nvSpPr>
        <dsp:cNvPr id="0" name=""/>
        <dsp:cNvSpPr/>
      </dsp:nvSpPr>
      <dsp:spPr>
        <a:xfrm>
          <a:off x="381719" y="2201566"/>
          <a:ext cx="566093" cy="84914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CCE07-14C6-44A7-8F5F-0DA9B1672F12}">
      <dsp:nvSpPr>
        <dsp:cNvPr id="0" name=""/>
        <dsp:cNvSpPr/>
      </dsp:nvSpPr>
      <dsp:spPr>
        <a:xfrm>
          <a:off x="9212790" y="1417187"/>
          <a:ext cx="2757184" cy="2757325"/>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0C665A-29A2-43A0-9085-984C27A1E61D}">
      <dsp:nvSpPr>
        <dsp:cNvPr id="0" name=""/>
        <dsp:cNvSpPr/>
      </dsp:nvSpPr>
      <dsp:spPr>
        <a:xfrm>
          <a:off x="9283622" y="1551113"/>
          <a:ext cx="2573924" cy="2573471"/>
        </a:xfrm>
        <a:prstGeom prst="ellipse">
          <a:avLst/>
        </a:prstGeom>
        <a:solidFill>
          <a:schemeClr val="tx2">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419" sz="1700" kern="1200" noProof="0" dirty="0">
              <a:latin typeface="Aptos" panose="020B0004020202020204" pitchFamily="34" charset="0"/>
            </a:rPr>
            <a:t>Fomenta el establecimiento de un perfil homogéneo del Inspector ANS</a:t>
          </a:r>
        </a:p>
        <a:p>
          <a:pPr marL="0" lvl="0" indent="0" algn="ctr" defTabSz="755650">
            <a:lnSpc>
              <a:spcPct val="90000"/>
            </a:lnSpc>
            <a:spcBef>
              <a:spcPct val="0"/>
            </a:spcBef>
            <a:spcAft>
              <a:spcPct val="35000"/>
            </a:spcAft>
            <a:buNone/>
          </a:pPr>
          <a:endParaRPr lang="en-US" sz="1700" kern="1200" dirty="0">
            <a:latin typeface="Aptos" panose="020B0004020202020204" pitchFamily="34" charset="0"/>
          </a:endParaRPr>
        </a:p>
      </dsp:txBody>
      <dsp:txXfrm>
        <a:off x="9651326" y="1918821"/>
        <a:ext cx="1838517" cy="1838056"/>
      </dsp:txXfrm>
    </dsp:sp>
    <dsp:sp modelId="{F82C38C8-217D-47C5-999D-62A36ACC7F76}">
      <dsp:nvSpPr>
        <dsp:cNvPr id="0" name=""/>
        <dsp:cNvSpPr/>
      </dsp:nvSpPr>
      <dsp:spPr>
        <a:xfrm rot="2700000">
          <a:off x="6351538" y="1458993"/>
          <a:ext cx="2757230" cy="2757230"/>
        </a:xfrm>
        <a:prstGeom prst="teardrop">
          <a:avLst>
            <a:gd name="adj" fmla="val 10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8081AB-7D90-40FA-8192-1B2AFEAAD193}">
      <dsp:nvSpPr>
        <dsp:cNvPr id="0" name=""/>
        <dsp:cNvSpPr/>
      </dsp:nvSpPr>
      <dsp:spPr>
        <a:xfrm>
          <a:off x="6455605" y="1509114"/>
          <a:ext cx="2573924" cy="2573471"/>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kern="1200" dirty="0">
              <a:latin typeface="Aptos" panose="020B0004020202020204" pitchFamily="34" charset="0"/>
            </a:rPr>
            <a:t>Armoniza estándares  SARPS (Regional /Global) y procedimientos asociados</a:t>
          </a:r>
          <a:endParaRPr lang="en-US" sz="1700" kern="1200" dirty="0">
            <a:latin typeface="Aptos" panose="020B0004020202020204" pitchFamily="34" charset="0"/>
          </a:endParaRPr>
        </a:p>
        <a:p>
          <a:pPr marL="0" lvl="0" indent="0" algn="ctr" defTabSz="755650">
            <a:lnSpc>
              <a:spcPct val="90000"/>
            </a:lnSpc>
            <a:spcBef>
              <a:spcPct val="0"/>
            </a:spcBef>
            <a:spcAft>
              <a:spcPct val="35000"/>
            </a:spcAft>
            <a:buNone/>
          </a:pPr>
          <a:endParaRPr lang="en-US" sz="1700" kern="1200" dirty="0">
            <a:latin typeface="Aptos" panose="020B0004020202020204" pitchFamily="34" charset="0"/>
          </a:endParaRPr>
        </a:p>
      </dsp:txBody>
      <dsp:txXfrm>
        <a:off x="6823309" y="1876822"/>
        <a:ext cx="1838517" cy="1838056"/>
      </dsp:txXfrm>
    </dsp:sp>
    <dsp:sp modelId="{F7DDF991-503F-4D18-8DCF-EB20ECA3A959}">
      <dsp:nvSpPr>
        <dsp:cNvPr id="0" name=""/>
        <dsp:cNvSpPr/>
      </dsp:nvSpPr>
      <dsp:spPr>
        <a:xfrm rot="2700000">
          <a:off x="3513955" y="1458993"/>
          <a:ext cx="2757230" cy="2757230"/>
        </a:xfrm>
        <a:prstGeom prst="teardrop">
          <a:avLst>
            <a:gd name="adj" fmla="val 10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1D99F1-614D-4610-B071-4C35BECC4EF6}">
      <dsp:nvSpPr>
        <dsp:cNvPr id="0" name=""/>
        <dsp:cNvSpPr/>
      </dsp:nvSpPr>
      <dsp:spPr>
        <a:xfrm>
          <a:off x="3606199" y="1509114"/>
          <a:ext cx="2573924" cy="2573471"/>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kern="1200" dirty="0">
              <a:latin typeface="Aptos" panose="020B0004020202020204" pitchFamily="34" charset="0"/>
            </a:rPr>
            <a:t>Facilita la gestión del EFOD, y la notificación de diferencias</a:t>
          </a:r>
          <a:endParaRPr lang="en-US" sz="1700" kern="1200" dirty="0">
            <a:latin typeface="Aptos" panose="020B0004020202020204" pitchFamily="34" charset="0"/>
          </a:endParaRPr>
        </a:p>
        <a:p>
          <a:pPr marL="0" lvl="0" indent="0" algn="ctr" defTabSz="755650">
            <a:lnSpc>
              <a:spcPct val="90000"/>
            </a:lnSpc>
            <a:spcBef>
              <a:spcPct val="0"/>
            </a:spcBef>
            <a:spcAft>
              <a:spcPct val="35000"/>
            </a:spcAft>
            <a:buNone/>
          </a:pPr>
          <a:endParaRPr lang="en-US" sz="1700" kern="1200" dirty="0">
            <a:latin typeface="Aptos" panose="020B0004020202020204" pitchFamily="34" charset="0"/>
          </a:endParaRPr>
        </a:p>
      </dsp:txBody>
      <dsp:txXfrm>
        <a:off x="3973903" y="1876822"/>
        <a:ext cx="1838517" cy="1838056"/>
      </dsp:txXfrm>
    </dsp:sp>
    <dsp:sp modelId="{491D1CDC-F503-4BBF-A4B1-6064D4F1EA61}">
      <dsp:nvSpPr>
        <dsp:cNvPr id="0" name=""/>
        <dsp:cNvSpPr/>
      </dsp:nvSpPr>
      <dsp:spPr>
        <a:xfrm rot="2700000">
          <a:off x="664549" y="1458993"/>
          <a:ext cx="2757230" cy="2757230"/>
        </a:xfrm>
        <a:prstGeom prst="teardrop">
          <a:avLst>
            <a:gd name="adj" fmla="val 10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4D2FAC-313C-4F9C-A6CB-2054B9468D8D}">
      <dsp:nvSpPr>
        <dsp:cNvPr id="0" name=""/>
        <dsp:cNvSpPr/>
      </dsp:nvSpPr>
      <dsp:spPr>
        <a:xfrm>
          <a:off x="756793" y="1509114"/>
          <a:ext cx="2573924" cy="2573471"/>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kern="1200" dirty="0">
              <a:latin typeface="Aptos" panose="020B0004020202020204" pitchFamily="34" charset="0"/>
            </a:rPr>
            <a:t>Apoyo en la mejora del índice (EI) implementación efectiva de la Región</a:t>
          </a:r>
          <a:endParaRPr lang="en-US" sz="1700" kern="1200" dirty="0">
            <a:latin typeface="Aptos" panose="020B0004020202020204" pitchFamily="34" charset="0"/>
          </a:endParaRPr>
        </a:p>
        <a:p>
          <a:pPr marL="0" lvl="0" indent="0" algn="ctr" defTabSz="755650">
            <a:lnSpc>
              <a:spcPct val="90000"/>
            </a:lnSpc>
            <a:spcBef>
              <a:spcPct val="0"/>
            </a:spcBef>
            <a:spcAft>
              <a:spcPct val="35000"/>
            </a:spcAft>
            <a:buNone/>
          </a:pPr>
          <a:endParaRPr lang="en-US" sz="1700" kern="1200" dirty="0">
            <a:latin typeface="Aptos" panose="020B0004020202020204" pitchFamily="34" charset="0"/>
          </a:endParaRPr>
        </a:p>
      </dsp:txBody>
      <dsp:txXfrm>
        <a:off x="1124496" y="1876822"/>
        <a:ext cx="1838517" cy="18380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CCE07-14C6-44A7-8F5F-0DA9B1672F12}">
      <dsp:nvSpPr>
        <dsp:cNvPr id="0" name=""/>
        <dsp:cNvSpPr/>
      </dsp:nvSpPr>
      <dsp:spPr>
        <a:xfrm>
          <a:off x="9212790" y="1417187"/>
          <a:ext cx="2757184" cy="2757325"/>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0C665A-29A2-43A0-9085-984C27A1E61D}">
      <dsp:nvSpPr>
        <dsp:cNvPr id="0" name=""/>
        <dsp:cNvSpPr/>
      </dsp:nvSpPr>
      <dsp:spPr>
        <a:xfrm>
          <a:off x="9283622" y="1551113"/>
          <a:ext cx="2573924" cy="2573471"/>
        </a:xfrm>
        <a:prstGeom prst="ellipse">
          <a:avLst/>
        </a:prstGeom>
        <a:solidFill>
          <a:schemeClr val="tx2">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latin typeface="Aptos" panose="020B0004020202020204" pitchFamily="34" charset="0"/>
            </a:rPr>
            <a:t>Fomenta la estandarización de la vigilancia de la seguridad operacional en la Región</a:t>
          </a:r>
          <a:endParaRPr lang="en-US" sz="1500" kern="1200" dirty="0">
            <a:latin typeface="Aptos" panose="020B0004020202020204" pitchFamily="34" charset="0"/>
          </a:endParaRPr>
        </a:p>
        <a:p>
          <a:pPr marL="0" lvl="0" indent="0" algn="ctr" defTabSz="666750">
            <a:lnSpc>
              <a:spcPct val="90000"/>
            </a:lnSpc>
            <a:spcBef>
              <a:spcPct val="0"/>
            </a:spcBef>
            <a:spcAft>
              <a:spcPct val="35000"/>
            </a:spcAft>
            <a:buNone/>
          </a:pPr>
          <a:endParaRPr lang="en-US" sz="1500" kern="1200" dirty="0">
            <a:latin typeface="Aptos" panose="020B0004020202020204" pitchFamily="34" charset="0"/>
          </a:endParaRPr>
        </a:p>
      </dsp:txBody>
      <dsp:txXfrm>
        <a:off x="9651326" y="1918821"/>
        <a:ext cx="1838517" cy="1838056"/>
      </dsp:txXfrm>
    </dsp:sp>
    <dsp:sp modelId="{F82C38C8-217D-47C5-999D-62A36ACC7F76}">
      <dsp:nvSpPr>
        <dsp:cNvPr id="0" name=""/>
        <dsp:cNvSpPr/>
      </dsp:nvSpPr>
      <dsp:spPr>
        <a:xfrm rot="2700000">
          <a:off x="6351538" y="1458993"/>
          <a:ext cx="2757230" cy="2757230"/>
        </a:xfrm>
        <a:prstGeom prst="teardrop">
          <a:avLst>
            <a:gd name="adj" fmla="val 10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8081AB-7D90-40FA-8192-1B2AFEAAD193}">
      <dsp:nvSpPr>
        <dsp:cNvPr id="0" name=""/>
        <dsp:cNvSpPr/>
      </dsp:nvSpPr>
      <dsp:spPr>
        <a:xfrm>
          <a:off x="6455605" y="1509114"/>
          <a:ext cx="2573924" cy="2573471"/>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latin typeface="Aptos" panose="020B0004020202020204" pitchFamily="34" charset="0"/>
            </a:rPr>
            <a:t>Fortalece el cumplimento de los elementos críticos (CE) definidos por la OACI</a:t>
          </a:r>
          <a:endParaRPr lang="en-US" sz="1500" kern="1200" dirty="0">
            <a:latin typeface="Aptos" panose="020B0004020202020204" pitchFamily="34" charset="0"/>
          </a:endParaRPr>
        </a:p>
        <a:p>
          <a:pPr marL="0" lvl="0" indent="0" algn="ctr" defTabSz="666750">
            <a:lnSpc>
              <a:spcPct val="90000"/>
            </a:lnSpc>
            <a:spcBef>
              <a:spcPct val="0"/>
            </a:spcBef>
            <a:spcAft>
              <a:spcPct val="35000"/>
            </a:spcAft>
            <a:buNone/>
          </a:pPr>
          <a:endParaRPr lang="en-US" sz="1500" kern="1200" dirty="0">
            <a:latin typeface="Aptos" panose="020B0004020202020204" pitchFamily="34" charset="0"/>
          </a:endParaRPr>
        </a:p>
      </dsp:txBody>
      <dsp:txXfrm>
        <a:off x="6823309" y="1876822"/>
        <a:ext cx="1838517" cy="1838056"/>
      </dsp:txXfrm>
    </dsp:sp>
    <dsp:sp modelId="{F7DDF991-503F-4D18-8DCF-EB20ECA3A959}">
      <dsp:nvSpPr>
        <dsp:cNvPr id="0" name=""/>
        <dsp:cNvSpPr/>
      </dsp:nvSpPr>
      <dsp:spPr>
        <a:xfrm rot="2700000">
          <a:off x="3513955" y="1458993"/>
          <a:ext cx="2757230" cy="2757230"/>
        </a:xfrm>
        <a:prstGeom prst="teardrop">
          <a:avLst>
            <a:gd name="adj" fmla="val 10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1D99F1-614D-4610-B071-4C35BECC4EF6}">
      <dsp:nvSpPr>
        <dsp:cNvPr id="0" name=""/>
        <dsp:cNvSpPr/>
      </dsp:nvSpPr>
      <dsp:spPr>
        <a:xfrm>
          <a:off x="3606199" y="1509114"/>
          <a:ext cx="2573924" cy="2573471"/>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419" sz="1500" kern="1200" noProof="0" dirty="0">
              <a:latin typeface="Aptos" panose="020B0004020202020204" pitchFamily="34" charset="0"/>
            </a:rPr>
            <a:t>Apoya la formación de un núcleo de Inspectores SRVSOP, para equipos Multinacionales para la vigilancia ANS</a:t>
          </a:r>
        </a:p>
        <a:p>
          <a:pPr marL="0" lvl="0" indent="0" algn="ctr" defTabSz="666750">
            <a:lnSpc>
              <a:spcPct val="90000"/>
            </a:lnSpc>
            <a:spcBef>
              <a:spcPct val="0"/>
            </a:spcBef>
            <a:spcAft>
              <a:spcPct val="35000"/>
            </a:spcAft>
            <a:buNone/>
          </a:pPr>
          <a:endParaRPr lang="en-US" sz="1500" kern="1200" dirty="0">
            <a:latin typeface="Aptos" panose="020B0004020202020204" pitchFamily="34" charset="0"/>
          </a:endParaRPr>
        </a:p>
      </dsp:txBody>
      <dsp:txXfrm>
        <a:off x="3973903" y="1876822"/>
        <a:ext cx="1838517" cy="1838056"/>
      </dsp:txXfrm>
    </dsp:sp>
    <dsp:sp modelId="{491D1CDC-F503-4BBF-A4B1-6064D4F1EA61}">
      <dsp:nvSpPr>
        <dsp:cNvPr id="0" name=""/>
        <dsp:cNvSpPr/>
      </dsp:nvSpPr>
      <dsp:spPr>
        <a:xfrm rot="2700000">
          <a:off x="664549" y="1458993"/>
          <a:ext cx="2757230" cy="2757230"/>
        </a:xfrm>
        <a:prstGeom prst="teardrop">
          <a:avLst>
            <a:gd name="adj" fmla="val 10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4D2FAC-313C-4F9C-A6CB-2054B9468D8D}">
      <dsp:nvSpPr>
        <dsp:cNvPr id="0" name=""/>
        <dsp:cNvSpPr/>
      </dsp:nvSpPr>
      <dsp:spPr>
        <a:xfrm>
          <a:off x="756793" y="1509114"/>
          <a:ext cx="2573924" cy="2573471"/>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latin typeface="Aptos" panose="020B0004020202020204" pitchFamily="34" charset="0"/>
            </a:rPr>
            <a:t>Aclara el concepto de separación entre el proveedor estatal y la autoridad normativa del Estado</a:t>
          </a:r>
          <a:endParaRPr lang="en-US" sz="1500" kern="1200" dirty="0">
            <a:latin typeface="Aptos" panose="020B0004020202020204" pitchFamily="34" charset="0"/>
          </a:endParaRPr>
        </a:p>
        <a:p>
          <a:pPr marL="0" lvl="0" indent="0" algn="ctr" defTabSz="666750">
            <a:lnSpc>
              <a:spcPct val="90000"/>
            </a:lnSpc>
            <a:spcBef>
              <a:spcPct val="0"/>
            </a:spcBef>
            <a:spcAft>
              <a:spcPct val="35000"/>
            </a:spcAft>
            <a:buNone/>
          </a:pPr>
          <a:endParaRPr lang="en-US" sz="1500" kern="1200" dirty="0">
            <a:latin typeface="Aptos" panose="020B0004020202020204" pitchFamily="34" charset="0"/>
          </a:endParaRPr>
        </a:p>
      </dsp:txBody>
      <dsp:txXfrm>
        <a:off x="1124496" y="1876822"/>
        <a:ext cx="1838517" cy="183805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EB831-AF92-4FF3-9EB7-95914A45FC0C}" type="datetimeFigureOut">
              <a:rPr lang="es-PE" smtClean="0"/>
              <a:t>9/10/2024</a:t>
            </a:fld>
            <a:endParaRPr lang="es-P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P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25060E-396C-4B1C-AD66-95DCEC4862B4}" type="slidenum">
              <a:rPr lang="es-PE" smtClean="0"/>
              <a:t>‹#›</a:t>
            </a:fld>
            <a:endParaRPr lang="es-PE"/>
          </a:p>
        </p:txBody>
      </p:sp>
    </p:spTree>
    <p:extLst>
      <p:ext uri="{BB962C8B-B14F-4D97-AF65-F5344CB8AC3E}">
        <p14:creationId xmlns:p14="http://schemas.microsoft.com/office/powerpoint/2010/main" val="1160380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5060E-396C-4B1C-AD66-95DCEC4862B4}" type="slidenum">
              <a:rPr lang="es-PE" smtClean="0"/>
              <a:t>1</a:t>
            </a:fld>
            <a:endParaRPr lang="es-PE"/>
          </a:p>
        </p:txBody>
      </p:sp>
    </p:spTree>
    <p:extLst>
      <p:ext uri="{BB962C8B-B14F-4D97-AF65-F5344CB8AC3E}">
        <p14:creationId xmlns:p14="http://schemas.microsoft.com/office/powerpoint/2010/main" val="161363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3- Instrucción, </a:t>
            </a:r>
            <a:r>
              <a:rPr lang="es-ES" dirty="0"/>
              <a:t>Asesorar, Orientar, ¡muchas cosas más!</a:t>
            </a:r>
            <a:endParaRPr lang="en-US" dirty="0"/>
          </a:p>
        </p:txBody>
      </p:sp>
      <p:sp>
        <p:nvSpPr>
          <p:cNvPr id="4" name="Slide Number Placeholder 3"/>
          <p:cNvSpPr>
            <a:spLocks noGrp="1"/>
          </p:cNvSpPr>
          <p:nvPr>
            <p:ph type="sldNum" sz="quarter" idx="5"/>
          </p:nvPr>
        </p:nvSpPr>
        <p:spPr/>
        <p:txBody>
          <a:bodyPr/>
          <a:lstStyle/>
          <a:p>
            <a:fld id="{B325060E-396C-4B1C-AD66-95DCEC4862B4}" type="slidenum">
              <a:rPr lang="es-PE" smtClean="0"/>
              <a:t>25</a:t>
            </a:fld>
            <a:endParaRPr lang="es-PE"/>
          </a:p>
        </p:txBody>
      </p:sp>
    </p:spTree>
    <p:extLst>
      <p:ext uri="{BB962C8B-B14F-4D97-AF65-F5344CB8AC3E}">
        <p14:creationId xmlns:p14="http://schemas.microsoft.com/office/powerpoint/2010/main" val="332671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5060E-396C-4B1C-AD66-95DCEC4862B4}" type="slidenum">
              <a:rPr lang="es-PE" smtClean="0"/>
              <a:t>35</a:t>
            </a:fld>
            <a:endParaRPr lang="es-PE"/>
          </a:p>
        </p:txBody>
      </p:sp>
    </p:spTree>
    <p:extLst>
      <p:ext uri="{BB962C8B-B14F-4D97-AF65-F5344CB8AC3E}">
        <p14:creationId xmlns:p14="http://schemas.microsoft.com/office/powerpoint/2010/main" val="3548643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148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28D4968C-1BD8-4DDB-87D9-94B06B1BF698}"/>
              </a:ext>
            </a:extLst>
          </p:cNvPr>
          <p:cNvSpPr/>
          <p:nvPr userDrawn="1"/>
        </p:nvSpPr>
        <p:spPr>
          <a:xfrm>
            <a:off x="0" y="0"/>
            <a:ext cx="12192000" cy="6858000"/>
          </a:xfrm>
          <a:prstGeom prst="parallelogram">
            <a:avLst>
              <a:gd name="adj" fmla="val 100189"/>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6">
            <a:extLst>
              <a:ext uri="{FF2B5EF4-FFF2-40B4-BE49-F238E27FC236}">
                <a16:creationId xmlns:a16="http://schemas.microsoft.com/office/drawing/2014/main" id="{D27B2464-343B-4174-AB1F-86A54551E741}"/>
              </a:ext>
            </a:extLst>
          </p:cNvPr>
          <p:cNvSpPr>
            <a:spLocks noGrp="1"/>
          </p:cNvSpPr>
          <p:nvPr>
            <p:ph type="pic" sz="quarter" idx="10" hasCustomPrompt="1"/>
          </p:nvPr>
        </p:nvSpPr>
        <p:spPr>
          <a:xfrm>
            <a:off x="4588280" y="549275"/>
            <a:ext cx="3015443" cy="6308725"/>
          </a:xfrm>
          <a:custGeom>
            <a:avLst/>
            <a:gdLst>
              <a:gd name="connsiteX0" fmla="*/ 0 w 3015443"/>
              <a:gd name="connsiteY0" fmla="*/ 0 h 6308725"/>
              <a:gd name="connsiteX1" fmla="*/ 3015443 w 3015443"/>
              <a:gd name="connsiteY1" fmla="*/ 0 h 6308725"/>
              <a:gd name="connsiteX2" fmla="*/ 3015443 w 3015443"/>
              <a:gd name="connsiteY2" fmla="*/ 6308725 h 6308725"/>
              <a:gd name="connsiteX3" fmla="*/ 0 w 3015443"/>
              <a:gd name="connsiteY3" fmla="*/ 6308725 h 6308725"/>
            </a:gdLst>
            <a:ahLst/>
            <a:cxnLst>
              <a:cxn ang="0">
                <a:pos x="connsiteX0" y="connsiteY0"/>
              </a:cxn>
              <a:cxn ang="0">
                <a:pos x="connsiteX1" y="connsiteY1"/>
              </a:cxn>
              <a:cxn ang="0">
                <a:pos x="connsiteX2" y="connsiteY2"/>
              </a:cxn>
              <a:cxn ang="0">
                <a:pos x="connsiteX3" y="connsiteY3"/>
              </a:cxn>
            </a:cxnLst>
            <a:rect l="l" t="t" r="r" b="b"/>
            <a:pathLst>
              <a:path w="3015443" h="6308725">
                <a:moveTo>
                  <a:pt x="0" y="0"/>
                </a:moveTo>
                <a:lnTo>
                  <a:pt x="3015443" y="0"/>
                </a:lnTo>
                <a:lnTo>
                  <a:pt x="3015443" y="6308725"/>
                </a:lnTo>
                <a:lnTo>
                  <a:pt x="0" y="6308725"/>
                </a:lnTo>
                <a:close/>
              </a:path>
            </a:pathLst>
          </a:custGeom>
          <a:noFill/>
          <a:effectLst>
            <a:outerShdw blurRad="1270000" sx="97000" sy="97000" algn="ctr" rotWithShape="0">
              <a:prstClr val="black">
                <a:alpha val="15000"/>
              </a:prstClr>
            </a:outerShdw>
          </a:effectLst>
        </p:spPr>
        <p:txBody>
          <a:bodyPr wrap="square">
            <a:noAutofit/>
          </a:bodyPr>
          <a:lstStyle>
            <a:lvl1pPr marL="0" indent="0">
              <a:buNone/>
              <a:defRPr sz="1200">
                <a:solidFill>
                  <a:schemeClr val="bg1">
                    <a:lumMod val="75000"/>
                  </a:schemeClr>
                </a:solidFill>
              </a:defRPr>
            </a:lvl1pPr>
          </a:lstStyle>
          <a:p>
            <a:r>
              <a:rPr lang="en-GB" dirty="0"/>
              <a:t>Image placeholder</a:t>
            </a:r>
          </a:p>
        </p:txBody>
      </p:sp>
    </p:spTree>
    <p:extLst>
      <p:ext uri="{BB962C8B-B14F-4D97-AF65-F5344CB8AC3E}">
        <p14:creationId xmlns:p14="http://schemas.microsoft.com/office/powerpoint/2010/main" val="12042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1+#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C85E37E-A168-406F-92BC-10FD47D041B0}"/>
              </a:ext>
            </a:extLst>
          </p:cNvPr>
          <p:cNvSpPr>
            <a:spLocks noGrp="1"/>
          </p:cNvSpPr>
          <p:nvPr>
            <p:ph type="pic" sz="quarter" idx="10" hasCustomPrompt="1"/>
          </p:nvPr>
        </p:nvSpPr>
        <p:spPr>
          <a:xfrm>
            <a:off x="0" y="0"/>
            <a:ext cx="12192000" cy="6858000"/>
          </a:xfrm>
          <a:prstGeom prst="rect">
            <a:avLst/>
          </a:prstGeom>
          <a:solidFill>
            <a:schemeClr val="bg1">
              <a:lumMod val="95000"/>
              <a:alpha val="1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90665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mph" presetSubtype="0" repeatCount="indefinite" accel="41000" decel="59000" autoRev="1" fill="hold" grpId="1" nodeType="withEffect">
                                  <p:stCondLst>
                                    <p:cond delay="0"/>
                                  </p:stCondLst>
                                  <p:childTnLst>
                                    <p:animScale>
                                      <p:cBhvr>
                                        <p:cTn id="9" dur="20000" fill="hold"/>
                                        <p:tgtEl>
                                          <p:spTgt spid="3"/>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F6F9FF"/>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1C8235F-D188-4E0D-B40E-83B0DFFE7CA6}"/>
              </a:ext>
            </a:extLst>
          </p:cNvPr>
          <p:cNvGrpSpPr/>
          <p:nvPr userDrawn="1"/>
        </p:nvGrpSpPr>
        <p:grpSpPr>
          <a:xfrm flipH="1" flipV="1">
            <a:off x="7604759" y="2270759"/>
            <a:ext cx="4587241" cy="4587241"/>
            <a:chOff x="0" y="0"/>
            <a:chExt cx="1055688" cy="1055688"/>
          </a:xfrm>
        </p:grpSpPr>
        <p:sp>
          <p:nvSpPr>
            <p:cNvPr id="5" name="Right Triangle 4">
              <a:extLst>
                <a:ext uri="{FF2B5EF4-FFF2-40B4-BE49-F238E27FC236}">
                  <a16:creationId xmlns:a16="http://schemas.microsoft.com/office/drawing/2014/main" id="{86E1FBBF-AF9E-444E-9C22-9E48F39AE8D9}"/>
                </a:ext>
              </a:extLst>
            </p:cNvPr>
            <p:cNvSpPr/>
            <p:nvPr/>
          </p:nvSpPr>
          <p:spPr>
            <a:xfrm flipV="1">
              <a:off x="0" y="0"/>
              <a:ext cx="1055688" cy="1055688"/>
            </a:xfrm>
            <a:prstGeom prst="rtTriangle">
              <a:avLst/>
            </a:prstGeom>
            <a:gradFill>
              <a:gsLst>
                <a:gs pos="0">
                  <a:schemeClr val="accent1"/>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Triangle 5">
              <a:extLst>
                <a:ext uri="{FF2B5EF4-FFF2-40B4-BE49-F238E27FC236}">
                  <a16:creationId xmlns:a16="http://schemas.microsoft.com/office/drawing/2014/main" id="{0D348AE0-087C-4714-B3BF-BB7631933B5E}"/>
                </a:ext>
              </a:extLst>
            </p:cNvPr>
            <p:cNvSpPr/>
            <p:nvPr/>
          </p:nvSpPr>
          <p:spPr>
            <a:xfrm flipH="1">
              <a:off x="0" y="0"/>
              <a:ext cx="523875" cy="523875"/>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Picture Placeholder 17">
            <a:extLst>
              <a:ext uri="{FF2B5EF4-FFF2-40B4-BE49-F238E27FC236}">
                <a16:creationId xmlns:a16="http://schemas.microsoft.com/office/drawing/2014/main" id="{37AAB515-AB12-4E63-BCD1-B6E7645B610A}"/>
              </a:ext>
            </a:extLst>
          </p:cNvPr>
          <p:cNvSpPr>
            <a:spLocks noGrp="1"/>
          </p:cNvSpPr>
          <p:nvPr>
            <p:ph type="pic" sz="quarter" idx="11" hasCustomPrompt="1"/>
          </p:nvPr>
        </p:nvSpPr>
        <p:spPr>
          <a:xfrm>
            <a:off x="3672840" y="1209827"/>
            <a:ext cx="6126480" cy="4438346"/>
          </a:xfrm>
          <a:custGeom>
            <a:avLst/>
            <a:gdLst>
              <a:gd name="connsiteX0" fmla="*/ 2510949 w 6126480"/>
              <a:gd name="connsiteY0" fmla="*/ 38 h 4438346"/>
              <a:gd name="connsiteX1" fmla="*/ 2526074 w 6126480"/>
              <a:gd name="connsiteY1" fmla="*/ 10122 h 4438346"/>
              <a:gd name="connsiteX2" fmla="*/ 2674725 w 6126480"/>
              <a:gd name="connsiteY2" fmla="*/ 56466 h 4438346"/>
              <a:gd name="connsiteX3" fmla="*/ 2778779 w 6126480"/>
              <a:gd name="connsiteY3" fmla="*/ 104559 h 4438346"/>
              <a:gd name="connsiteX4" fmla="*/ 2841737 w 6126480"/>
              <a:gd name="connsiteY4" fmla="*/ 149154 h 4438346"/>
              <a:gd name="connsiteX5" fmla="*/ 2904695 w 6126480"/>
              <a:gd name="connsiteY5" fmla="*/ 268074 h 4438346"/>
              <a:gd name="connsiteX6" fmla="*/ 3005254 w 6126480"/>
              <a:gd name="connsiteY6" fmla="*/ 363386 h 4438346"/>
              <a:gd name="connsiteX7" fmla="*/ 3090946 w 6126480"/>
              <a:gd name="connsiteY7" fmla="*/ 354642 h 4438346"/>
              <a:gd name="connsiteX8" fmla="*/ 3277196 w 6126480"/>
              <a:gd name="connsiteY8" fmla="*/ 317042 h 4438346"/>
              <a:gd name="connsiteX9" fmla="*/ 3351523 w 6126480"/>
              <a:gd name="connsiteY9" fmla="*/ 345023 h 4438346"/>
              <a:gd name="connsiteX10" fmla="*/ 3404862 w 6126480"/>
              <a:gd name="connsiteY10" fmla="*/ 361637 h 4438346"/>
              <a:gd name="connsiteX11" fmla="*/ 3462573 w 6126480"/>
              <a:gd name="connsiteY11" fmla="*/ 394865 h 4438346"/>
              <a:gd name="connsiteX12" fmla="*/ 3545643 w 6126480"/>
              <a:gd name="connsiteY12" fmla="*/ 425469 h 4438346"/>
              <a:gd name="connsiteX13" fmla="*/ 3582368 w 6126480"/>
              <a:gd name="connsiteY13" fmla="*/ 352894 h 4438346"/>
              <a:gd name="connsiteX14" fmla="*/ 3593735 w 6126480"/>
              <a:gd name="connsiteY14" fmla="*/ 268074 h 4438346"/>
              <a:gd name="connsiteX15" fmla="*/ 3626089 w 6126480"/>
              <a:gd name="connsiteY15" fmla="*/ 206866 h 4438346"/>
              <a:gd name="connsiteX16" fmla="*/ 3694293 w 6126480"/>
              <a:gd name="connsiteY16" fmla="*/ 180633 h 4438346"/>
              <a:gd name="connsiteX17" fmla="*/ 3706535 w 6126480"/>
              <a:gd name="connsiteY17" fmla="*/ 253210 h 4438346"/>
              <a:gd name="connsiteX18" fmla="*/ 3725772 w 6126480"/>
              <a:gd name="connsiteY18" fmla="*/ 308297 h 4438346"/>
              <a:gd name="connsiteX19" fmla="*/ 3747632 w 6126480"/>
              <a:gd name="connsiteY19" fmla="*/ 328410 h 4438346"/>
              <a:gd name="connsiteX20" fmla="*/ 3821083 w 6126480"/>
              <a:gd name="connsiteY20" fmla="*/ 358140 h 4438346"/>
              <a:gd name="connsiteX21" fmla="*/ 3925139 w 6126480"/>
              <a:gd name="connsiteY21" fmla="*/ 317917 h 4438346"/>
              <a:gd name="connsiteX22" fmla="*/ 4006460 w 6126480"/>
              <a:gd name="connsiteY22" fmla="*/ 262828 h 4438346"/>
              <a:gd name="connsiteX23" fmla="*/ 4114888 w 6126480"/>
              <a:gd name="connsiteY23" fmla="*/ 247963 h 4438346"/>
              <a:gd name="connsiteX24" fmla="*/ 4169101 w 6126480"/>
              <a:gd name="connsiteY24" fmla="*/ 237471 h 4438346"/>
              <a:gd name="connsiteX25" fmla="*/ 4281027 w 6126480"/>
              <a:gd name="connsiteY25" fmla="*/ 196372 h 4438346"/>
              <a:gd name="connsiteX26" fmla="*/ 4198831 w 6126480"/>
              <a:gd name="connsiteY26" fmla="*/ 263703 h 4438346"/>
              <a:gd name="connsiteX27" fmla="*/ 4235557 w 6126480"/>
              <a:gd name="connsiteY27" fmla="*/ 254959 h 4438346"/>
              <a:gd name="connsiteX28" fmla="*/ 4379836 w 6126480"/>
              <a:gd name="connsiteY28" fmla="*/ 220856 h 4438346"/>
              <a:gd name="connsiteX29" fmla="*/ 4483017 w 6126480"/>
              <a:gd name="connsiteY29" fmla="*/ 173638 h 4438346"/>
              <a:gd name="connsiteX30" fmla="*/ 4561714 w 6126480"/>
              <a:gd name="connsiteY30" fmla="*/ 105433 h 4438346"/>
              <a:gd name="connsiteX31" fmla="*/ 4682383 w 6126480"/>
              <a:gd name="connsiteY31" fmla="*/ 92317 h 4438346"/>
              <a:gd name="connsiteX32" fmla="*/ 4754085 w 6126480"/>
              <a:gd name="connsiteY32" fmla="*/ 100187 h 4438346"/>
              <a:gd name="connsiteX33" fmla="*/ 4957824 w 6126480"/>
              <a:gd name="connsiteY33" fmla="*/ 109806 h 4438346"/>
              <a:gd name="connsiteX34" fmla="*/ 4986680 w 6126480"/>
              <a:gd name="connsiteY34" fmla="*/ 159647 h 4438346"/>
              <a:gd name="connsiteX35" fmla="*/ 4954327 w 6126480"/>
              <a:gd name="connsiteY35" fmla="*/ 301302 h 4438346"/>
              <a:gd name="connsiteX36" fmla="*/ 4916727 w 6126480"/>
              <a:gd name="connsiteY36" fmla="*/ 370381 h 4438346"/>
              <a:gd name="connsiteX37" fmla="*/ 4911480 w 6126480"/>
              <a:gd name="connsiteY37" fmla="*/ 457823 h 4438346"/>
              <a:gd name="connsiteX38" fmla="*/ 4982308 w 6126480"/>
              <a:gd name="connsiteY38" fmla="*/ 545265 h 4438346"/>
              <a:gd name="connsiteX39" fmla="*/ 5015536 w 6126480"/>
              <a:gd name="connsiteY39" fmla="*/ 595106 h 4438346"/>
              <a:gd name="connsiteX40" fmla="*/ 5054009 w 6126480"/>
              <a:gd name="connsiteY40" fmla="*/ 633580 h 4438346"/>
              <a:gd name="connsiteX41" fmla="*/ 5082866 w 6126480"/>
              <a:gd name="connsiteY41" fmla="*/ 638827 h 4438346"/>
              <a:gd name="connsiteX42" fmla="*/ 5214902 w 6126480"/>
              <a:gd name="connsiteY42" fmla="*/ 651943 h 4438346"/>
              <a:gd name="connsiteX43" fmla="*/ 5355684 w 6126480"/>
              <a:gd name="connsiteY43" fmla="*/ 637078 h 4438346"/>
              <a:gd name="connsiteX44" fmla="*/ 5262121 w 6126480"/>
              <a:gd name="connsiteY44" fmla="*/ 667683 h 4438346"/>
              <a:gd name="connsiteX45" fmla="*/ 5056634 w 6126480"/>
              <a:gd name="connsiteY45" fmla="*/ 703533 h 4438346"/>
              <a:gd name="connsiteX46" fmla="*/ 5036521 w 6126480"/>
              <a:gd name="connsiteY46" fmla="*/ 721897 h 4438346"/>
              <a:gd name="connsiteX47" fmla="*/ 5095108 w 6126480"/>
              <a:gd name="connsiteY47" fmla="*/ 720148 h 4438346"/>
              <a:gd name="connsiteX48" fmla="*/ 5012912 w 6126480"/>
              <a:gd name="connsiteY48" fmla="*/ 746381 h 4438346"/>
              <a:gd name="connsiteX49" fmla="*/ 5134456 w 6126480"/>
              <a:gd name="connsiteY49" fmla="*/ 743757 h 4438346"/>
              <a:gd name="connsiteX50" fmla="*/ 5446622 w 6126480"/>
              <a:gd name="connsiteY50" fmla="*/ 713153 h 4438346"/>
              <a:gd name="connsiteX51" fmla="*/ 5609264 w 6126480"/>
              <a:gd name="connsiteY51" fmla="*/ 685171 h 4438346"/>
              <a:gd name="connsiteX52" fmla="*/ 5673971 w 6126480"/>
              <a:gd name="connsiteY52" fmla="*/ 711404 h 4438346"/>
              <a:gd name="connsiteX53" fmla="*/ 5712445 w 6126480"/>
              <a:gd name="connsiteY53" fmla="*/ 724520 h 4438346"/>
              <a:gd name="connsiteX54" fmla="*/ 5873338 w 6126480"/>
              <a:gd name="connsiteY54" fmla="*/ 720148 h 4438346"/>
              <a:gd name="connsiteX55" fmla="*/ 5949412 w 6126480"/>
              <a:gd name="connsiteY55" fmla="*/ 747254 h 4438346"/>
              <a:gd name="connsiteX56" fmla="*/ 5903068 w 6126480"/>
              <a:gd name="connsiteY56" fmla="*/ 820705 h 4438346"/>
              <a:gd name="connsiteX57" fmla="*/ 5950287 w 6126480"/>
              <a:gd name="connsiteY57" fmla="*/ 834696 h 4438346"/>
              <a:gd name="connsiteX58" fmla="*/ 6010620 w 6126480"/>
              <a:gd name="connsiteY58" fmla="*/ 879292 h 4438346"/>
              <a:gd name="connsiteX59" fmla="*/ 5989634 w 6126480"/>
              <a:gd name="connsiteY59" fmla="*/ 955366 h 4438346"/>
              <a:gd name="connsiteX60" fmla="*/ 5875086 w 6126480"/>
              <a:gd name="connsiteY60" fmla="*/ 1031440 h 4438346"/>
              <a:gd name="connsiteX61" fmla="*/ 6036854 w 6126480"/>
              <a:gd name="connsiteY61" fmla="*/ 931756 h 4438346"/>
              <a:gd name="connsiteX62" fmla="*/ 6121672 w 6126480"/>
              <a:gd name="connsiteY62" fmla="*/ 870548 h 4438346"/>
              <a:gd name="connsiteX63" fmla="*/ 6100686 w 6126480"/>
              <a:gd name="connsiteY63" fmla="*/ 901151 h 4438346"/>
              <a:gd name="connsiteX64" fmla="*/ 6126044 w 6126480"/>
              <a:gd name="connsiteY64" fmla="*/ 930008 h 4438346"/>
              <a:gd name="connsiteX65" fmla="*/ 6109430 w 6126480"/>
              <a:gd name="connsiteY65" fmla="*/ 948370 h 4438346"/>
              <a:gd name="connsiteX66" fmla="*/ 6077951 w 6126480"/>
              <a:gd name="connsiteY66" fmla="*/ 922138 h 4438346"/>
              <a:gd name="connsiteX67" fmla="*/ 6030733 w 6126480"/>
              <a:gd name="connsiteY67" fmla="*/ 1003459 h 4438346"/>
              <a:gd name="connsiteX68" fmla="*/ 5972147 w 6126480"/>
              <a:gd name="connsiteY68" fmla="*/ 1053300 h 4438346"/>
              <a:gd name="connsiteX69" fmla="*/ 5838361 w 6126480"/>
              <a:gd name="connsiteY69" fmla="*/ 1090900 h 4438346"/>
              <a:gd name="connsiteX70" fmla="*/ 5809505 w 6126480"/>
              <a:gd name="connsiteY70" fmla="*/ 1059422 h 4438346"/>
              <a:gd name="connsiteX71" fmla="*/ 5752669 w 6126480"/>
              <a:gd name="connsiteY71" fmla="*/ 1090900 h 4438346"/>
              <a:gd name="connsiteX72" fmla="*/ 5737803 w 6126480"/>
              <a:gd name="connsiteY72" fmla="*/ 1107514 h 4438346"/>
              <a:gd name="connsiteX73" fmla="*/ 5756166 w 6126480"/>
              <a:gd name="connsiteY73" fmla="*/ 1117133 h 4438346"/>
              <a:gd name="connsiteX74" fmla="*/ 5803385 w 6126480"/>
              <a:gd name="connsiteY74" fmla="*/ 1112761 h 4438346"/>
              <a:gd name="connsiteX75" fmla="*/ 5938919 w 6126480"/>
              <a:gd name="connsiteY75" fmla="*/ 1180965 h 4438346"/>
              <a:gd name="connsiteX76" fmla="*/ 5956406 w 6126480"/>
              <a:gd name="connsiteY76" fmla="*/ 1340984 h 4438346"/>
              <a:gd name="connsiteX77" fmla="*/ 5945040 w 6126480"/>
              <a:gd name="connsiteY77" fmla="*/ 1387327 h 4438346"/>
              <a:gd name="connsiteX78" fmla="*/ 5984388 w 6126480"/>
              <a:gd name="connsiteY78" fmla="*/ 1458155 h 4438346"/>
              <a:gd name="connsiteX79" fmla="*/ 6057840 w 6126480"/>
              <a:gd name="connsiteY79" fmla="*/ 1529857 h 4438346"/>
              <a:gd name="connsiteX80" fmla="*/ 5984388 w 6126480"/>
              <a:gd name="connsiteY80" fmla="*/ 1625168 h 4438346"/>
              <a:gd name="connsiteX81" fmla="*/ 5737803 w 6126480"/>
              <a:gd name="connsiteY81" fmla="*/ 1687252 h 4438346"/>
              <a:gd name="connsiteX82" fmla="*/ 5778900 w 6126480"/>
              <a:gd name="connsiteY82" fmla="*/ 1693372 h 4438346"/>
              <a:gd name="connsiteX83" fmla="*/ 5945914 w 6126480"/>
              <a:gd name="connsiteY83" fmla="*/ 1669764 h 4438346"/>
              <a:gd name="connsiteX84" fmla="*/ 6000128 w 6126480"/>
              <a:gd name="connsiteY84" fmla="*/ 1694248 h 4438346"/>
              <a:gd name="connsiteX85" fmla="*/ 5963402 w 6126480"/>
              <a:gd name="connsiteY85" fmla="*/ 1735344 h 4438346"/>
              <a:gd name="connsiteX86" fmla="*/ 5786771 w 6126480"/>
              <a:gd name="connsiteY86" fmla="*/ 1813168 h 4438346"/>
              <a:gd name="connsiteX87" fmla="*/ 5876835 w 6126480"/>
              <a:gd name="connsiteY87" fmla="*/ 1788684 h 4438346"/>
              <a:gd name="connsiteX88" fmla="*/ 5957281 w 6126480"/>
              <a:gd name="connsiteY88" fmla="*/ 1810544 h 4438346"/>
              <a:gd name="connsiteX89" fmla="*/ 5998379 w 6126480"/>
              <a:gd name="connsiteY89" fmla="*/ 1844647 h 4438346"/>
              <a:gd name="connsiteX90" fmla="*/ 6030733 w 6126480"/>
              <a:gd name="connsiteY90" fmla="*/ 1916349 h 4438346"/>
              <a:gd name="connsiteX91" fmla="*/ 6008872 w 6126480"/>
              <a:gd name="connsiteY91" fmla="*/ 1958321 h 4438346"/>
              <a:gd name="connsiteX92" fmla="*/ 6014994 w 6126480"/>
              <a:gd name="connsiteY92" fmla="*/ 2044888 h 4438346"/>
              <a:gd name="connsiteX93" fmla="*/ 6007123 w 6126480"/>
              <a:gd name="connsiteY93" fmla="*/ 2128831 h 4438346"/>
              <a:gd name="connsiteX94" fmla="*/ 5935422 w 6126480"/>
              <a:gd name="connsiteY94" fmla="*/ 2199659 h 4438346"/>
              <a:gd name="connsiteX95" fmla="*/ 5917059 w 6126480"/>
              <a:gd name="connsiteY95" fmla="*/ 2225018 h 4438346"/>
              <a:gd name="connsiteX96" fmla="*/ 5874212 w 6126480"/>
              <a:gd name="connsiteY96" fmla="*/ 2262618 h 4438346"/>
              <a:gd name="connsiteX97" fmla="*/ 5842733 w 6126480"/>
              <a:gd name="connsiteY97" fmla="*/ 2277482 h 4438346"/>
              <a:gd name="connsiteX98" fmla="*/ 5867216 w 6126480"/>
              <a:gd name="connsiteY98" fmla="*/ 2297595 h 4438346"/>
              <a:gd name="connsiteX99" fmla="*/ 5889952 w 6126480"/>
              <a:gd name="connsiteY99" fmla="*/ 2320329 h 4438346"/>
              <a:gd name="connsiteX100" fmla="*/ 5863720 w 6126480"/>
              <a:gd name="connsiteY100" fmla="*/ 2345687 h 4438346"/>
              <a:gd name="connsiteX101" fmla="*/ 5820872 w 6126480"/>
              <a:gd name="connsiteY101" fmla="*/ 2350059 h 4438346"/>
              <a:gd name="connsiteX102" fmla="*/ 5754418 w 6126480"/>
              <a:gd name="connsiteY102" fmla="*/ 2435752 h 4438346"/>
              <a:gd name="connsiteX103" fmla="*/ 5733432 w 6126480"/>
              <a:gd name="connsiteY103" fmla="*/ 2524067 h 4438346"/>
              <a:gd name="connsiteX104" fmla="*/ 5619758 w 6126480"/>
              <a:gd name="connsiteY104" fmla="*/ 2603640 h 4438346"/>
              <a:gd name="connsiteX105" fmla="*/ 5596148 w 6126480"/>
              <a:gd name="connsiteY105" fmla="*/ 2648236 h 4438346"/>
              <a:gd name="connsiteX106" fmla="*/ 5530566 w 6126480"/>
              <a:gd name="connsiteY106" fmla="*/ 2734803 h 4438346"/>
              <a:gd name="connsiteX107" fmla="*/ 5441376 w 6126480"/>
              <a:gd name="connsiteY107" fmla="*/ 2715565 h 4438346"/>
              <a:gd name="connsiteX108" fmla="*/ 5365302 w 6126480"/>
              <a:gd name="connsiteY108" fmla="*/ 2692831 h 4438346"/>
              <a:gd name="connsiteX109" fmla="*/ 5207908 w 6126480"/>
              <a:gd name="connsiteY109" fmla="*/ 2766282 h 4438346"/>
              <a:gd name="connsiteX110" fmla="*/ 5182548 w 6126480"/>
              <a:gd name="connsiteY110" fmla="*/ 2825741 h 4438346"/>
              <a:gd name="connsiteX111" fmla="*/ 5081991 w 6126480"/>
              <a:gd name="connsiteY111" fmla="*/ 3087191 h 4438346"/>
              <a:gd name="connsiteX112" fmla="*/ 5089861 w 6126480"/>
              <a:gd name="connsiteY112" fmla="*/ 3122168 h 4438346"/>
              <a:gd name="connsiteX113" fmla="*/ 5150196 w 6126480"/>
              <a:gd name="connsiteY113" fmla="*/ 3192122 h 4438346"/>
              <a:gd name="connsiteX114" fmla="*/ 5101228 w 6126480"/>
              <a:gd name="connsiteY114" fmla="*/ 3285685 h 4438346"/>
              <a:gd name="connsiteX115" fmla="*/ 5047889 w 6126480"/>
              <a:gd name="connsiteY115" fmla="*/ 3358260 h 4438346"/>
              <a:gd name="connsiteX116" fmla="*/ 4975312 w 6126480"/>
              <a:gd name="connsiteY116" fmla="*/ 3414224 h 4438346"/>
              <a:gd name="connsiteX117" fmla="*/ 4907982 w 6126480"/>
              <a:gd name="connsiteY117" fmla="*/ 3425591 h 4438346"/>
              <a:gd name="connsiteX118" fmla="*/ 4761956 w 6126480"/>
              <a:gd name="connsiteY118" fmla="*/ 3420344 h 4438346"/>
              <a:gd name="connsiteX119" fmla="*/ 4656151 w 6126480"/>
              <a:gd name="connsiteY119" fmla="*/ 3414224 h 4438346"/>
              <a:gd name="connsiteX120" fmla="*/ 4670142 w 6126480"/>
              <a:gd name="connsiteY120" fmla="*/ 3482427 h 4438346"/>
              <a:gd name="connsiteX121" fmla="*/ 4608058 w 6126480"/>
              <a:gd name="connsiteY121" fmla="*/ 3482427 h 4438346"/>
              <a:gd name="connsiteX122" fmla="*/ 4621175 w 6126480"/>
              <a:gd name="connsiteY122" fmla="*/ 3411601 h 4438346"/>
              <a:gd name="connsiteX123" fmla="*/ 4497881 w 6126480"/>
              <a:gd name="connsiteY123" fmla="*/ 3370503 h 4438346"/>
              <a:gd name="connsiteX124" fmla="*/ 4366719 w 6126480"/>
              <a:gd name="connsiteY124" fmla="*/ 3353889 h 4438346"/>
              <a:gd name="connsiteX125" fmla="*/ 4268784 w 6126480"/>
              <a:gd name="connsiteY125" fmla="*/ 3342521 h 4438346"/>
              <a:gd name="connsiteX126" fmla="*/ 4105269 w 6126480"/>
              <a:gd name="connsiteY126" fmla="*/ 3346893 h 4438346"/>
              <a:gd name="connsiteX127" fmla="*/ 4042311 w 6126480"/>
              <a:gd name="connsiteY127" fmla="*/ 3336401 h 4438346"/>
              <a:gd name="connsiteX128" fmla="*/ 3980227 w 6126480"/>
              <a:gd name="connsiteY128" fmla="*/ 3333777 h 4438346"/>
              <a:gd name="connsiteX129" fmla="*/ 3874423 w 6126480"/>
              <a:gd name="connsiteY129" fmla="*/ 3362633 h 4438346"/>
              <a:gd name="connsiteX130" fmla="*/ 3805344 w 6126480"/>
              <a:gd name="connsiteY130" fmla="*/ 3367880 h 4438346"/>
              <a:gd name="connsiteX131" fmla="*/ 3783484 w 6126480"/>
              <a:gd name="connsiteY131" fmla="*/ 3408977 h 4438346"/>
              <a:gd name="connsiteX132" fmla="*/ 3770367 w 6126480"/>
              <a:gd name="connsiteY132" fmla="*/ 3485052 h 4438346"/>
              <a:gd name="connsiteX133" fmla="*/ 3616470 w 6126480"/>
              <a:gd name="connsiteY133" fmla="*/ 3594353 h 4438346"/>
              <a:gd name="connsiteX134" fmla="*/ 3563131 w 6126480"/>
              <a:gd name="connsiteY134" fmla="*/ 3630204 h 4438346"/>
              <a:gd name="connsiteX135" fmla="*/ 3615596 w 6126480"/>
              <a:gd name="connsiteY135" fmla="*/ 3623209 h 4438346"/>
              <a:gd name="connsiteX136" fmla="*/ 3659317 w 6126480"/>
              <a:gd name="connsiteY136" fmla="*/ 3645944 h 4438346"/>
              <a:gd name="connsiteX137" fmla="*/ 3650573 w 6126480"/>
              <a:gd name="connsiteY137" fmla="*/ 3690539 h 4438346"/>
              <a:gd name="connsiteX138" fmla="*/ 3598982 w 6126480"/>
              <a:gd name="connsiteY138" fmla="*/ 3736883 h 4438346"/>
              <a:gd name="connsiteX139" fmla="*/ 3426722 w 6126480"/>
              <a:gd name="connsiteY139" fmla="*/ 3859301 h 4438346"/>
              <a:gd name="connsiteX140" fmla="*/ 3307802 w 6126480"/>
              <a:gd name="connsiteY140" fmla="*/ 3854930 h 4438346"/>
              <a:gd name="connsiteX141" fmla="*/ 3244844 w 6126480"/>
              <a:gd name="connsiteY141" fmla="*/ 3847934 h 4438346"/>
              <a:gd name="connsiteX142" fmla="*/ 3134667 w 6126480"/>
              <a:gd name="connsiteY142" fmla="*/ 3824324 h 4438346"/>
              <a:gd name="connsiteX143" fmla="*/ 3088323 w 6126480"/>
              <a:gd name="connsiteY143" fmla="*/ 3807711 h 4438346"/>
              <a:gd name="connsiteX144" fmla="*/ 3103188 w 6126480"/>
              <a:gd name="connsiteY144" fmla="*/ 3887283 h 4438346"/>
              <a:gd name="connsiteX145" fmla="*/ 3167021 w 6126480"/>
              <a:gd name="connsiteY145" fmla="*/ 3896902 h 4438346"/>
              <a:gd name="connsiteX146" fmla="*/ 3308675 w 6126480"/>
              <a:gd name="connsiteY146" fmla="*/ 4125124 h 4438346"/>
              <a:gd name="connsiteX147" fmla="*/ 3336657 w 6126480"/>
              <a:gd name="connsiteY147" fmla="*/ 4274649 h 4438346"/>
              <a:gd name="connsiteX148" fmla="*/ 3431094 w 6126480"/>
              <a:gd name="connsiteY148" fmla="*/ 4352472 h 4438346"/>
              <a:gd name="connsiteX149" fmla="*/ 3445959 w 6126480"/>
              <a:gd name="connsiteY149" fmla="*/ 4420677 h 4438346"/>
              <a:gd name="connsiteX150" fmla="*/ 3368136 w 6126480"/>
              <a:gd name="connsiteY150" fmla="*/ 4419802 h 4438346"/>
              <a:gd name="connsiteX151" fmla="*/ 3337532 w 6126480"/>
              <a:gd name="connsiteY151" fmla="*/ 4388324 h 4438346"/>
              <a:gd name="connsiteX152" fmla="*/ 3238722 w 6126480"/>
              <a:gd name="connsiteY152" fmla="*/ 4316621 h 4438346"/>
              <a:gd name="connsiteX153" fmla="*/ 3138165 w 6126480"/>
              <a:gd name="connsiteY153" fmla="*/ 4180212 h 4438346"/>
              <a:gd name="connsiteX154" fmla="*/ 3027113 w 6126480"/>
              <a:gd name="connsiteY154" fmla="*/ 4122500 h 4438346"/>
              <a:gd name="connsiteX155" fmla="*/ 2943170 w 6126480"/>
              <a:gd name="connsiteY155" fmla="*/ 4122500 h 4438346"/>
              <a:gd name="connsiteX156" fmla="*/ 2825124 w 6126480"/>
              <a:gd name="connsiteY156" fmla="*/ 4146985 h 4438346"/>
              <a:gd name="connsiteX157" fmla="*/ 2665105 w 6126480"/>
              <a:gd name="connsiteY157" fmla="*/ 4057793 h 4438346"/>
              <a:gd name="connsiteX158" fmla="*/ 2664231 w 6126480"/>
              <a:gd name="connsiteY158" fmla="*/ 4040305 h 4438346"/>
              <a:gd name="connsiteX159" fmla="*/ 2615264 w 6126480"/>
              <a:gd name="connsiteY159" fmla="*/ 3977348 h 4438346"/>
              <a:gd name="connsiteX160" fmla="*/ 2555804 w 6126480"/>
              <a:gd name="connsiteY160" fmla="*/ 4034185 h 4438346"/>
              <a:gd name="connsiteX161" fmla="*/ 2505087 w 6126480"/>
              <a:gd name="connsiteY161" fmla="*/ 4165347 h 4438346"/>
              <a:gd name="connsiteX162" fmla="*/ 2496343 w 6126480"/>
              <a:gd name="connsiteY162" fmla="*/ 4235301 h 4438346"/>
              <a:gd name="connsiteX163" fmla="*/ 2408902 w 6126480"/>
              <a:gd name="connsiteY163" fmla="*/ 4351598 h 4438346"/>
              <a:gd name="connsiteX164" fmla="*/ 2341571 w 6126480"/>
              <a:gd name="connsiteY164" fmla="*/ 4290389 h 4438346"/>
              <a:gd name="connsiteX165" fmla="*/ 2345069 w 6126480"/>
              <a:gd name="connsiteY165" fmla="*/ 4243170 h 4438346"/>
              <a:gd name="connsiteX166" fmla="*/ 2279489 w 6126480"/>
              <a:gd name="connsiteY166" fmla="*/ 4141739 h 4438346"/>
              <a:gd name="connsiteX167" fmla="*/ 2244512 w 6126480"/>
              <a:gd name="connsiteY167" fmla="*/ 4120752 h 4438346"/>
              <a:gd name="connsiteX168" fmla="*/ 2178930 w 6126480"/>
              <a:gd name="connsiteY168" fmla="*/ 4101514 h 4438346"/>
              <a:gd name="connsiteX169" fmla="*/ 2048643 w 6126480"/>
              <a:gd name="connsiteY169" fmla="*/ 4132994 h 4438346"/>
              <a:gd name="connsiteX170" fmla="*/ 2028530 w 6126480"/>
              <a:gd name="connsiteY170" fmla="*/ 4164473 h 4438346"/>
              <a:gd name="connsiteX171" fmla="*/ 2030279 w 6126480"/>
              <a:gd name="connsiteY171" fmla="*/ 4184584 h 4438346"/>
              <a:gd name="connsiteX172" fmla="*/ 1929722 w 6126480"/>
              <a:gd name="connsiteY172" fmla="*/ 4218686 h 4438346"/>
              <a:gd name="connsiteX173" fmla="*/ 1886001 w 6126480"/>
              <a:gd name="connsiteY173" fmla="*/ 4214314 h 4438346"/>
              <a:gd name="connsiteX174" fmla="*/ 1830912 w 6126480"/>
              <a:gd name="connsiteY174" fmla="*/ 4219561 h 4438346"/>
              <a:gd name="connsiteX175" fmla="*/ 1718114 w 6126480"/>
              <a:gd name="connsiteY175" fmla="*/ 4242296 h 4438346"/>
              <a:gd name="connsiteX176" fmla="*/ 1605313 w 6126480"/>
              <a:gd name="connsiteY176" fmla="*/ 4283394 h 4438346"/>
              <a:gd name="connsiteX177" fmla="*/ 1381463 w 6126480"/>
              <a:gd name="connsiteY177" fmla="*/ 4327115 h 4438346"/>
              <a:gd name="connsiteX178" fmla="*/ 1333371 w 6126480"/>
              <a:gd name="connsiteY178" fmla="*/ 4348101 h 4438346"/>
              <a:gd name="connsiteX179" fmla="*/ 1249427 w 6126480"/>
              <a:gd name="connsiteY179" fmla="*/ 4360342 h 4438346"/>
              <a:gd name="connsiteX180" fmla="*/ 1203957 w 6126480"/>
              <a:gd name="connsiteY180" fmla="*/ 4283394 h 4438346"/>
              <a:gd name="connsiteX181" fmla="*/ 1174227 w 6126480"/>
              <a:gd name="connsiteY181" fmla="*/ 4247542 h 4438346"/>
              <a:gd name="connsiteX182" fmla="*/ 1123511 w 6126480"/>
              <a:gd name="connsiteY182" fmla="*/ 4180212 h 4438346"/>
              <a:gd name="connsiteX183" fmla="*/ 1210952 w 6126480"/>
              <a:gd name="connsiteY183" fmla="*/ 4011450 h 4438346"/>
              <a:gd name="connsiteX184" fmla="*/ 1188217 w 6126480"/>
              <a:gd name="connsiteY184" fmla="*/ 3937999 h 4438346"/>
              <a:gd name="connsiteX185" fmla="*/ 1102525 w 6126480"/>
              <a:gd name="connsiteY185" fmla="*/ 3911767 h 4438346"/>
              <a:gd name="connsiteX186" fmla="*/ 1083288 w 6126480"/>
              <a:gd name="connsiteY186" fmla="*/ 3875916 h 4438346"/>
              <a:gd name="connsiteX187" fmla="*/ 1095529 w 6126480"/>
              <a:gd name="connsiteY187" fmla="*/ 3838316 h 4438346"/>
              <a:gd name="connsiteX188" fmla="*/ 1085910 w 6126480"/>
              <a:gd name="connsiteY188" fmla="*/ 3826948 h 4438346"/>
              <a:gd name="connsiteX189" fmla="*/ 1078915 w 6126480"/>
              <a:gd name="connsiteY189" fmla="*/ 3837441 h 4438346"/>
              <a:gd name="connsiteX190" fmla="*/ 1054432 w 6126480"/>
              <a:gd name="connsiteY190" fmla="*/ 3860175 h 4438346"/>
              <a:gd name="connsiteX191" fmla="*/ 1055306 w 6126480"/>
              <a:gd name="connsiteY191" fmla="*/ 3826948 h 4438346"/>
              <a:gd name="connsiteX192" fmla="*/ 1061427 w 6126480"/>
              <a:gd name="connsiteY192" fmla="*/ 3804213 h 4438346"/>
              <a:gd name="connsiteX193" fmla="*/ 1036943 w 6126480"/>
              <a:gd name="connsiteY193" fmla="*/ 3800715 h 4438346"/>
              <a:gd name="connsiteX194" fmla="*/ 548145 w 6126480"/>
              <a:gd name="connsiteY194" fmla="*/ 3881162 h 4438346"/>
              <a:gd name="connsiteX195" fmla="*/ 375011 w 6126480"/>
              <a:gd name="connsiteY195" fmla="*/ 3883785 h 4438346"/>
              <a:gd name="connsiteX196" fmla="*/ 1058804 w 6126480"/>
              <a:gd name="connsiteY196" fmla="*/ 3745627 h 4438346"/>
              <a:gd name="connsiteX197" fmla="*/ 788609 w 6126480"/>
              <a:gd name="connsiteY197" fmla="*/ 3785850 h 4438346"/>
              <a:gd name="connsiteX198" fmla="*/ 407363 w 6126480"/>
              <a:gd name="connsiteY198" fmla="*/ 3854930 h 4438346"/>
              <a:gd name="connsiteX199" fmla="*/ 301560 w 6126480"/>
              <a:gd name="connsiteY199" fmla="*/ 3819953 h 4438346"/>
              <a:gd name="connsiteX200" fmla="*/ 274452 w 6126480"/>
              <a:gd name="connsiteY200" fmla="*/ 3799841 h 4438346"/>
              <a:gd name="connsiteX201" fmla="*/ 144165 w 6126480"/>
              <a:gd name="connsiteY201" fmla="*/ 3688791 h 4438346"/>
              <a:gd name="connsiteX202" fmla="*/ 110062 w 6126480"/>
              <a:gd name="connsiteY202" fmla="*/ 3682670 h 4438346"/>
              <a:gd name="connsiteX203" fmla="*/ 61095 w 6126480"/>
              <a:gd name="connsiteY203" fmla="*/ 3701032 h 4438346"/>
              <a:gd name="connsiteX204" fmla="*/ 42733 w 6126480"/>
              <a:gd name="connsiteY204" fmla="*/ 3657311 h 4438346"/>
              <a:gd name="connsiteX205" fmla="*/ 31365 w 6126480"/>
              <a:gd name="connsiteY205" fmla="*/ 3622334 h 4438346"/>
              <a:gd name="connsiteX206" fmla="*/ 41857 w 6126480"/>
              <a:gd name="connsiteY206" fmla="*/ 3515655 h 4438346"/>
              <a:gd name="connsiteX207" fmla="*/ 73337 w 6126480"/>
              <a:gd name="connsiteY207" fmla="*/ 3501665 h 4438346"/>
              <a:gd name="connsiteX208" fmla="*/ 94322 w 6126480"/>
              <a:gd name="connsiteY208" fmla="*/ 3444828 h 4438346"/>
              <a:gd name="connsiteX209" fmla="*/ 96072 w 6126480"/>
              <a:gd name="connsiteY209" fmla="*/ 3379247 h 4438346"/>
              <a:gd name="connsiteX210" fmla="*/ 77710 w 6126480"/>
              <a:gd name="connsiteY210" fmla="*/ 3334652 h 4438346"/>
              <a:gd name="connsiteX211" fmla="*/ 51477 w 6126480"/>
              <a:gd name="connsiteY211" fmla="*/ 3288307 h 4438346"/>
              <a:gd name="connsiteX212" fmla="*/ 96946 w 6126480"/>
              <a:gd name="connsiteY212" fmla="*/ 3262950 h 4438346"/>
              <a:gd name="connsiteX213" fmla="*/ 130174 w 6126480"/>
              <a:gd name="connsiteY213" fmla="*/ 3245462 h 4438346"/>
              <a:gd name="connsiteX214" fmla="*/ 68965 w 6126480"/>
              <a:gd name="connsiteY214" fmla="*/ 3081071 h 4438346"/>
              <a:gd name="connsiteX215" fmla="*/ 79458 w 6126480"/>
              <a:gd name="connsiteY215" fmla="*/ 3000625 h 4438346"/>
              <a:gd name="connsiteX216" fmla="*/ 197503 w 6126480"/>
              <a:gd name="connsiteY216" fmla="*/ 2921052 h 4438346"/>
              <a:gd name="connsiteX217" fmla="*/ 168649 w 6126480"/>
              <a:gd name="connsiteY217" fmla="*/ 2908811 h 4438346"/>
              <a:gd name="connsiteX218" fmla="*/ 138918 w 6126480"/>
              <a:gd name="connsiteY218" fmla="*/ 2890449 h 4438346"/>
              <a:gd name="connsiteX219" fmla="*/ 160778 w 6126480"/>
              <a:gd name="connsiteY219" fmla="*/ 2861593 h 4438346"/>
              <a:gd name="connsiteX220" fmla="*/ 406490 w 6126480"/>
              <a:gd name="connsiteY220" fmla="*/ 2720812 h 4438346"/>
              <a:gd name="connsiteX221" fmla="*/ 251718 w 6126480"/>
              <a:gd name="connsiteY221" fmla="*/ 2749667 h 4438346"/>
              <a:gd name="connsiteX222" fmla="*/ 139793 w 6126480"/>
              <a:gd name="connsiteY222" fmla="*/ 2763657 h 4438346"/>
              <a:gd name="connsiteX223" fmla="*/ 106564 w 6126480"/>
              <a:gd name="connsiteY223" fmla="*/ 2692831 h 4438346"/>
              <a:gd name="connsiteX224" fmla="*/ 174769 w 6126480"/>
              <a:gd name="connsiteY224" fmla="*/ 2613259 h 4438346"/>
              <a:gd name="connsiteX225" fmla="*/ 171271 w 6126480"/>
              <a:gd name="connsiteY225" fmla="*/ 2584403 h 4438346"/>
              <a:gd name="connsiteX226" fmla="*/ 141541 w 6126480"/>
              <a:gd name="connsiteY226" fmla="*/ 2483844 h 4438346"/>
              <a:gd name="connsiteX227" fmla="*/ 138918 w 6126480"/>
              <a:gd name="connsiteY227" fmla="*/ 2415640 h 4438346"/>
              <a:gd name="connsiteX228" fmla="*/ 152909 w 6126480"/>
              <a:gd name="connsiteY228" fmla="*/ 2304590 h 4438346"/>
              <a:gd name="connsiteX229" fmla="*/ 191383 w 6126480"/>
              <a:gd name="connsiteY229" fmla="*/ 2230264 h 4438346"/>
              <a:gd name="connsiteX230" fmla="*/ 218490 w 6126480"/>
              <a:gd name="connsiteY230" fmla="*/ 2204906 h 4438346"/>
              <a:gd name="connsiteX231" fmla="*/ 385503 w 6126480"/>
              <a:gd name="connsiteY231" fmla="*/ 2141948 h 4438346"/>
              <a:gd name="connsiteX232" fmla="*/ 409987 w 6126480"/>
              <a:gd name="connsiteY232" fmla="*/ 2104348 h 4438346"/>
              <a:gd name="connsiteX233" fmla="*/ 409113 w 6126480"/>
              <a:gd name="connsiteY233" fmla="*/ 2092106 h 4438346"/>
              <a:gd name="connsiteX234" fmla="*/ 398619 w 6126480"/>
              <a:gd name="connsiteY234" fmla="*/ 2014284 h 4438346"/>
              <a:gd name="connsiteX235" fmla="*/ 345280 w 6126480"/>
              <a:gd name="connsiteY235" fmla="*/ 1977558 h 4438346"/>
              <a:gd name="connsiteX236" fmla="*/ 310304 w 6126480"/>
              <a:gd name="connsiteY236" fmla="*/ 1967065 h 4438346"/>
              <a:gd name="connsiteX237" fmla="*/ 330414 w 6126480"/>
              <a:gd name="connsiteY237" fmla="*/ 1932089 h 4438346"/>
              <a:gd name="connsiteX238" fmla="*/ 540275 w 6126480"/>
              <a:gd name="connsiteY238" fmla="*/ 1836777 h 4438346"/>
              <a:gd name="connsiteX239" fmla="*/ 799977 w 6126480"/>
              <a:gd name="connsiteY239" fmla="*/ 1737093 h 4438346"/>
              <a:gd name="connsiteX240" fmla="*/ 868181 w 6126480"/>
              <a:gd name="connsiteY240" fmla="*/ 1692499 h 4438346"/>
              <a:gd name="connsiteX241" fmla="*/ 866432 w 6126480"/>
              <a:gd name="connsiteY241" fmla="*/ 1669764 h 4438346"/>
              <a:gd name="connsiteX242" fmla="*/ 815716 w 6126480"/>
              <a:gd name="connsiteY242" fmla="*/ 1583196 h 4438346"/>
              <a:gd name="connsiteX243" fmla="*/ 805223 w 6126480"/>
              <a:gd name="connsiteY243" fmla="*/ 1565708 h 4438346"/>
              <a:gd name="connsiteX244" fmla="*/ 807846 w 6126480"/>
              <a:gd name="connsiteY244" fmla="*/ 1501876 h 4438346"/>
              <a:gd name="connsiteX245" fmla="*/ 1019455 w 6126480"/>
              <a:gd name="connsiteY245" fmla="*/ 1399569 h 4438346"/>
              <a:gd name="connsiteX246" fmla="*/ 1209204 w 6126480"/>
              <a:gd name="connsiteY246" fmla="*/ 1333988 h 4438346"/>
              <a:gd name="connsiteX247" fmla="*/ 1230189 w 6126480"/>
              <a:gd name="connsiteY247" fmla="*/ 1313876 h 4438346"/>
              <a:gd name="connsiteX248" fmla="*/ 1259919 w 6126480"/>
              <a:gd name="connsiteY248" fmla="*/ 1252667 h 4438346"/>
              <a:gd name="connsiteX249" fmla="*/ 1301017 w 6126480"/>
              <a:gd name="connsiteY249" fmla="*/ 1300761 h 4438346"/>
              <a:gd name="connsiteX250" fmla="*/ 1440923 w 6126480"/>
              <a:gd name="connsiteY250" fmla="*/ 1260537 h 4438346"/>
              <a:gd name="connsiteX251" fmla="*/ 1470653 w 6126480"/>
              <a:gd name="connsiteY251" fmla="*/ 1243923 h 4438346"/>
              <a:gd name="connsiteX252" fmla="*/ 1485519 w 6126480"/>
              <a:gd name="connsiteY252" fmla="*/ 1229058 h 4438346"/>
              <a:gd name="connsiteX253" fmla="*/ 1506505 w 6126480"/>
              <a:gd name="connsiteY253" fmla="*/ 1255291 h 4438346"/>
              <a:gd name="connsiteX254" fmla="*/ 1493389 w 6126480"/>
              <a:gd name="connsiteY254" fmla="*/ 1275402 h 4438346"/>
              <a:gd name="connsiteX255" fmla="*/ 1437425 w 6126480"/>
              <a:gd name="connsiteY255" fmla="*/ 1309505 h 4438346"/>
              <a:gd name="connsiteX256" fmla="*/ 1554597 w 6126480"/>
              <a:gd name="connsiteY256" fmla="*/ 1276277 h 4438346"/>
              <a:gd name="connsiteX257" fmla="*/ 1579956 w 6126480"/>
              <a:gd name="connsiteY257" fmla="*/ 1270155 h 4438346"/>
              <a:gd name="connsiteX258" fmla="*/ 1650783 w 6126480"/>
              <a:gd name="connsiteY258" fmla="*/ 1285895 h 4438346"/>
              <a:gd name="connsiteX259" fmla="*/ 1625425 w 6126480"/>
              <a:gd name="connsiteY259" fmla="*/ 1348853 h 4438346"/>
              <a:gd name="connsiteX260" fmla="*/ 1618430 w 6126480"/>
              <a:gd name="connsiteY260" fmla="*/ 1370713 h 4438346"/>
              <a:gd name="connsiteX261" fmla="*/ 1729481 w 6126480"/>
              <a:gd name="connsiteY261" fmla="*/ 1327867 h 4438346"/>
              <a:gd name="connsiteX262" fmla="*/ 1760959 w 6126480"/>
              <a:gd name="connsiteY262" fmla="*/ 1314751 h 4438346"/>
              <a:gd name="connsiteX263" fmla="*/ 2213907 w 6126480"/>
              <a:gd name="connsiteY263" fmla="*/ 1188835 h 4438346"/>
              <a:gd name="connsiteX264" fmla="*/ 2357311 w 6126480"/>
              <a:gd name="connsiteY264" fmla="*/ 1142490 h 4438346"/>
              <a:gd name="connsiteX265" fmla="*/ 2391414 w 6126480"/>
              <a:gd name="connsiteY265" fmla="*/ 1138993 h 4438346"/>
              <a:gd name="connsiteX266" fmla="*/ 2497218 w 6126480"/>
              <a:gd name="connsiteY266" fmla="*/ 1126751 h 4438346"/>
              <a:gd name="connsiteX267" fmla="*/ 2473609 w 6126480"/>
              <a:gd name="connsiteY267" fmla="*/ 1104891 h 4438346"/>
              <a:gd name="connsiteX268" fmla="*/ 2458743 w 6126480"/>
              <a:gd name="connsiteY268" fmla="*/ 971105 h 4438346"/>
              <a:gd name="connsiteX269" fmla="*/ 2444753 w 6126480"/>
              <a:gd name="connsiteY269" fmla="*/ 917766 h 4438346"/>
              <a:gd name="connsiteX270" fmla="*/ 2250633 w 6126480"/>
              <a:gd name="connsiteY270" fmla="*/ 910771 h 4438346"/>
              <a:gd name="connsiteX271" fmla="*/ 2233144 w 6126480"/>
              <a:gd name="connsiteY271" fmla="*/ 910771 h 4438346"/>
              <a:gd name="connsiteX272" fmla="*/ 2246261 w 6126480"/>
              <a:gd name="connsiteY272" fmla="*/ 805841 h 4438346"/>
              <a:gd name="connsiteX273" fmla="*/ 2505962 w 6126480"/>
              <a:gd name="connsiteY273" fmla="*/ 718399 h 4438346"/>
              <a:gd name="connsiteX274" fmla="*/ 2828622 w 6126480"/>
              <a:gd name="connsiteY274" fmla="*/ 627460 h 4438346"/>
              <a:gd name="connsiteX275" fmla="*/ 2859226 w 6126480"/>
              <a:gd name="connsiteY275" fmla="*/ 588110 h 4438346"/>
              <a:gd name="connsiteX276" fmla="*/ 2784901 w 6126480"/>
              <a:gd name="connsiteY276" fmla="*/ 492800 h 4438346"/>
              <a:gd name="connsiteX277" fmla="*/ 2711450 w 6126480"/>
              <a:gd name="connsiteY277" fmla="*/ 449079 h 4438346"/>
              <a:gd name="connsiteX278" fmla="*/ 2730687 w 6126480"/>
              <a:gd name="connsiteY278" fmla="*/ 386121 h 4438346"/>
              <a:gd name="connsiteX279" fmla="*/ 2801514 w 6126480"/>
              <a:gd name="connsiteY279" fmla="*/ 350269 h 4438346"/>
              <a:gd name="connsiteX280" fmla="*/ 2814631 w 6126480"/>
              <a:gd name="connsiteY280" fmla="*/ 206866 h 4438346"/>
              <a:gd name="connsiteX281" fmla="*/ 2679971 w 6126480"/>
              <a:gd name="connsiteY281" fmla="*/ 86196 h 4438346"/>
              <a:gd name="connsiteX282" fmla="*/ 2569794 w 6126480"/>
              <a:gd name="connsiteY282" fmla="*/ 82698 h 4438346"/>
              <a:gd name="connsiteX283" fmla="*/ 2503339 w 6126480"/>
              <a:gd name="connsiteY283" fmla="*/ 30233 h 4438346"/>
              <a:gd name="connsiteX284" fmla="*/ 2504213 w 6126480"/>
              <a:gd name="connsiteY284" fmla="*/ 3127 h 4438346"/>
              <a:gd name="connsiteX285" fmla="*/ 2510949 w 6126480"/>
              <a:gd name="connsiteY285" fmla="*/ 38 h 443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6126480" h="4438346">
                <a:moveTo>
                  <a:pt x="2510949" y="38"/>
                </a:moveTo>
                <a:cubicBezTo>
                  <a:pt x="2517221" y="-535"/>
                  <a:pt x="2522139" y="5531"/>
                  <a:pt x="2526074" y="10122"/>
                </a:cubicBezTo>
                <a:cubicBezTo>
                  <a:pt x="2566297" y="55592"/>
                  <a:pt x="2613515" y="70456"/>
                  <a:pt x="2674725" y="56466"/>
                </a:cubicBezTo>
                <a:cubicBezTo>
                  <a:pt x="2716697" y="46848"/>
                  <a:pt x="2754295" y="65210"/>
                  <a:pt x="2778779" y="104559"/>
                </a:cubicBezTo>
                <a:cubicBezTo>
                  <a:pt x="2793645" y="128168"/>
                  <a:pt x="2817254" y="139536"/>
                  <a:pt x="2841737" y="149154"/>
                </a:cubicBezTo>
                <a:cubicBezTo>
                  <a:pt x="2904695" y="174512"/>
                  <a:pt x="2918686" y="201619"/>
                  <a:pt x="2904695" y="268074"/>
                </a:cubicBezTo>
                <a:cubicBezTo>
                  <a:pt x="2883710" y="369507"/>
                  <a:pt x="2904695" y="389619"/>
                  <a:pt x="3005254" y="363386"/>
                </a:cubicBezTo>
                <a:cubicBezTo>
                  <a:pt x="3033235" y="356391"/>
                  <a:pt x="3061216" y="351145"/>
                  <a:pt x="3090946" y="354642"/>
                </a:cubicBezTo>
                <a:cubicBezTo>
                  <a:pt x="3157402" y="363386"/>
                  <a:pt x="3215113" y="330158"/>
                  <a:pt x="3277196" y="317042"/>
                </a:cubicBezTo>
                <a:cubicBezTo>
                  <a:pt x="3310424" y="310046"/>
                  <a:pt x="3335783" y="315293"/>
                  <a:pt x="3351523" y="345023"/>
                </a:cubicBezTo>
                <a:cubicBezTo>
                  <a:pt x="3365513" y="370381"/>
                  <a:pt x="3384750" y="363386"/>
                  <a:pt x="3404862" y="361637"/>
                </a:cubicBezTo>
                <a:cubicBezTo>
                  <a:pt x="3431969" y="359014"/>
                  <a:pt x="3455578" y="357265"/>
                  <a:pt x="3462573" y="394865"/>
                </a:cubicBezTo>
                <a:cubicBezTo>
                  <a:pt x="3468694" y="427218"/>
                  <a:pt x="3508918" y="439460"/>
                  <a:pt x="3545643" y="425469"/>
                </a:cubicBezTo>
                <a:cubicBezTo>
                  <a:pt x="3579745" y="412353"/>
                  <a:pt x="3601605" y="393990"/>
                  <a:pt x="3582368" y="352894"/>
                </a:cubicBezTo>
                <a:cubicBezTo>
                  <a:pt x="3567503" y="322288"/>
                  <a:pt x="3571001" y="295182"/>
                  <a:pt x="3593735" y="268074"/>
                </a:cubicBezTo>
                <a:cubicBezTo>
                  <a:pt x="3608601" y="251461"/>
                  <a:pt x="3613847" y="226102"/>
                  <a:pt x="3626089" y="206866"/>
                </a:cubicBezTo>
                <a:cubicBezTo>
                  <a:pt x="3641829" y="182382"/>
                  <a:pt x="3661065" y="162271"/>
                  <a:pt x="3694293" y="180633"/>
                </a:cubicBezTo>
                <a:cubicBezTo>
                  <a:pt x="3728396" y="198996"/>
                  <a:pt x="3727521" y="226102"/>
                  <a:pt x="3706535" y="253210"/>
                </a:cubicBezTo>
                <a:cubicBezTo>
                  <a:pt x="3682052" y="283814"/>
                  <a:pt x="3686424" y="300428"/>
                  <a:pt x="3725772" y="308297"/>
                </a:cubicBezTo>
                <a:cubicBezTo>
                  <a:pt x="3737139" y="310046"/>
                  <a:pt x="3744135" y="317917"/>
                  <a:pt x="3747632" y="328410"/>
                </a:cubicBezTo>
                <a:cubicBezTo>
                  <a:pt x="3760749" y="366009"/>
                  <a:pt x="3786982" y="370381"/>
                  <a:pt x="3821083" y="358140"/>
                </a:cubicBezTo>
                <a:cubicBezTo>
                  <a:pt x="3856060" y="345023"/>
                  <a:pt x="3901530" y="342400"/>
                  <a:pt x="3925139" y="317917"/>
                </a:cubicBezTo>
                <a:cubicBezTo>
                  <a:pt x="3950497" y="292558"/>
                  <a:pt x="3976729" y="275945"/>
                  <a:pt x="4006460" y="262828"/>
                </a:cubicBezTo>
                <a:cubicBezTo>
                  <a:pt x="4040562" y="247963"/>
                  <a:pt x="4074664" y="231349"/>
                  <a:pt x="4114888" y="247963"/>
                </a:cubicBezTo>
                <a:cubicBezTo>
                  <a:pt x="4134124" y="255833"/>
                  <a:pt x="4151612" y="246215"/>
                  <a:pt x="4169101" y="237471"/>
                </a:cubicBezTo>
                <a:cubicBezTo>
                  <a:pt x="4202330" y="219982"/>
                  <a:pt x="4236432" y="203368"/>
                  <a:pt x="4281027" y="196372"/>
                </a:cubicBezTo>
                <a:cubicBezTo>
                  <a:pt x="4257418" y="230475"/>
                  <a:pt x="4223315" y="240968"/>
                  <a:pt x="4198831" y="263703"/>
                </a:cubicBezTo>
                <a:cubicBezTo>
                  <a:pt x="4214571" y="271572"/>
                  <a:pt x="4225063" y="261079"/>
                  <a:pt x="4235557" y="254959"/>
                </a:cubicBezTo>
                <a:cubicBezTo>
                  <a:pt x="4281027" y="230475"/>
                  <a:pt x="4323873" y="209489"/>
                  <a:pt x="4379836" y="220856"/>
                </a:cubicBezTo>
                <a:cubicBezTo>
                  <a:pt x="4419184" y="228726"/>
                  <a:pt x="4454161" y="202494"/>
                  <a:pt x="4483017" y="173638"/>
                </a:cubicBezTo>
                <a:cubicBezTo>
                  <a:pt x="4507501" y="149154"/>
                  <a:pt x="4529360" y="122048"/>
                  <a:pt x="4561714" y="105433"/>
                </a:cubicBezTo>
                <a:cubicBezTo>
                  <a:pt x="4600188" y="86196"/>
                  <a:pt x="4639538" y="73954"/>
                  <a:pt x="4682383" y="92317"/>
                </a:cubicBezTo>
                <a:cubicBezTo>
                  <a:pt x="4705119" y="101935"/>
                  <a:pt x="4732225" y="94940"/>
                  <a:pt x="4754085" y="100187"/>
                </a:cubicBezTo>
                <a:cubicBezTo>
                  <a:pt x="4822290" y="115926"/>
                  <a:pt x="4890494" y="101061"/>
                  <a:pt x="4957824" y="109806"/>
                </a:cubicBezTo>
                <a:cubicBezTo>
                  <a:pt x="4982308" y="113304"/>
                  <a:pt x="4998048" y="141284"/>
                  <a:pt x="4986680" y="159647"/>
                </a:cubicBezTo>
                <a:cubicBezTo>
                  <a:pt x="4959572" y="204243"/>
                  <a:pt x="4960448" y="253210"/>
                  <a:pt x="4954327" y="301302"/>
                </a:cubicBezTo>
                <a:cubicBezTo>
                  <a:pt x="4932466" y="318791"/>
                  <a:pt x="4920224" y="340651"/>
                  <a:pt x="4916727" y="370381"/>
                </a:cubicBezTo>
                <a:cubicBezTo>
                  <a:pt x="4913229" y="400112"/>
                  <a:pt x="4911480" y="428967"/>
                  <a:pt x="4911480" y="457823"/>
                </a:cubicBezTo>
                <a:cubicBezTo>
                  <a:pt x="4912355" y="528651"/>
                  <a:pt x="4911480" y="530399"/>
                  <a:pt x="4982308" y="545265"/>
                </a:cubicBezTo>
                <a:cubicBezTo>
                  <a:pt x="5012912" y="551385"/>
                  <a:pt x="5018158" y="569748"/>
                  <a:pt x="5015536" y="595106"/>
                </a:cubicBezTo>
                <a:cubicBezTo>
                  <a:pt x="5012038" y="625711"/>
                  <a:pt x="5021656" y="639702"/>
                  <a:pt x="5054009" y="633580"/>
                </a:cubicBezTo>
                <a:cubicBezTo>
                  <a:pt x="5062754" y="631831"/>
                  <a:pt x="5076746" y="632707"/>
                  <a:pt x="5082866" y="638827"/>
                </a:cubicBezTo>
                <a:cubicBezTo>
                  <a:pt x="5123963" y="676427"/>
                  <a:pt x="5170308" y="659813"/>
                  <a:pt x="5214902" y="651943"/>
                </a:cubicBezTo>
                <a:cubicBezTo>
                  <a:pt x="5259498" y="644074"/>
                  <a:pt x="5303218" y="626585"/>
                  <a:pt x="5355684" y="637078"/>
                </a:cubicBezTo>
                <a:cubicBezTo>
                  <a:pt x="5328576" y="670305"/>
                  <a:pt x="5292726" y="663310"/>
                  <a:pt x="5262121" y="667683"/>
                </a:cubicBezTo>
                <a:cubicBezTo>
                  <a:pt x="5193042" y="677301"/>
                  <a:pt x="5123963" y="683423"/>
                  <a:pt x="5056634" y="703533"/>
                </a:cubicBezTo>
                <a:cubicBezTo>
                  <a:pt x="5046140" y="706158"/>
                  <a:pt x="5036521" y="707907"/>
                  <a:pt x="5036521" y="721897"/>
                </a:cubicBezTo>
                <a:cubicBezTo>
                  <a:pt x="5055758" y="733264"/>
                  <a:pt x="5073246" y="707031"/>
                  <a:pt x="5095108" y="720148"/>
                </a:cubicBezTo>
                <a:cubicBezTo>
                  <a:pt x="5073246" y="738510"/>
                  <a:pt x="5046140" y="735013"/>
                  <a:pt x="5012912" y="746381"/>
                </a:cubicBezTo>
                <a:cubicBezTo>
                  <a:pt x="5061006" y="763869"/>
                  <a:pt x="5099479" y="750752"/>
                  <a:pt x="5134456" y="743757"/>
                </a:cubicBezTo>
                <a:cubicBezTo>
                  <a:pt x="5237636" y="722771"/>
                  <a:pt x="5342567" y="724520"/>
                  <a:pt x="5446622" y="713153"/>
                </a:cubicBezTo>
                <a:cubicBezTo>
                  <a:pt x="5501710" y="707031"/>
                  <a:pt x="5553302" y="685171"/>
                  <a:pt x="5609264" y="685171"/>
                </a:cubicBezTo>
                <a:cubicBezTo>
                  <a:pt x="5634622" y="685171"/>
                  <a:pt x="5659106" y="684297"/>
                  <a:pt x="5673971" y="711404"/>
                </a:cubicBezTo>
                <a:cubicBezTo>
                  <a:pt x="5681842" y="725394"/>
                  <a:pt x="5698454" y="727143"/>
                  <a:pt x="5712445" y="724520"/>
                </a:cubicBezTo>
                <a:cubicBezTo>
                  <a:pt x="5765784" y="714902"/>
                  <a:pt x="5819999" y="721897"/>
                  <a:pt x="5873338" y="720148"/>
                </a:cubicBezTo>
                <a:cubicBezTo>
                  <a:pt x="5901320" y="719273"/>
                  <a:pt x="5937170" y="715775"/>
                  <a:pt x="5949412" y="747254"/>
                </a:cubicBezTo>
                <a:cubicBezTo>
                  <a:pt x="5964277" y="784855"/>
                  <a:pt x="5927552" y="799720"/>
                  <a:pt x="5903068" y="820705"/>
                </a:cubicBezTo>
                <a:cubicBezTo>
                  <a:pt x="5917059" y="833822"/>
                  <a:pt x="5934548" y="832074"/>
                  <a:pt x="5950287" y="834696"/>
                </a:cubicBezTo>
                <a:cubicBezTo>
                  <a:pt x="5978268" y="839069"/>
                  <a:pt x="6001877" y="852184"/>
                  <a:pt x="6010620" y="879292"/>
                </a:cubicBezTo>
                <a:cubicBezTo>
                  <a:pt x="6019365" y="907273"/>
                  <a:pt x="6011496" y="933505"/>
                  <a:pt x="5989634" y="955366"/>
                </a:cubicBezTo>
                <a:cubicBezTo>
                  <a:pt x="5958156" y="988593"/>
                  <a:pt x="5917934" y="1008705"/>
                  <a:pt x="5875086" y="1031440"/>
                </a:cubicBezTo>
                <a:cubicBezTo>
                  <a:pt x="5948538" y="1039310"/>
                  <a:pt x="6025486" y="994715"/>
                  <a:pt x="6036854" y="931756"/>
                </a:cubicBezTo>
                <a:cubicBezTo>
                  <a:pt x="6046472" y="877543"/>
                  <a:pt x="6082324" y="875794"/>
                  <a:pt x="6121672" y="870548"/>
                </a:cubicBezTo>
                <a:cubicBezTo>
                  <a:pt x="6127794" y="893282"/>
                  <a:pt x="6104184" y="888036"/>
                  <a:pt x="6100686" y="901151"/>
                </a:cubicBezTo>
                <a:cubicBezTo>
                  <a:pt x="6111179" y="908147"/>
                  <a:pt x="6129541" y="908147"/>
                  <a:pt x="6126044" y="930008"/>
                </a:cubicBezTo>
                <a:cubicBezTo>
                  <a:pt x="6125170" y="940501"/>
                  <a:pt x="6118174" y="945748"/>
                  <a:pt x="6109430" y="948370"/>
                </a:cubicBezTo>
                <a:cubicBezTo>
                  <a:pt x="6089318" y="953617"/>
                  <a:pt x="6082324" y="938752"/>
                  <a:pt x="6077951" y="922138"/>
                </a:cubicBezTo>
                <a:cubicBezTo>
                  <a:pt x="6061336" y="950994"/>
                  <a:pt x="6043848" y="975477"/>
                  <a:pt x="6030733" y="1003459"/>
                </a:cubicBezTo>
                <a:cubicBezTo>
                  <a:pt x="6019365" y="1027067"/>
                  <a:pt x="5997505" y="1045431"/>
                  <a:pt x="5972147" y="1053300"/>
                </a:cubicBezTo>
                <a:cubicBezTo>
                  <a:pt x="5928425" y="1067290"/>
                  <a:pt x="5883831" y="1080407"/>
                  <a:pt x="5838361" y="1090900"/>
                </a:cubicBezTo>
                <a:cubicBezTo>
                  <a:pt x="5807756" y="1097896"/>
                  <a:pt x="5802510" y="1090900"/>
                  <a:pt x="5809505" y="1059422"/>
                </a:cubicBezTo>
                <a:cubicBezTo>
                  <a:pt x="5790268" y="1069915"/>
                  <a:pt x="5771906" y="1080407"/>
                  <a:pt x="5752669" y="1090900"/>
                </a:cubicBezTo>
                <a:cubicBezTo>
                  <a:pt x="5745673" y="1095272"/>
                  <a:pt x="5734306" y="1096147"/>
                  <a:pt x="5737803" y="1107514"/>
                </a:cubicBezTo>
                <a:cubicBezTo>
                  <a:pt x="5740426" y="1115384"/>
                  <a:pt x="5748296" y="1118007"/>
                  <a:pt x="5756166" y="1117133"/>
                </a:cubicBezTo>
                <a:cubicBezTo>
                  <a:pt x="5771906" y="1116258"/>
                  <a:pt x="5787645" y="1115384"/>
                  <a:pt x="5803385" y="1112761"/>
                </a:cubicBezTo>
                <a:cubicBezTo>
                  <a:pt x="5869840" y="1101394"/>
                  <a:pt x="5909189" y="1120630"/>
                  <a:pt x="5938919" y="1180965"/>
                </a:cubicBezTo>
                <a:cubicBezTo>
                  <a:pt x="5964277" y="1231681"/>
                  <a:pt x="5973022" y="1285021"/>
                  <a:pt x="5956406" y="1340984"/>
                </a:cubicBezTo>
                <a:cubicBezTo>
                  <a:pt x="5952036" y="1355848"/>
                  <a:pt x="5949412" y="1371587"/>
                  <a:pt x="5945040" y="1387327"/>
                </a:cubicBezTo>
                <a:cubicBezTo>
                  <a:pt x="5935422" y="1424052"/>
                  <a:pt x="5949412" y="1445913"/>
                  <a:pt x="5984388" y="1458155"/>
                </a:cubicBezTo>
                <a:cubicBezTo>
                  <a:pt x="6019365" y="1470397"/>
                  <a:pt x="6049970" y="1487010"/>
                  <a:pt x="6057840" y="1529857"/>
                </a:cubicBezTo>
                <a:cubicBezTo>
                  <a:pt x="6068332" y="1591066"/>
                  <a:pt x="6047348" y="1620797"/>
                  <a:pt x="5984388" y="1625168"/>
                </a:cubicBezTo>
                <a:cubicBezTo>
                  <a:pt x="5899570" y="1631289"/>
                  <a:pt x="5820872" y="1660144"/>
                  <a:pt x="5737803" y="1687252"/>
                </a:cubicBezTo>
                <a:cubicBezTo>
                  <a:pt x="5752669" y="1700368"/>
                  <a:pt x="5768408" y="1697745"/>
                  <a:pt x="5778900" y="1693372"/>
                </a:cubicBezTo>
                <a:cubicBezTo>
                  <a:pt x="5832240" y="1670638"/>
                  <a:pt x="5890826" y="1682880"/>
                  <a:pt x="5945914" y="1669764"/>
                </a:cubicBezTo>
                <a:cubicBezTo>
                  <a:pt x="5968650" y="1664517"/>
                  <a:pt x="5994007" y="1668015"/>
                  <a:pt x="6000128" y="1694248"/>
                </a:cubicBezTo>
                <a:cubicBezTo>
                  <a:pt x="6006248" y="1719605"/>
                  <a:pt x="5981766" y="1729224"/>
                  <a:pt x="5963402" y="1735344"/>
                </a:cubicBezTo>
                <a:cubicBezTo>
                  <a:pt x="5902194" y="1756331"/>
                  <a:pt x="5841858" y="1779940"/>
                  <a:pt x="5786771" y="1813168"/>
                </a:cubicBezTo>
                <a:cubicBezTo>
                  <a:pt x="5823496" y="1820164"/>
                  <a:pt x="5823496" y="1820164"/>
                  <a:pt x="5876835" y="1788684"/>
                </a:cubicBezTo>
                <a:cubicBezTo>
                  <a:pt x="5915310" y="1765075"/>
                  <a:pt x="5936296" y="1770321"/>
                  <a:pt x="5957281" y="1810544"/>
                </a:cubicBezTo>
                <a:cubicBezTo>
                  <a:pt x="5966900" y="1828908"/>
                  <a:pt x="5978268" y="1838526"/>
                  <a:pt x="5998379" y="1844647"/>
                </a:cubicBezTo>
                <a:cubicBezTo>
                  <a:pt x="6033356" y="1856014"/>
                  <a:pt x="6046472" y="1880498"/>
                  <a:pt x="6030733" y="1916349"/>
                </a:cubicBezTo>
                <a:cubicBezTo>
                  <a:pt x="6024612" y="1930340"/>
                  <a:pt x="6016742" y="1944330"/>
                  <a:pt x="6008872" y="1958321"/>
                </a:cubicBezTo>
                <a:cubicBezTo>
                  <a:pt x="5993132" y="1988051"/>
                  <a:pt x="5973022" y="2014284"/>
                  <a:pt x="6014994" y="2044888"/>
                </a:cubicBezTo>
                <a:cubicBezTo>
                  <a:pt x="6042974" y="2065000"/>
                  <a:pt x="6035104" y="2106097"/>
                  <a:pt x="6007123" y="2128831"/>
                </a:cubicBezTo>
                <a:cubicBezTo>
                  <a:pt x="5980890" y="2150692"/>
                  <a:pt x="5956406" y="2173428"/>
                  <a:pt x="5935422" y="2199659"/>
                </a:cubicBezTo>
                <a:cubicBezTo>
                  <a:pt x="5929300" y="2207529"/>
                  <a:pt x="5917059" y="2210153"/>
                  <a:pt x="5917059" y="2225018"/>
                </a:cubicBezTo>
                <a:cubicBezTo>
                  <a:pt x="5917934" y="2253874"/>
                  <a:pt x="5897822" y="2260869"/>
                  <a:pt x="5874212" y="2262618"/>
                </a:cubicBezTo>
                <a:cubicBezTo>
                  <a:pt x="5861970" y="2264367"/>
                  <a:pt x="5845356" y="2259994"/>
                  <a:pt x="5842733" y="2277482"/>
                </a:cubicBezTo>
                <a:cubicBezTo>
                  <a:pt x="5840984" y="2292348"/>
                  <a:pt x="5856724" y="2293222"/>
                  <a:pt x="5867216" y="2297595"/>
                </a:cubicBezTo>
                <a:cubicBezTo>
                  <a:pt x="5878584" y="2301966"/>
                  <a:pt x="5889952" y="2306339"/>
                  <a:pt x="5889952" y="2320329"/>
                </a:cubicBezTo>
                <a:cubicBezTo>
                  <a:pt x="5889952" y="2336069"/>
                  <a:pt x="5875960" y="2342190"/>
                  <a:pt x="5863720" y="2345687"/>
                </a:cubicBezTo>
                <a:cubicBezTo>
                  <a:pt x="5849728" y="2349185"/>
                  <a:pt x="5834864" y="2350934"/>
                  <a:pt x="5820872" y="2350059"/>
                </a:cubicBezTo>
                <a:cubicBezTo>
                  <a:pt x="5757040" y="2348310"/>
                  <a:pt x="5734306" y="2376292"/>
                  <a:pt x="5754418" y="2435752"/>
                </a:cubicBezTo>
                <a:cubicBezTo>
                  <a:pt x="5766659" y="2469854"/>
                  <a:pt x="5755292" y="2498710"/>
                  <a:pt x="5733432" y="2524067"/>
                </a:cubicBezTo>
                <a:cubicBezTo>
                  <a:pt x="5702826" y="2560794"/>
                  <a:pt x="5659980" y="2580905"/>
                  <a:pt x="5619758" y="2603640"/>
                </a:cubicBezTo>
                <a:cubicBezTo>
                  <a:pt x="5600520" y="2614133"/>
                  <a:pt x="5591776" y="2625500"/>
                  <a:pt x="5596148" y="2648236"/>
                </a:cubicBezTo>
                <a:cubicBezTo>
                  <a:pt x="5603144" y="2682338"/>
                  <a:pt x="5577784" y="2714690"/>
                  <a:pt x="5530566" y="2734803"/>
                </a:cubicBezTo>
                <a:cubicBezTo>
                  <a:pt x="5496465" y="2749667"/>
                  <a:pt x="5461488" y="2748793"/>
                  <a:pt x="5441376" y="2715565"/>
                </a:cubicBezTo>
                <a:cubicBezTo>
                  <a:pt x="5420390" y="2681462"/>
                  <a:pt x="5398530" y="2683212"/>
                  <a:pt x="5365302" y="2692831"/>
                </a:cubicBezTo>
                <a:cubicBezTo>
                  <a:pt x="5308466" y="2708570"/>
                  <a:pt x="5259498" y="2740049"/>
                  <a:pt x="5207908" y="2766282"/>
                </a:cubicBezTo>
                <a:cubicBezTo>
                  <a:pt x="5184298" y="2778523"/>
                  <a:pt x="5169432" y="2795137"/>
                  <a:pt x="5182548" y="2825741"/>
                </a:cubicBezTo>
                <a:cubicBezTo>
                  <a:pt x="5234140" y="2945537"/>
                  <a:pt x="5156317" y="3016364"/>
                  <a:pt x="5081991" y="3087191"/>
                </a:cubicBezTo>
                <a:cubicBezTo>
                  <a:pt x="5058382" y="3109927"/>
                  <a:pt x="5063628" y="3115173"/>
                  <a:pt x="5089861" y="3122168"/>
                </a:cubicBezTo>
                <a:cubicBezTo>
                  <a:pt x="5126587" y="3131787"/>
                  <a:pt x="5148447" y="3151898"/>
                  <a:pt x="5150196" y="3192122"/>
                </a:cubicBezTo>
                <a:cubicBezTo>
                  <a:pt x="5151944" y="3233219"/>
                  <a:pt x="5141451" y="3265573"/>
                  <a:pt x="5101228" y="3285685"/>
                </a:cubicBezTo>
                <a:cubicBezTo>
                  <a:pt x="5072373" y="3299675"/>
                  <a:pt x="5037396" y="3306670"/>
                  <a:pt x="5047889" y="3358260"/>
                </a:cubicBezTo>
                <a:cubicBezTo>
                  <a:pt x="5055758" y="3395861"/>
                  <a:pt x="5017285" y="3417722"/>
                  <a:pt x="4975312" y="3414224"/>
                </a:cubicBezTo>
                <a:cubicBezTo>
                  <a:pt x="4952578" y="3411601"/>
                  <a:pt x="4928094" y="3415098"/>
                  <a:pt x="4907982" y="3425591"/>
                </a:cubicBezTo>
                <a:cubicBezTo>
                  <a:pt x="4857266" y="3452698"/>
                  <a:pt x="4810048" y="3443080"/>
                  <a:pt x="4761956" y="3420344"/>
                </a:cubicBezTo>
                <a:cubicBezTo>
                  <a:pt x="4728728" y="3404605"/>
                  <a:pt x="4693752" y="3397610"/>
                  <a:pt x="4656151" y="3414224"/>
                </a:cubicBezTo>
                <a:cubicBezTo>
                  <a:pt x="4673640" y="3434335"/>
                  <a:pt x="4700747" y="3453572"/>
                  <a:pt x="4670142" y="3482427"/>
                </a:cubicBezTo>
                <a:cubicBezTo>
                  <a:pt x="4650031" y="3500791"/>
                  <a:pt x="4626421" y="3503414"/>
                  <a:pt x="4608058" y="3482427"/>
                </a:cubicBezTo>
                <a:cubicBezTo>
                  <a:pt x="4587073" y="3457944"/>
                  <a:pt x="4594942" y="3434335"/>
                  <a:pt x="4621175" y="3411601"/>
                </a:cubicBezTo>
                <a:cubicBezTo>
                  <a:pt x="4576579" y="3402857"/>
                  <a:pt x="4538104" y="3383619"/>
                  <a:pt x="4497881" y="3370503"/>
                </a:cubicBezTo>
                <a:cubicBezTo>
                  <a:pt x="4455911" y="3356513"/>
                  <a:pt x="4413937" y="3341647"/>
                  <a:pt x="4366719" y="3353889"/>
                </a:cubicBezTo>
                <a:cubicBezTo>
                  <a:pt x="4335240" y="3361758"/>
                  <a:pt x="4301139" y="3353889"/>
                  <a:pt x="4268784" y="3342521"/>
                </a:cubicBezTo>
                <a:cubicBezTo>
                  <a:pt x="4214571" y="3322410"/>
                  <a:pt x="4159483" y="3313666"/>
                  <a:pt x="4105269" y="3346893"/>
                </a:cubicBezTo>
                <a:cubicBezTo>
                  <a:pt x="4082534" y="3360885"/>
                  <a:pt x="4061548" y="3355638"/>
                  <a:pt x="4042311" y="3336401"/>
                </a:cubicBezTo>
                <a:cubicBezTo>
                  <a:pt x="4023074" y="3316288"/>
                  <a:pt x="4000339" y="3315415"/>
                  <a:pt x="3980227" y="3333777"/>
                </a:cubicBezTo>
                <a:cubicBezTo>
                  <a:pt x="3949623" y="3363507"/>
                  <a:pt x="3913772" y="3365257"/>
                  <a:pt x="3874423" y="3362633"/>
                </a:cubicBezTo>
                <a:cubicBezTo>
                  <a:pt x="3851688" y="3360885"/>
                  <a:pt x="3828078" y="3362633"/>
                  <a:pt x="3805344" y="3367880"/>
                </a:cubicBezTo>
                <a:cubicBezTo>
                  <a:pt x="3786107" y="3372252"/>
                  <a:pt x="3769493" y="3384493"/>
                  <a:pt x="3783484" y="3408977"/>
                </a:cubicBezTo>
                <a:cubicBezTo>
                  <a:pt x="3800098" y="3437833"/>
                  <a:pt x="3787855" y="3463191"/>
                  <a:pt x="3770367" y="3485052"/>
                </a:cubicBezTo>
                <a:cubicBezTo>
                  <a:pt x="3730144" y="3536642"/>
                  <a:pt x="3680303" y="3575116"/>
                  <a:pt x="3616470" y="3594353"/>
                </a:cubicBezTo>
                <a:cubicBezTo>
                  <a:pt x="3596359" y="3599599"/>
                  <a:pt x="3568378" y="3599599"/>
                  <a:pt x="3563131" y="3630204"/>
                </a:cubicBezTo>
                <a:cubicBezTo>
                  <a:pt x="3583242" y="3637200"/>
                  <a:pt x="3598108" y="3622334"/>
                  <a:pt x="3615596" y="3623209"/>
                </a:cubicBezTo>
                <a:cubicBezTo>
                  <a:pt x="3634833" y="3624083"/>
                  <a:pt x="3649698" y="3628455"/>
                  <a:pt x="3659317" y="3645944"/>
                </a:cubicBezTo>
                <a:cubicBezTo>
                  <a:pt x="3668061" y="3663432"/>
                  <a:pt x="3661065" y="3679172"/>
                  <a:pt x="3650573" y="3690539"/>
                </a:cubicBezTo>
                <a:cubicBezTo>
                  <a:pt x="3634833" y="3707153"/>
                  <a:pt x="3618219" y="3723767"/>
                  <a:pt x="3598982" y="3736883"/>
                </a:cubicBezTo>
                <a:cubicBezTo>
                  <a:pt x="3542145" y="3777980"/>
                  <a:pt x="3500173" y="3839189"/>
                  <a:pt x="3426722" y="3859301"/>
                </a:cubicBezTo>
                <a:cubicBezTo>
                  <a:pt x="3385624" y="3870669"/>
                  <a:pt x="3346276" y="3874166"/>
                  <a:pt x="3307802" y="3854930"/>
                </a:cubicBezTo>
                <a:cubicBezTo>
                  <a:pt x="3287690" y="3844436"/>
                  <a:pt x="3264081" y="3836567"/>
                  <a:pt x="3244844" y="3847934"/>
                </a:cubicBezTo>
                <a:cubicBezTo>
                  <a:pt x="3199374" y="3874166"/>
                  <a:pt x="3168769" y="3847934"/>
                  <a:pt x="3134667" y="3824324"/>
                </a:cubicBezTo>
                <a:cubicBezTo>
                  <a:pt x="3121551" y="3814706"/>
                  <a:pt x="3110184" y="3788473"/>
                  <a:pt x="3088323" y="3807711"/>
                </a:cubicBezTo>
                <a:cubicBezTo>
                  <a:pt x="3074332" y="3820827"/>
                  <a:pt x="3086574" y="3876790"/>
                  <a:pt x="3103188" y="3887283"/>
                </a:cubicBezTo>
                <a:cubicBezTo>
                  <a:pt x="3123300" y="3900399"/>
                  <a:pt x="3146034" y="3899524"/>
                  <a:pt x="3167021" y="3896902"/>
                </a:cubicBezTo>
                <a:cubicBezTo>
                  <a:pt x="3278945" y="3881162"/>
                  <a:pt x="3362016" y="4003580"/>
                  <a:pt x="3308675" y="4125124"/>
                </a:cubicBezTo>
                <a:cubicBezTo>
                  <a:pt x="3274574" y="4202073"/>
                  <a:pt x="3274574" y="4216063"/>
                  <a:pt x="3336657" y="4274649"/>
                </a:cubicBezTo>
                <a:cubicBezTo>
                  <a:pt x="3366387" y="4302630"/>
                  <a:pt x="3400490" y="4326240"/>
                  <a:pt x="3431094" y="4352472"/>
                </a:cubicBezTo>
                <a:cubicBezTo>
                  <a:pt x="3452955" y="4370836"/>
                  <a:pt x="3466945" y="4395319"/>
                  <a:pt x="3445959" y="4420677"/>
                </a:cubicBezTo>
                <a:cubicBezTo>
                  <a:pt x="3422350" y="4446909"/>
                  <a:pt x="3393495" y="4441663"/>
                  <a:pt x="3368136" y="4419802"/>
                </a:cubicBezTo>
                <a:cubicBezTo>
                  <a:pt x="3356769" y="4410183"/>
                  <a:pt x="3345401" y="4400565"/>
                  <a:pt x="3337532" y="4388324"/>
                </a:cubicBezTo>
                <a:cubicBezTo>
                  <a:pt x="3313922" y="4351598"/>
                  <a:pt x="3281569" y="4330613"/>
                  <a:pt x="3238722" y="4316621"/>
                </a:cubicBezTo>
                <a:cubicBezTo>
                  <a:pt x="3175764" y="4296509"/>
                  <a:pt x="3148658" y="4242296"/>
                  <a:pt x="3138165" y="4180212"/>
                </a:cubicBezTo>
                <a:cubicBezTo>
                  <a:pt x="3126797" y="4112008"/>
                  <a:pt x="3089197" y="4091022"/>
                  <a:pt x="3027113" y="4122500"/>
                </a:cubicBezTo>
                <a:cubicBezTo>
                  <a:pt x="2997383" y="4137365"/>
                  <a:pt x="2974649" y="4139989"/>
                  <a:pt x="2943170" y="4122500"/>
                </a:cubicBezTo>
                <a:cubicBezTo>
                  <a:pt x="2901198" y="4098891"/>
                  <a:pt x="2860975" y="4126873"/>
                  <a:pt x="2825124" y="4146985"/>
                </a:cubicBezTo>
                <a:cubicBezTo>
                  <a:pt x="2738556" y="4195077"/>
                  <a:pt x="2667729" y="4157477"/>
                  <a:pt x="2665105" y="4057793"/>
                </a:cubicBezTo>
                <a:cubicBezTo>
                  <a:pt x="2664231" y="4051673"/>
                  <a:pt x="2665105" y="4046426"/>
                  <a:pt x="2664231" y="4040305"/>
                </a:cubicBezTo>
                <a:cubicBezTo>
                  <a:pt x="2660733" y="4009701"/>
                  <a:pt x="2649366" y="3979971"/>
                  <a:pt x="2615264" y="3977348"/>
                </a:cubicBezTo>
                <a:cubicBezTo>
                  <a:pt x="2580287" y="3974724"/>
                  <a:pt x="2556677" y="4000957"/>
                  <a:pt x="2555804" y="4034185"/>
                </a:cubicBezTo>
                <a:cubicBezTo>
                  <a:pt x="2554929" y="4085775"/>
                  <a:pt x="2533069" y="4125998"/>
                  <a:pt x="2505087" y="4165347"/>
                </a:cubicBezTo>
                <a:cubicBezTo>
                  <a:pt x="2489348" y="4186333"/>
                  <a:pt x="2489348" y="4209068"/>
                  <a:pt x="2496343" y="4235301"/>
                </a:cubicBezTo>
                <a:cubicBezTo>
                  <a:pt x="2512957" y="4299133"/>
                  <a:pt x="2474482" y="4348975"/>
                  <a:pt x="2408902" y="4351598"/>
                </a:cubicBezTo>
                <a:cubicBezTo>
                  <a:pt x="2366055" y="4353347"/>
                  <a:pt x="2344195" y="4334110"/>
                  <a:pt x="2341571" y="4290389"/>
                </a:cubicBezTo>
                <a:cubicBezTo>
                  <a:pt x="2340697" y="4274649"/>
                  <a:pt x="2341571" y="4258909"/>
                  <a:pt x="2345069" y="4243170"/>
                </a:cubicBezTo>
                <a:cubicBezTo>
                  <a:pt x="2359059" y="4179337"/>
                  <a:pt x="2345069" y="4155729"/>
                  <a:pt x="2279489" y="4141739"/>
                </a:cubicBezTo>
                <a:cubicBezTo>
                  <a:pt x="2264623" y="4138241"/>
                  <a:pt x="2249758" y="4136491"/>
                  <a:pt x="2244512" y="4120752"/>
                </a:cubicBezTo>
                <a:cubicBezTo>
                  <a:pt x="2231395" y="4084026"/>
                  <a:pt x="2206038" y="4085775"/>
                  <a:pt x="2178930" y="4101514"/>
                </a:cubicBezTo>
                <a:cubicBezTo>
                  <a:pt x="2138707" y="4125124"/>
                  <a:pt x="2093238" y="4125998"/>
                  <a:pt x="2048643" y="4132994"/>
                </a:cubicBezTo>
                <a:cubicBezTo>
                  <a:pt x="2028530" y="4136491"/>
                  <a:pt x="2010168" y="4138241"/>
                  <a:pt x="2028530" y="4164473"/>
                </a:cubicBezTo>
                <a:cubicBezTo>
                  <a:pt x="2032903" y="4170593"/>
                  <a:pt x="2034652" y="4177589"/>
                  <a:pt x="2030279" y="4184584"/>
                </a:cubicBezTo>
                <a:cubicBezTo>
                  <a:pt x="2024159" y="4195077"/>
                  <a:pt x="1939340" y="4225682"/>
                  <a:pt x="1929722" y="4218686"/>
                </a:cubicBezTo>
                <a:cubicBezTo>
                  <a:pt x="1914856" y="4206444"/>
                  <a:pt x="1901740" y="4205570"/>
                  <a:pt x="1886001" y="4214314"/>
                </a:cubicBezTo>
                <a:cubicBezTo>
                  <a:pt x="1868513" y="4223932"/>
                  <a:pt x="1847527" y="4225682"/>
                  <a:pt x="1830912" y="4219561"/>
                </a:cubicBezTo>
                <a:cubicBezTo>
                  <a:pt x="1787192" y="4202947"/>
                  <a:pt x="1753090" y="4217812"/>
                  <a:pt x="1718114" y="4242296"/>
                </a:cubicBezTo>
                <a:cubicBezTo>
                  <a:pt x="1684886" y="4265905"/>
                  <a:pt x="1647285" y="4284268"/>
                  <a:pt x="1605313" y="4283394"/>
                </a:cubicBezTo>
                <a:cubicBezTo>
                  <a:pt x="1527491" y="4281645"/>
                  <a:pt x="1457537" y="4318370"/>
                  <a:pt x="1381463" y="4327115"/>
                </a:cubicBezTo>
                <a:cubicBezTo>
                  <a:pt x="1364850" y="4328863"/>
                  <a:pt x="1349110" y="4340231"/>
                  <a:pt x="1333371" y="4348101"/>
                </a:cubicBezTo>
                <a:cubicBezTo>
                  <a:pt x="1306263" y="4361216"/>
                  <a:pt x="1280030" y="4367337"/>
                  <a:pt x="1249427" y="4360342"/>
                </a:cubicBezTo>
                <a:cubicBezTo>
                  <a:pt x="1200460" y="4348975"/>
                  <a:pt x="1186468" y="4328863"/>
                  <a:pt x="1203957" y="4283394"/>
                </a:cubicBezTo>
                <a:cubicBezTo>
                  <a:pt x="1217073" y="4248417"/>
                  <a:pt x="1200460" y="4244919"/>
                  <a:pt x="1174227" y="4247542"/>
                </a:cubicBezTo>
                <a:cubicBezTo>
                  <a:pt x="1106022" y="4253663"/>
                  <a:pt x="1099027" y="4245793"/>
                  <a:pt x="1123511" y="4180212"/>
                </a:cubicBezTo>
                <a:cubicBezTo>
                  <a:pt x="1146245" y="4120752"/>
                  <a:pt x="1165483" y="4060417"/>
                  <a:pt x="1210952" y="4011450"/>
                </a:cubicBezTo>
                <a:cubicBezTo>
                  <a:pt x="1245929" y="3973850"/>
                  <a:pt x="1236310" y="3961608"/>
                  <a:pt x="1188217" y="3937999"/>
                </a:cubicBezTo>
                <a:cubicBezTo>
                  <a:pt x="1160236" y="3924008"/>
                  <a:pt x="1136627" y="3907395"/>
                  <a:pt x="1102525" y="3911767"/>
                </a:cubicBezTo>
                <a:cubicBezTo>
                  <a:pt x="1080663" y="3914390"/>
                  <a:pt x="1079790" y="3892529"/>
                  <a:pt x="1083288" y="3875916"/>
                </a:cubicBezTo>
                <a:cubicBezTo>
                  <a:pt x="1085910" y="3862799"/>
                  <a:pt x="1092032" y="3850557"/>
                  <a:pt x="1095529" y="3838316"/>
                </a:cubicBezTo>
                <a:cubicBezTo>
                  <a:pt x="1097278" y="3831320"/>
                  <a:pt x="1092032" y="3827822"/>
                  <a:pt x="1085910" y="3826948"/>
                </a:cubicBezTo>
                <a:cubicBezTo>
                  <a:pt x="1077166" y="3826073"/>
                  <a:pt x="1078041" y="3830445"/>
                  <a:pt x="1078915" y="3837441"/>
                </a:cubicBezTo>
                <a:cubicBezTo>
                  <a:pt x="1080663" y="3854930"/>
                  <a:pt x="1071919" y="3868046"/>
                  <a:pt x="1054432" y="3860175"/>
                </a:cubicBezTo>
                <a:cubicBezTo>
                  <a:pt x="1040440" y="3853181"/>
                  <a:pt x="1043938" y="3837441"/>
                  <a:pt x="1055306" y="3826948"/>
                </a:cubicBezTo>
                <a:cubicBezTo>
                  <a:pt x="1063176" y="3819953"/>
                  <a:pt x="1066673" y="3812083"/>
                  <a:pt x="1061427" y="3804213"/>
                </a:cubicBezTo>
                <a:cubicBezTo>
                  <a:pt x="1055306" y="3796344"/>
                  <a:pt x="1045687" y="3798966"/>
                  <a:pt x="1036943" y="3800715"/>
                </a:cubicBezTo>
                <a:cubicBezTo>
                  <a:pt x="874302" y="3827822"/>
                  <a:pt x="711660" y="3856678"/>
                  <a:pt x="548145" y="3881162"/>
                </a:cubicBezTo>
                <a:cubicBezTo>
                  <a:pt x="493931" y="3889906"/>
                  <a:pt x="437093" y="3899524"/>
                  <a:pt x="375011" y="3883785"/>
                </a:cubicBezTo>
                <a:cubicBezTo>
                  <a:pt x="609354" y="3846185"/>
                  <a:pt x="835827" y="3809460"/>
                  <a:pt x="1058804" y="3745627"/>
                </a:cubicBezTo>
                <a:cubicBezTo>
                  <a:pt x="966990" y="3749125"/>
                  <a:pt x="878674" y="3772734"/>
                  <a:pt x="788609" y="3785850"/>
                </a:cubicBezTo>
                <a:cubicBezTo>
                  <a:pt x="660070" y="3804213"/>
                  <a:pt x="536777" y="3842687"/>
                  <a:pt x="407363" y="3854930"/>
                </a:cubicBezTo>
                <a:cubicBezTo>
                  <a:pt x="365392" y="3858428"/>
                  <a:pt x="329541" y="3854930"/>
                  <a:pt x="301560" y="3819953"/>
                </a:cubicBezTo>
                <a:cubicBezTo>
                  <a:pt x="294564" y="3811209"/>
                  <a:pt x="287569" y="3800715"/>
                  <a:pt x="274452" y="3799841"/>
                </a:cubicBezTo>
                <a:cubicBezTo>
                  <a:pt x="201877" y="3796344"/>
                  <a:pt x="168649" y="3747376"/>
                  <a:pt x="144165" y="3688791"/>
                </a:cubicBezTo>
                <a:cubicBezTo>
                  <a:pt x="135421" y="3666055"/>
                  <a:pt x="125802" y="3658186"/>
                  <a:pt x="110062" y="3682670"/>
                </a:cubicBezTo>
                <a:cubicBezTo>
                  <a:pt x="97820" y="3701032"/>
                  <a:pt x="81207" y="3708027"/>
                  <a:pt x="61095" y="3701032"/>
                </a:cubicBezTo>
                <a:cubicBezTo>
                  <a:pt x="39235" y="3694037"/>
                  <a:pt x="42733" y="3674799"/>
                  <a:pt x="42733" y="3657311"/>
                </a:cubicBezTo>
                <a:cubicBezTo>
                  <a:pt x="42733" y="3644195"/>
                  <a:pt x="44481" y="3632827"/>
                  <a:pt x="31365" y="3622334"/>
                </a:cubicBezTo>
                <a:cubicBezTo>
                  <a:pt x="-14105" y="3586483"/>
                  <a:pt x="-9733" y="3543637"/>
                  <a:pt x="41857" y="3515655"/>
                </a:cubicBezTo>
                <a:cubicBezTo>
                  <a:pt x="51477" y="3510409"/>
                  <a:pt x="62844" y="3506911"/>
                  <a:pt x="73337" y="3501665"/>
                </a:cubicBezTo>
                <a:cubicBezTo>
                  <a:pt x="98695" y="3489423"/>
                  <a:pt x="107439" y="3468437"/>
                  <a:pt x="94322" y="3444828"/>
                </a:cubicBezTo>
                <a:cubicBezTo>
                  <a:pt x="81207" y="3421219"/>
                  <a:pt x="82956" y="3400234"/>
                  <a:pt x="96072" y="3379247"/>
                </a:cubicBezTo>
                <a:cubicBezTo>
                  <a:pt x="110937" y="3355638"/>
                  <a:pt x="103067" y="3340773"/>
                  <a:pt x="77710" y="3334652"/>
                </a:cubicBezTo>
                <a:cubicBezTo>
                  <a:pt x="52351" y="3328531"/>
                  <a:pt x="46230" y="3311042"/>
                  <a:pt x="51477" y="3288307"/>
                </a:cubicBezTo>
                <a:cubicBezTo>
                  <a:pt x="56723" y="3263824"/>
                  <a:pt x="72463" y="3255080"/>
                  <a:pt x="96946" y="3262950"/>
                </a:cubicBezTo>
                <a:cubicBezTo>
                  <a:pt x="113560" y="3268196"/>
                  <a:pt x="124928" y="3263824"/>
                  <a:pt x="130174" y="3245462"/>
                </a:cubicBezTo>
                <a:cubicBezTo>
                  <a:pt x="142416" y="3199992"/>
                  <a:pt x="108313" y="3108178"/>
                  <a:pt x="68965" y="3081071"/>
                </a:cubicBezTo>
                <a:cubicBezTo>
                  <a:pt x="33114" y="3056587"/>
                  <a:pt x="35737" y="3025983"/>
                  <a:pt x="79458" y="3000625"/>
                </a:cubicBezTo>
                <a:cubicBezTo>
                  <a:pt x="120555" y="2977016"/>
                  <a:pt x="159904" y="2949908"/>
                  <a:pt x="197503" y="2921052"/>
                </a:cubicBezTo>
                <a:cubicBezTo>
                  <a:pt x="189634" y="2908811"/>
                  <a:pt x="178267" y="2909685"/>
                  <a:pt x="168649" y="2908811"/>
                </a:cubicBezTo>
                <a:cubicBezTo>
                  <a:pt x="155532" y="2907062"/>
                  <a:pt x="140667" y="2908811"/>
                  <a:pt x="138918" y="2890449"/>
                </a:cubicBezTo>
                <a:cubicBezTo>
                  <a:pt x="137169" y="2874709"/>
                  <a:pt x="149411" y="2867713"/>
                  <a:pt x="160778" y="2861593"/>
                </a:cubicBezTo>
                <a:cubicBezTo>
                  <a:pt x="240350" y="2816998"/>
                  <a:pt x="320797" y="2773277"/>
                  <a:pt x="406490" y="2720812"/>
                </a:cubicBezTo>
                <a:cubicBezTo>
                  <a:pt x="347029" y="2722561"/>
                  <a:pt x="299811" y="2740049"/>
                  <a:pt x="251718" y="2749667"/>
                </a:cubicBezTo>
                <a:cubicBezTo>
                  <a:pt x="214992" y="2756662"/>
                  <a:pt x="178267" y="2767155"/>
                  <a:pt x="139793" y="2763657"/>
                </a:cubicBezTo>
                <a:cubicBezTo>
                  <a:pt x="91700" y="2759286"/>
                  <a:pt x="77710" y="2731305"/>
                  <a:pt x="106564" y="2692831"/>
                </a:cubicBezTo>
                <a:cubicBezTo>
                  <a:pt x="127550" y="2664849"/>
                  <a:pt x="151160" y="2639492"/>
                  <a:pt x="174769" y="2613259"/>
                </a:cubicBezTo>
                <a:cubicBezTo>
                  <a:pt x="185262" y="2601016"/>
                  <a:pt x="190508" y="2594021"/>
                  <a:pt x="171271" y="2584403"/>
                </a:cubicBezTo>
                <a:cubicBezTo>
                  <a:pt x="118806" y="2557295"/>
                  <a:pt x="112686" y="2538933"/>
                  <a:pt x="141541" y="2483844"/>
                </a:cubicBezTo>
                <a:cubicBezTo>
                  <a:pt x="154657" y="2458487"/>
                  <a:pt x="159904" y="2440998"/>
                  <a:pt x="138918" y="2415640"/>
                </a:cubicBezTo>
                <a:cubicBezTo>
                  <a:pt x="112686" y="2383287"/>
                  <a:pt x="121430" y="2340440"/>
                  <a:pt x="152909" y="2304590"/>
                </a:cubicBezTo>
                <a:cubicBezTo>
                  <a:pt x="171271" y="2283604"/>
                  <a:pt x="203625" y="2269613"/>
                  <a:pt x="191383" y="2230264"/>
                </a:cubicBezTo>
                <a:cubicBezTo>
                  <a:pt x="187885" y="2218022"/>
                  <a:pt x="207123" y="2211026"/>
                  <a:pt x="218490" y="2204906"/>
                </a:cubicBezTo>
                <a:cubicBezTo>
                  <a:pt x="270955" y="2174301"/>
                  <a:pt x="328666" y="2159436"/>
                  <a:pt x="385503" y="2141948"/>
                </a:cubicBezTo>
                <a:cubicBezTo>
                  <a:pt x="404741" y="2135827"/>
                  <a:pt x="423103" y="2131456"/>
                  <a:pt x="409987" y="2104348"/>
                </a:cubicBezTo>
                <a:cubicBezTo>
                  <a:pt x="408239" y="2100850"/>
                  <a:pt x="407363" y="2094730"/>
                  <a:pt x="409113" y="2092106"/>
                </a:cubicBezTo>
                <a:cubicBezTo>
                  <a:pt x="432722" y="2061502"/>
                  <a:pt x="409987" y="2041390"/>
                  <a:pt x="398619" y="2014284"/>
                </a:cubicBezTo>
                <a:cubicBezTo>
                  <a:pt x="386378" y="1984554"/>
                  <a:pt x="376760" y="1971437"/>
                  <a:pt x="345280" y="1977558"/>
                </a:cubicBezTo>
                <a:cubicBezTo>
                  <a:pt x="333039" y="1980181"/>
                  <a:pt x="315551" y="1982805"/>
                  <a:pt x="310304" y="1967065"/>
                </a:cubicBezTo>
                <a:cubicBezTo>
                  <a:pt x="305057" y="1950451"/>
                  <a:pt x="317300" y="1939958"/>
                  <a:pt x="330414" y="1932089"/>
                </a:cubicBezTo>
                <a:cubicBezTo>
                  <a:pt x="395996" y="1890991"/>
                  <a:pt x="468573" y="1863884"/>
                  <a:pt x="540275" y="1836777"/>
                </a:cubicBezTo>
                <a:cubicBezTo>
                  <a:pt x="626842" y="1803549"/>
                  <a:pt x="707288" y="1756331"/>
                  <a:pt x="799977" y="1737093"/>
                </a:cubicBezTo>
                <a:cubicBezTo>
                  <a:pt x="824460" y="1731847"/>
                  <a:pt x="846320" y="1708238"/>
                  <a:pt x="868181" y="1692499"/>
                </a:cubicBezTo>
                <a:cubicBezTo>
                  <a:pt x="877799" y="1685503"/>
                  <a:pt x="880423" y="1677633"/>
                  <a:pt x="866432" y="1669764"/>
                </a:cubicBezTo>
                <a:cubicBezTo>
                  <a:pt x="832330" y="1651400"/>
                  <a:pt x="799102" y="1632164"/>
                  <a:pt x="815716" y="1583196"/>
                </a:cubicBezTo>
                <a:cubicBezTo>
                  <a:pt x="817465" y="1575327"/>
                  <a:pt x="811344" y="1570954"/>
                  <a:pt x="805223" y="1565708"/>
                </a:cubicBezTo>
                <a:cubicBezTo>
                  <a:pt x="772870" y="1540351"/>
                  <a:pt x="772870" y="1522862"/>
                  <a:pt x="807846" y="1501876"/>
                </a:cubicBezTo>
                <a:cubicBezTo>
                  <a:pt x="875176" y="1461653"/>
                  <a:pt x="943381" y="1422303"/>
                  <a:pt x="1019455" y="1399569"/>
                </a:cubicBezTo>
                <a:cubicBezTo>
                  <a:pt x="1084161" y="1380331"/>
                  <a:pt x="1146245" y="1356723"/>
                  <a:pt x="1209204" y="1333988"/>
                </a:cubicBezTo>
                <a:cubicBezTo>
                  <a:pt x="1217948" y="1330490"/>
                  <a:pt x="1238934" y="1327867"/>
                  <a:pt x="1230189" y="1313876"/>
                </a:cubicBezTo>
                <a:cubicBezTo>
                  <a:pt x="1205706" y="1274528"/>
                  <a:pt x="1227566" y="1259662"/>
                  <a:pt x="1259919" y="1252667"/>
                </a:cubicBezTo>
                <a:cubicBezTo>
                  <a:pt x="1296645" y="1244797"/>
                  <a:pt x="1298394" y="1273653"/>
                  <a:pt x="1301017" y="1300761"/>
                </a:cubicBezTo>
                <a:cubicBezTo>
                  <a:pt x="1349110" y="1286769"/>
                  <a:pt x="1394580" y="1273653"/>
                  <a:pt x="1440923" y="1260537"/>
                </a:cubicBezTo>
                <a:cubicBezTo>
                  <a:pt x="1452291" y="1257040"/>
                  <a:pt x="1464533" y="1255291"/>
                  <a:pt x="1470653" y="1243923"/>
                </a:cubicBezTo>
                <a:cubicBezTo>
                  <a:pt x="1475026" y="1236928"/>
                  <a:pt x="1473277" y="1222936"/>
                  <a:pt x="1485519" y="1229058"/>
                </a:cubicBezTo>
                <a:cubicBezTo>
                  <a:pt x="1494263" y="1234305"/>
                  <a:pt x="1502132" y="1245672"/>
                  <a:pt x="1506505" y="1255291"/>
                </a:cubicBezTo>
                <a:cubicBezTo>
                  <a:pt x="1510876" y="1264908"/>
                  <a:pt x="1501258" y="1271904"/>
                  <a:pt x="1493389" y="1275402"/>
                </a:cubicBezTo>
                <a:cubicBezTo>
                  <a:pt x="1474151" y="1285021"/>
                  <a:pt x="1454040" y="1293765"/>
                  <a:pt x="1437425" y="1309505"/>
                </a:cubicBezTo>
                <a:cubicBezTo>
                  <a:pt x="1476775" y="1298136"/>
                  <a:pt x="1515249" y="1287644"/>
                  <a:pt x="1554597" y="1276277"/>
                </a:cubicBezTo>
                <a:cubicBezTo>
                  <a:pt x="1563341" y="1274528"/>
                  <a:pt x="1571212" y="1270155"/>
                  <a:pt x="1579956" y="1270155"/>
                </a:cubicBezTo>
                <a:cubicBezTo>
                  <a:pt x="1604440" y="1270155"/>
                  <a:pt x="1634170" y="1254416"/>
                  <a:pt x="1650783" y="1285895"/>
                </a:cubicBezTo>
                <a:cubicBezTo>
                  <a:pt x="1666522" y="1314751"/>
                  <a:pt x="1637668" y="1329616"/>
                  <a:pt x="1625425" y="1348853"/>
                </a:cubicBezTo>
                <a:cubicBezTo>
                  <a:pt x="1621053" y="1354974"/>
                  <a:pt x="1614058" y="1359346"/>
                  <a:pt x="1618430" y="1370713"/>
                </a:cubicBezTo>
                <a:cubicBezTo>
                  <a:pt x="1656904" y="1361095"/>
                  <a:pt x="1704997" y="1380331"/>
                  <a:pt x="1729481" y="1327867"/>
                </a:cubicBezTo>
                <a:cubicBezTo>
                  <a:pt x="1732978" y="1319997"/>
                  <a:pt x="1749592" y="1317374"/>
                  <a:pt x="1760959" y="1314751"/>
                </a:cubicBezTo>
                <a:cubicBezTo>
                  <a:pt x="1913983" y="1280648"/>
                  <a:pt x="2062633" y="1229058"/>
                  <a:pt x="2213907" y="1188835"/>
                </a:cubicBezTo>
                <a:cubicBezTo>
                  <a:pt x="2262874" y="1175718"/>
                  <a:pt x="2312716" y="1169598"/>
                  <a:pt x="2357311" y="1142490"/>
                </a:cubicBezTo>
                <a:cubicBezTo>
                  <a:pt x="2366930" y="1137244"/>
                  <a:pt x="2381795" y="1135495"/>
                  <a:pt x="2391414" y="1138993"/>
                </a:cubicBezTo>
                <a:cubicBezTo>
                  <a:pt x="2429013" y="1152110"/>
                  <a:pt x="2463115" y="1138993"/>
                  <a:pt x="2497218" y="1126751"/>
                </a:cubicBezTo>
                <a:cubicBezTo>
                  <a:pt x="2496343" y="1111887"/>
                  <a:pt x="2482353" y="1111012"/>
                  <a:pt x="2473609" y="1104891"/>
                </a:cubicBezTo>
                <a:cubicBezTo>
                  <a:pt x="2424641" y="1071663"/>
                  <a:pt x="2417646" y="1013951"/>
                  <a:pt x="2458743" y="971105"/>
                </a:cubicBezTo>
                <a:cubicBezTo>
                  <a:pt x="2492846" y="936128"/>
                  <a:pt x="2491097" y="939626"/>
                  <a:pt x="2444753" y="917766"/>
                </a:cubicBezTo>
                <a:cubicBezTo>
                  <a:pt x="2379172" y="886287"/>
                  <a:pt x="2314465" y="918640"/>
                  <a:pt x="2250633" y="910771"/>
                </a:cubicBezTo>
                <a:cubicBezTo>
                  <a:pt x="2244512" y="909896"/>
                  <a:pt x="2239266" y="910771"/>
                  <a:pt x="2233144" y="910771"/>
                </a:cubicBezTo>
                <a:cubicBezTo>
                  <a:pt x="2185925" y="870548"/>
                  <a:pt x="2188549" y="835571"/>
                  <a:pt x="2246261" y="805841"/>
                </a:cubicBezTo>
                <a:cubicBezTo>
                  <a:pt x="2328456" y="762994"/>
                  <a:pt x="2418520" y="743757"/>
                  <a:pt x="2505962" y="718399"/>
                </a:cubicBezTo>
                <a:cubicBezTo>
                  <a:pt x="2613515" y="687794"/>
                  <a:pt x="2721068" y="658064"/>
                  <a:pt x="2828622" y="627460"/>
                </a:cubicBezTo>
                <a:cubicBezTo>
                  <a:pt x="2849608" y="622213"/>
                  <a:pt x="2853105" y="612594"/>
                  <a:pt x="2859226" y="588110"/>
                </a:cubicBezTo>
                <a:cubicBezTo>
                  <a:pt x="2875840" y="517284"/>
                  <a:pt x="2834742" y="505042"/>
                  <a:pt x="2784901" y="492800"/>
                </a:cubicBezTo>
                <a:cubicBezTo>
                  <a:pt x="2756920" y="485804"/>
                  <a:pt x="2729812" y="473563"/>
                  <a:pt x="2711450" y="449079"/>
                </a:cubicBezTo>
                <a:cubicBezTo>
                  <a:pt x="2689589" y="420223"/>
                  <a:pt x="2696584" y="399237"/>
                  <a:pt x="2730687" y="386121"/>
                </a:cubicBezTo>
                <a:cubicBezTo>
                  <a:pt x="2755171" y="376502"/>
                  <a:pt x="2788399" y="380000"/>
                  <a:pt x="2801514" y="350269"/>
                </a:cubicBezTo>
                <a:cubicBezTo>
                  <a:pt x="2820751" y="303926"/>
                  <a:pt x="2837366" y="244466"/>
                  <a:pt x="2814631" y="206866"/>
                </a:cubicBezTo>
                <a:cubicBezTo>
                  <a:pt x="2784901" y="157024"/>
                  <a:pt x="2736808" y="108057"/>
                  <a:pt x="2679971" y="86196"/>
                </a:cubicBezTo>
                <a:cubicBezTo>
                  <a:pt x="2650241" y="74829"/>
                  <a:pt x="2607394" y="94066"/>
                  <a:pt x="2569794" y="82698"/>
                </a:cubicBezTo>
                <a:cubicBezTo>
                  <a:pt x="2540064" y="73954"/>
                  <a:pt x="2519079" y="56466"/>
                  <a:pt x="2503339" y="30233"/>
                </a:cubicBezTo>
                <a:cubicBezTo>
                  <a:pt x="2497218" y="20615"/>
                  <a:pt x="2494595" y="10996"/>
                  <a:pt x="2504213" y="3127"/>
                </a:cubicBezTo>
                <a:cubicBezTo>
                  <a:pt x="2506618" y="1159"/>
                  <a:pt x="2508859" y="230"/>
                  <a:pt x="2510949" y="38"/>
                </a:cubicBezTo>
                <a:close/>
              </a:path>
            </a:pathLst>
          </a:custGeom>
          <a:solidFill>
            <a:srgbClr val="F6F9FF">
              <a:alpha val="15000"/>
            </a:srgb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3" name="Picture Placeholder 14">
            <a:extLst>
              <a:ext uri="{FF2B5EF4-FFF2-40B4-BE49-F238E27FC236}">
                <a16:creationId xmlns:a16="http://schemas.microsoft.com/office/drawing/2014/main" id="{D6297D6E-6DAA-43E4-8FEB-734CEF227770}"/>
              </a:ext>
            </a:extLst>
          </p:cNvPr>
          <p:cNvSpPr>
            <a:spLocks noGrp="1"/>
          </p:cNvSpPr>
          <p:nvPr>
            <p:ph type="pic" sz="quarter" idx="10" hasCustomPrompt="1"/>
          </p:nvPr>
        </p:nvSpPr>
        <p:spPr>
          <a:xfrm>
            <a:off x="6176472" y="3068216"/>
            <a:ext cx="4659167" cy="2301829"/>
          </a:xfrm>
          <a:custGeom>
            <a:avLst/>
            <a:gdLst>
              <a:gd name="connsiteX0" fmla="*/ 0 w 4659167"/>
              <a:gd name="connsiteY0" fmla="*/ 0 h 2301829"/>
              <a:gd name="connsiteX1" fmla="*/ 4659167 w 4659167"/>
              <a:gd name="connsiteY1" fmla="*/ 0 h 2301829"/>
              <a:gd name="connsiteX2" fmla="*/ 4659167 w 4659167"/>
              <a:gd name="connsiteY2" fmla="*/ 2301829 h 2301829"/>
              <a:gd name="connsiteX3" fmla="*/ 0 w 4659167"/>
              <a:gd name="connsiteY3" fmla="*/ 2301829 h 2301829"/>
            </a:gdLst>
            <a:ahLst/>
            <a:cxnLst>
              <a:cxn ang="0">
                <a:pos x="connsiteX0" y="connsiteY0"/>
              </a:cxn>
              <a:cxn ang="0">
                <a:pos x="connsiteX1" y="connsiteY1"/>
              </a:cxn>
              <a:cxn ang="0">
                <a:pos x="connsiteX2" y="connsiteY2"/>
              </a:cxn>
              <a:cxn ang="0">
                <a:pos x="connsiteX3" y="connsiteY3"/>
              </a:cxn>
            </a:cxnLst>
            <a:rect l="l" t="t" r="r" b="b"/>
            <a:pathLst>
              <a:path w="4659167" h="2301829">
                <a:moveTo>
                  <a:pt x="0" y="0"/>
                </a:moveTo>
                <a:lnTo>
                  <a:pt x="4659167" y="0"/>
                </a:lnTo>
                <a:lnTo>
                  <a:pt x="4659167" y="2301829"/>
                </a:lnTo>
                <a:lnTo>
                  <a:pt x="0" y="2301829"/>
                </a:lnTo>
                <a:close/>
              </a:path>
            </a:pathLst>
          </a:cu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346894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3DC8263-1B30-413A-B85D-6CC1994CE961}"/>
              </a:ext>
            </a:extLst>
          </p:cNvPr>
          <p:cNvSpPr>
            <a:spLocks noGrp="1"/>
          </p:cNvSpPr>
          <p:nvPr>
            <p:ph type="pic" sz="quarter" idx="10" hasCustomPrompt="1"/>
          </p:nvPr>
        </p:nvSpPr>
        <p:spPr>
          <a:xfrm>
            <a:off x="2058664" y="2188655"/>
            <a:ext cx="8074675" cy="2480691"/>
          </a:xfrm>
          <a:custGeom>
            <a:avLst/>
            <a:gdLst>
              <a:gd name="connsiteX0" fmla="*/ 3221536 w 8074675"/>
              <a:gd name="connsiteY0" fmla="*/ 569100 h 2480691"/>
              <a:gd name="connsiteX1" fmla="*/ 3039131 w 8074675"/>
              <a:gd name="connsiteY1" fmla="*/ 632941 h 2480691"/>
              <a:gd name="connsiteX2" fmla="*/ 2944282 w 8074675"/>
              <a:gd name="connsiteY2" fmla="*/ 840881 h 2480691"/>
              <a:gd name="connsiteX3" fmla="*/ 2915097 w 8074675"/>
              <a:gd name="connsiteY3" fmla="*/ 1240345 h 2480691"/>
              <a:gd name="connsiteX4" fmla="*/ 2944282 w 8074675"/>
              <a:gd name="connsiteY4" fmla="*/ 1639810 h 2480691"/>
              <a:gd name="connsiteX5" fmla="*/ 3039131 w 8074675"/>
              <a:gd name="connsiteY5" fmla="*/ 1847750 h 2480691"/>
              <a:gd name="connsiteX6" fmla="*/ 3221536 w 8074675"/>
              <a:gd name="connsiteY6" fmla="*/ 1911591 h 2480691"/>
              <a:gd name="connsiteX7" fmla="*/ 3400292 w 8074675"/>
              <a:gd name="connsiteY7" fmla="*/ 1847750 h 2480691"/>
              <a:gd name="connsiteX8" fmla="*/ 3495141 w 8074675"/>
              <a:gd name="connsiteY8" fmla="*/ 1639810 h 2480691"/>
              <a:gd name="connsiteX9" fmla="*/ 3524326 w 8074675"/>
              <a:gd name="connsiteY9" fmla="*/ 1240345 h 2480691"/>
              <a:gd name="connsiteX10" fmla="*/ 3495141 w 8074675"/>
              <a:gd name="connsiteY10" fmla="*/ 840881 h 2480691"/>
              <a:gd name="connsiteX11" fmla="*/ 3400292 w 8074675"/>
              <a:gd name="connsiteY11" fmla="*/ 632941 h 2480691"/>
              <a:gd name="connsiteX12" fmla="*/ 3221536 w 8074675"/>
              <a:gd name="connsiteY12" fmla="*/ 569100 h 2480691"/>
              <a:gd name="connsiteX13" fmla="*/ 7027678 w 8074675"/>
              <a:gd name="connsiteY13" fmla="*/ 565452 h 2480691"/>
              <a:gd name="connsiteX14" fmla="*/ 6821562 w 8074675"/>
              <a:gd name="connsiteY14" fmla="*/ 632941 h 2480691"/>
              <a:gd name="connsiteX15" fmla="*/ 6750424 w 8074675"/>
              <a:gd name="connsiteY15" fmla="*/ 824465 h 2480691"/>
              <a:gd name="connsiteX16" fmla="*/ 6821562 w 8074675"/>
              <a:gd name="connsiteY16" fmla="*/ 1015989 h 2480691"/>
              <a:gd name="connsiteX17" fmla="*/ 7027678 w 8074675"/>
              <a:gd name="connsiteY17" fmla="*/ 1083478 h 2480691"/>
              <a:gd name="connsiteX18" fmla="*/ 7235618 w 8074675"/>
              <a:gd name="connsiteY18" fmla="*/ 1015989 h 2480691"/>
              <a:gd name="connsiteX19" fmla="*/ 7308580 w 8074675"/>
              <a:gd name="connsiteY19" fmla="*/ 824465 h 2480691"/>
              <a:gd name="connsiteX20" fmla="*/ 7235618 w 8074675"/>
              <a:gd name="connsiteY20" fmla="*/ 634765 h 2480691"/>
              <a:gd name="connsiteX21" fmla="*/ 7027678 w 8074675"/>
              <a:gd name="connsiteY21" fmla="*/ 565452 h 2480691"/>
              <a:gd name="connsiteX22" fmla="*/ 5186705 w 8074675"/>
              <a:gd name="connsiteY22" fmla="*/ 36481 h 2480691"/>
              <a:gd name="connsiteX23" fmla="*/ 5770397 w 8074675"/>
              <a:gd name="connsiteY23" fmla="*/ 36481 h 2480691"/>
              <a:gd name="connsiteX24" fmla="*/ 5770397 w 8074675"/>
              <a:gd name="connsiteY24" fmla="*/ 2444210 h 2480691"/>
              <a:gd name="connsiteX25" fmla="*/ 5055375 w 8074675"/>
              <a:gd name="connsiteY25" fmla="*/ 2444210 h 2480691"/>
              <a:gd name="connsiteX26" fmla="*/ 5055375 w 8074675"/>
              <a:gd name="connsiteY26" fmla="*/ 747855 h 2480691"/>
              <a:gd name="connsiteX27" fmla="*/ 4504515 w 8074675"/>
              <a:gd name="connsiteY27" fmla="*/ 1036053 h 2480691"/>
              <a:gd name="connsiteX28" fmla="*/ 4449794 w 8074675"/>
              <a:gd name="connsiteY28" fmla="*/ 430473 h 2480691"/>
              <a:gd name="connsiteX29" fmla="*/ 4876619 w 8074675"/>
              <a:gd name="connsiteY29" fmla="*/ 288198 h 2480691"/>
              <a:gd name="connsiteX30" fmla="*/ 5186705 w 8074675"/>
              <a:gd name="connsiteY30" fmla="*/ 36481 h 2480691"/>
              <a:gd name="connsiteX31" fmla="*/ 7053215 w 8074675"/>
              <a:gd name="connsiteY31" fmla="*/ 0 h 2480691"/>
              <a:gd name="connsiteX32" fmla="*/ 7812014 w 8074675"/>
              <a:gd name="connsiteY32" fmla="*/ 313734 h 2480691"/>
              <a:gd name="connsiteX33" fmla="*/ 8074675 w 8074675"/>
              <a:gd name="connsiteY33" fmla="*/ 1258586 h 2480691"/>
              <a:gd name="connsiteX34" fmla="*/ 7020382 w 8074675"/>
              <a:gd name="connsiteY34" fmla="*/ 2480691 h 2480691"/>
              <a:gd name="connsiteX35" fmla="*/ 6454930 w 8074675"/>
              <a:gd name="connsiteY35" fmla="*/ 2356656 h 2480691"/>
              <a:gd name="connsiteX36" fmla="*/ 6115660 w 8074675"/>
              <a:gd name="connsiteY36" fmla="*/ 1962664 h 2480691"/>
              <a:gd name="connsiteX37" fmla="*/ 6775961 w 8074675"/>
              <a:gd name="connsiteY37" fmla="*/ 1714595 h 2480691"/>
              <a:gd name="connsiteX38" fmla="*/ 6858042 w 8074675"/>
              <a:gd name="connsiteY38" fmla="*/ 1878758 h 2480691"/>
              <a:gd name="connsiteX39" fmla="*/ 7034974 w 8074675"/>
              <a:gd name="connsiteY39" fmla="*/ 1933480 h 2480691"/>
              <a:gd name="connsiteX40" fmla="*/ 7308580 w 8074675"/>
              <a:gd name="connsiteY40" fmla="*/ 1796677 h 2480691"/>
              <a:gd name="connsiteX41" fmla="*/ 7403430 w 8074675"/>
              <a:gd name="connsiteY41" fmla="*/ 1389917 h 2480691"/>
              <a:gd name="connsiteX42" fmla="*/ 7403430 w 8074675"/>
              <a:gd name="connsiteY42" fmla="*/ 1320603 h 2480691"/>
              <a:gd name="connsiteX43" fmla="*/ 7388837 w 8074675"/>
              <a:gd name="connsiteY43" fmla="*/ 1320603 h 2480691"/>
              <a:gd name="connsiteX44" fmla="*/ 7195490 w 8074675"/>
              <a:gd name="connsiteY44" fmla="*/ 1517599 h 2480691"/>
              <a:gd name="connsiteX45" fmla="*/ 6848922 w 8074675"/>
              <a:gd name="connsiteY45" fmla="*/ 1590561 h 2480691"/>
              <a:gd name="connsiteX46" fmla="*/ 6465874 w 8074675"/>
              <a:gd name="connsiteY46" fmla="*/ 1495711 h 2480691"/>
              <a:gd name="connsiteX47" fmla="*/ 6181325 w 8074675"/>
              <a:gd name="connsiteY47" fmla="*/ 1227577 h 2480691"/>
              <a:gd name="connsiteX48" fmla="*/ 6075531 w 8074675"/>
              <a:gd name="connsiteY48" fmla="*/ 828113 h 2480691"/>
              <a:gd name="connsiteX49" fmla="*/ 6330896 w 8074675"/>
              <a:gd name="connsiteY49" fmla="*/ 218884 h 2480691"/>
              <a:gd name="connsiteX50" fmla="*/ 7053215 w 8074675"/>
              <a:gd name="connsiteY50" fmla="*/ 0 h 2480691"/>
              <a:gd name="connsiteX51" fmla="*/ 3221536 w 8074675"/>
              <a:gd name="connsiteY51" fmla="*/ 0 h 2480691"/>
              <a:gd name="connsiteX52" fmla="*/ 4000400 w 8074675"/>
              <a:gd name="connsiteY52" fmla="*/ 310086 h 2480691"/>
              <a:gd name="connsiteX53" fmla="*/ 4257589 w 8074675"/>
              <a:gd name="connsiteY53" fmla="*/ 1240345 h 2480691"/>
              <a:gd name="connsiteX54" fmla="*/ 4000400 w 8074675"/>
              <a:gd name="connsiteY54" fmla="*/ 2170605 h 2480691"/>
              <a:gd name="connsiteX55" fmla="*/ 3221536 w 8074675"/>
              <a:gd name="connsiteY55" fmla="*/ 2480691 h 2480691"/>
              <a:gd name="connsiteX56" fmla="*/ 2439023 w 8074675"/>
              <a:gd name="connsiteY56" fmla="*/ 2170605 h 2480691"/>
              <a:gd name="connsiteX57" fmla="*/ 2181834 w 8074675"/>
              <a:gd name="connsiteY57" fmla="*/ 1240345 h 2480691"/>
              <a:gd name="connsiteX58" fmla="*/ 2439023 w 8074675"/>
              <a:gd name="connsiteY58" fmla="*/ 310086 h 2480691"/>
              <a:gd name="connsiteX59" fmla="*/ 3221536 w 8074675"/>
              <a:gd name="connsiteY59" fmla="*/ 0 h 2480691"/>
              <a:gd name="connsiteX60" fmla="*/ 984980 w 8074675"/>
              <a:gd name="connsiteY60" fmla="*/ 0 h 2480691"/>
              <a:gd name="connsiteX61" fmla="*/ 1521247 w 8074675"/>
              <a:gd name="connsiteY61" fmla="*/ 116738 h 2480691"/>
              <a:gd name="connsiteX62" fmla="*/ 1831334 w 8074675"/>
              <a:gd name="connsiteY62" fmla="*/ 412233 h 2480691"/>
              <a:gd name="connsiteX63" fmla="*/ 1929831 w 8074675"/>
              <a:gd name="connsiteY63" fmla="*/ 780688 h 2480691"/>
              <a:gd name="connsiteX64" fmla="*/ 1678114 w 8074675"/>
              <a:gd name="connsiteY64" fmla="*/ 1386268 h 2480691"/>
              <a:gd name="connsiteX65" fmla="*/ 955795 w 8074675"/>
              <a:gd name="connsiteY65" fmla="*/ 1904295 h 2480691"/>
              <a:gd name="connsiteX66" fmla="*/ 955795 w 8074675"/>
              <a:gd name="connsiteY66" fmla="*/ 1911591 h 2480691"/>
              <a:gd name="connsiteX67" fmla="*/ 1488414 w 8074675"/>
              <a:gd name="connsiteY67" fmla="*/ 1893351 h 2480691"/>
              <a:gd name="connsiteX68" fmla="*/ 1951720 w 8074675"/>
              <a:gd name="connsiteY68" fmla="*/ 1893351 h 2480691"/>
              <a:gd name="connsiteX69" fmla="*/ 1951720 w 8074675"/>
              <a:gd name="connsiteY69" fmla="*/ 2444210 h 2480691"/>
              <a:gd name="connsiteX70" fmla="*/ 80257 w 8074675"/>
              <a:gd name="connsiteY70" fmla="*/ 2444210 h 2480691"/>
              <a:gd name="connsiteX71" fmla="*/ 80257 w 8074675"/>
              <a:gd name="connsiteY71" fmla="*/ 1984553 h 2480691"/>
              <a:gd name="connsiteX72" fmla="*/ 919315 w 8074675"/>
              <a:gd name="connsiteY72" fmla="*/ 1369852 h 2480691"/>
              <a:gd name="connsiteX73" fmla="*/ 1192921 w 8074675"/>
              <a:gd name="connsiteY73" fmla="*/ 839057 h 2480691"/>
              <a:gd name="connsiteX74" fmla="*/ 1127255 w 8074675"/>
              <a:gd name="connsiteY74" fmla="*/ 643885 h 2480691"/>
              <a:gd name="connsiteX75" fmla="*/ 937555 w 8074675"/>
              <a:gd name="connsiteY75" fmla="*/ 569100 h 2480691"/>
              <a:gd name="connsiteX76" fmla="*/ 638413 w 8074675"/>
              <a:gd name="connsiteY76" fmla="*/ 1028757 h 2480691"/>
              <a:gd name="connsiteX77" fmla="*/ 0 w 8074675"/>
              <a:gd name="connsiteY77" fmla="*/ 857298 h 2480691"/>
              <a:gd name="connsiteX78" fmla="*/ 127683 w 8074675"/>
              <a:gd name="connsiteY78" fmla="*/ 386696 h 2480691"/>
              <a:gd name="connsiteX79" fmla="*/ 477898 w 8074675"/>
              <a:gd name="connsiteY79" fmla="*/ 96674 h 2480691"/>
              <a:gd name="connsiteX80" fmla="*/ 984980 w 8074675"/>
              <a:gd name="connsiteY80" fmla="*/ 0 h 248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074675" h="2480691">
                <a:moveTo>
                  <a:pt x="3221536" y="569100"/>
                </a:moveTo>
                <a:cubicBezTo>
                  <a:pt x="3143710" y="569100"/>
                  <a:pt x="3082908" y="590380"/>
                  <a:pt x="3039131" y="632941"/>
                </a:cubicBezTo>
                <a:cubicBezTo>
                  <a:pt x="2995355" y="675502"/>
                  <a:pt x="2963738" y="744815"/>
                  <a:pt x="2944282" y="840881"/>
                </a:cubicBezTo>
                <a:cubicBezTo>
                  <a:pt x="2924825" y="936947"/>
                  <a:pt x="2915097" y="1070102"/>
                  <a:pt x="2915097" y="1240345"/>
                </a:cubicBezTo>
                <a:cubicBezTo>
                  <a:pt x="2915097" y="1410589"/>
                  <a:pt x="2924825" y="1543744"/>
                  <a:pt x="2944282" y="1639810"/>
                </a:cubicBezTo>
                <a:cubicBezTo>
                  <a:pt x="2963738" y="1735876"/>
                  <a:pt x="2995355" y="1805189"/>
                  <a:pt x="3039131" y="1847750"/>
                </a:cubicBezTo>
                <a:cubicBezTo>
                  <a:pt x="3082908" y="1890311"/>
                  <a:pt x="3143710" y="1911591"/>
                  <a:pt x="3221536" y="1911591"/>
                </a:cubicBezTo>
                <a:cubicBezTo>
                  <a:pt x="3296929" y="1911591"/>
                  <a:pt x="3356514" y="1890311"/>
                  <a:pt x="3400292" y="1847750"/>
                </a:cubicBezTo>
                <a:cubicBezTo>
                  <a:pt x="3444068" y="1805189"/>
                  <a:pt x="3475685" y="1735876"/>
                  <a:pt x="3495141" y="1639810"/>
                </a:cubicBezTo>
                <a:cubicBezTo>
                  <a:pt x="3514598" y="1543744"/>
                  <a:pt x="3524326" y="1410589"/>
                  <a:pt x="3524326" y="1240345"/>
                </a:cubicBezTo>
                <a:cubicBezTo>
                  <a:pt x="3524326" y="1070102"/>
                  <a:pt x="3514598" y="936947"/>
                  <a:pt x="3495141" y="840881"/>
                </a:cubicBezTo>
                <a:cubicBezTo>
                  <a:pt x="3475685" y="744815"/>
                  <a:pt x="3444068" y="675502"/>
                  <a:pt x="3400292" y="632941"/>
                </a:cubicBezTo>
                <a:cubicBezTo>
                  <a:pt x="3356514" y="590380"/>
                  <a:pt x="3296929" y="569100"/>
                  <a:pt x="3221536" y="569100"/>
                </a:cubicBezTo>
                <a:close/>
                <a:moveTo>
                  <a:pt x="7027678" y="565452"/>
                </a:moveTo>
                <a:cubicBezTo>
                  <a:pt x="6937692" y="565452"/>
                  <a:pt x="6868987" y="587948"/>
                  <a:pt x="6821562" y="632941"/>
                </a:cubicBezTo>
                <a:cubicBezTo>
                  <a:pt x="6774137" y="677934"/>
                  <a:pt x="6750424" y="741775"/>
                  <a:pt x="6750424" y="824465"/>
                </a:cubicBezTo>
                <a:cubicBezTo>
                  <a:pt x="6750424" y="907155"/>
                  <a:pt x="6774137" y="970996"/>
                  <a:pt x="6821562" y="1015989"/>
                </a:cubicBezTo>
                <a:cubicBezTo>
                  <a:pt x="6868987" y="1060982"/>
                  <a:pt x="6937692" y="1083478"/>
                  <a:pt x="7027678" y="1083478"/>
                </a:cubicBezTo>
                <a:cubicBezTo>
                  <a:pt x="7117664" y="1083478"/>
                  <a:pt x="7186977" y="1060982"/>
                  <a:pt x="7235618" y="1015989"/>
                </a:cubicBezTo>
                <a:cubicBezTo>
                  <a:pt x="7284259" y="970996"/>
                  <a:pt x="7308580" y="907155"/>
                  <a:pt x="7308580" y="824465"/>
                </a:cubicBezTo>
                <a:cubicBezTo>
                  <a:pt x="7308580" y="744207"/>
                  <a:pt x="7284259" y="680974"/>
                  <a:pt x="7235618" y="634765"/>
                </a:cubicBezTo>
                <a:cubicBezTo>
                  <a:pt x="7186977" y="588556"/>
                  <a:pt x="7117664" y="565452"/>
                  <a:pt x="7027678" y="565452"/>
                </a:cubicBezTo>
                <a:close/>
                <a:moveTo>
                  <a:pt x="5186705" y="36481"/>
                </a:moveTo>
                <a:lnTo>
                  <a:pt x="5770397" y="36481"/>
                </a:lnTo>
                <a:lnTo>
                  <a:pt x="5770397" y="2444210"/>
                </a:lnTo>
                <a:lnTo>
                  <a:pt x="5055375" y="2444210"/>
                </a:lnTo>
                <a:lnTo>
                  <a:pt x="5055375" y="747855"/>
                </a:lnTo>
                <a:cubicBezTo>
                  <a:pt x="4872971" y="910803"/>
                  <a:pt x="4689351" y="1006869"/>
                  <a:pt x="4504515" y="1036053"/>
                </a:cubicBezTo>
                <a:lnTo>
                  <a:pt x="4449794" y="430473"/>
                </a:lnTo>
                <a:cubicBezTo>
                  <a:pt x="4585989" y="415881"/>
                  <a:pt x="4728264" y="368456"/>
                  <a:pt x="4876619" y="288198"/>
                </a:cubicBezTo>
                <a:cubicBezTo>
                  <a:pt x="5024974" y="207940"/>
                  <a:pt x="5128336" y="124035"/>
                  <a:pt x="5186705" y="36481"/>
                </a:cubicBezTo>
                <a:close/>
                <a:moveTo>
                  <a:pt x="7053215" y="0"/>
                </a:moveTo>
                <a:cubicBezTo>
                  <a:pt x="7383973" y="0"/>
                  <a:pt x="7636906" y="104578"/>
                  <a:pt x="7812014" y="313734"/>
                </a:cubicBezTo>
                <a:cubicBezTo>
                  <a:pt x="7987121" y="522891"/>
                  <a:pt x="8074675" y="837841"/>
                  <a:pt x="8074675" y="1258586"/>
                </a:cubicBezTo>
                <a:cubicBezTo>
                  <a:pt x="8074675" y="2073322"/>
                  <a:pt x="7723244" y="2480691"/>
                  <a:pt x="7020382" y="2480691"/>
                </a:cubicBezTo>
                <a:cubicBezTo>
                  <a:pt x="6794202" y="2480691"/>
                  <a:pt x="6605717" y="2439346"/>
                  <a:pt x="6454930" y="2356656"/>
                </a:cubicBezTo>
                <a:cubicBezTo>
                  <a:pt x="6304143" y="2273967"/>
                  <a:pt x="6191053" y="2142636"/>
                  <a:pt x="6115660" y="1962664"/>
                </a:cubicBezTo>
                <a:lnTo>
                  <a:pt x="6775961" y="1714595"/>
                </a:lnTo>
                <a:cubicBezTo>
                  <a:pt x="6790554" y="1787556"/>
                  <a:pt x="6817914" y="1842278"/>
                  <a:pt x="6858042" y="1878758"/>
                </a:cubicBezTo>
                <a:cubicBezTo>
                  <a:pt x="6898172" y="1915239"/>
                  <a:pt x="6957148" y="1933480"/>
                  <a:pt x="7034974" y="1933480"/>
                </a:cubicBezTo>
                <a:cubicBezTo>
                  <a:pt x="7154144" y="1933480"/>
                  <a:pt x="7245346" y="1887879"/>
                  <a:pt x="7308580" y="1796677"/>
                </a:cubicBezTo>
                <a:cubicBezTo>
                  <a:pt x="7371813" y="1705475"/>
                  <a:pt x="7403430" y="1569888"/>
                  <a:pt x="7403430" y="1389917"/>
                </a:cubicBezTo>
                <a:lnTo>
                  <a:pt x="7403430" y="1320603"/>
                </a:lnTo>
                <a:lnTo>
                  <a:pt x="7388837" y="1320603"/>
                </a:lnTo>
                <a:cubicBezTo>
                  <a:pt x="7359652" y="1403293"/>
                  <a:pt x="7295204" y="1468958"/>
                  <a:pt x="7195490" y="1517599"/>
                </a:cubicBezTo>
                <a:cubicBezTo>
                  <a:pt x="7095776" y="1566240"/>
                  <a:pt x="6980253" y="1590561"/>
                  <a:pt x="6848922" y="1590561"/>
                </a:cubicBezTo>
                <a:cubicBezTo>
                  <a:pt x="6712728" y="1590561"/>
                  <a:pt x="6585045" y="1558944"/>
                  <a:pt x="6465874" y="1495711"/>
                </a:cubicBezTo>
                <a:cubicBezTo>
                  <a:pt x="6346704" y="1432477"/>
                  <a:pt x="6251854" y="1343099"/>
                  <a:pt x="6181325" y="1227577"/>
                </a:cubicBezTo>
                <a:cubicBezTo>
                  <a:pt x="6110795" y="1112055"/>
                  <a:pt x="6075531" y="978900"/>
                  <a:pt x="6075531" y="828113"/>
                </a:cubicBezTo>
                <a:cubicBezTo>
                  <a:pt x="6075531" y="567884"/>
                  <a:pt x="6160652" y="364807"/>
                  <a:pt x="6330896" y="218884"/>
                </a:cubicBezTo>
                <a:cubicBezTo>
                  <a:pt x="6501139" y="72961"/>
                  <a:pt x="6741912" y="0"/>
                  <a:pt x="7053215" y="0"/>
                </a:cubicBezTo>
                <a:close/>
                <a:moveTo>
                  <a:pt x="3221536" y="0"/>
                </a:moveTo>
                <a:cubicBezTo>
                  <a:pt x="3569319" y="0"/>
                  <a:pt x="3828940" y="103362"/>
                  <a:pt x="4000400" y="310086"/>
                </a:cubicBezTo>
                <a:cubicBezTo>
                  <a:pt x="4171860" y="516811"/>
                  <a:pt x="4257589" y="826897"/>
                  <a:pt x="4257589" y="1240345"/>
                </a:cubicBezTo>
                <a:cubicBezTo>
                  <a:pt x="4257589" y="1653794"/>
                  <a:pt x="4171860" y="1963880"/>
                  <a:pt x="4000400" y="2170605"/>
                </a:cubicBezTo>
                <a:cubicBezTo>
                  <a:pt x="3828940" y="2377329"/>
                  <a:pt x="3569319" y="2480691"/>
                  <a:pt x="3221536" y="2480691"/>
                </a:cubicBezTo>
                <a:cubicBezTo>
                  <a:pt x="2871320" y="2480691"/>
                  <a:pt x="2610483" y="2377329"/>
                  <a:pt x="2439023" y="2170605"/>
                </a:cubicBezTo>
                <a:cubicBezTo>
                  <a:pt x="2267564" y="1963880"/>
                  <a:pt x="2181834" y="1653794"/>
                  <a:pt x="2181834" y="1240345"/>
                </a:cubicBezTo>
                <a:cubicBezTo>
                  <a:pt x="2181834" y="826897"/>
                  <a:pt x="2267564" y="516811"/>
                  <a:pt x="2439023" y="310086"/>
                </a:cubicBezTo>
                <a:cubicBezTo>
                  <a:pt x="2610483" y="103362"/>
                  <a:pt x="2871320" y="0"/>
                  <a:pt x="3221536" y="0"/>
                </a:cubicBezTo>
                <a:close/>
                <a:moveTo>
                  <a:pt x="984980" y="0"/>
                </a:moveTo>
                <a:cubicBezTo>
                  <a:pt x="1201432" y="0"/>
                  <a:pt x="1380188" y="38913"/>
                  <a:pt x="1521247" y="116738"/>
                </a:cubicBezTo>
                <a:cubicBezTo>
                  <a:pt x="1662306" y="194564"/>
                  <a:pt x="1765668" y="293062"/>
                  <a:pt x="1831334" y="412233"/>
                </a:cubicBezTo>
                <a:cubicBezTo>
                  <a:pt x="1896999" y="531403"/>
                  <a:pt x="1929831" y="654222"/>
                  <a:pt x="1929831" y="780688"/>
                </a:cubicBezTo>
                <a:cubicBezTo>
                  <a:pt x="1929831" y="1004437"/>
                  <a:pt x="1845926" y="1206297"/>
                  <a:pt x="1678114" y="1386268"/>
                </a:cubicBezTo>
                <a:cubicBezTo>
                  <a:pt x="1510303" y="1566240"/>
                  <a:pt x="1269530" y="1738916"/>
                  <a:pt x="955795" y="1904295"/>
                </a:cubicBezTo>
                <a:lnTo>
                  <a:pt x="955795" y="1911591"/>
                </a:lnTo>
                <a:cubicBezTo>
                  <a:pt x="1106583" y="1899431"/>
                  <a:pt x="1284122" y="1893351"/>
                  <a:pt x="1488414" y="1893351"/>
                </a:cubicBezTo>
                <a:lnTo>
                  <a:pt x="1951720" y="1893351"/>
                </a:lnTo>
                <a:lnTo>
                  <a:pt x="1951720" y="2444210"/>
                </a:lnTo>
                <a:lnTo>
                  <a:pt x="80257" y="2444210"/>
                </a:lnTo>
                <a:lnTo>
                  <a:pt x="80257" y="1984553"/>
                </a:lnTo>
                <a:cubicBezTo>
                  <a:pt x="457225" y="1768100"/>
                  <a:pt x="736911" y="1563200"/>
                  <a:pt x="919315" y="1369852"/>
                </a:cubicBezTo>
                <a:cubicBezTo>
                  <a:pt x="1101718" y="1176504"/>
                  <a:pt x="1192921" y="999573"/>
                  <a:pt x="1192921" y="839057"/>
                </a:cubicBezTo>
                <a:cubicBezTo>
                  <a:pt x="1192921" y="758800"/>
                  <a:pt x="1171032" y="693742"/>
                  <a:pt x="1127255" y="643885"/>
                </a:cubicBezTo>
                <a:cubicBezTo>
                  <a:pt x="1083478" y="594028"/>
                  <a:pt x="1020245" y="569100"/>
                  <a:pt x="937555" y="569100"/>
                </a:cubicBezTo>
                <a:cubicBezTo>
                  <a:pt x="738127" y="569100"/>
                  <a:pt x="638413" y="722319"/>
                  <a:pt x="638413" y="1028757"/>
                </a:cubicBezTo>
                <a:lnTo>
                  <a:pt x="0" y="857298"/>
                </a:lnTo>
                <a:cubicBezTo>
                  <a:pt x="0" y="672462"/>
                  <a:pt x="42561" y="515595"/>
                  <a:pt x="127683" y="386696"/>
                </a:cubicBezTo>
                <a:cubicBezTo>
                  <a:pt x="212804" y="257797"/>
                  <a:pt x="329543" y="161123"/>
                  <a:pt x="477898" y="96674"/>
                </a:cubicBezTo>
                <a:cubicBezTo>
                  <a:pt x="626253" y="32225"/>
                  <a:pt x="795280" y="0"/>
                  <a:pt x="984980" y="0"/>
                </a:cubicBez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30209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A06D7FB-E5CB-42F2-BB0F-6F09B89281D8}"/>
              </a:ext>
            </a:extLst>
          </p:cNvPr>
          <p:cNvSpPr>
            <a:spLocks noGrp="1"/>
          </p:cNvSpPr>
          <p:nvPr>
            <p:ph type="pic" sz="quarter" idx="10" hasCustomPrompt="1"/>
          </p:nvPr>
        </p:nvSpPr>
        <p:spPr>
          <a:xfrm>
            <a:off x="0" y="0"/>
            <a:ext cx="12192000" cy="6858000"/>
          </a:xfrm>
          <a:prstGeom prst="rect">
            <a:avLst/>
          </a:prstGeom>
          <a:solidFill>
            <a:schemeClr val="bg1">
              <a:lumMod val="95000"/>
              <a:alpha val="1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347130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99640D3-F378-45FF-ABBB-C2F773CFC234}"/>
              </a:ext>
            </a:extLst>
          </p:cNvPr>
          <p:cNvSpPr>
            <a:spLocks noGrp="1"/>
          </p:cNvSpPr>
          <p:nvPr>
            <p:ph type="pic" sz="quarter" idx="11" hasCustomPrompt="1"/>
          </p:nvPr>
        </p:nvSpPr>
        <p:spPr>
          <a:xfrm>
            <a:off x="7320785" y="4068674"/>
            <a:ext cx="3810143" cy="2049565"/>
          </a:xfrm>
          <a:prstGeom prst="rect">
            <a:avLst/>
          </a:pr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6" name="Picture Placeholder 5">
            <a:extLst>
              <a:ext uri="{FF2B5EF4-FFF2-40B4-BE49-F238E27FC236}">
                <a16:creationId xmlns:a16="http://schemas.microsoft.com/office/drawing/2014/main" id="{3137A1BB-D4C9-4310-9245-80B754188AB5}"/>
              </a:ext>
            </a:extLst>
          </p:cNvPr>
          <p:cNvSpPr>
            <a:spLocks noGrp="1"/>
          </p:cNvSpPr>
          <p:nvPr>
            <p:ph type="pic" sz="quarter" idx="10" hasCustomPrompt="1"/>
          </p:nvPr>
        </p:nvSpPr>
        <p:spPr>
          <a:xfrm>
            <a:off x="1977718" y="4068676"/>
            <a:ext cx="3810143" cy="2049565"/>
          </a:xfrm>
          <a:prstGeom prst="rect">
            <a:avLst/>
          </a:pr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Tree>
    <p:extLst>
      <p:ext uri="{BB962C8B-B14F-4D97-AF65-F5344CB8AC3E}">
        <p14:creationId xmlns:p14="http://schemas.microsoft.com/office/powerpoint/2010/main" val="264872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7AF5325-803B-4679-8D36-5855DAE5662D}"/>
              </a:ext>
            </a:extLst>
          </p:cNvPr>
          <p:cNvSpPr>
            <a:spLocks noGrp="1"/>
          </p:cNvSpPr>
          <p:nvPr>
            <p:ph type="pic" sz="quarter" idx="10" hasCustomPrompt="1"/>
          </p:nvPr>
        </p:nvSpPr>
        <p:spPr>
          <a:xfrm>
            <a:off x="1977718" y="4068676"/>
            <a:ext cx="3810143" cy="2049565"/>
          </a:xfrm>
          <a:prstGeom prst="rect">
            <a:avLst/>
          </a:pr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Tree>
    <p:extLst>
      <p:ext uri="{BB962C8B-B14F-4D97-AF65-F5344CB8AC3E}">
        <p14:creationId xmlns:p14="http://schemas.microsoft.com/office/powerpoint/2010/main" val="292181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5D7AC48-51E6-46C9-B0C1-C82F74A9AF61}"/>
              </a:ext>
            </a:extLst>
          </p:cNvPr>
          <p:cNvGrpSpPr/>
          <p:nvPr userDrawn="1"/>
        </p:nvGrpSpPr>
        <p:grpSpPr>
          <a:xfrm flipH="1" flipV="1">
            <a:off x="7604759" y="2270759"/>
            <a:ext cx="4587241" cy="4587241"/>
            <a:chOff x="0" y="0"/>
            <a:chExt cx="1055688" cy="1055688"/>
          </a:xfrm>
        </p:grpSpPr>
        <p:sp>
          <p:nvSpPr>
            <p:cNvPr id="7" name="Right Triangle 6">
              <a:extLst>
                <a:ext uri="{FF2B5EF4-FFF2-40B4-BE49-F238E27FC236}">
                  <a16:creationId xmlns:a16="http://schemas.microsoft.com/office/drawing/2014/main" id="{FB109E8C-818E-4FD9-9926-3AC89016E0F1}"/>
                </a:ext>
              </a:extLst>
            </p:cNvPr>
            <p:cNvSpPr/>
            <p:nvPr/>
          </p:nvSpPr>
          <p:spPr>
            <a:xfrm flipV="1">
              <a:off x="0" y="0"/>
              <a:ext cx="1055688" cy="1055688"/>
            </a:xfrm>
            <a:prstGeom prst="rtTriangle">
              <a:avLst/>
            </a:prstGeom>
            <a:gradFill>
              <a:gsLst>
                <a:gs pos="0">
                  <a:schemeClr val="accent1"/>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Triangle 8">
              <a:extLst>
                <a:ext uri="{FF2B5EF4-FFF2-40B4-BE49-F238E27FC236}">
                  <a16:creationId xmlns:a16="http://schemas.microsoft.com/office/drawing/2014/main" id="{FF37DD20-27E7-48AD-A435-30B1F1968120}"/>
                </a:ext>
              </a:extLst>
            </p:cNvPr>
            <p:cNvSpPr/>
            <p:nvPr/>
          </p:nvSpPr>
          <p:spPr>
            <a:xfrm flipH="1">
              <a:off x="0" y="0"/>
              <a:ext cx="523875" cy="523875"/>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asted-image.tiff">
            <a:extLst>
              <a:ext uri="{FF2B5EF4-FFF2-40B4-BE49-F238E27FC236}">
                <a16:creationId xmlns:a16="http://schemas.microsoft.com/office/drawing/2014/main" id="{DB40B23D-DA58-4C86-AAD8-C17B713A8D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1932" y="3200789"/>
            <a:ext cx="6015106" cy="3107936"/>
          </a:xfrm>
          <a:prstGeom prst="rect">
            <a:avLst/>
          </a:prstGeom>
          <a:ln w="12700">
            <a:miter lim="400000"/>
          </a:ln>
          <a:effectLst>
            <a:outerShdw blurRad="1270000" dist="381000" dir="5400000" sx="87000" sy="87000" algn="t" rotWithShape="0">
              <a:prstClr val="black">
                <a:alpha val="25000"/>
              </a:prstClr>
            </a:outerShdw>
          </a:effectLst>
        </p:spPr>
      </p:pic>
      <p:sp>
        <p:nvSpPr>
          <p:cNvPr id="8" name="Picture Placeholder 7">
            <a:extLst>
              <a:ext uri="{FF2B5EF4-FFF2-40B4-BE49-F238E27FC236}">
                <a16:creationId xmlns:a16="http://schemas.microsoft.com/office/drawing/2014/main" id="{65C04D52-7C98-41A5-9CDC-D3466064555D}"/>
              </a:ext>
            </a:extLst>
          </p:cNvPr>
          <p:cNvSpPr>
            <a:spLocks noGrp="1"/>
          </p:cNvSpPr>
          <p:nvPr>
            <p:ph type="pic" sz="quarter" idx="10" hasCustomPrompt="1"/>
          </p:nvPr>
        </p:nvSpPr>
        <p:spPr>
          <a:xfrm>
            <a:off x="6688473" y="3395663"/>
            <a:ext cx="4322024" cy="2541093"/>
          </a:xfrm>
          <a:custGeom>
            <a:avLst/>
            <a:gdLst>
              <a:gd name="connsiteX0" fmla="*/ 0 w 4322024"/>
              <a:gd name="connsiteY0" fmla="*/ 0 h 2529477"/>
              <a:gd name="connsiteX1" fmla="*/ 4322024 w 4322024"/>
              <a:gd name="connsiteY1" fmla="*/ 0 h 2529477"/>
              <a:gd name="connsiteX2" fmla="*/ 4322024 w 4322024"/>
              <a:gd name="connsiteY2" fmla="*/ 2529477 h 2529477"/>
              <a:gd name="connsiteX3" fmla="*/ 0 w 4322024"/>
              <a:gd name="connsiteY3" fmla="*/ 2529477 h 2529477"/>
            </a:gdLst>
            <a:ahLst/>
            <a:cxnLst>
              <a:cxn ang="0">
                <a:pos x="connsiteX0" y="connsiteY0"/>
              </a:cxn>
              <a:cxn ang="0">
                <a:pos x="connsiteX1" y="connsiteY1"/>
              </a:cxn>
              <a:cxn ang="0">
                <a:pos x="connsiteX2" y="connsiteY2"/>
              </a:cxn>
              <a:cxn ang="0">
                <a:pos x="connsiteX3" y="connsiteY3"/>
              </a:cxn>
            </a:cxnLst>
            <a:rect l="l" t="t" r="r" b="b"/>
            <a:pathLst>
              <a:path w="4322024" h="2529477">
                <a:moveTo>
                  <a:pt x="0" y="0"/>
                </a:moveTo>
                <a:lnTo>
                  <a:pt x="4322024" y="0"/>
                </a:lnTo>
                <a:lnTo>
                  <a:pt x="4322024" y="2529477"/>
                </a:lnTo>
                <a:lnTo>
                  <a:pt x="0" y="2529477"/>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4" name="Picture Placeholder 13">
            <a:extLst>
              <a:ext uri="{FF2B5EF4-FFF2-40B4-BE49-F238E27FC236}">
                <a16:creationId xmlns:a16="http://schemas.microsoft.com/office/drawing/2014/main" id="{B12DD174-D841-4E7B-92BC-FC42B389510A}"/>
              </a:ext>
            </a:extLst>
          </p:cNvPr>
          <p:cNvSpPr>
            <a:spLocks noGrp="1"/>
          </p:cNvSpPr>
          <p:nvPr>
            <p:ph type="pic" sz="quarter" idx="12" hasCustomPrompt="1"/>
          </p:nvPr>
        </p:nvSpPr>
        <p:spPr>
          <a:xfrm>
            <a:off x="7895771" y="1267835"/>
            <a:ext cx="2892199" cy="1692669"/>
          </a:xfrm>
          <a:prstGeom prst="rect">
            <a:avLst/>
          </a:pr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1" name="Picture Placeholder 10">
            <a:extLst>
              <a:ext uri="{FF2B5EF4-FFF2-40B4-BE49-F238E27FC236}">
                <a16:creationId xmlns:a16="http://schemas.microsoft.com/office/drawing/2014/main" id="{6FF1AB23-B4A2-40CD-8DA0-A87D2149C397}"/>
              </a:ext>
            </a:extLst>
          </p:cNvPr>
          <p:cNvSpPr>
            <a:spLocks noGrp="1"/>
          </p:cNvSpPr>
          <p:nvPr>
            <p:ph type="pic" sz="quarter" idx="11" hasCustomPrompt="1"/>
          </p:nvPr>
        </p:nvSpPr>
        <p:spPr>
          <a:xfrm>
            <a:off x="4986353" y="2209463"/>
            <a:ext cx="4053631" cy="2372399"/>
          </a:xfrm>
          <a:prstGeom prst="rect">
            <a:avLst/>
          </a:prstGeom>
          <a:solidFill>
            <a:schemeClr val="bg1">
              <a:lumMod val="95000"/>
              <a:alpha val="15000"/>
            </a:schemeClr>
          </a:solidFill>
          <a:ln>
            <a:noFill/>
          </a:ln>
          <a:effectLst>
            <a:outerShdw blurRad="1181100" dist="1016000" sx="91000" sy="91000" algn="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Tree>
    <p:extLst>
      <p:ext uri="{BB962C8B-B14F-4D97-AF65-F5344CB8AC3E}">
        <p14:creationId xmlns:p14="http://schemas.microsoft.com/office/powerpoint/2010/main" val="175510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ppt_x"/>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1"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0D6E53DE-D428-4118-8749-B5C4DD07D2A2}"/>
              </a:ext>
            </a:extLst>
          </p:cNvPr>
          <p:cNvSpPr>
            <a:spLocks noGrp="1"/>
          </p:cNvSpPr>
          <p:nvPr>
            <p:ph type="pic" sz="quarter" idx="10" hasCustomPrompt="1"/>
          </p:nvPr>
        </p:nvSpPr>
        <p:spPr>
          <a:xfrm>
            <a:off x="7505700" y="0"/>
            <a:ext cx="4686300" cy="6858000"/>
          </a:xfrm>
          <a:custGeom>
            <a:avLst/>
            <a:gdLst>
              <a:gd name="connsiteX0" fmla="*/ 0 w 4686300"/>
              <a:gd name="connsiteY0" fmla="*/ 0 h 6858000"/>
              <a:gd name="connsiteX1" fmla="*/ 4686300 w 4686300"/>
              <a:gd name="connsiteY1" fmla="*/ 0 h 6858000"/>
              <a:gd name="connsiteX2" fmla="*/ 4686300 w 4686300"/>
              <a:gd name="connsiteY2" fmla="*/ 6858000 h 6858000"/>
              <a:gd name="connsiteX3" fmla="*/ 0 w 4686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86300" h="6858000">
                <a:moveTo>
                  <a:pt x="0" y="0"/>
                </a:moveTo>
                <a:lnTo>
                  <a:pt x="4686300" y="0"/>
                </a:lnTo>
                <a:lnTo>
                  <a:pt x="4686300" y="6858000"/>
                </a:lnTo>
                <a:lnTo>
                  <a:pt x="0" y="68580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109478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0257912-0598-4F86-80B4-206001A7A295}"/>
              </a:ext>
            </a:extLst>
          </p:cNvPr>
          <p:cNvSpPr>
            <a:spLocks noGrp="1"/>
          </p:cNvSpPr>
          <p:nvPr>
            <p:ph type="pic" sz="quarter" idx="10" hasCustomPrompt="1"/>
          </p:nvPr>
        </p:nvSpPr>
        <p:spPr>
          <a:xfrm>
            <a:off x="8582705" y="2409746"/>
            <a:ext cx="3609295" cy="2082754"/>
          </a:xfrm>
          <a:custGeom>
            <a:avLst/>
            <a:gdLst>
              <a:gd name="connsiteX0" fmla="*/ 0 w 3609295"/>
              <a:gd name="connsiteY0" fmla="*/ 0 h 2082754"/>
              <a:gd name="connsiteX1" fmla="*/ 3609295 w 3609295"/>
              <a:gd name="connsiteY1" fmla="*/ 0 h 2082754"/>
              <a:gd name="connsiteX2" fmla="*/ 3609295 w 3609295"/>
              <a:gd name="connsiteY2" fmla="*/ 2082754 h 2082754"/>
              <a:gd name="connsiteX3" fmla="*/ 0 w 3609295"/>
              <a:gd name="connsiteY3" fmla="*/ 2082754 h 2082754"/>
            </a:gdLst>
            <a:ahLst/>
            <a:cxnLst>
              <a:cxn ang="0">
                <a:pos x="connsiteX0" y="connsiteY0"/>
              </a:cxn>
              <a:cxn ang="0">
                <a:pos x="connsiteX1" y="connsiteY1"/>
              </a:cxn>
              <a:cxn ang="0">
                <a:pos x="connsiteX2" y="connsiteY2"/>
              </a:cxn>
              <a:cxn ang="0">
                <a:pos x="connsiteX3" y="connsiteY3"/>
              </a:cxn>
            </a:cxnLst>
            <a:rect l="l" t="t" r="r" b="b"/>
            <a:pathLst>
              <a:path w="3609295" h="2082754">
                <a:moveTo>
                  <a:pt x="0" y="0"/>
                </a:moveTo>
                <a:lnTo>
                  <a:pt x="3609295" y="0"/>
                </a:lnTo>
                <a:lnTo>
                  <a:pt x="3609295" y="2082754"/>
                </a:lnTo>
                <a:lnTo>
                  <a:pt x="0" y="2082754"/>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78959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6F9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926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6489243A-AEC0-47BA-9DC4-0507E1AE1E38}"/>
              </a:ext>
            </a:extLst>
          </p:cNvPr>
          <p:cNvSpPr>
            <a:spLocks noGrp="1"/>
          </p:cNvSpPr>
          <p:nvPr>
            <p:ph type="pic" sz="quarter" idx="10" hasCustomPrompt="1"/>
          </p:nvPr>
        </p:nvSpPr>
        <p:spPr>
          <a:xfrm>
            <a:off x="-47625" y="0"/>
            <a:ext cx="12192000" cy="6858000"/>
          </a:xfrm>
          <a:prstGeom prst="rect">
            <a:avLst/>
          </a:prstGeom>
          <a:solidFill>
            <a:schemeClr val="bg1">
              <a:lumMod val="95000"/>
              <a:alpha val="15000"/>
            </a:schemeClr>
          </a:solidFill>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6" name="Picture Placeholder 5">
            <a:extLst>
              <a:ext uri="{FF2B5EF4-FFF2-40B4-BE49-F238E27FC236}">
                <a16:creationId xmlns:a16="http://schemas.microsoft.com/office/drawing/2014/main" id="{E66AE711-7AAB-470C-BA2A-C9DEC9C68346}"/>
              </a:ext>
            </a:extLst>
          </p:cNvPr>
          <p:cNvSpPr>
            <a:spLocks noGrp="1"/>
          </p:cNvSpPr>
          <p:nvPr>
            <p:ph type="pic" sz="quarter" idx="11" hasCustomPrompt="1"/>
          </p:nvPr>
        </p:nvSpPr>
        <p:spPr>
          <a:xfrm>
            <a:off x="4381500" y="1052286"/>
            <a:ext cx="3429000" cy="4753428"/>
          </a:xfrm>
          <a:custGeom>
            <a:avLst/>
            <a:gdLst>
              <a:gd name="connsiteX0" fmla="*/ 0 w 3429000"/>
              <a:gd name="connsiteY0" fmla="*/ 0 h 4753428"/>
              <a:gd name="connsiteX1" fmla="*/ 3429000 w 3429000"/>
              <a:gd name="connsiteY1" fmla="*/ 0 h 4753428"/>
              <a:gd name="connsiteX2" fmla="*/ 3429000 w 3429000"/>
              <a:gd name="connsiteY2" fmla="*/ 4753428 h 4753428"/>
              <a:gd name="connsiteX3" fmla="*/ 0 w 3429000"/>
              <a:gd name="connsiteY3" fmla="*/ 4753428 h 4753428"/>
            </a:gdLst>
            <a:ahLst/>
            <a:cxnLst>
              <a:cxn ang="0">
                <a:pos x="connsiteX0" y="connsiteY0"/>
              </a:cxn>
              <a:cxn ang="0">
                <a:pos x="connsiteX1" y="connsiteY1"/>
              </a:cxn>
              <a:cxn ang="0">
                <a:pos x="connsiteX2" y="connsiteY2"/>
              </a:cxn>
              <a:cxn ang="0">
                <a:pos x="connsiteX3" y="connsiteY3"/>
              </a:cxn>
            </a:cxnLst>
            <a:rect l="l" t="t" r="r" b="b"/>
            <a:pathLst>
              <a:path w="3429000" h="4753428">
                <a:moveTo>
                  <a:pt x="0" y="0"/>
                </a:moveTo>
                <a:lnTo>
                  <a:pt x="3429000" y="0"/>
                </a:lnTo>
                <a:lnTo>
                  <a:pt x="3429000" y="4753428"/>
                </a:lnTo>
                <a:lnTo>
                  <a:pt x="0" y="4753428"/>
                </a:lnTo>
                <a:close/>
              </a:path>
            </a:pathLst>
          </a:custGeom>
          <a:solidFill>
            <a:schemeClr val="bg1">
              <a:lumMod val="95000"/>
              <a:alpha val="15000"/>
            </a:schemeClr>
          </a:solidFill>
          <a:ln>
            <a:noFill/>
          </a:ln>
          <a:effectLst>
            <a:outerShdw blurRad="838200" dist="2159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Tree>
    <p:extLst>
      <p:ext uri="{BB962C8B-B14F-4D97-AF65-F5344CB8AC3E}">
        <p14:creationId xmlns:p14="http://schemas.microsoft.com/office/powerpoint/2010/main" val="348251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mph" presetSubtype="0" repeatCount="indefinite" accel="41000" decel="59000" autoRev="1" fill="hold" grpId="1" nodeType="withEffect">
                                  <p:stCondLst>
                                    <p:cond delay="0"/>
                                  </p:stCondLst>
                                  <p:childTnLst>
                                    <p:animScale>
                                      <p:cBhvr>
                                        <p:cTn id="9" dur="20000" fill="hold"/>
                                        <p:tgtEl>
                                          <p:spTgt spid="2"/>
                                        </p:tgtEl>
                                      </p:cBhvr>
                                      <p:by x="120000" y="120000"/>
                                    </p:animScale>
                                  </p:childTnLst>
                                </p:cTn>
                              </p:par>
                              <p:par>
                                <p:cTn id="10" presetID="10" presetClass="entr" presetSubtype="0"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2F2AE31-2E90-4BFA-BD35-E0E0E75DC2C0}"/>
              </a:ext>
            </a:extLst>
          </p:cNvPr>
          <p:cNvSpPr>
            <a:spLocks noGrp="1"/>
          </p:cNvSpPr>
          <p:nvPr>
            <p:ph type="pic" sz="quarter" idx="12" hasCustomPrompt="1"/>
          </p:nvPr>
        </p:nvSpPr>
        <p:spPr>
          <a:xfrm>
            <a:off x="6447503" y="4704838"/>
            <a:ext cx="5744497" cy="1603887"/>
          </a:xfrm>
          <a:custGeom>
            <a:avLst/>
            <a:gdLst>
              <a:gd name="connsiteX0" fmla="*/ 0 w 5744497"/>
              <a:gd name="connsiteY0" fmla="*/ 0 h 1603887"/>
              <a:gd name="connsiteX1" fmla="*/ 5744497 w 5744497"/>
              <a:gd name="connsiteY1" fmla="*/ 0 h 1603887"/>
              <a:gd name="connsiteX2" fmla="*/ 5744497 w 5744497"/>
              <a:gd name="connsiteY2" fmla="*/ 1603887 h 1603887"/>
              <a:gd name="connsiteX3" fmla="*/ 0 w 5744497"/>
              <a:gd name="connsiteY3" fmla="*/ 1603887 h 1603887"/>
            </a:gdLst>
            <a:ahLst/>
            <a:cxnLst>
              <a:cxn ang="0">
                <a:pos x="connsiteX0" y="connsiteY0"/>
              </a:cxn>
              <a:cxn ang="0">
                <a:pos x="connsiteX1" y="connsiteY1"/>
              </a:cxn>
              <a:cxn ang="0">
                <a:pos x="connsiteX2" y="connsiteY2"/>
              </a:cxn>
              <a:cxn ang="0">
                <a:pos x="connsiteX3" y="connsiteY3"/>
              </a:cxn>
            </a:cxnLst>
            <a:rect l="l" t="t" r="r" b="b"/>
            <a:pathLst>
              <a:path w="5744497" h="1603887">
                <a:moveTo>
                  <a:pt x="0" y="0"/>
                </a:moveTo>
                <a:lnTo>
                  <a:pt x="5744497" y="0"/>
                </a:lnTo>
                <a:lnTo>
                  <a:pt x="5744497" y="1603887"/>
                </a:lnTo>
                <a:lnTo>
                  <a:pt x="0" y="1603887"/>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7" name="Picture Placeholder 6">
            <a:extLst>
              <a:ext uri="{FF2B5EF4-FFF2-40B4-BE49-F238E27FC236}">
                <a16:creationId xmlns:a16="http://schemas.microsoft.com/office/drawing/2014/main" id="{E90ED5B7-739D-4FF0-85AC-EE750553D00E}"/>
              </a:ext>
            </a:extLst>
          </p:cNvPr>
          <p:cNvSpPr>
            <a:spLocks noGrp="1"/>
          </p:cNvSpPr>
          <p:nvPr>
            <p:ph type="pic" sz="quarter" idx="10" hasCustomPrompt="1"/>
          </p:nvPr>
        </p:nvSpPr>
        <p:spPr>
          <a:xfrm>
            <a:off x="2" y="549277"/>
            <a:ext cx="5744497" cy="1603887"/>
          </a:xfrm>
          <a:custGeom>
            <a:avLst/>
            <a:gdLst>
              <a:gd name="connsiteX0" fmla="*/ 0 w 5744497"/>
              <a:gd name="connsiteY0" fmla="*/ 0 h 1603887"/>
              <a:gd name="connsiteX1" fmla="*/ 5744497 w 5744497"/>
              <a:gd name="connsiteY1" fmla="*/ 0 h 1603887"/>
              <a:gd name="connsiteX2" fmla="*/ 5744497 w 5744497"/>
              <a:gd name="connsiteY2" fmla="*/ 1603887 h 1603887"/>
              <a:gd name="connsiteX3" fmla="*/ 0 w 5744497"/>
              <a:gd name="connsiteY3" fmla="*/ 1603887 h 1603887"/>
            </a:gdLst>
            <a:ahLst/>
            <a:cxnLst>
              <a:cxn ang="0">
                <a:pos x="connsiteX0" y="connsiteY0"/>
              </a:cxn>
              <a:cxn ang="0">
                <a:pos x="connsiteX1" y="connsiteY1"/>
              </a:cxn>
              <a:cxn ang="0">
                <a:pos x="connsiteX2" y="connsiteY2"/>
              </a:cxn>
              <a:cxn ang="0">
                <a:pos x="connsiteX3" y="connsiteY3"/>
              </a:cxn>
            </a:cxnLst>
            <a:rect l="l" t="t" r="r" b="b"/>
            <a:pathLst>
              <a:path w="5744497" h="1603887">
                <a:moveTo>
                  <a:pt x="0" y="0"/>
                </a:moveTo>
                <a:lnTo>
                  <a:pt x="5744497" y="0"/>
                </a:lnTo>
                <a:lnTo>
                  <a:pt x="5744497" y="1603887"/>
                </a:lnTo>
                <a:lnTo>
                  <a:pt x="0" y="1603887"/>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8" name="Picture Placeholder 7">
            <a:extLst>
              <a:ext uri="{FF2B5EF4-FFF2-40B4-BE49-F238E27FC236}">
                <a16:creationId xmlns:a16="http://schemas.microsoft.com/office/drawing/2014/main" id="{7379E1AC-251D-43C3-9984-B932863DF5BA}"/>
              </a:ext>
            </a:extLst>
          </p:cNvPr>
          <p:cNvSpPr>
            <a:spLocks noGrp="1"/>
          </p:cNvSpPr>
          <p:nvPr>
            <p:ph type="pic" sz="quarter" idx="11" hasCustomPrompt="1"/>
          </p:nvPr>
        </p:nvSpPr>
        <p:spPr>
          <a:xfrm>
            <a:off x="3223752" y="2627057"/>
            <a:ext cx="5744497" cy="1603887"/>
          </a:xfrm>
          <a:custGeom>
            <a:avLst/>
            <a:gdLst>
              <a:gd name="connsiteX0" fmla="*/ 0 w 5744497"/>
              <a:gd name="connsiteY0" fmla="*/ 0 h 1603887"/>
              <a:gd name="connsiteX1" fmla="*/ 5744497 w 5744497"/>
              <a:gd name="connsiteY1" fmla="*/ 0 h 1603887"/>
              <a:gd name="connsiteX2" fmla="*/ 5744497 w 5744497"/>
              <a:gd name="connsiteY2" fmla="*/ 1603887 h 1603887"/>
              <a:gd name="connsiteX3" fmla="*/ 0 w 5744497"/>
              <a:gd name="connsiteY3" fmla="*/ 1603887 h 1603887"/>
            </a:gdLst>
            <a:ahLst/>
            <a:cxnLst>
              <a:cxn ang="0">
                <a:pos x="connsiteX0" y="connsiteY0"/>
              </a:cxn>
              <a:cxn ang="0">
                <a:pos x="connsiteX1" y="connsiteY1"/>
              </a:cxn>
              <a:cxn ang="0">
                <a:pos x="connsiteX2" y="connsiteY2"/>
              </a:cxn>
              <a:cxn ang="0">
                <a:pos x="connsiteX3" y="connsiteY3"/>
              </a:cxn>
            </a:cxnLst>
            <a:rect l="l" t="t" r="r" b="b"/>
            <a:pathLst>
              <a:path w="5744497" h="1603887">
                <a:moveTo>
                  <a:pt x="0" y="0"/>
                </a:moveTo>
                <a:lnTo>
                  <a:pt x="5744497" y="0"/>
                </a:lnTo>
                <a:lnTo>
                  <a:pt x="5744497" y="1603887"/>
                </a:lnTo>
                <a:lnTo>
                  <a:pt x="0" y="1603887"/>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lvl="0"/>
            <a:endParaRPr lang="en-GB" dirty="0"/>
          </a:p>
        </p:txBody>
      </p:sp>
    </p:spTree>
    <p:extLst>
      <p:ext uri="{BB962C8B-B14F-4D97-AF65-F5344CB8AC3E}">
        <p14:creationId xmlns:p14="http://schemas.microsoft.com/office/powerpoint/2010/main" val="116158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250" fill="hold"/>
                                        <p:tgtEl>
                                          <p:spTgt spid="9"/>
                                        </p:tgtEl>
                                        <p:attrNameLst>
                                          <p:attrName>ppt_x</p:attrName>
                                        </p:attrNameLst>
                                      </p:cBhvr>
                                      <p:tavLst>
                                        <p:tav tm="0">
                                          <p:val>
                                            <p:strVal val="0-#ppt_w/2"/>
                                          </p:val>
                                        </p:tav>
                                        <p:tav tm="100000">
                                          <p:val>
                                            <p:strVal val="#ppt_x"/>
                                          </p:val>
                                        </p:tav>
                                      </p:tavLst>
                                    </p:anim>
                                    <p:anim calcmode="lin" valueType="num">
                                      <p:cBhvr additive="base">
                                        <p:cTn id="16" dur="1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668F8ED-31DA-4EF2-8DEC-7327DD0021C5}"/>
              </a:ext>
            </a:extLst>
          </p:cNvPr>
          <p:cNvGrpSpPr/>
          <p:nvPr userDrawn="1"/>
        </p:nvGrpSpPr>
        <p:grpSpPr>
          <a:xfrm flipH="1" flipV="1">
            <a:off x="7604759" y="2270759"/>
            <a:ext cx="4587241" cy="4587241"/>
            <a:chOff x="0" y="0"/>
            <a:chExt cx="1055688" cy="1055688"/>
          </a:xfrm>
        </p:grpSpPr>
        <p:sp>
          <p:nvSpPr>
            <p:cNvPr id="12" name="Right Triangle 11">
              <a:extLst>
                <a:ext uri="{FF2B5EF4-FFF2-40B4-BE49-F238E27FC236}">
                  <a16:creationId xmlns:a16="http://schemas.microsoft.com/office/drawing/2014/main" id="{2F58BFA4-4702-4183-8E3C-1E16AE1373CA}"/>
                </a:ext>
              </a:extLst>
            </p:cNvPr>
            <p:cNvSpPr/>
            <p:nvPr/>
          </p:nvSpPr>
          <p:spPr>
            <a:xfrm flipV="1">
              <a:off x="0" y="0"/>
              <a:ext cx="1055688" cy="1055688"/>
            </a:xfrm>
            <a:prstGeom prst="rtTriangle">
              <a:avLst/>
            </a:prstGeom>
            <a:gradFill>
              <a:gsLst>
                <a:gs pos="0">
                  <a:schemeClr val="accent1"/>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a:extLst>
                <a:ext uri="{FF2B5EF4-FFF2-40B4-BE49-F238E27FC236}">
                  <a16:creationId xmlns:a16="http://schemas.microsoft.com/office/drawing/2014/main" id="{F6D76583-5BD8-4F3B-B8BA-024903856D34}"/>
                </a:ext>
              </a:extLst>
            </p:cNvPr>
            <p:cNvSpPr/>
            <p:nvPr/>
          </p:nvSpPr>
          <p:spPr>
            <a:xfrm flipH="1">
              <a:off x="0" y="0"/>
              <a:ext cx="523875" cy="523875"/>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Picture Placeholder 7">
            <a:extLst>
              <a:ext uri="{FF2B5EF4-FFF2-40B4-BE49-F238E27FC236}">
                <a16:creationId xmlns:a16="http://schemas.microsoft.com/office/drawing/2014/main" id="{B712003D-54B9-45CC-BE7B-085466F73A34}"/>
              </a:ext>
            </a:extLst>
          </p:cNvPr>
          <p:cNvSpPr>
            <a:spLocks noGrp="1"/>
          </p:cNvSpPr>
          <p:nvPr>
            <p:ph type="pic" sz="quarter" idx="10" hasCustomPrompt="1"/>
          </p:nvPr>
        </p:nvSpPr>
        <p:spPr>
          <a:xfrm>
            <a:off x="1055687" y="1445342"/>
            <a:ext cx="10080626" cy="3967316"/>
          </a:xfrm>
          <a:custGeom>
            <a:avLst/>
            <a:gdLst>
              <a:gd name="connsiteX0" fmla="*/ 0 w 10080626"/>
              <a:gd name="connsiteY0" fmla="*/ 0 h 3967316"/>
              <a:gd name="connsiteX1" fmla="*/ 10080626 w 10080626"/>
              <a:gd name="connsiteY1" fmla="*/ 0 h 3967316"/>
              <a:gd name="connsiteX2" fmla="*/ 10080626 w 10080626"/>
              <a:gd name="connsiteY2" fmla="*/ 3967316 h 3967316"/>
              <a:gd name="connsiteX3" fmla="*/ 0 w 10080626"/>
              <a:gd name="connsiteY3" fmla="*/ 3967316 h 3967316"/>
            </a:gdLst>
            <a:ahLst/>
            <a:cxnLst>
              <a:cxn ang="0">
                <a:pos x="connsiteX0" y="connsiteY0"/>
              </a:cxn>
              <a:cxn ang="0">
                <a:pos x="connsiteX1" y="connsiteY1"/>
              </a:cxn>
              <a:cxn ang="0">
                <a:pos x="connsiteX2" y="connsiteY2"/>
              </a:cxn>
              <a:cxn ang="0">
                <a:pos x="connsiteX3" y="connsiteY3"/>
              </a:cxn>
            </a:cxnLst>
            <a:rect l="l" t="t" r="r" b="b"/>
            <a:pathLst>
              <a:path w="10080626" h="3967316">
                <a:moveTo>
                  <a:pt x="0" y="0"/>
                </a:moveTo>
                <a:lnTo>
                  <a:pt x="10080626" y="0"/>
                </a:lnTo>
                <a:lnTo>
                  <a:pt x="10080626" y="3967316"/>
                </a:lnTo>
                <a:lnTo>
                  <a:pt x="0" y="3967316"/>
                </a:lnTo>
                <a:close/>
              </a:path>
            </a:pathLst>
          </a:custGeom>
          <a:solidFill>
            <a:schemeClr val="bg1">
              <a:lumMod val="95000"/>
              <a:alpha val="15000"/>
            </a:schemeClr>
          </a:solidFill>
        </p:spPr>
        <p:txBody>
          <a:bodyPr wrap="square"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0" name="Picture Placeholder 9">
            <a:extLst>
              <a:ext uri="{FF2B5EF4-FFF2-40B4-BE49-F238E27FC236}">
                <a16:creationId xmlns:a16="http://schemas.microsoft.com/office/drawing/2014/main" id="{014B80FA-2529-4705-B290-7C50A8F0F23A}"/>
              </a:ext>
            </a:extLst>
          </p:cNvPr>
          <p:cNvSpPr>
            <a:spLocks noGrp="1"/>
          </p:cNvSpPr>
          <p:nvPr>
            <p:ph type="pic" sz="quarter" idx="11" hasCustomPrompt="1"/>
          </p:nvPr>
        </p:nvSpPr>
        <p:spPr>
          <a:xfrm>
            <a:off x="2346960" y="914400"/>
            <a:ext cx="3566160" cy="5029200"/>
          </a:xfrm>
          <a:custGeom>
            <a:avLst/>
            <a:gdLst>
              <a:gd name="connsiteX0" fmla="*/ 0 w 3566160"/>
              <a:gd name="connsiteY0" fmla="*/ 0 h 5029200"/>
              <a:gd name="connsiteX1" fmla="*/ 3566160 w 3566160"/>
              <a:gd name="connsiteY1" fmla="*/ 0 h 5029200"/>
              <a:gd name="connsiteX2" fmla="*/ 3566160 w 3566160"/>
              <a:gd name="connsiteY2" fmla="*/ 5029200 h 5029200"/>
              <a:gd name="connsiteX3" fmla="*/ 0 w 356616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566160" h="5029200">
                <a:moveTo>
                  <a:pt x="0" y="0"/>
                </a:moveTo>
                <a:lnTo>
                  <a:pt x="3566160" y="0"/>
                </a:lnTo>
                <a:lnTo>
                  <a:pt x="3566160" y="5029200"/>
                </a:lnTo>
                <a:lnTo>
                  <a:pt x="0" y="5029200"/>
                </a:lnTo>
                <a:close/>
              </a:path>
            </a:pathLst>
          </a:custGeom>
          <a:solidFill>
            <a:schemeClr val="bg1">
              <a:lumMod val="95000"/>
              <a:alpha val="15000"/>
            </a:schemeClr>
          </a:solidFill>
          <a:ln w="76200">
            <a:solidFill>
              <a:schemeClr val="accent1"/>
            </a:solid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Tree>
    <p:extLst>
      <p:ext uri="{BB962C8B-B14F-4D97-AF65-F5344CB8AC3E}">
        <p14:creationId xmlns:p14="http://schemas.microsoft.com/office/powerpoint/2010/main" val="17674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72FFE45-FC00-42BE-A8F4-A467CBC2F84D}"/>
              </a:ext>
            </a:extLst>
          </p:cNvPr>
          <p:cNvSpPr>
            <a:spLocks noGrp="1"/>
          </p:cNvSpPr>
          <p:nvPr>
            <p:ph type="pic" sz="quarter" idx="14" hasCustomPrompt="1"/>
          </p:nvPr>
        </p:nvSpPr>
        <p:spPr>
          <a:xfrm>
            <a:off x="6279693" y="0"/>
            <a:ext cx="9291484" cy="6858000"/>
          </a:xfrm>
          <a:custGeom>
            <a:avLst/>
            <a:gdLst>
              <a:gd name="connsiteX0" fmla="*/ 6870962 w 9291484"/>
              <a:gd name="connsiteY0" fmla="*/ 0 h 6858000"/>
              <a:gd name="connsiteX1" fmla="*/ 9291484 w 9291484"/>
              <a:gd name="connsiteY1" fmla="*/ 0 h 6858000"/>
              <a:gd name="connsiteX2" fmla="*/ 2420522 w 9291484"/>
              <a:gd name="connsiteY2" fmla="*/ 6858000 h 6858000"/>
              <a:gd name="connsiteX3" fmla="*/ 0 w 92914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91484" h="6858000">
                <a:moveTo>
                  <a:pt x="6870962" y="0"/>
                </a:moveTo>
                <a:lnTo>
                  <a:pt x="9291484" y="0"/>
                </a:lnTo>
                <a:lnTo>
                  <a:pt x="2420522" y="6858000"/>
                </a:lnTo>
                <a:lnTo>
                  <a:pt x="0" y="68580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9" name="Picture Placeholder 8">
            <a:extLst>
              <a:ext uri="{FF2B5EF4-FFF2-40B4-BE49-F238E27FC236}">
                <a16:creationId xmlns:a16="http://schemas.microsoft.com/office/drawing/2014/main" id="{211A9C34-F1E7-4B54-9EE3-9D49BB2C6A9A}"/>
              </a:ext>
            </a:extLst>
          </p:cNvPr>
          <p:cNvSpPr>
            <a:spLocks noGrp="1"/>
          </p:cNvSpPr>
          <p:nvPr>
            <p:ph type="pic" sz="quarter" idx="10" hasCustomPrompt="1"/>
          </p:nvPr>
        </p:nvSpPr>
        <p:spPr>
          <a:xfrm>
            <a:off x="-3379176" y="0"/>
            <a:ext cx="9291484" cy="6858000"/>
          </a:xfrm>
          <a:custGeom>
            <a:avLst/>
            <a:gdLst>
              <a:gd name="connsiteX0" fmla="*/ 6870962 w 9291484"/>
              <a:gd name="connsiteY0" fmla="*/ 0 h 6858000"/>
              <a:gd name="connsiteX1" fmla="*/ 9291484 w 9291484"/>
              <a:gd name="connsiteY1" fmla="*/ 0 h 6858000"/>
              <a:gd name="connsiteX2" fmla="*/ 2420522 w 9291484"/>
              <a:gd name="connsiteY2" fmla="*/ 6858000 h 6858000"/>
              <a:gd name="connsiteX3" fmla="*/ 0 w 92914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91484" h="6858000">
                <a:moveTo>
                  <a:pt x="6870962" y="0"/>
                </a:moveTo>
                <a:lnTo>
                  <a:pt x="9291484" y="0"/>
                </a:lnTo>
                <a:lnTo>
                  <a:pt x="2420522" y="6858000"/>
                </a:lnTo>
                <a:lnTo>
                  <a:pt x="0" y="68580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0" name="Picture Placeholder 9">
            <a:extLst>
              <a:ext uri="{FF2B5EF4-FFF2-40B4-BE49-F238E27FC236}">
                <a16:creationId xmlns:a16="http://schemas.microsoft.com/office/drawing/2014/main" id="{A940FB3F-8A46-4BF6-8C95-99106E8BD93F}"/>
              </a:ext>
            </a:extLst>
          </p:cNvPr>
          <p:cNvSpPr>
            <a:spLocks noGrp="1"/>
          </p:cNvSpPr>
          <p:nvPr>
            <p:ph type="pic" sz="quarter" idx="11" hasCustomPrompt="1"/>
          </p:nvPr>
        </p:nvSpPr>
        <p:spPr>
          <a:xfrm>
            <a:off x="-965360" y="0"/>
            <a:ext cx="9291484" cy="6858000"/>
          </a:xfrm>
          <a:custGeom>
            <a:avLst/>
            <a:gdLst>
              <a:gd name="connsiteX0" fmla="*/ 6870962 w 9291484"/>
              <a:gd name="connsiteY0" fmla="*/ 0 h 6858000"/>
              <a:gd name="connsiteX1" fmla="*/ 9291484 w 9291484"/>
              <a:gd name="connsiteY1" fmla="*/ 0 h 6858000"/>
              <a:gd name="connsiteX2" fmla="*/ 2420522 w 9291484"/>
              <a:gd name="connsiteY2" fmla="*/ 6858000 h 6858000"/>
              <a:gd name="connsiteX3" fmla="*/ 0 w 92914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91484" h="6858000">
                <a:moveTo>
                  <a:pt x="6870962" y="0"/>
                </a:moveTo>
                <a:lnTo>
                  <a:pt x="9291484" y="0"/>
                </a:lnTo>
                <a:lnTo>
                  <a:pt x="2420522" y="6858000"/>
                </a:lnTo>
                <a:lnTo>
                  <a:pt x="0" y="68580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1" name="Picture Placeholder 10">
            <a:extLst>
              <a:ext uri="{FF2B5EF4-FFF2-40B4-BE49-F238E27FC236}">
                <a16:creationId xmlns:a16="http://schemas.microsoft.com/office/drawing/2014/main" id="{7BA8E4B2-5D53-49D7-80D0-DC5B7352EA33}"/>
              </a:ext>
            </a:extLst>
          </p:cNvPr>
          <p:cNvSpPr>
            <a:spLocks noGrp="1"/>
          </p:cNvSpPr>
          <p:nvPr>
            <p:ph type="pic" sz="quarter" idx="12" hasCustomPrompt="1"/>
          </p:nvPr>
        </p:nvSpPr>
        <p:spPr>
          <a:xfrm>
            <a:off x="1448456" y="0"/>
            <a:ext cx="9291484" cy="6858000"/>
          </a:xfrm>
          <a:custGeom>
            <a:avLst/>
            <a:gdLst>
              <a:gd name="connsiteX0" fmla="*/ 6870962 w 9291484"/>
              <a:gd name="connsiteY0" fmla="*/ 0 h 6858000"/>
              <a:gd name="connsiteX1" fmla="*/ 9291484 w 9291484"/>
              <a:gd name="connsiteY1" fmla="*/ 0 h 6858000"/>
              <a:gd name="connsiteX2" fmla="*/ 2420522 w 9291484"/>
              <a:gd name="connsiteY2" fmla="*/ 6858000 h 6858000"/>
              <a:gd name="connsiteX3" fmla="*/ 0 w 92914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91484" h="6858000">
                <a:moveTo>
                  <a:pt x="6870962" y="0"/>
                </a:moveTo>
                <a:lnTo>
                  <a:pt x="9291484" y="0"/>
                </a:lnTo>
                <a:lnTo>
                  <a:pt x="2420522" y="6858000"/>
                </a:lnTo>
                <a:lnTo>
                  <a:pt x="0" y="68580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2" name="Picture Placeholder 11">
            <a:extLst>
              <a:ext uri="{FF2B5EF4-FFF2-40B4-BE49-F238E27FC236}">
                <a16:creationId xmlns:a16="http://schemas.microsoft.com/office/drawing/2014/main" id="{D480185E-AC96-4459-93FF-D90FA2A4EEFD}"/>
              </a:ext>
            </a:extLst>
          </p:cNvPr>
          <p:cNvSpPr>
            <a:spLocks noGrp="1"/>
          </p:cNvSpPr>
          <p:nvPr>
            <p:ph type="pic" sz="quarter" idx="13" hasCustomPrompt="1"/>
          </p:nvPr>
        </p:nvSpPr>
        <p:spPr>
          <a:xfrm>
            <a:off x="3863262" y="0"/>
            <a:ext cx="9291484" cy="6858000"/>
          </a:xfrm>
          <a:custGeom>
            <a:avLst/>
            <a:gdLst>
              <a:gd name="connsiteX0" fmla="*/ 6870962 w 9291484"/>
              <a:gd name="connsiteY0" fmla="*/ 0 h 6858000"/>
              <a:gd name="connsiteX1" fmla="*/ 9291484 w 9291484"/>
              <a:gd name="connsiteY1" fmla="*/ 0 h 6858000"/>
              <a:gd name="connsiteX2" fmla="*/ 2420522 w 9291484"/>
              <a:gd name="connsiteY2" fmla="*/ 6858000 h 6858000"/>
              <a:gd name="connsiteX3" fmla="*/ 0 w 92914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291484" h="6858000">
                <a:moveTo>
                  <a:pt x="6870962" y="0"/>
                </a:moveTo>
                <a:lnTo>
                  <a:pt x="9291484" y="0"/>
                </a:lnTo>
                <a:lnTo>
                  <a:pt x="2420522" y="6858000"/>
                </a:lnTo>
                <a:lnTo>
                  <a:pt x="0" y="68580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231112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26" presetClass="emph" presetSubtype="0" fill="hold" grpId="1" nodeType="withEffect">
                                  <p:stCondLst>
                                    <p:cond delay="0"/>
                                  </p:stCondLst>
                                  <p:childTnLst>
                                    <p:animEffect transition="out" filter="fade">
                                      <p:cBhvr>
                                        <p:cTn id="9" dur="250" tmFilter="0, 0; .2, .5; .8, .5; 1, 0"/>
                                        <p:tgtEl>
                                          <p:spTgt spid="9"/>
                                        </p:tgtEl>
                                      </p:cBhvr>
                                    </p:animEffect>
                                    <p:animScale>
                                      <p:cBhvr>
                                        <p:cTn id="10" dur="125" autoRev="1" fill="hold"/>
                                        <p:tgtEl>
                                          <p:spTgt spid="9"/>
                                        </p:tgtEl>
                                      </p:cBhvr>
                                      <p:by x="105000" y="105000"/>
                                    </p:animScale>
                                  </p:childTnLst>
                                </p:cTn>
                              </p:par>
                              <p:par>
                                <p:cTn id="11" presetID="10"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50"/>
                                        <p:tgtEl>
                                          <p:spTgt spid="10"/>
                                        </p:tgtEl>
                                      </p:cBhvr>
                                    </p:animEffect>
                                  </p:childTnLst>
                                </p:cTn>
                              </p:par>
                              <p:par>
                                <p:cTn id="14" presetID="26" presetClass="emph" presetSubtype="0" fill="hold" grpId="1" nodeType="withEffect">
                                  <p:stCondLst>
                                    <p:cond delay="250"/>
                                  </p:stCondLst>
                                  <p:childTnLst>
                                    <p:animEffect transition="out" filter="fade">
                                      <p:cBhvr>
                                        <p:cTn id="15" dur="250" tmFilter="0, 0; .2, .5; .8, .5; 1, 0"/>
                                        <p:tgtEl>
                                          <p:spTgt spid="10"/>
                                        </p:tgtEl>
                                      </p:cBhvr>
                                    </p:animEffect>
                                    <p:animScale>
                                      <p:cBhvr>
                                        <p:cTn id="16" dur="125" autoRev="1" fill="hold"/>
                                        <p:tgtEl>
                                          <p:spTgt spid="10"/>
                                        </p:tgtEl>
                                      </p:cBhvr>
                                      <p:by x="105000" y="105000"/>
                                    </p:animScale>
                                  </p:childTnLst>
                                </p:cTn>
                              </p:par>
                              <p:par>
                                <p:cTn id="17" presetID="10" presetClass="entr" presetSubtype="0"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par>
                                <p:cTn id="20" presetID="26" presetClass="emph" presetSubtype="0" fill="hold" grpId="1" nodeType="withEffect">
                                  <p:stCondLst>
                                    <p:cond delay="500"/>
                                  </p:stCondLst>
                                  <p:childTnLst>
                                    <p:animEffect transition="out" filter="fade">
                                      <p:cBhvr>
                                        <p:cTn id="21" dur="250" tmFilter="0, 0; .2, .5; .8, .5; 1, 0"/>
                                        <p:tgtEl>
                                          <p:spTgt spid="11"/>
                                        </p:tgtEl>
                                      </p:cBhvr>
                                    </p:animEffect>
                                    <p:animScale>
                                      <p:cBhvr>
                                        <p:cTn id="22" dur="125" autoRev="1" fill="hold"/>
                                        <p:tgtEl>
                                          <p:spTgt spid="11"/>
                                        </p:tgtEl>
                                      </p:cBhvr>
                                      <p:by x="105000" y="105000"/>
                                    </p:animScale>
                                  </p:childTnLst>
                                </p:cTn>
                              </p:par>
                              <p:par>
                                <p:cTn id="23" presetID="10" presetClass="entr" presetSubtype="0" fill="hold" grpId="0"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childTnLst>
                                </p:cTn>
                              </p:par>
                              <p:par>
                                <p:cTn id="26" presetID="26" presetClass="emph" presetSubtype="0" fill="hold" grpId="1" nodeType="withEffect">
                                  <p:stCondLst>
                                    <p:cond delay="750"/>
                                  </p:stCondLst>
                                  <p:childTnLst>
                                    <p:animEffect transition="out" filter="fade">
                                      <p:cBhvr>
                                        <p:cTn id="27" dur="250" tmFilter="0, 0; .2, .5; .8, .5; 1, 0"/>
                                        <p:tgtEl>
                                          <p:spTgt spid="12"/>
                                        </p:tgtEl>
                                      </p:cBhvr>
                                    </p:animEffect>
                                    <p:animScale>
                                      <p:cBhvr>
                                        <p:cTn id="28" dur="125" autoRev="1" fill="hold"/>
                                        <p:tgtEl>
                                          <p:spTgt spid="12"/>
                                        </p:tgtEl>
                                      </p:cBhvr>
                                      <p:by x="105000" y="105000"/>
                                    </p:animScale>
                                  </p:childTnLst>
                                </p:cTn>
                              </p:par>
                              <p:par>
                                <p:cTn id="29" presetID="10" presetClass="entr" presetSubtype="0" fill="hold" grpId="0" nodeType="withEffect">
                                  <p:stCondLst>
                                    <p:cond delay="1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par>
                                <p:cTn id="32" presetID="26" presetClass="emph" presetSubtype="0" fill="hold" grpId="1" nodeType="withEffect">
                                  <p:stCondLst>
                                    <p:cond delay="1000"/>
                                  </p:stCondLst>
                                  <p:childTnLst>
                                    <p:animEffect transition="out" filter="fade">
                                      <p:cBhvr>
                                        <p:cTn id="33" dur="250" tmFilter="0, 0; .2, .5; .8, .5; 1, 0"/>
                                        <p:tgtEl>
                                          <p:spTgt spid="13"/>
                                        </p:tgtEl>
                                      </p:cBhvr>
                                    </p:animEffect>
                                    <p:animScale>
                                      <p:cBhvr>
                                        <p:cTn id="34" dur="125"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9" grpId="0" animBg="1"/>
      <p:bldP spid="9" grpId="1" animBg="1"/>
      <p:bldP spid="10" grpId="0" animBg="1"/>
      <p:bldP spid="10" grpId="1" animBg="1"/>
      <p:bldP spid="11" grpId="0" animBg="1"/>
      <p:bldP spid="11" grpId="1" animBg="1"/>
      <p:bldP spid="12" grpId="0" animBg="1"/>
      <p:bldP spid="12" grpId="1"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EB36B81-5DCE-4014-884D-1C6991A1EA04}"/>
              </a:ext>
            </a:extLst>
          </p:cNvPr>
          <p:cNvSpPr>
            <a:spLocks noGrp="1"/>
          </p:cNvSpPr>
          <p:nvPr>
            <p:ph type="pic" sz="quarter" idx="12" hasCustomPrompt="1"/>
          </p:nvPr>
        </p:nvSpPr>
        <p:spPr>
          <a:xfrm>
            <a:off x="9689690" y="0"/>
            <a:ext cx="2502310" cy="6858000"/>
          </a:xfrm>
          <a:custGeom>
            <a:avLst/>
            <a:gdLst>
              <a:gd name="connsiteX0" fmla="*/ 0 w 2502310"/>
              <a:gd name="connsiteY0" fmla="*/ 0 h 6858000"/>
              <a:gd name="connsiteX1" fmla="*/ 2502310 w 2502310"/>
              <a:gd name="connsiteY1" fmla="*/ 0 h 6858000"/>
              <a:gd name="connsiteX2" fmla="*/ 2502310 w 2502310"/>
              <a:gd name="connsiteY2" fmla="*/ 6858000 h 6858000"/>
              <a:gd name="connsiteX3" fmla="*/ 0 w 25023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02310" h="6858000">
                <a:moveTo>
                  <a:pt x="0" y="0"/>
                </a:moveTo>
                <a:lnTo>
                  <a:pt x="2502310" y="0"/>
                </a:lnTo>
                <a:lnTo>
                  <a:pt x="2502310" y="6858000"/>
                </a:lnTo>
                <a:lnTo>
                  <a:pt x="0" y="68580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0" name="Picture Placeholder 9">
            <a:extLst>
              <a:ext uri="{FF2B5EF4-FFF2-40B4-BE49-F238E27FC236}">
                <a16:creationId xmlns:a16="http://schemas.microsoft.com/office/drawing/2014/main" id="{0CB1324E-7563-45B6-94EC-48CBA9E82119}"/>
              </a:ext>
            </a:extLst>
          </p:cNvPr>
          <p:cNvSpPr>
            <a:spLocks noGrp="1"/>
          </p:cNvSpPr>
          <p:nvPr>
            <p:ph type="pic" sz="quarter" idx="11" hasCustomPrompt="1"/>
          </p:nvPr>
        </p:nvSpPr>
        <p:spPr>
          <a:xfrm>
            <a:off x="7187380" y="0"/>
            <a:ext cx="2502310" cy="6858000"/>
          </a:xfrm>
          <a:custGeom>
            <a:avLst/>
            <a:gdLst>
              <a:gd name="connsiteX0" fmla="*/ 0 w 2502310"/>
              <a:gd name="connsiteY0" fmla="*/ 0 h 6858000"/>
              <a:gd name="connsiteX1" fmla="*/ 2502310 w 2502310"/>
              <a:gd name="connsiteY1" fmla="*/ 0 h 6858000"/>
              <a:gd name="connsiteX2" fmla="*/ 2502310 w 2502310"/>
              <a:gd name="connsiteY2" fmla="*/ 6858000 h 6858000"/>
              <a:gd name="connsiteX3" fmla="*/ 0 w 25023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02310" h="6858000">
                <a:moveTo>
                  <a:pt x="0" y="0"/>
                </a:moveTo>
                <a:lnTo>
                  <a:pt x="2502310" y="0"/>
                </a:lnTo>
                <a:lnTo>
                  <a:pt x="2502310" y="6858000"/>
                </a:lnTo>
                <a:lnTo>
                  <a:pt x="0" y="68580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7" name="Picture Placeholder 6">
            <a:extLst>
              <a:ext uri="{FF2B5EF4-FFF2-40B4-BE49-F238E27FC236}">
                <a16:creationId xmlns:a16="http://schemas.microsoft.com/office/drawing/2014/main" id="{A6B7B3E0-24E9-4F29-8F3A-F24857BF9676}"/>
              </a:ext>
            </a:extLst>
          </p:cNvPr>
          <p:cNvSpPr>
            <a:spLocks noGrp="1"/>
          </p:cNvSpPr>
          <p:nvPr>
            <p:ph type="pic" sz="quarter" idx="10" hasCustomPrompt="1"/>
          </p:nvPr>
        </p:nvSpPr>
        <p:spPr>
          <a:xfrm>
            <a:off x="0" y="0"/>
            <a:ext cx="7187380" cy="6858000"/>
          </a:xfrm>
          <a:custGeom>
            <a:avLst/>
            <a:gdLst>
              <a:gd name="connsiteX0" fmla="*/ 0 w 7187380"/>
              <a:gd name="connsiteY0" fmla="*/ 0 h 6858000"/>
              <a:gd name="connsiteX1" fmla="*/ 7187380 w 7187380"/>
              <a:gd name="connsiteY1" fmla="*/ 0 h 6858000"/>
              <a:gd name="connsiteX2" fmla="*/ 7187380 w 7187380"/>
              <a:gd name="connsiteY2" fmla="*/ 6858000 h 6858000"/>
              <a:gd name="connsiteX3" fmla="*/ 0 w 71873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87380" h="6858000">
                <a:moveTo>
                  <a:pt x="0" y="0"/>
                </a:moveTo>
                <a:lnTo>
                  <a:pt x="7187380" y="0"/>
                </a:lnTo>
                <a:lnTo>
                  <a:pt x="7187380" y="6858000"/>
                </a:lnTo>
                <a:lnTo>
                  <a:pt x="0" y="68580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371110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1+#ppt_w/2"/>
                                          </p:val>
                                        </p:tav>
                                        <p:tav tm="100000">
                                          <p:val>
                                            <p:strVal val="#ppt_x"/>
                                          </p:val>
                                        </p:tav>
                                      </p:tavLst>
                                    </p:anim>
                                    <p:anim calcmode="lin" valueType="num">
                                      <p:cBhvr additive="base">
                                        <p:cTn id="16"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7"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61602A0-70D4-4774-8AD9-B5020419B714}"/>
              </a:ext>
            </a:extLst>
          </p:cNvPr>
          <p:cNvSpPr>
            <a:spLocks noGrp="1"/>
          </p:cNvSpPr>
          <p:nvPr>
            <p:ph type="pic" sz="quarter" idx="12" hasCustomPrompt="1"/>
          </p:nvPr>
        </p:nvSpPr>
        <p:spPr>
          <a:xfrm>
            <a:off x="1447438" y="3372767"/>
            <a:ext cx="2174218" cy="1273407"/>
          </a:xfrm>
          <a:custGeom>
            <a:avLst/>
            <a:gdLst>
              <a:gd name="connsiteX0" fmla="*/ 0 w 2174218"/>
              <a:gd name="connsiteY0" fmla="*/ 0 h 1273407"/>
              <a:gd name="connsiteX1" fmla="*/ 2174218 w 2174218"/>
              <a:gd name="connsiteY1" fmla="*/ 0 h 1273407"/>
              <a:gd name="connsiteX2" fmla="*/ 2174218 w 2174218"/>
              <a:gd name="connsiteY2" fmla="*/ 1273407 h 1273407"/>
              <a:gd name="connsiteX3" fmla="*/ 0 w 2174218"/>
              <a:gd name="connsiteY3" fmla="*/ 1273407 h 1273407"/>
            </a:gdLst>
            <a:ahLst/>
            <a:cxnLst>
              <a:cxn ang="0">
                <a:pos x="connsiteX0" y="connsiteY0"/>
              </a:cxn>
              <a:cxn ang="0">
                <a:pos x="connsiteX1" y="connsiteY1"/>
              </a:cxn>
              <a:cxn ang="0">
                <a:pos x="connsiteX2" y="connsiteY2"/>
              </a:cxn>
              <a:cxn ang="0">
                <a:pos x="connsiteX3" y="connsiteY3"/>
              </a:cxn>
            </a:cxnLst>
            <a:rect l="l" t="t" r="r" b="b"/>
            <a:pathLst>
              <a:path w="2174218" h="1273407">
                <a:moveTo>
                  <a:pt x="0" y="0"/>
                </a:moveTo>
                <a:lnTo>
                  <a:pt x="2174218" y="0"/>
                </a:lnTo>
                <a:lnTo>
                  <a:pt x="2174218" y="1273407"/>
                </a:lnTo>
                <a:lnTo>
                  <a:pt x="0" y="1273407"/>
                </a:lnTo>
                <a:close/>
              </a:path>
            </a:pathLst>
          </a:custGeom>
          <a:solidFill>
            <a:schemeClr val="bg1">
              <a:lumMod val="95000"/>
              <a:alpha val="15000"/>
            </a:schemeClr>
          </a:solidFill>
          <a:ln w="38100">
            <a:solidFill>
              <a:schemeClr val="accent1"/>
            </a:solid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6" name="Picture Placeholder 15">
            <a:extLst>
              <a:ext uri="{FF2B5EF4-FFF2-40B4-BE49-F238E27FC236}">
                <a16:creationId xmlns:a16="http://schemas.microsoft.com/office/drawing/2014/main" id="{23154574-BF65-446A-9C3C-2B9781D506D4}"/>
              </a:ext>
            </a:extLst>
          </p:cNvPr>
          <p:cNvSpPr>
            <a:spLocks noGrp="1"/>
          </p:cNvSpPr>
          <p:nvPr>
            <p:ph type="pic" sz="quarter" idx="13" hasCustomPrompt="1"/>
          </p:nvPr>
        </p:nvSpPr>
        <p:spPr>
          <a:xfrm>
            <a:off x="628896" y="1931931"/>
            <a:ext cx="2174218" cy="1273407"/>
          </a:xfrm>
          <a:custGeom>
            <a:avLst/>
            <a:gdLst>
              <a:gd name="connsiteX0" fmla="*/ 0 w 2174218"/>
              <a:gd name="connsiteY0" fmla="*/ 0 h 1273407"/>
              <a:gd name="connsiteX1" fmla="*/ 2174218 w 2174218"/>
              <a:gd name="connsiteY1" fmla="*/ 0 h 1273407"/>
              <a:gd name="connsiteX2" fmla="*/ 2174218 w 2174218"/>
              <a:gd name="connsiteY2" fmla="*/ 1273407 h 1273407"/>
              <a:gd name="connsiteX3" fmla="*/ 0 w 2174218"/>
              <a:gd name="connsiteY3" fmla="*/ 1273407 h 1273407"/>
            </a:gdLst>
            <a:ahLst/>
            <a:cxnLst>
              <a:cxn ang="0">
                <a:pos x="connsiteX0" y="connsiteY0"/>
              </a:cxn>
              <a:cxn ang="0">
                <a:pos x="connsiteX1" y="connsiteY1"/>
              </a:cxn>
              <a:cxn ang="0">
                <a:pos x="connsiteX2" y="connsiteY2"/>
              </a:cxn>
              <a:cxn ang="0">
                <a:pos x="connsiteX3" y="connsiteY3"/>
              </a:cxn>
            </a:cxnLst>
            <a:rect l="l" t="t" r="r" b="b"/>
            <a:pathLst>
              <a:path w="2174218" h="1273407">
                <a:moveTo>
                  <a:pt x="0" y="0"/>
                </a:moveTo>
                <a:lnTo>
                  <a:pt x="2174218" y="0"/>
                </a:lnTo>
                <a:lnTo>
                  <a:pt x="2174218" y="1273407"/>
                </a:lnTo>
                <a:lnTo>
                  <a:pt x="0" y="1273407"/>
                </a:lnTo>
                <a:close/>
              </a:path>
            </a:pathLst>
          </a:custGeom>
          <a:solidFill>
            <a:schemeClr val="bg1">
              <a:lumMod val="95000"/>
              <a:alpha val="15000"/>
            </a:schemeClr>
          </a:solidFill>
          <a:ln w="38100">
            <a:solidFill>
              <a:schemeClr val="accent1"/>
            </a:solid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7" name="Picture Placeholder 16">
            <a:extLst>
              <a:ext uri="{FF2B5EF4-FFF2-40B4-BE49-F238E27FC236}">
                <a16:creationId xmlns:a16="http://schemas.microsoft.com/office/drawing/2014/main" id="{FA74962F-50D9-4216-AEC4-55F06A73BFBF}"/>
              </a:ext>
            </a:extLst>
          </p:cNvPr>
          <p:cNvSpPr>
            <a:spLocks noGrp="1"/>
          </p:cNvSpPr>
          <p:nvPr>
            <p:ph type="pic" sz="quarter" idx="14" hasCustomPrompt="1"/>
          </p:nvPr>
        </p:nvSpPr>
        <p:spPr>
          <a:xfrm>
            <a:off x="8433020" y="3372766"/>
            <a:ext cx="2174218" cy="1273407"/>
          </a:xfrm>
          <a:custGeom>
            <a:avLst/>
            <a:gdLst>
              <a:gd name="connsiteX0" fmla="*/ 0 w 2174218"/>
              <a:gd name="connsiteY0" fmla="*/ 0 h 1273407"/>
              <a:gd name="connsiteX1" fmla="*/ 2174218 w 2174218"/>
              <a:gd name="connsiteY1" fmla="*/ 0 h 1273407"/>
              <a:gd name="connsiteX2" fmla="*/ 2174218 w 2174218"/>
              <a:gd name="connsiteY2" fmla="*/ 1273407 h 1273407"/>
              <a:gd name="connsiteX3" fmla="*/ 0 w 2174218"/>
              <a:gd name="connsiteY3" fmla="*/ 1273407 h 1273407"/>
            </a:gdLst>
            <a:ahLst/>
            <a:cxnLst>
              <a:cxn ang="0">
                <a:pos x="connsiteX0" y="connsiteY0"/>
              </a:cxn>
              <a:cxn ang="0">
                <a:pos x="connsiteX1" y="connsiteY1"/>
              </a:cxn>
              <a:cxn ang="0">
                <a:pos x="connsiteX2" y="connsiteY2"/>
              </a:cxn>
              <a:cxn ang="0">
                <a:pos x="connsiteX3" y="connsiteY3"/>
              </a:cxn>
            </a:cxnLst>
            <a:rect l="l" t="t" r="r" b="b"/>
            <a:pathLst>
              <a:path w="2174218" h="1273407">
                <a:moveTo>
                  <a:pt x="0" y="0"/>
                </a:moveTo>
                <a:lnTo>
                  <a:pt x="2174218" y="0"/>
                </a:lnTo>
                <a:lnTo>
                  <a:pt x="2174218" y="1273407"/>
                </a:lnTo>
                <a:lnTo>
                  <a:pt x="0" y="1273407"/>
                </a:lnTo>
                <a:close/>
              </a:path>
            </a:pathLst>
          </a:custGeom>
          <a:solidFill>
            <a:schemeClr val="bg1">
              <a:lumMod val="95000"/>
              <a:alpha val="15000"/>
            </a:schemeClr>
          </a:solidFill>
          <a:ln w="38100">
            <a:solidFill>
              <a:schemeClr val="accent1"/>
            </a:solid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8" name="Picture Placeholder 17">
            <a:extLst>
              <a:ext uri="{FF2B5EF4-FFF2-40B4-BE49-F238E27FC236}">
                <a16:creationId xmlns:a16="http://schemas.microsoft.com/office/drawing/2014/main" id="{B3AD5D56-7E12-4752-953D-7C480B87A309}"/>
              </a:ext>
            </a:extLst>
          </p:cNvPr>
          <p:cNvSpPr>
            <a:spLocks noGrp="1"/>
          </p:cNvSpPr>
          <p:nvPr>
            <p:ph type="pic" sz="quarter" idx="15" hasCustomPrompt="1"/>
          </p:nvPr>
        </p:nvSpPr>
        <p:spPr>
          <a:xfrm>
            <a:off x="9225505" y="4813601"/>
            <a:ext cx="2174218" cy="1273407"/>
          </a:xfrm>
          <a:custGeom>
            <a:avLst/>
            <a:gdLst>
              <a:gd name="connsiteX0" fmla="*/ 0 w 2174218"/>
              <a:gd name="connsiteY0" fmla="*/ 0 h 1273407"/>
              <a:gd name="connsiteX1" fmla="*/ 2174218 w 2174218"/>
              <a:gd name="connsiteY1" fmla="*/ 0 h 1273407"/>
              <a:gd name="connsiteX2" fmla="*/ 2174218 w 2174218"/>
              <a:gd name="connsiteY2" fmla="*/ 1273407 h 1273407"/>
              <a:gd name="connsiteX3" fmla="*/ 0 w 2174218"/>
              <a:gd name="connsiteY3" fmla="*/ 1273407 h 1273407"/>
            </a:gdLst>
            <a:ahLst/>
            <a:cxnLst>
              <a:cxn ang="0">
                <a:pos x="connsiteX0" y="connsiteY0"/>
              </a:cxn>
              <a:cxn ang="0">
                <a:pos x="connsiteX1" y="connsiteY1"/>
              </a:cxn>
              <a:cxn ang="0">
                <a:pos x="connsiteX2" y="connsiteY2"/>
              </a:cxn>
              <a:cxn ang="0">
                <a:pos x="connsiteX3" y="connsiteY3"/>
              </a:cxn>
            </a:cxnLst>
            <a:rect l="l" t="t" r="r" b="b"/>
            <a:pathLst>
              <a:path w="2174218" h="1273407">
                <a:moveTo>
                  <a:pt x="0" y="0"/>
                </a:moveTo>
                <a:lnTo>
                  <a:pt x="2174218" y="0"/>
                </a:lnTo>
                <a:lnTo>
                  <a:pt x="2174218" y="1273407"/>
                </a:lnTo>
                <a:lnTo>
                  <a:pt x="0" y="1273407"/>
                </a:lnTo>
                <a:close/>
              </a:path>
            </a:pathLst>
          </a:custGeom>
          <a:solidFill>
            <a:schemeClr val="bg1">
              <a:lumMod val="95000"/>
              <a:alpha val="15000"/>
            </a:schemeClr>
          </a:solidFill>
          <a:ln w="38100">
            <a:solidFill>
              <a:schemeClr val="accent1"/>
            </a:solid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1" name="Picture Placeholder 10">
            <a:extLst>
              <a:ext uri="{FF2B5EF4-FFF2-40B4-BE49-F238E27FC236}">
                <a16:creationId xmlns:a16="http://schemas.microsoft.com/office/drawing/2014/main" id="{7543E8B9-E026-4D96-B76C-3EAEA43AA34B}"/>
              </a:ext>
            </a:extLst>
          </p:cNvPr>
          <p:cNvSpPr>
            <a:spLocks noGrp="1"/>
          </p:cNvSpPr>
          <p:nvPr>
            <p:ph type="pic" sz="quarter" idx="10" hasCustomPrompt="1"/>
          </p:nvPr>
        </p:nvSpPr>
        <p:spPr>
          <a:xfrm>
            <a:off x="1047630" y="4921207"/>
            <a:ext cx="1806766" cy="1058196"/>
          </a:xfrm>
          <a:custGeom>
            <a:avLst/>
            <a:gdLst>
              <a:gd name="connsiteX0" fmla="*/ 0 w 1806766"/>
              <a:gd name="connsiteY0" fmla="*/ 0 h 1058196"/>
              <a:gd name="connsiteX1" fmla="*/ 1806766 w 1806766"/>
              <a:gd name="connsiteY1" fmla="*/ 0 h 1058196"/>
              <a:gd name="connsiteX2" fmla="*/ 1806766 w 1806766"/>
              <a:gd name="connsiteY2" fmla="*/ 1058196 h 1058196"/>
              <a:gd name="connsiteX3" fmla="*/ 0 w 1806766"/>
              <a:gd name="connsiteY3" fmla="*/ 1058196 h 1058196"/>
            </a:gdLst>
            <a:ahLst/>
            <a:cxnLst>
              <a:cxn ang="0">
                <a:pos x="connsiteX0" y="connsiteY0"/>
              </a:cxn>
              <a:cxn ang="0">
                <a:pos x="connsiteX1" y="connsiteY1"/>
              </a:cxn>
              <a:cxn ang="0">
                <a:pos x="connsiteX2" y="connsiteY2"/>
              </a:cxn>
              <a:cxn ang="0">
                <a:pos x="connsiteX3" y="connsiteY3"/>
              </a:cxn>
            </a:cxnLst>
            <a:rect l="l" t="t" r="r" b="b"/>
            <a:pathLst>
              <a:path w="1806766" h="1058196">
                <a:moveTo>
                  <a:pt x="0" y="0"/>
                </a:moveTo>
                <a:lnTo>
                  <a:pt x="1806766" y="0"/>
                </a:lnTo>
                <a:lnTo>
                  <a:pt x="1806766" y="1058196"/>
                </a:lnTo>
                <a:lnTo>
                  <a:pt x="0" y="1058196"/>
                </a:lnTo>
                <a:close/>
              </a:path>
            </a:pathLst>
          </a:custGeom>
          <a:solidFill>
            <a:schemeClr val="bg1">
              <a:lumMod val="95000"/>
              <a:alpha val="15000"/>
            </a:schemeClr>
          </a:solidFill>
          <a:ln w="38100">
            <a:solidFill>
              <a:schemeClr val="accent1"/>
            </a:solid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2" name="Picture Placeholder 11">
            <a:extLst>
              <a:ext uri="{FF2B5EF4-FFF2-40B4-BE49-F238E27FC236}">
                <a16:creationId xmlns:a16="http://schemas.microsoft.com/office/drawing/2014/main" id="{B9712C6A-3DF4-49E7-8B96-44EA73D2EC22}"/>
              </a:ext>
            </a:extLst>
          </p:cNvPr>
          <p:cNvSpPr>
            <a:spLocks noGrp="1"/>
          </p:cNvSpPr>
          <p:nvPr>
            <p:ph type="pic" sz="quarter" idx="11" hasCustomPrompt="1"/>
          </p:nvPr>
        </p:nvSpPr>
        <p:spPr>
          <a:xfrm>
            <a:off x="9329547" y="2039537"/>
            <a:ext cx="1806766" cy="1058196"/>
          </a:xfrm>
          <a:custGeom>
            <a:avLst/>
            <a:gdLst>
              <a:gd name="connsiteX0" fmla="*/ 0 w 1806766"/>
              <a:gd name="connsiteY0" fmla="*/ 0 h 1058196"/>
              <a:gd name="connsiteX1" fmla="*/ 1806766 w 1806766"/>
              <a:gd name="connsiteY1" fmla="*/ 0 h 1058196"/>
              <a:gd name="connsiteX2" fmla="*/ 1806766 w 1806766"/>
              <a:gd name="connsiteY2" fmla="*/ 1058196 h 1058196"/>
              <a:gd name="connsiteX3" fmla="*/ 0 w 1806766"/>
              <a:gd name="connsiteY3" fmla="*/ 1058196 h 1058196"/>
            </a:gdLst>
            <a:ahLst/>
            <a:cxnLst>
              <a:cxn ang="0">
                <a:pos x="connsiteX0" y="connsiteY0"/>
              </a:cxn>
              <a:cxn ang="0">
                <a:pos x="connsiteX1" y="connsiteY1"/>
              </a:cxn>
              <a:cxn ang="0">
                <a:pos x="connsiteX2" y="connsiteY2"/>
              </a:cxn>
              <a:cxn ang="0">
                <a:pos x="connsiteX3" y="connsiteY3"/>
              </a:cxn>
            </a:cxnLst>
            <a:rect l="l" t="t" r="r" b="b"/>
            <a:pathLst>
              <a:path w="1806766" h="1058196">
                <a:moveTo>
                  <a:pt x="0" y="0"/>
                </a:moveTo>
                <a:lnTo>
                  <a:pt x="1806766" y="0"/>
                </a:lnTo>
                <a:lnTo>
                  <a:pt x="1806766" y="1058196"/>
                </a:lnTo>
                <a:lnTo>
                  <a:pt x="0" y="1058196"/>
                </a:lnTo>
                <a:close/>
              </a:path>
            </a:pathLst>
          </a:custGeom>
          <a:solidFill>
            <a:schemeClr val="bg1">
              <a:lumMod val="95000"/>
              <a:alpha val="15000"/>
            </a:schemeClr>
          </a:solidFill>
          <a:ln w="38100">
            <a:solidFill>
              <a:schemeClr val="accent1"/>
            </a:solid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Tree>
    <p:extLst>
      <p:ext uri="{BB962C8B-B14F-4D97-AF65-F5344CB8AC3E}">
        <p14:creationId xmlns:p14="http://schemas.microsoft.com/office/powerpoint/2010/main" val="400879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26" presetClass="emph" presetSubtype="0" fill="hold" grpId="1" nodeType="withEffect">
                                  <p:stCondLst>
                                    <p:cond delay="500"/>
                                  </p:stCondLst>
                                  <p:childTnLst>
                                    <p:animEffect transition="out" filter="fade">
                                      <p:cBhvr>
                                        <p:cTn id="9" dur="250" tmFilter="0, 0; .2, .5; .8, .5; 1, 0"/>
                                        <p:tgtEl>
                                          <p:spTgt spid="16"/>
                                        </p:tgtEl>
                                      </p:cBhvr>
                                    </p:animEffect>
                                    <p:animScale>
                                      <p:cBhvr>
                                        <p:cTn id="10" dur="125" autoRev="1" fill="hold"/>
                                        <p:tgtEl>
                                          <p:spTgt spid="16"/>
                                        </p:tgtEl>
                                      </p:cBhvr>
                                      <p:by x="105000" y="105000"/>
                                    </p:animScale>
                                  </p:childTnLst>
                                </p:cTn>
                              </p:par>
                              <p:par>
                                <p:cTn id="11" presetID="10" presetClass="entr" presetSubtype="0" fill="hold" grpId="0" nodeType="withEffect">
                                  <p:stCondLst>
                                    <p:cond delay="7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50"/>
                                        <p:tgtEl>
                                          <p:spTgt spid="15"/>
                                        </p:tgtEl>
                                      </p:cBhvr>
                                    </p:animEffect>
                                  </p:childTnLst>
                                </p:cTn>
                              </p:par>
                              <p:par>
                                <p:cTn id="14" presetID="26" presetClass="emph" presetSubtype="0" fill="hold" grpId="1" nodeType="withEffect">
                                  <p:stCondLst>
                                    <p:cond delay="750"/>
                                  </p:stCondLst>
                                  <p:childTnLst>
                                    <p:animEffect transition="out" filter="fade">
                                      <p:cBhvr>
                                        <p:cTn id="15" dur="250" tmFilter="0, 0; .2, .5; .8, .5; 1, 0"/>
                                        <p:tgtEl>
                                          <p:spTgt spid="15"/>
                                        </p:tgtEl>
                                      </p:cBhvr>
                                    </p:animEffect>
                                    <p:animScale>
                                      <p:cBhvr>
                                        <p:cTn id="16" dur="125" autoRev="1" fill="hold"/>
                                        <p:tgtEl>
                                          <p:spTgt spid="15"/>
                                        </p:tgtEl>
                                      </p:cBhvr>
                                      <p:by x="105000" y="105000"/>
                                    </p:animScale>
                                  </p:childTnLst>
                                </p:cTn>
                              </p:par>
                              <p:par>
                                <p:cTn id="17" presetID="10" presetClass="entr" presetSubtype="0" fill="hold" grpId="0" nodeType="with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par>
                                <p:cTn id="20" presetID="26" presetClass="emph" presetSubtype="0" fill="hold" grpId="1" nodeType="withEffect">
                                  <p:stCondLst>
                                    <p:cond delay="1000"/>
                                  </p:stCondLst>
                                  <p:childTnLst>
                                    <p:animEffect transition="out" filter="fade">
                                      <p:cBhvr>
                                        <p:cTn id="21" dur="250" tmFilter="0, 0; .2, .5; .8, .5; 1, 0"/>
                                        <p:tgtEl>
                                          <p:spTgt spid="11"/>
                                        </p:tgtEl>
                                      </p:cBhvr>
                                    </p:animEffect>
                                    <p:animScale>
                                      <p:cBhvr>
                                        <p:cTn id="22" dur="125" autoRev="1" fill="hold"/>
                                        <p:tgtEl>
                                          <p:spTgt spid="11"/>
                                        </p:tgtEl>
                                      </p:cBhvr>
                                      <p:by x="105000" y="105000"/>
                                    </p:animScale>
                                  </p:childTnLst>
                                </p:cTn>
                              </p:par>
                              <p:par>
                                <p:cTn id="23" presetID="10" presetClass="entr" presetSubtype="0" fill="hold" grpId="0" nodeType="withEffect">
                                  <p:stCondLst>
                                    <p:cond delay="10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childTnLst>
                                </p:cTn>
                              </p:par>
                              <p:par>
                                <p:cTn id="26" presetID="26" presetClass="emph" presetSubtype="0" fill="hold" grpId="1" nodeType="withEffect">
                                  <p:stCondLst>
                                    <p:cond delay="1000"/>
                                  </p:stCondLst>
                                  <p:childTnLst>
                                    <p:animEffect transition="out" filter="fade">
                                      <p:cBhvr>
                                        <p:cTn id="27" dur="250" tmFilter="0, 0; .2, .5; .8, .5; 1, 0"/>
                                        <p:tgtEl>
                                          <p:spTgt spid="12"/>
                                        </p:tgtEl>
                                      </p:cBhvr>
                                    </p:animEffect>
                                    <p:animScale>
                                      <p:cBhvr>
                                        <p:cTn id="28" dur="125" autoRev="1" fill="hold"/>
                                        <p:tgtEl>
                                          <p:spTgt spid="12"/>
                                        </p:tgtEl>
                                      </p:cBhvr>
                                      <p:by x="105000" y="105000"/>
                                    </p:animScale>
                                  </p:childTnLst>
                                </p:cTn>
                              </p:par>
                              <p:par>
                                <p:cTn id="29" presetID="10" presetClass="entr" presetSubtype="0" fill="hold" grpId="0" nodeType="withEffect">
                                  <p:stCondLst>
                                    <p:cond delay="125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par>
                                <p:cTn id="32" presetID="26" presetClass="emph" presetSubtype="0" fill="hold" grpId="1" nodeType="withEffect">
                                  <p:stCondLst>
                                    <p:cond delay="1250"/>
                                  </p:stCondLst>
                                  <p:childTnLst>
                                    <p:animEffect transition="out" filter="fade">
                                      <p:cBhvr>
                                        <p:cTn id="33" dur="250" tmFilter="0, 0; .2, .5; .8, .5; 1, 0"/>
                                        <p:tgtEl>
                                          <p:spTgt spid="17"/>
                                        </p:tgtEl>
                                      </p:cBhvr>
                                    </p:animEffect>
                                    <p:animScale>
                                      <p:cBhvr>
                                        <p:cTn id="34" dur="125" autoRev="1" fill="hold"/>
                                        <p:tgtEl>
                                          <p:spTgt spid="17"/>
                                        </p:tgtEl>
                                      </p:cBhvr>
                                      <p:by x="105000" y="105000"/>
                                    </p:animScale>
                                  </p:childTnLst>
                                </p:cTn>
                              </p:par>
                              <p:par>
                                <p:cTn id="35" presetID="10" presetClass="entr" presetSubtype="0" fill="hold" grpId="0" nodeType="withEffect">
                                  <p:stCondLst>
                                    <p:cond delay="150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50"/>
                                        <p:tgtEl>
                                          <p:spTgt spid="18"/>
                                        </p:tgtEl>
                                      </p:cBhvr>
                                    </p:animEffect>
                                  </p:childTnLst>
                                </p:cTn>
                              </p:par>
                              <p:par>
                                <p:cTn id="38" presetID="26" presetClass="emph" presetSubtype="0" fill="hold" grpId="1" nodeType="withEffect">
                                  <p:stCondLst>
                                    <p:cond delay="1500"/>
                                  </p:stCondLst>
                                  <p:childTnLst>
                                    <p:animEffect transition="out" filter="fade">
                                      <p:cBhvr>
                                        <p:cTn id="39" dur="250" tmFilter="0, 0; .2, .5; .8, .5; 1, 0"/>
                                        <p:tgtEl>
                                          <p:spTgt spid="18"/>
                                        </p:tgtEl>
                                      </p:cBhvr>
                                    </p:animEffect>
                                    <p:animScale>
                                      <p:cBhvr>
                                        <p:cTn id="40" dur="125"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1" grpId="0" animBg="1"/>
      <p:bldP spid="11" grpId="1" animBg="1"/>
      <p:bldP spid="12" grpId="0" animBg="1"/>
      <p:bldP spid="12"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C03E6FB-BAFF-4F16-9FE9-4A2BBAEB0B22}"/>
              </a:ext>
            </a:extLst>
          </p:cNvPr>
          <p:cNvSpPr>
            <a:spLocks noGrp="1"/>
          </p:cNvSpPr>
          <p:nvPr>
            <p:ph type="pic" sz="quarter" idx="10" hasCustomPrompt="1"/>
          </p:nvPr>
        </p:nvSpPr>
        <p:spPr>
          <a:xfrm>
            <a:off x="5333999" y="1"/>
            <a:ext cx="6858000" cy="6858000"/>
          </a:xfrm>
          <a:custGeom>
            <a:avLst/>
            <a:gdLst>
              <a:gd name="connsiteX0" fmla="*/ 6858000 w 6858000"/>
              <a:gd name="connsiteY0" fmla="*/ 0 h 6858000"/>
              <a:gd name="connsiteX1" fmla="*/ 6858000 w 6858000"/>
              <a:gd name="connsiteY1" fmla="*/ 6858000 h 6858000"/>
              <a:gd name="connsiteX2" fmla="*/ 0 w 6858000"/>
              <a:gd name="connsiteY2" fmla="*/ 6858000 h 6858000"/>
            </a:gdLst>
            <a:ahLst/>
            <a:cxnLst>
              <a:cxn ang="0">
                <a:pos x="connsiteX0" y="connsiteY0"/>
              </a:cxn>
              <a:cxn ang="0">
                <a:pos x="connsiteX1" y="connsiteY1"/>
              </a:cxn>
              <a:cxn ang="0">
                <a:pos x="connsiteX2" y="connsiteY2"/>
              </a:cxn>
            </a:cxnLst>
            <a:rect l="l" t="t" r="r" b="b"/>
            <a:pathLst>
              <a:path w="6858000" h="6858000">
                <a:moveTo>
                  <a:pt x="6858000" y="0"/>
                </a:moveTo>
                <a:lnTo>
                  <a:pt x="6858000" y="6858000"/>
                </a:lnTo>
                <a:lnTo>
                  <a:pt x="0" y="68580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309948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F371A688-D1D9-45F3-B917-60EA8DAF6A61}"/>
              </a:ext>
            </a:extLst>
          </p:cNvPr>
          <p:cNvSpPr>
            <a:spLocks noGrp="1"/>
          </p:cNvSpPr>
          <p:nvPr>
            <p:ph type="pic" sz="quarter" idx="14" hasCustomPrompt="1"/>
          </p:nvPr>
        </p:nvSpPr>
        <p:spPr>
          <a:xfrm>
            <a:off x="8851517" y="4810796"/>
            <a:ext cx="3340483" cy="2047204"/>
          </a:xfrm>
          <a:custGeom>
            <a:avLst/>
            <a:gdLst>
              <a:gd name="connsiteX0" fmla="*/ 0 w 3340483"/>
              <a:gd name="connsiteY0" fmla="*/ 0 h 2047204"/>
              <a:gd name="connsiteX1" fmla="*/ 3340483 w 3340483"/>
              <a:gd name="connsiteY1" fmla="*/ 0 h 2047204"/>
              <a:gd name="connsiteX2" fmla="*/ 3340483 w 3340483"/>
              <a:gd name="connsiteY2" fmla="*/ 2047204 h 2047204"/>
              <a:gd name="connsiteX3" fmla="*/ 0 w 3340483"/>
              <a:gd name="connsiteY3" fmla="*/ 2047204 h 2047204"/>
            </a:gdLst>
            <a:ahLst/>
            <a:cxnLst>
              <a:cxn ang="0">
                <a:pos x="connsiteX0" y="connsiteY0"/>
              </a:cxn>
              <a:cxn ang="0">
                <a:pos x="connsiteX1" y="connsiteY1"/>
              </a:cxn>
              <a:cxn ang="0">
                <a:pos x="connsiteX2" y="connsiteY2"/>
              </a:cxn>
              <a:cxn ang="0">
                <a:pos x="connsiteX3" y="connsiteY3"/>
              </a:cxn>
            </a:cxnLst>
            <a:rect l="l" t="t" r="r" b="b"/>
            <a:pathLst>
              <a:path w="3340483" h="2047204">
                <a:moveTo>
                  <a:pt x="0" y="0"/>
                </a:moveTo>
                <a:lnTo>
                  <a:pt x="3340483" y="0"/>
                </a:lnTo>
                <a:lnTo>
                  <a:pt x="3340483" y="2047204"/>
                </a:lnTo>
                <a:lnTo>
                  <a:pt x="0" y="2047204"/>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8" name="Picture Placeholder 17">
            <a:extLst>
              <a:ext uri="{FF2B5EF4-FFF2-40B4-BE49-F238E27FC236}">
                <a16:creationId xmlns:a16="http://schemas.microsoft.com/office/drawing/2014/main" id="{7537DB61-D012-434C-8EFE-55552826429A}"/>
              </a:ext>
            </a:extLst>
          </p:cNvPr>
          <p:cNvSpPr>
            <a:spLocks noGrp="1"/>
          </p:cNvSpPr>
          <p:nvPr>
            <p:ph type="pic" sz="quarter" idx="13" hasCustomPrompt="1"/>
          </p:nvPr>
        </p:nvSpPr>
        <p:spPr>
          <a:xfrm>
            <a:off x="8851517" y="1333500"/>
            <a:ext cx="3340483" cy="3380704"/>
          </a:xfrm>
          <a:custGeom>
            <a:avLst/>
            <a:gdLst>
              <a:gd name="connsiteX0" fmla="*/ 0 w 3340483"/>
              <a:gd name="connsiteY0" fmla="*/ 0 h 3380704"/>
              <a:gd name="connsiteX1" fmla="*/ 3340483 w 3340483"/>
              <a:gd name="connsiteY1" fmla="*/ 0 h 3380704"/>
              <a:gd name="connsiteX2" fmla="*/ 3340483 w 3340483"/>
              <a:gd name="connsiteY2" fmla="*/ 3380704 h 3380704"/>
              <a:gd name="connsiteX3" fmla="*/ 0 w 3340483"/>
              <a:gd name="connsiteY3" fmla="*/ 3380704 h 3380704"/>
            </a:gdLst>
            <a:ahLst/>
            <a:cxnLst>
              <a:cxn ang="0">
                <a:pos x="connsiteX0" y="connsiteY0"/>
              </a:cxn>
              <a:cxn ang="0">
                <a:pos x="connsiteX1" y="connsiteY1"/>
              </a:cxn>
              <a:cxn ang="0">
                <a:pos x="connsiteX2" y="connsiteY2"/>
              </a:cxn>
              <a:cxn ang="0">
                <a:pos x="connsiteX3" y="connsiteY3"/>
              </a:cxn>
            </a:cxnLst>
            <a:rect l="l" t="t" r="r" b="b"/>
            <a:pathLst>
              <a:path w="3340483" h="3380704">
                <a:moveTo>
                  <a:pt x="0" y="0"/>
                </a:moveTo>
                <a:lnTo>
                  <a:pt x="3340483" y="0"/>
                </a:lnTo>
                <a:lnTo>
                  <a:pt x="3340483" y="3380704"/>
                </a:lnTo>
                <a:lnTo>
                  <a:pt x="0" y="3380704"/>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5" name="Picture Placeholder 14">
            <a:extLst>
              <a:ext uri="{FF2B5EF4-FFF2-40B4-BE49-F238E27FC236}">
                <a16:creationId xmlns:a16="http://schemas.microsoft.com/office/drawing/2014/main" id="{38FF6983-C1A9-440F-96A7-11151CF5A8E3}"/>
              </a:ext>
            </a:extLst>
          </p:cNvPr>
          <p:cNvSpPr>
            <a:spLocks noGrp="1"/>
          </p:cNvSpPr>
          <p:nvPr>
            <p:ph type="pic" sz="quarter" idx="12" hasCustomPrompt="1"/>
          </p:nvPr>
        </p:nvSpPr>
        <p:spPr>
          <a:xfrm>
            <a:off x="8851517" y="0"/>
            <a:ext cx="3340483" cy="1236908"/>
          </a:xfrm>
          <a:custGeom>
            <a:avLst/>
            <a:gdLst>
              <a:gd name="connsiteX0" fmla="*/ 0 w 3340483"/>
              <a:gd name="connsiteY0" fmla="*/ 0 h 1236908"/>
              <a:gd name="connsiteX1" fmla="*/ 3340483 w 3340483"/>
              <a:gd name="connsiteY1" fmla="*/ 0 h 1236908"/>
              <a:gd name="connsiteX2" fmla="*/ 3340483 w 3340483"/>
              <a:gd name="connsiteY2" fmla="*/ 1236908 h 1236908"/>
              <a:gd name="connsiteX3" fmla="*/ 0 w 3340483"/>
              <a:gd name="connsiteY3" fmla="*/ 1236908 h 1236908"/>
            </a:gdLst>
            <a:ahLst/>
            <a:cxnLst>
              <a:cxn ang="0">
                <a:pos x="connsiteX0" y="connsiteY0"/>
              </a:cxn>
              <a:cxn ang="0">
                <a:pos x="connsiteX1" y="connsiteY1"/>
              </a:cxn>
              <a:cxn ang="0">
                <a:pos x="connsiteX2" y="connsiteY2"/>
              </a:cxn>
              <a:cxn ang="0">
                <a:pos x="connsiteX3" y="connsiteY3"/>
              </a:cxn>
            </a:cxnLst>
            <a:rect l="l" t="t" r="r" b="b"/>
            <a:pathLst>
              <a:path w="3340483" h="1236908">
                <a:moveTo>
                  <a:pt x="0" y="0"/>
                </a:moveTo>
                <a:lnTo>
                  <a:pt x="3340483" y="0"/>
                </a:lnTo>
                <a:lnTo>
                  <a:pt x="3340483" y="1236908"/>
                </a:lnTo>
                <a:lnTo>
                  <a:pt x="0" y="1236908"/>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2" name="Picture Placeholder 11">
            <a:extLst>
              <a:ext uri="{FF2B5EF4-FFF2-40B4-BE49-F238E27FC236}">
                <a16:creationId xmlns:a16="http://schemas.microsoft.com/office/drawing/2014/main" id="{729C7965-1187-4D38-B216-A57FDF5FC0DE}"/>
              </a:ext>
            </a:extLst>
          </p:cNvPr>
          <p:cNvSpPr>
            <a:spLocks noGrp="1"/>
          </p:cNvSpPr>
          <p:nvPr>
            <p:ph type="pic" sz="quarter" idx="11" hasCustomPrompt="1"/>
          </p:nvPr>
        </p:nvSpPr>
        <p:spPr>
          <a:xfrm>
            <a:off x="5383161" y="3477296"/>
            <a:ext cx="3340483" cy="3380704"/>
          </a:xfrm>
          <a:custGeom>
            <a:avLst/>
            <a:gdLst>
              <a:gd name="connsiteX0" fmla="*/ 0 w 3340483"/>
              <a:gd name="connsiteY0" fmla="*/ 0 h 3380704"/>
              <a:gd name="connsiteX1" fmla="*/ 3340483 w 3340483"/>
              <a:gd name="connsiteY1" fmla="*/ 0 h 3380704"/>
              <a:gd name="connsiteX2" fmla="*/ 3340483 w 3340483"/>
              <a:gd name="connsiteY2" fmla="*/ 3380704 h 3380704"/>
              <a:gd name="connsiteX3" fmla="*/ 0 w 3340483"/>
              <a:gd name="connsiteY3" fmla="*/ 3380704 h 3380704"/>
            </a:gdLst>
            <a:ahLst/>
            <a:cxnLst>
              <a:cxn ang="0">
                <a:pos x="connsiteX0" y="connsiteY0"/>
              </a:cxn>
              <a:cxn ang="0">
                <a:pos x="connsiteX1" y="connsiteY1"/>
              </a:cxn>
              <a:cxn ang="0">
                <a:pos x="connsiteX2" y="connsiteY2"/>
              </a:cxn>
              <a:cxn ang="0">
                <a:pos x="connsiteX3" y="connsiteY3"/>
              </a:cxn>
            </a:cxnLst>
            <a:rect l="l" t="t" r="r" b="b"/>
            <a:pathLst>
              <a:path w="3340483" h="3380704">
                <a:moveTo>
                  <a:pt x="0" y="0"/>
                </a:moveTo>
                <a:lnTo>
                  <a:pt x="3340483" y="0"/>
                </a:lnTo>
                <a:lnTo>
                  <a:pt x="3340483" y="3380704"/>
                </a:lnTo>
                <a:lnTo>
                  <a:pt x="0" y="3380704"/>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9" name="Picture Placeholder 8">
            <a:extLst>
              <a:ext uri="{FF2B5EF4-FFF2-40B4-BE49-F238E27FC236}">
                <a16:creationId xmlns:a16="http://schemas.microsoft.com/office/drawing/2014/main" id="{19D28BDD-F763-4B46-A49E-06766C6CBFD9}"/>
              </a:ext>
            </a:extLst>
          </p:cNvPr>
          <p:cNvSpPr>
            <a:spLocks noGrp="1"/>
          </p:cNvSpPr>
          <p:nvPr>
            <p:ph type="pic" sz="quarter" idx="10" hasCustomPrompt="1"/>
          </p:nvPr>
        </p:nvSpPr>
        <p:spPr>
          <a:xfrm>
            <a:off x="5383161" y="0"/>
            <a:ext cx="3340483" cy="3380704"/>
          </a:xfrm>
          <a:custGeom>
            <a:avLst/>
            <a:gdLst>
              <a:gd name="connsiteX0" fmla="*/ 0 w 3340483"/>
              <a:gd name="connsiteY0" fmla="*/ 0 h 3380704"/>
              <a:gd name="connsiteX1" fmla="*/ 3340483 w 3340483"/>
              <a:gd name="connsiteY1" fmla="*/ 0 h 3380704"/>
              <a:gd name="connsiteX2" fmla="*/ 3340483 w 3340483"/>
              <a:gd name="connsiteY2" fmla="*/ 3380704 h 3380704"/>
              <a:gd name="connsiteX3" fmla="*/ 0 w 3340483"/>
              <a:gd name="connsiteY3" fmla="*/ 3380704 h 3380704"/>
            </a:gdLst>
            <a:ahLst/>
            <a:cxnLst>
              <a:cxn ang="0">
                <a:pos x="connsiteX0" y="connsiteY0"/>
              </a:cxn>
              <a:cxn ang="0">
                <a:pos x="connsiteX1" y="connsiteY1"/>
              </a:cxn>
              <a:cxn ang="0">
                <a:pos x="connsiteX2" y="connsiteY2"/>
              </a:cxn>
              <a:cxn ang="0">
                <a:pos x="connsiteX3" y="connsiteY3"/>
              </a:cxn>
            </a:cxnLst>
            <a:rect l="l" t="t" r="r" b="b"/>
            <a:pathLst>
              <a:path w="3340483" h="3380704">
                <a:moveTo>
                  <a:pt x="0" y="0"/>
                </a:moveTo>
                <a:lnTo>
                  <a:pt x="3340483" y="0"/>
                </a:lnTo>
                <a:lnTo>
                  <a:pt x="3340483" y="3380704"/>
                </a:lnTo>
                <a:lnTo>
                  <a:pt x="0" y="3380704"/>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13241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ppt_x"/>
                                          </p:val>
                                        </p:tav>
                                        <p:tav tm="100000">
                                          <p:val>
                                            <p:strVal val="#ppt_x"/>
                                          </p:val>
                                        </p:tav>
                                      </p:tavLst>
                                    </p:anim>
                                    <p:anim calcmode="lin" valueType="num">
                                      <p:cBhvr additive="base">
                                        <p:cTn id="16" dur="75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ppt_x"/>
                                          </p:val>
                                        </p:tav>
                                        <p:tav tm="100000">
                                          <p:val>
                                            <p:strVal val="#ppt_x"/>
                                          </p:val>
                                        </p:tav>
                                      </p:tavLst>
                                    </p:anim>
                                    <p:anim calcmode="lin" valueType="num">
                                      <p:cBhvr additive="base">
                                        <p:cTn id="20" dur="10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fill="hold"/>
                                        <p:tgtEl>
                                          <p:spTgt spid="21"/>
                                        </p:tgtEl>
                                        <p:attrNameLst>
                                          <p:attrName>ppt_x</p:attrName>
                                        </p:attrNameLst>
                                      </p:cBhvr>
                                      <p:tavLst>
                                        <p:tav tm="0">
                                          <p:val>
                                            <p:strVal val="#ppt_x"/>
                                          </p:val>
                                        </p:tav>
                                        <p:tav tm="100000">
                                          <p:val>
                                            <p:strVal val="#ppt_x"/>
                                          </p:val>
                                        </p:tav>
                                      </p:tavLst>
                                    </p:anim>
                                    <p:anim calcmode="lin" valueType="num">
                                      <p:cBhvr additive="base">
                                        <p:cTn id="24"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P spid="15" grpId="0" animBg="1"/>
      <p:bldP spid="12" grpId="0" animBg="1"/>
      <p:bldP spid="9"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8DC92A6-5ACC-408B-8F5A-A75AD9BED2F4}"/>
              </a:ext>
            </a:extLst>
          </p:cNvPr>
          <p:cNvSpPr>
            <a:spLocks noGrp="1"/>
          </p:cNvSpPr>
          <p:nvPr>
            <p:ph type="pic" sz="quarter" idx="10" hasCustomPrompt="1"/>
          </p:nvPr>
        </p:nvSpPr>
        <p:spPr>
          <a:xfrm>
            <a:off x="-1736937" y="1927654"/>
            <a:ext cx="3772998" cy="3711146"/>
          </a:xfrm>
          <a:custGeom>
            <a:avLst/>
            <a:gdLst>
              <a:gd name="connsiteX0" fmla="*/ 0 w 3772998"/>
              <a:gd name="connsiteY0" fmla="*/ 0 h 3711146"/>
              <a:gd name="connsiteX1" fmla="*/ 3772998 w 3772998"/>
              <a:gd name="connsiteY1" fmla="*/ 0 h 3711146"/>
              <a:gd name="connsiteX2" fmla="*/ 3772998 w 3772998"/>
              <a:gd name="connsiteY2" fmla="*/ 3711146 h 3711146"/>
              <a:gd name="connsiteX3" fmla="*/ 0 w 3772998"/>
              <a:gd name="connsiteY3" fmla="*/ 3711146 h 3711146"/>
            </a:gdLst>
            <a:ahLst/>
            <a:cxnLst>
              <a:cxn ang="0">
                <a:pos x="connsiteX0" y="connsiteY0"/>
              </a:cxn>
              <a:cxn ang="0">
                <a:pos x="connsiteX1" y="connsiteY1"/>
              </a:cxn>
              <a:cxn ang="0">
                <a:pos x="connsiteX2" y="connsiteY2"/>
              </a:cxn>
              <a:cxn ang="0">
                <a:pos x="connsiteX3" y="connsiteY3"/>
              </a:cxn>
            </a:cxnLst>
            <a:rect l="l" t="t" r="r" b="b"/>
            <a:pathLst>
              <a:path w="3772998" h="3711146">
                <a:moveTo>
                  <a:pt x="0" y="0"/>
                </a:moveTo>
                <a:lnTo>
                  <a:pt x="3772998" y="0"/>
                </a:lnTo>
                <a:lnTo>
                  <a:pt x="3772998" y="3711146"/>
                </a:lnTo>
                <a:lnTo>
                  <a:pt x="0" y="3711146"/>
                </a:lnTo>
                <a:close/>
              </a:path>
            </a:pathLst>
          </a:custGeom>
          <a:solidFill>
            <a:schemeClr val="bg1">
              <a:lumMod val="95000"/>
              <a:alpha val="15000"/>
            </a:schemeClr>
          </a:solidFill>
        </p:spPr>
        <p:txBody>
          <a:bodyPr wrap="square"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1" name="Picture Placeholder 10">
            <a:extLst>
              <a:ext uri="{FF2B5EF4-FFF2-40B4-BE49-F238E27FC236}">
                <a16:creationId xmlns:a16="http://schemas.microsoft.com/office/drawing/2014/main" id="{215B1575-2613-457C-8F87-1B475BA5AB0A}"/>
              </a:ext>
            </a:extLst>
          </p:cNvPr>
          <p:cNvSpPr>
            <a:spLocks noGrp="1"/>
          </p:cNvSpPr>
          <p:nvPr>
            <p:ph type="pic" sz="quarter" idx="12" hasCustomPrompt="1"/>
          </p:nvPr>
        </p:nvSpPr>
        <p:spPr>
          <a:xfrm>
            <a:off x="10155939" y="1927654"/>
            <a:ext cx="3772998" cy="3711146"/>
          </a:xfrm>
          <a:custGeom>
            <a:avLst/>
            <a:gdLst>
              <a:gd name="connsiteX0" fmla="*/ 0 w 3772998"/>
              <a:gd name="connsiteY0" fmla="*/ 0 h 3711146"/>
              <a:gd name="connsiteX1" fmla="*/ 3772998 w 3772998"/>
              <a:gd name="connsiteY1" fmla="*/ 0 h 3711146"/>
              <a:gd name="connsiteX2" fmla="*/ 3772998 w 3772998"/>
              <a:gd name="connsiteY2" fmla="*/ 3711146 h 3711146"/>
              <a:gd name="connsiteX3" fmla="*/ 0 w 3772998"/>
              <a:gd name="connsiteY3" fmla="*/ 3711146 h 3711146"/>
            </a:gdLst>
            <a:ahLst/>
            <a:cxnLst>
              <a:cxn ang="0">
                <a:pos x="connsiteX0" y="connsiteY0"/>
              </a:cxn>
              <a:cxn ang="0">
                <a:pos x="connsiteX1" y="connsiteY1"/>
              </a:cxn>
              <a:cxn ang="0">
                <a:pos x="connsiteX2" y="connsiteY2"/>
              </a:cxn>
              <a:cxn ang="0">
                <a:pos x="connsiteX3" y="connsiteY3"/>
              </a:cxn>
            </a:cxnLst>
            <a:rect l="l" t="t" r="r" b="b"/>
            <a:pathLst>
              <a:path w="3772998" h="3711146">
                <a:moveTo>
                  <a:pt x="0" y="0"/>
                </a:moveTo>
                <a:lnTo>
                  <a:pt x="3772998" y="0"/>
                </a:lnTo>
                <a:lnTo>
                  <a:pt x="3772998" y="3711146"/>
                </a:lnTo>
                <a:lnTo>
                  <a:pt x="0" y="3711146"/>
                </a:lnTo>
                <a:close/>
              </a:path>
            </a:pathLst>
          </a:custGeom>
          <a:solidFill>
            <a:schemeClr val="bg1">
              <a:lumMod val="95000"/>
              <a:alpha val="15000"/>
            </a:schemeClr>
          </a:solidFill>
        </p:spPr>
        <p:txBody>
          <a:bodyPr wrap="square"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0" name="Picture Placeholder 9">
            <a:extLst>
              <a:ext uri="{FF2B5EF4-FFF2-40B4-BE49-F238E27FC236}">
                <a16:creationId xmlns:a16="http://schemas.microsoft.com/office/drawing/2014/main" id="{049C338A-4836-4FF4-926E-16059C7D0042}"/>
              </a:ext>
            </a:extLst>
          </p:cNvPr>
          <p:cNvSpPr>
            <a:spLocks noGrp="1"/>
          </p:cNvSpPr>
          <p:nvPr>
            <p:ph type="pic" sz="quarter" idx="11" hasCustomPrompt="1"/>
          </p:nvPr>
        </p:nvSpPr>
        <p:spPr>
          <a:xfrm>
            <a:off x="6191647" y="1927654"/>
            <a:ext cx="3772998" cy="3711146"/>
          </a:xfrm>
          <a:custGeom>
            <a:avLst/>
            <a:gdLst>
              <a:gd name="connsiteX0" fmla="*/ 0 w 3772998"/>
              <a:gd name="connsiteY0" fmla="*/ 0 h 3711146"/>
              <a:gd name="connsiteX1" fmla="*/ 3772998 w 3772998"/>
              <a:gd name="connsiteY1" fmla="*/ 0 h 3711146"/>
              <a:gd name="connsiteX2" fmla="*/ 3772998 w 3772998"/>
              <a:gd name="connsiteY2" fmla="*/ 3711146 h 3711146"/>
              <a:gd name="connsiteX3" fmla="*/ 0 w 3772998"/>
              <a:gd name="connsiteY3" fmla="*/ 3711146 h 3711146"/>
            </a:gdLst>
            <a:ahLst/>
            <a:cxnLst>
              <a:cxn ang="0">
                <a:pos x="connsiteX0" y="connsiteY0"/>
              </a:cxn>
              <a:cxn ang="0">
                <a:pos x="connsiteX1" y="connsiteY1"/>
              </a:cxn>
              <a:cxn ang="0">
                <a:pos x="connsiteX2" y="connsiteY2"/>
              </a:cxn>
              <a:cxn ang="0">
                <a:pos x="connsiteX3" y="connsiteY3"/>
              </a:cxn>
            </a:cxnLst>
            <a:rect l="l" t="t" r="r" b="b"/>
            <a:pathLst>
              <a:path w="3772998" h="3711146">
                <a:moveTo>
                  <a:pt x="0" y="0"/>
                </a:moveTo>
                <a:lnTo>
                  <a:pt x="3772998" y="0"/>
                </a:lnTo>
                <a:lnTo>
                  <a:pt x="3772998" y="3711146"/>
                </a:lnTo>
                <a:lnTo>
                  <a:pt x="0" y="3711146"/>
                </a:lnTo>
                <a:close/>
              </a:path>
            </a:pathLst>
          </a:custGeom>
          <a:solidFill>
            <a:schemeClr val="bg1">
              <a:lumMod val="95000"/>
              <a:alpha val="15000"/>
            </a:schemeClr>
          </a:solidFill>
          <a:ln w="76200">
            <a:solidFill>
              <a:schemeClr val="accent1"/>
            </a:solid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Tree>
    <p:extLst>
      <p:ext uri="{BB962C8B-B14F-4D97-AF65-F5344CB8AC3E}">
        <p14:creationId xmlns:p14="http://schemas.microsoft.com/office/powerpoint/2010/main" val="89351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1+#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A6AC11D-4372-43FC-BECB-FD41E2A87CA9}"/>
              </a:ext>
            </a:extLst>
          </p:cNvPr>
          <p:cNvSpPr>
            <a:spLocks noGrp="1"/>
          </p:cNvSpPr>
          <p:nvPr>
            <p:ph type="pic" sz="quarter" idx="10" hasCustomPrompt="1"/>
          </p:nvPr>
        </p:nvSpPr>
        <p:spPr>
          <a:xfrm>
            <a:off x="775489" y="1250246"/>
            <a:ext cx="4745256" cy="4357511"/>
          </a:xfrm>
          <a:custGeom>
            <a:avLst/>
            <a:gdLst>
              <a:gd name="connsiteX0" fmla="*/ 0 w 4745256"/>
              <a:gd name="connsiteY0" fmla="*/ 0 h 4357511"/>
              <a:gd name="connsiteX1" fmla="*/ 4745256 w 4745256"/>
              <a:gd name="connsiteY1" fmla="*/ 0 h 4357511"/>
              <a:gd name="connsiteX2" fmla="*/ 4745256 w 4745256"/>
              <a:gd name="connsiteY2" fmla="*/ 4357511 h 4357511"/>
              <a:gd name="connsiteX3" fmla="*/ 0 w 4745256"/>
              <a:gd name="connsiteY3" fmla="*/ 4357511 h 4357511"/>
            </a:gdLst>
            <a:ahLst/>
            <a:cxnLst>
              <a:cxn ang="0">
                <a:pos x="connsiteX0" y="connsiteY0"/>
              </a:cxn>
              <a:cxn ang="0">
                <a:pos x="connsiteX1" y="connsiteY1"/>
              </a:cxn>
              <a:cxn ang="0">
                <a:pos x="connsiteX2" y="connsiteY2"/>
              </a:cxn>
              <a:cxn ang="0">
                <a:pos x="connsiteX3" y="connsiteY3"/>
              </a:cxn>
            </a:cxnLst>
            <a:rect l="l" t="t" r="r" b="b"/>
            <a:pathLst>
              <a:path w="4745256" h="4357511">
                <a:moveTo>
                  <a:pt x="0" y="0"/>
                </a:moveTo>
                <a:lnTo>
                  <a:pt x="4745256" y="0"/>
                </a:lnTo>
                <a:lnTo>
                  <a:pt x="4745256" y="4357511"/>
                </a:lnTo>
                <a:lnTo>
                  <a:pt x="0" y="4357511"/>
                </a:lnTo>
                <a:close/>
              </a:path>
            </a:pathLst>
          </a:custGeom>
          <a:solidFill>
            <a:schemeClr val="bg1">
              <a:lumMod val="95000"/>
              <a:alpha val="15000"/>
            </a:schemeClr>
          </a:solidFill>
          <a:ln w="76200">
            <a:solidFill>
              <a:schemeClr val="accent1"/>
            </a:solidFill>
          </a:ln>
          <a:effectLst>
            <a:outerShdw blurRad="1206500" dist="292100" dir="5400000" sx="97000" sy="97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grpSp>
        <p:nvGrpSpPr>
          <p:cNvPr id="8" name="Group 7">
            <a:extLst>
              <a:ext uri="{FF2B5EF4-FFF2-40B4-BE49-F238E27FC236}">
                <a16:creationId xmlns:a16="http://schemas.microsoft.com/office/drawing/2014/main" id="{C01A9943-4CAB-4FA2-95AE-D6F32413D328}"/>
              </a:ext>
            </a:extLst>
          </p:cNvPr>
          <p:cNvGrpSpPr/>
          <p:nvPr userDrawn="1"/>
        </p:nvGrpSpPr>
        <p:grpSpPr>
          <a:xfrm>
            <a:off x="334963" y="6363884"/>
            <a:ext cx="2201413" cy="261610"/>
            <a:chOff x="4763267" y="6363884"/>
            <a:chExt cx="2201413" cy="261610"/>
          </a:xfrm>
        </p:grpSpPr>
        <p:sp>
          <p:nvSpPr>
            <p:cNvPr id="9" name="Graphic 78">
              <a:extLst>
                <a:ext uri="{FF2B5EF4-FFF2-40B4-BE49-F238E27FC236}">
                  <a16:creationId xmlns:a16="http://schemas.microsoft.com/office/drawing/2014/main" id="{C272ADD6-A598-413E-84CE-D7AD27016168}"/>
                </a:ext>
              </a:extLst>
            </p:cNvPr>
            <p:cNvSpPr/>
            <p:nvPr/>
          </p:nvSpPr>
          <p:spPr>
            <a:xfrm>
              <a:off x="5442596" y="6433016"/>
              <a:ext cx="149970" cy="149970"/>
            </a:xfrm>
            <a:custGeom>
              <a:avLst/>
              <a:gdLst>
                <a:gd name="connsiteX0" fmla="*/ 209538 w 419075"/>
                <a:gd name="connsiteY0" fmla="*/ 0 h 419075"/>
                <a:gd name="connsiteX1" fmla="*/ 0 w 419075"/>
                <a:gd name="connsiteY1" fmla="*/ 209538 h 419075"/>
                <a:gd name="connsiteX2" fmla="*/ 209538 w 419075"/>
                <a:gd name="connsiteY2" fmla="*/ 419075 h 419075"/>
                <a:gd name="connsiteX3" fmla="*/ 419075 w 419075"/>
                <a:gd name="connsiteY3" fmla="*/ 209538 h 419075"/>
                <a:gd name="connsiteX4" fmla="*/ 209538 w 419075"/>
                <a:gd name="connsiteY4" fmla="*/ 0 h 419075"/>
                <a:gd name="connsiteX5" fmla="*/ 305210 w 419075"/>
                <a:gd name="connsiteY5" fmla="*/ 163375 h 419075"/>
                <a:gd name="connsiteX6" fmla="*/ 305347 w 419075"/>
                <a:gd name="connsiteY6" fmla="*/ 169591 h 419075"/>
                <a:gd name="connsiteX7" fmla="*/ 168507 w 419075"/>
                <a:gd name="connsiteY7" fmla="*/ 306431 h 419075"/>
                <a:gd name="connsiteX8" fmla="*/ 168510 w 419075"/>
                <a:gd name="connsiteY8" fmla="*/ 306431 h 419075"/>
                <a:gd name="connsiteX9" fmla="*/ 168507 w 419075"/>
                <a:gd name="connsiteY9" fmla="*/ 306431 h 419075"/>
                <a:gd name="connsiteX10" fmla="*/ 94787 w 419075"/>
                <a:gd name="connsiteY10" fmla="*/ 284827 h 419075"/>
                <a:gd name="connsiteX11" fmla="*/ 106259 w 419075"/>
                <a:gd name="connsiteY11" fmla="*/ 285492 h 419075"/>
                <a:gd name="connsiteX12" fmla="*/ 165994 w 419075"/>
                <a:gd name="connsiteY12" fmla="*/ 264905 h 419075"/>
                <a:gd name="connsiteX13" fmla="*/ 121062 w 419075"/>
                <a:gd name="connsiteY13" fmla="*/ 231500 h 419075"/>
                <a:gd name="connsiteX14" fmla="*/ 130101 w 419075"/>
                <a:gd name="connsiteY14" fmla="*/ 232369 h 419075"/>
                <a:gd name="connsiteX15" fmla="*/ 142785 w 419075"/>
                <a:gd name="connsiteY15" fmla="*/ 230675 h 419075"/>
                <a:gd name="connsiteX16" fmla="*/ 104200 w 419075"/>
                <a:gd name="connsiteY16" fmla="*/ 183531 h 419075"/>
                <a:gd name="connsiteX17" fmla="*/ 104206 w 419075"/>
                <a:gd name="connsiteY17" fmla="*/ 182917 h 419075"/>
                <a:gd name="connsiteX18" fmla="*/ 125989 w 419075"/>
                <a:gd name="connsiteY18" fmla="*/ 188931 h 419075"/>
                <a:gd name="connsiteX19" fmla="*/ 104587 w 419075"/>
                <a:gd name="connsiteY19" fmla="*/ 148898 h 419075"/>
                <a:gd name="connsiteX20" fmla="*/ 111099 w 419075"/>
                <a:gd name="connsiteY20" fmla="*/ 124723 h 419075"/>
                <a:gd name="connsiteX21" fmla="*/ 210235 w 419075"/>
                <a:gd name="connsiteY21" fmla="*/ 174975 h 419075"/>
                <a:gd name="connsiteX22" fmla="*/ 208984 w 419075"/>
                <a:gd name="connsiteY22" fmla="*/ 164008 h 419075"/>
                <a:gd name="connsiteX23" fmla="*/ 257084 w 419075"/>
                <a:gd name="connsiteY23" fmla="*/ 115918 h 419075"/>
                <a:gd name="connsiteX24" fmla="*/ 292191 w 419075"/>
                <a:gd name="connsiteY24" fmla="*/ 131114 h 419075"/>
                <a:gd name="connsiteX25" fmla="*/ 322731 w 419075"/>
                <a:gd name="connsiteY25" fmla="*/ 119441 h 419075"/>
                <a:gd name="connsiteX26" fmla="*/ 301581 w 419075"/>
                <a:gd name="connsiteY26" fmla="*/ 146043 h 419075"/>
                <a:gd name="connsiteX27" fmla="*/ 329199 w 419075"/>
                <a:gd name="connsiteY27" fmla="*/ 138468 h 419075"/>
                <a:gd name="connsiteX28" fmla="*/ 305210 w 419075"/>
                <a:gd name="connsiteY28" fmla="*/ 163375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075" h="419075">
                  <a:moveTo>
                    <a:pt x="209538" y="0"/>
                  </a:moveTo>
                  <a:cubicBezTo>
                    <a:pt x="93831" y="0"/>
                    <a:pt x="0" y="93831"/>
                    <a:pt x="0" y="209538"/>
                  </a:cubicBezTo>
                  <a:cubicBezTo>
                    <a:pt x="0" y="325244"/>
                    <a:pt x="93831" y="419075"/>
                    <a:pt x="209538" y="419075"/>
                  </a:cubicBezTo>
                  <a:cubicBezTo>
                    <a:pt x="325244" y="419075"/>
                    <a:pt x="419075" y="325244"/>
                    <a:pt x="419075" y="209538"/>
                  </a:cubicBezTo>
                  <a:cubicBezTo>
                    <a:pt x="419075" y="93831"/>
                    <a:pt x="325244" y="0"/>
                    <a:pt x="209538" y="0"/>
                  </a:cubicBezTo>
                  <a:close/>
                  <a:moveTo>
                    <a:pt x="305210" y="163375"/>
                  </a:moveTo>
                  <a:cubicBezTo>
                    <a:pt x="305303" y="165437"/>
                    <a:pt x="305347" y="167509"/>
                    <a:pt x="305347" y="169591"/>
                  </a:cubicBezTo>
                  <a:cubicBezTo>
                    <a:pt x="305347" y="233143"/>
                    <a:pt x="256972" y="306428"/>
                    <a:pt x="168507" y="306431"/>
                  </a:cubicBezTo>
                  <a:lnTo>
                    <a:pt x="168510" y="306431"/>
                  </a:lnTo>
                  <a:lnTo>
                    <a:pt x="168507" y="306431"/>
                  </a:lnTo>
                  <a:cubicBezTo>
                    <a:pt x="141346" y="306431"/>
                    <a:pt x="116071" y="298470"/>
                    <a:pt x="94787" y="284827"/>
                  </a:cubicBezTo>
                  <a:cubicBezTo>
                    <a:pt x="98550" y="285272"/>
                    <a:pt x="102380" y="285492"/>
                    <a:pt x="106259" y="285492"/>
                  </a:cubicBezTo>
                  <a:cubicBezTo>
                    <a:pt x="128793" y="285492"/>
                    <a:pt x="149531" y="277806"/>
                    <a:pt x="165994" y="264905"/>
                  </a:cubicBezTo>
                  <a:cubicBezTo>
                    <a:pt x="144939" y="264515"/>
                    <a:pt x="127188" y="250610"/>
                    <a:pt x="121062" y="231500"/>
                  </a:cubicBezTo>
                  <a:cubicBezTo>
                    <a:pt x="123994" y="232062"/>
                    <a:pt x="127009" y="232369"/>
                    <a:pt x="130101" y="232369"/>
                  </a:cubicBezTo>
                  <a:cubicBezTo>
                    <a:pt x="134491" y="232369"/>
                    <a:pt x="138743" y="231778"/>
                    <a:pt x="142785" y="230675"/>
                  </a:cubicBezTo>
                  <a:cubicBezTo>
                    <a:pt x="120778" y="226269"/>
                    <a:pt x="104200" y="206820"/>
                    <a:pt x="104200" y="183531"/>
                  </a:cubicBezTo>
                  <a:cubicBezTo>
                    <a:pt x="104200" y="183313"/>
                    <a:pt x="104200" y="183118"/>
                    <a:pt x="104206" y="182917"/>
                  </a:cubicBezTo>
                  <a:cubicBezTo>
                    <a:pt x="110687" y="186520"/>
                    <a:pt x="118098" y="188688"/>
                    <a:pt x="125989" y="188931"/>
                  </a:cubicBezTo>
                  <a:cubicBezTo>
                    <a:pt x="113075" y="180314"/>
                    <a:pt x="104587" y="165584"/>
                    <a:pt x="104587" y="148898"/>
                  </a:cubicBezTo>
                  <a:cubicBezTo>
                    <a:pt x="104587" y="140086"/>
                    <a:pt x="106968" y="131831"/>
                    <a:pt x="111099" y="124723"/>
                  </a:cubicBezTo>
                  <a:cubicBezTo>
                    <a:pt x="134817" y="153825"/>
                    <a:pt x="170262" y="172964"/>
                    <a:pt x="210235" y="174975"/>
                  </a:cubicBezTo>
                  <a:cubicBezTo>
                    <a:pt x="209410" y="171451"/>
                    <a:pt x="208984" y="167781"/>
                    <a:pt x="208984" y="164008"/>
                  </a:cubicBezTo>
                  <a:cubicBezTo>
                    <a:pt x="208984" y="137458"/>
                    <a:pt x="230525" y="115918"/>
                    <a:pt x="257084" y="115918"/>
                  </a:cubicBezTo>
                  <a:cubicBezTo>
                    <a:pt x="270919" y="115918"/>
                    <a:pt x="283414" y="121766"/>
                    <a:pt x="292191" y="131114"/>
                  </a:cubicBezTo>
                  <a:cubicBezTo>
                    <a:pt x="303148" y="128953"/>
                    <a:pt x="313437" y="124950"/>
                    <a:pt x="322731" y="119441"/>
                  </a:cubicBezTo>
                  <a:cubicBezTo>
                    <a:pt x="319134" y="130667"/>
                    <a:pt x="311512" y="140086"/>
                    <a:pt x="301581" y="146043"/>
                  </a:cubicBezTo>
                  <a:cubicBezTo>
                    <a:pt x="311310" y="144879"/>
                    <a:pt x="320583" y="142299"/>
                    <a:pt x="329199" y="138468"/>
                  </a:cubicBezTo>
                  <a:cubicBezTo>
                    <a:pt x="322763" y="148114"/>
                    <a:pt x="314600" y="156587"/>
                    <a:pt x="305210" y="163375"/>
                  </a:cubicBezTo>
                  <a:close/>
                </a:path>
              </a:pathLst>
            </a:custGeom>
            <a:solidFill>
              <a:schemeClr val="bg1"/>
            </a:solidFill>
            <a:ln w="800" cap="flat">
              <a:noFill/>
              <a:prstDash val="solid"/>
              <a:miter/>
            </a:ln>
          </p:spPr>
          <p:txBody>
            <a:bodyPr rtlCol="0" anchor="ctr"/>
            <a:lstStyle/>
            <a:p>
              <a:endParaRPr lang="en-GB">
                <a:solidFill>
                  <a:schemeClr val="bg1"/>
                </a:solidFill>
              </a:endParaRPr>
            </a:p>
          </p:txBody>
        </p:sp>
        <p:sp>
          <p:nvSpPr>
            <p:cNvPr id="10" name="Freeform: Shape 9">
              <a:extLst>
                <a:ext uri="{FF2B5EF4-FFF2-40B4-BE49-F238E27FC236}">
                  <a16:creationId xmlns:a16="http://schemas.microsoft.com/office/drawing/2014/main" id="{913C2D5C-331F-41BE-B55B-64E7CBADDC12}"/>
                </a:ext>
              </a:extLst>
            </p:cNvPr>
            <p:cNvSpPr/>
            <p:nvPr/>
          </p:nvSpPr>
          <p:spPr>
            <a:xfrm>
              <a:off x="4763267" y="6433016"/>
              <a:ext cx="149970" cy="149970"/>
            </a:xfrm>
            <a:custGeom>
              <a:avLst/>
              <a:gdLst>
                <a:gd name="connsiteX0" fmla="*/ 209538 w 419075"/>
                <a:gd name="connsiteY0" fmla="*/ 0 h 419075"/>
                <a:gd name="connsiteX1" fmla="*/ 419075 w 419075"/>
                <a:gd name="connsiteY1" fmla="*/ 209538 h 419075"/>
                <a:gd name="connsiteX2" fmla="*/ 267376 w 419075"/>
                <a:gd name="connsiteY2" fmla="*/ 410979 h 419075"/>
                <a:gd name="connsiteX3" fmla="*/ 267376 w 419075"/>
                <a:gd name="connsiteY3" fmla="*/ 255911 h 419075"/>
                <a:gd name="connsiteX4" fmla="*/ 312561 w 419075"/>
                <a:gd name="connsiteY4" fmla="*/ 255911 h 419075"/>
                <a:gd name="connsiteX5" fmla="*/ 319332 w 419075"/>
                <a:gd name="connsiteY5" fmla="*/ 203447 h 419075"/>
                <a:gd name="connsiteX6" fmla="*/ 267376 w 419075"/>
                <a:gd name="connsiteY6" fmla="*/ 203447 h 419075"/>
                <a:gd name="connsiteX7" fmla="*/ 267376 w 419075"/>
                <a:gd name="connsiteY7" fmla="*/ 170032 h 419075"/>
                <a:gd name="connsiteX8" fmla="*/ 293313 w 419075"/>
                <a:gd name="connsiteY8" fmla="*/ 144553 h 419075"/>
                <a:gd name="connsiteX9" fmla="*/ 320854 w 419075"/>
                <a:gd name="connsiteY9" fmla="*/ 144553 h 419075"/>
                <a:gd name="connsiteX10" fmla="*/ 320854 w 419075"/>
                <a:gd name="connsiteY10" fmla="*/ 97757 h 419075"/>
                <a:gd name="connsiteX11" fmla="*/ 280495 w 419075"/>
                <a:gd name="connsiteY11" fmla="*/ 95695 h 419075"/>
                <a:gd name="connsiteX12" fmla="*/ 213221 w 419075"/>
                <a:gd name="connsiteY12" fmla="*/ 164839 h 419075"/>
                <a:gd name="connsiteX13" fmla="*/ 213221 w 419075"/>
                <a:gd name="connsiteY13" fmla="*/ 203447 h 419075"/>
                <a:gd name="connsiteX14" fmla="*/ 168203 w 419075"/>
                <a:gd name="connsiteY14" fmla="*/ 203447 h 419075"/>
                <a:gd name="connsiteX15" fmla="*/ 168203 w 419075"/>
                <a:gd name="connsiteY15" fmla="*/ 255911 h 419075"/>
                <a:gd name="connsiteX16" fmla="*/ 213221 w 419075"/>
                <a:gd name="connsiteY16" fmla="*/ 255911 h 419075"/>
                <a:gd name="connsiteX17" fmla="*/ 213221 w 419075"/>
                <a:gd name="connsiteY17" fmla="*/ 419027 h 419075"/>
                <a:gd name="connsiteX18" fmla="*/ 209538 w 419075"/>
                <a:gd name="connsiteY18" fmla="*/ 419075 h 419075"/>
                <a:gd name="connsiteX19" fmla="*/ 0 w 419075"/>
                <a:gd name="connsiteY19" fmla="*/ 209538 h 419075"/>
                <a:gd name="connsiteX20" fmla="*/ 209538 w 419075"/>
                <a:gd name="connsiteY20" fmla="*/ 0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075" h="419075">
                  <a:moveTo>
                    <a:pt x="209538" y="0"/>
                  </a:moveTo>
                  <a:cubicBezTo>
                    <a:pt x="325244" y="0"/>
                    <a:pt x="419075" y="93831"/>
                    <a:pt x="419075" y="209538"/>
                  </a:cubicBezTo>
                  <a:cubicBezTo>
                    <a:pt x="419075" y="305181"/>
                    <a:pt x="354960" y="385871"/>
                    <a:pt x="267376" y="410979"/>
                  </a:cubicBezTo>
                  <a:lnTo>
                    <a:pt x="267376" y="255911"/>
                  </a:lnTo>
                  <a:lnTo>
                    <a:pt x="312561" y="255911"/>
                  </a:lnTo>
                  <a:lnTo>
                    <a:pt x="319332" y="203447"/>
                  </a:lnTo>
                  <a:lnTo>
                    <a:pt x="267376" y="203447"/>
                  </a:lnTo>
                  <a:lnTo>
                    <a:pt x="267376" y="170032"/>
                  </a:lnTo>
                  <a:cubicBezTo>
                    <a:pt x="267376" y="154880"/>
                    <a:pt x="271584" y="144553"/>
                    <a:pt x="293313" y="144553"/>
                  </a:cubicBezTo>
                  <a:lnTo>
                    <a:pt x="320854" y="144553"/>
                  </a:lnTo>
                  <a:lnTo>
                    <a:pt x="320854" y="97757"/>
                  </a:lnTo>
                  <a:cubicBezTo>
                    <a:pt x="316062" y="97121"/>
                    <a:pt x="299621" y="95695"/>
                    <a:pt x="280495" y="95695"/>
                  </a:cubicBezTo>
                  <a:cubicBezTo>
                    <a:pt x="240554" y="95695"/>
                    <a:pt x="213221" y="120065"/>
                    <a:pt x="213221" y="164839"/>
                  </a:cubicBezTo>
                  <a:lnTo>
                    <a:pt x="213221" y="203447"/>
                  </a:lnTo>
                  <a:lnTo>
                    <a:pt x="168203" y="203447"/>
                  </a:lnTo>
                  <a:lnTo>
                    <a:pt x="168203" y="255911"/>
                  </a:lnTo>
                  <a:lnTo>
                    <a:pt x="213221" y="255911"/>
                  </a:lnTo>
                  <a:lnTo>
                    <a:pt x="213221" y="419027"/>
                  </a:lnTo>
                  <a:cubicBezTo>
                    <a:pt x="211993" y="419049"/>
                    <a:pt x="210768" y="419075"/>
                    <a:pt x="209538" y="419075"/>
                  </a:cubicBezTo>
                  <a:cubicBezTo>
                    <a:pt x="93831" y="419075"/>
                    <a:pt x="0" y="325244"/>
                    <a:pt x="0" y="209538"/>
                  </a:cubicBezTo>
                  <a:cubicBezTo>
                    <a:pt x="0" y="93831"/>
                    <a:pt x="93831" y="0"/>
                    <a:pt x="209538" y="0"/>
                  </a:cubicBezTo>
                  <a:close/>
                </a:path>
              </a:pathLst>
            </a:custGeom>
            <a:solidFill>
              <a:schemeClr val="bg1"/>
            </a:solidFill>
            <a:ln w="800" cap="flat">
              <a:noFill/>
              <a:prstDash val="solid"/>
              <a:miter/>
            </a:ln>
          </p:spPr>
          <p:txBody>
            <a:bodyPr rtlCol="0" anchor="ctr"/>
            <a:lstStyle/>
            <a:p>
              <a:endParaRPr lang="en-GB">
                <a:solidFill>
                  <a:schemeClr val="bg1"/>
                </a:solidFill>
              </a:endParaRPr>
            </a:p>
          </p:txBody>
        </p:sp>
        <p:sp>
          <p:nvSpPr>
            <p:cNvPr id="11" name="Freeform: Shape 10">
              <a:extLst>
                <a:ext uri="{FF2B5EF4-FFF2-40B4-BE49-F238E27FC236}">
                  <a16:creationId xmlns:a16="http://schemas.microsoft.com/office/drawing/2014/main" id="{EBDB918B-288B-4391-B895-3378EB76E876}"/>
                </a:ext>
              </a:extLst>
            </p:cNvPr>
            <p:cNvSpPr/>
            <p:nvPr/>
          </p:nvSpPr>
          <p:spPr>
            <a:xfrm>
              <a:off x="4989710" y="6433016"/>
              <a:ext cx="149970" cy="149970"/>
            </a:xfrm>
            <a:custGeom>
              <a:avLst/>
              <a:gdLst>
                <a:gd name="connsiteX0" fmla="*/ 183438 w 419075"/>
                <a:gd name="connsiteY0" fmla="*/ 170281 h 419075"/>
                <a:gd name="connsiteX1" fmla="*/ 251599 w 419075"/>
                <a:gd name="connsiteY1" fmla="*/ 209537 h 419075"/>
                <a:gd name="connsiteX2" fmla="*/ 183438 w 419075"/>
                <a:gd name="connsiteY2" fmla="*/ 248794 h 419075"/>
                <a:gd name="connsiteX3" fmla="*/ 209538 w 419075"/>
                <a:gd name="connsiteY3" fmla="*/ 117865 h 419075"/>
                <a:gd name="connsiteX4" fmla="*/ 107080 w 419075"/>
                <a:gd name="connsiteY4" fmla="*/ 123259 h 419075"/>
                <a:gd name="connsiteX5" fmla="*/ 83999 w 419075"/>
                <a:gd name="connsiteY5" fmla="*/ 146554 h 419075"/>
                <a:gd name="connsiteX6" fmla="*/ 78605 w 419075"/>
                <a:gd name="connsiteY6" fmla="*/ 209538 h 419075"/>
                <a:gd name="connsiteX7" fmla="*/ 83999 w 419075"/>
                <a:gd name="connsiteY7" fmla="*/ 272521 h 419075"/>
                <a:gd name="connsiteX8" fmla="*/ 107080 w 419075"/>
                <a:gd name="connsiteY8" fmla="*/ 295602 h 419075"/>
                <a:gd name="connsiteX9" fmla="*/ 209538 w 419075"/>
                <a:gd name="connsiteY9" fmla="*/ 301210 h 419075"/>
                <a:gd name="connsiteX10" fmla="*/ 311995 w 419075"/>
                <a:gd name="connsiteY10" fmla="*/ 295816 h 419075"/>
                <a:gd name="connsiteX11" fmla="*/ 335076 w 419075"/>
                <a:gd name="connsiteY11" fmla="*/ 272738 h 419075"/>
                <a:gd name="connsiteX12" fmla="*/ 340466 w 419075"/>
                <a:gd name="connsiteY12" fmla="*/ 209752 h 419075"/>
                <a:gd name="connsiteX13" fmla="*/ 335076 w 419075"/>
                <a:gd name="connsiteY13" fmla="*/ 146554 h 419075"/>
                <a:gd name="connsiteX14" fmla="*/ 311995 w 419075"/>
                <a:gd name="connsiteY14" fmla="*/ 123473 h 419075"/>
                <a:gd name="connsiteX15" fmla="*/ 209538 w 419075"/>
                <a:gd name="connsiteY15" fmla="*/ 117865 h 419075"/>
                <a:gd name="connsiteX16" fmla="*/ 209538 w 419075"/>
                <a:gd name="connsiteY16" fmla="*/ 0 h 419075"/>
                <a:gd name="connsiteX17" fmla="*/ 419075 w 419075"/>
                <a:gd name="connsiteY17" fmla="*/ 209538 h 419075"/>
                <a:gd name="connsiteX18" fmla="*/ 209538 w 419075"/>
                <a:gd name="connsiteY18" fmla="*/ 419075 h 419075"/>
                <a:gd name="connsiteX19" fmla="*/ 0 w 419075"/>
                <a:gd name="connsiteY19" fmla="*/ 209538 h 419075"/>
                <a:gd name="connsiteX20" fmla="*/ 209538 w 419075"/>
                <a:gd name="connsiteY20" fmla="*/ 0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075" h="419075">
                  <a:moveTo>
                    <a:pt x="183438" y="170281"/>
                  </a:moveTo>
                  <a:lnTo>
                    <a:pt x="251599" y="209537"/>
                  </a:lnTo>
                  <a:lnTo>
                    <a:pt x="183438" y="248794"/>
                  </a:lnTo>
                  <a:close/>
                  <a:moveTo>
                    <a:pt x="209538" y="117865"/>
                  </a:moveTo>
                  <a:cubicBezTo>
                    <a:pt x="209538" y="117865"/>
                    <a:pt x="127572" y="117865"/>
                    <a:pt x="107080" y="123259"/>
                  </a:cubicBezTo>
                  <a:cubicBezTo>
                    <a:pt x="96079" y="126277"/>
                    <a:pt x="87017" y="135338"/>
                    <a:pt x="83999" y="146554"/>
                  </a:cubicBezTo>
                  <a:cubicBezTo>
                    <a:pt x="78605" y="167046"/>
                    <a:pt x="78605" y="209538"/>
                    <a:pt x="78605" y="209538"/>
                  </a:cubicBezTo>
                  <a:cubicBezTo>
                    <a:pt x="78605" y="209538"/>
                    <a:pt x="78605" y="252247"/>
                    <a:pt x="83999" y="272521"/>
                  </a:cubicBezTo>
                  <a:cubicBezTo>
                    <a:pt x="87021" y="283737"/>
                    <a:pt x="95864" y="292584"/>
                    <a:pt x="107080" y="295602"/>
                  </a:cubicBezTo>
                  <a:cubicBezTo>
                    <a:pt x="127786" y="301210"/>
                    <a:pt x="209538" y="301210"/>
                    <a:pt x="209538" y="301210"/>
                  </a:cubicBezTo>
                  <a:cubicBezTo>
                    <a:pt x="209538" y="301210"/>
                    <a:pt x="291503" y="301210"/>
                    <a:pt x="311995" y="295816"/>
                  </a:cubicBezTo>
                  <a:cubicBezTo>
                    <a:pt x="323211" y="292798"/>
                    <a:pt x="332054" y="283954"/>
                    <a:pt x="335076" y="272738"/>
                  </a:cubicBezTo>
                  <a:cubicBezTo>
                    <a:pt x="340466" y="252247"/>
                    <a:pt x="340466" y="209752"/>
                    <a:pt x="340466" y="209752"/>
                  </a:cubicBezTo>
                  <a:cubicBezTo>
                    <a:pt x="340466" y="209752"/>
                    <a:pt x="340684" y="167046"/>
                    <a:pt x="335076" y="146554"/>
                  </a:cubicBezTo>
                  <a:cubicBezTo>
                    <a:pt x="332054" y="135338"/>
                    <a:pt x="323211" y="126491"/>
                    <a:pt x="311995" y="123473"/>
                  </a:cubicBezTo>
                  <a:cubicBezTo>
                    <a:pt x="291503" y="117865"/>
                    <a:pt x="209538" y="117865"/>
                    <a:pt x="209538" y="117865"/>
                  </a:cubicBezTo>
                  <a:close/>
                  <a:moveTo>
                    <a:pt x="209538" y="0"/>
                  </a:moveTo>
                  <a:cubicBezTo>
                    <a:pt x="325244" y="0"/>
                    <a:pt x="419075" y="93831"/>
                    <a:pt x="419075" y="209538"/>
                  </a:cubicBezTo>
                  <a:cubicBezTo>
                    <a:pt x="419075" y="325244"/>
                    <a:pt x="325244" y="419075"/>
                    <a:pt x="209538" y="419075"/>
                  </a:cubicBezTo>
                  <a:cubicBezTo>
                    <a:pt x="93831" y="419075"/>
                    <a:pt x="0" y="325244"/>
                    <a:pt x="0" y="209538"/>
                  </a:cubicBezTo>
                  <a:cubicBezTo>
                    <a:pt x="0" y="93831"/>
                    <a:pt x="93831" y="0"/>
                    <a:pt x="209538" y="0"/>
                  </a:cubicBezTo>
                  <a:close/>
                </a:path>
              </a:pathLst>
            </a:custGeom>
            <a:solidFill>
              <a:schemeClr val="bg1"/>
            </a:solidFill>
            <a:ln w="800" cap="flat">
              <a:noFill/>
              <a:prstDash val="solid"/>
              <a:miter/>
            </a:ln>
          </p:spPr>
          <p:txBody>
            <a:bodyPr rtlCol="0" anchor="ctr"/>
            <a:lstStyle/>
            <a:p>
              <a:endParaRPr lang="en-GB">
                <a:solidFill>
                  <a:schemeClr val="bg1"/>
                </a:solidFill>
              </a:endParaRPr>
            </a:p>
          </p:txBody>
        </p:sp>
        <p:sp>
          <p:nvSpPr>
            <p:cNvPr id="12" name="Freeform: Shape 11">
              <a:extLst>
                <a:ext uri="{FF2B5EF4-FFF2-40B4-BE49-F238E27FC236}">
                  <a16:creationId xmlns:a16="http://schemas.microsoft.com/office/drawing/2014/main" id="{189CD84E-545E-4608-AD10-55A70ED5B9D2}"/>
                </a:ext>
              </a:extLst>
            </p:cNvPr>
            <p:cNvSpPr/>
            <p:nvPr/>
          </p:nvSpPr>
          <p:spPr>
            <a:xfrm>
              <a:off x="5216153" y="6433016"/>
              <a:ext cx="149970" cy="149970"/>
            </a:xfrm>
            <a:custGeom>
              <a:avLst/>
              <a:gdLst>
                <a:gd name="connsiteX0" fmla="*/ 209539 w 419075"/>
                <a:gd name="connsiteY0" fmla="*/ 169431 h 419075"/>
                <a:gd name="connsiteX1" fmla="*/ 249646 w 419075"/>
                <a:gd name="connsiteY1" fmla="*/ 209539 h 419075"/>
                <a:gd name="connsiteX2" fmla="*/ 209539 w 419075"/>
                <a:gd name="connsiteY2" fmla="*/ 249646 h 419075"/>
                <a:gd name="connsiteX3" fmla="*/ 169431 w 419075"/>
                <a:gd name="connsiteY3" fmla="*/ 209539 h 419075"/>
                <a:gd name="connsiteX4" fmla="*/ 209539 w 419075"/>
                <a:gd name="connsiteY4" fmla="*/ 169431 h 419075"/>
                <a:gd name="connsiteX5" fmla="*/ 209539 w 419075"/>
                <a:gd name="connsiteY5" fmla="*/ 147753 h 419075"/>
                <a:gd name="connsiteX6" fmla="*/ 147750 w 419075"/>
                <a:gd name="connsiteY6" fmla="*/ 209539 h 419075"/>
                <a:gd name="connsiteX7" fmla="*/ 209539 w 419075"/>
                <a:gd name="connsiteY7" fmla="*/ 271323 h 419075"/>
                <a:gd name="connsiteX8" fmla="*/ 271323 w 419075"/>
                <a:gd name="connsiteY8" fmla="*/ 209539 h 419075"/>
                <a:gd name="connsiteX9" fmla="*/ 209539 w 419075"/>
                <a:gd name="connsiteY9" fmla="*/ 147753 h 419075"/>
                <a:gd name="connsiteX10" fmla="*/ 273766 w 419075"/>
                <a:gd name="connsiteY10" fmla="*/ 130871 h 419075"/>
                <a:gd name="connsiteX11" fmla="*/ 259327 w 419075"/>
                <a:gd name="connsiteY11" fmla="*/ 145310 h 419075"/>
                <a:gd name="connsiteX12" fmla="*/ 273766 w 419075"/>
                <a:gd name="connsiteY12" fmla="*/ 159749 h 419075"/>
                <a:gd name="connsiteX13" fmla="*/ 288205 w 419075"/>
                <a:gd name="connsiteY13" fmla="*/ 145310 h 419075"/>
                <a:gd name="connsiteX14" fmla="*/ 273766 w 419075"/>
                <a:gd name="connsiteY14" fmla="*/ 130871 h 419075"/>
                <a:gd name="connsiteX15" fmla="*/ 209539 w 419075"/>
                <a:gd name="connsiteY15" fmla="*/ 110898 h 419075"/>
                <a:gd name="connsiteX16" fmla="*/ 258160 w 419075"/>
                <a:gd name="connsiteY16" fmla="*/ 111601 h 419075"/>
                <a:gd name="connsiteX17" fmla="*/ 280499 w 419075"/>
                <a:gd name="connsiteY17" fmla="*/ 115742 h 419075"/>
                <a:gd name="connsiteX18" fmla="*/ 294334 w 419075"/>
                <a:gd name="connsiteY18" fmla="*/ 124742 h 419075"/>
                <a:gd name="connsiteX19" fmla="*/ 303334 w 419075"/>
                <a:gd name="connsiteY19" fmla="*/ 138577 h 419075"/>
                <a:gd name="connsiteX20" fmla="*/ 307478 w 419075"/>
                <a:gd name="connsiteY20" fmla="*/ 160921 h 419075"/>
                <a:gd name="connsiteX21" fmla="*/ 308178 w 419075"/>
                <a:gd name="connsiteY21" fmla="*/ 209542 h 419075"/>
                <a:gd name="connsiteX22" fmla="*/ 307478 w 419075"/>
                <a:gd name="connsiteY22" fmla="*/ 258163 h 419075"/>
                <a:gd name="connsiteX23" fmla="*/ 303334 w 419075"/>
                <a:gd name="connsiteY23" fmla="*/ 280502 h 419075"/>
                <a:gd name="connsiteX24" fmla="*/ 280499 w 419075"/>
                <a:gd name="connsiteY24" fmla="*/ 303337 h 419075"/>
                <a:gd name="connsiteX25" fmla="*/ 258157 w 419075"/>
                <a:gd name="connsiteY25" fmla="*/ 307481 h 419075"/>
                <a:gd name="connsiteX26" fmla="*/ 209536 w 419075"/>
                <a:gd name="connsiteY26" fmla="*/ 308181 h 419075"/>
                <a:gd name="connsiteX27" fmla="*/ 160917 w 419075"/>
                <a:gd name="connsiteY27" fmla="*/ 307481 h 419075"/>
                <a:gd name="connsiteX28" fmla="*/ 138574 w 419075"/>
                <a:gd name="connsiteY28" fmla="*/ 303337 h 419075"/>
                <a:gd name="connsiteX29" fmla="*/ 124739 w 419075"/>
                <a:gd name="connsiteY29" fmla="*/ 294337 h 419075"/>
                <a:gd name="connsiteX30" fmla="*/ 115739 w 419075"/>
                <a:gd name="connsiteY30" fmla="*/ 280502 h 419075"/>
                <a:gd name="connsiteX31" fmla="*/ 111598 w 419075"/>
                <a:gd name="connsiteY31" fmla="*/ 258163 h 419075"/>
                <a:gd name="connsiteX32" fmla="*/ 110895 w 419075"/>
                <a:gd name="connsiteY32" fmla="*/ 209542 h 419075"/>
                <a:gd name="connsiteX33" fmla="*/ 111598 w 419075"/>
                <a:gd name="connsiteY33" fmla="*/ 160921 h 419075"/>
                <a:gd name="connsiteX34" fmla="*/ 115739 w 419075"/>
                <a:gd name="connsiteY34" fmla="*/ 138577 h 419075"/>
                <a:gd name="connsiteX35" fmla="*/ 124742 w 419075"/>
                <a:gd name="connsiteY35" fmla="*/ 124742 h 419075"/>
                <a:gd name="connsiteX36" fmla="*/ 138577 w 419075"/>
                <a:gd name="connsiteY36" fmla="*/ 115742 h 419075"/>
                <a:gd name="connsiteX37" fmla="*/ 160917 w 419075"/>
                <a:gd name="connsiteY37" fmla="*/ 111598 h 419075"/>
                <a:gd name="connsiteX38" fmla="*/ 209539 w 419075"/>
                <a:gd name="connsiteY38" fmla="*/ 110898 h 419075"/>
                <a:gd name="connsiteX39" fmla="*/ 209538 w 419075"/>
                <a:gd name="connsiteY39" fmla="*/ 89217 h 419075"/>
                <a:gd name="connsiteX40" fmla="*/ 159932 w 419075"/>
                <a:gd name="connsiteY40" fmla="*/ 89943 h 419075"/>
                <a:gd name="connsiteX41" fmla="*/ 130724 w 419075"/>
                <a:gd name="connsiteY41" fmla="*/ 95535 h 419075"/>
                <a:gd name="connsiteX42" fmla="*/ 109414 w 419075"/>
                <a:gd name="connsiteY42" fmla="*/ 109414 h 419075"/>
                <a:gd name="connsiteX43" fmla="*/ 95532 w 419075"/>
                <a:gd name="connsiteY43" fmla="*/ 130724 h 419075"/>
                <a:gd name="connsiteX44" fmla="*/ 89943 w 419075"/>
                <a:gd name="connsiteY44" fmla="*/ 159932 h 419075"/>
                <a:gd name="connsiteX45" fmla="*/ 89217 w 419075"/>
                <a:gd name="connsiteY45" fmla="*/ 209538 h 419075"/>
                <a:gd name="connsiteX46" fmla="*/ 89946 w 419075"/>
                <a:gd name="connsiteY46" fmla="*/ 259147 h 419075"/>
                <a:gd name="connsiteX47" fmla="*/ 95538 w 419075"/>
                <a:gd name="connsiteY47" fmla="*/ 288351 h 419075"/>
                <a:gd name="connsiteX48" fmla="*/ 109414 w 419075"/>
                <a:gd name="connsiteY48" fmla="*/ 309661 h 419075"/>
                <a:gd name="connsiteX49" fmla="*/ 130728 w 419075"/>
                <a:gd name="connsiteY49" fmla="*/ 323540 h 419075"/>
                <a:gd name="connsiteX50" fmla="*/ 159932 w 419075"/>
                <a:gd name="connsiteY50" fmla="*/ 329132 h 419075"/>
                <a:gd name="connsiteX51" fmla="*/ 209541 w 419075"/>
                <a:gd name="connsiteY51" fmla="*/ 329858 h 419075"/>
                <a:gd name="connsiteX52" fmla="*/ 259147 w 419075"/>
                <a:gd name="connsiteY52" fmla="*/ 329132 h 419075"/>
                <a:gd name="connsiteX53" fmla="*/ 288351 w 419075"/>
                <a:gd name="connsiteY53" fmla="*/ 323540 h 419075"/>
                <a:gd name="connsiteX54" fmla="*/ 323540 w 419075"/>
                <a:gd name="connsiteY54" fmla="*/ 288351 h 419075"/>
                <a:gd name="connsiteX55" fmla="*/ 329132 w 419075"/>
                <a:gd name="connsiteY55" fmla="*/ 259143 h 419075"/>
                <a:gd name="connsiteX56" fmla="*/ 329858 w 419075"/>
                <a:gd name="connsiteY56" fmla="*/ 209538 h 419075"/>
                <a:gd name="connsiteX57" fmla="*/ 329135 w 419075"/>
                <a:gd name="connsiteY57" fmla="*/ 159932 h 419075"/>
                <a:gd name="connsiteX58" fmla="*/ 323540 w 419075"/>
                <a:gd name="connsiteY58" fmla="*/ 130724 h 419075"/>
                <a:gd name="connsiteX59" fmla="*/ 309664 w 419075"/>
                <a:gd name="connsiteY59" fmla="*/ 109414 h 419075"/>
                <a:gd name="connsiteX60" fmla="*/ 288351 w 419075"/>
                <a:gd name="connsiteY60" fmla="*/ 95532 h 419075"/>
                <a:gd name="connsiteX61" fmla="*/ 259143 w 419075"/>
                <a:gd name="connsiteY61" fmla="*/ 89946 h 419075"/>
                <a:gd name="connsiteX62" fmla="*/ 209538 w 419075"/>
                <a:gd name="connsiteY62" fmla="*/ 89217 h 419075"/>
                <a:gd name="connsiteX63" fmla="*/ 209538 w 419075"/>
                <a:gd name="connsiteY63" fmla="*/ 0 h 419075"/>
                <a:gd name="connsiteX64" fmla="*/ 419075 w 419075"/>
                <a:gd name="connsiteY64" fmla="*/ 209538 h 419075"/>
                <a:gd name="connsiteX65" fmla="*/ 209538 w 419075"/>
                <a:gd name="connsiteY65" fmla="*/ 419075 h 419075"/>
                <a:gd name="connsiteX66" fmla="*/ 0 w 419075"/>
                <a:gd name="connsiteY66" fmla="*/ 209538 h 419075"/>
                <a:gd name="connsiteX67" fmla="*/ 209538 w 419075"/>
                <a:gd name="connsiteY67" fmla="*/ 0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19075" h="419075">
                  <a:moveTo>
                    <a:pt x="209539" y="169431"/>
                  </a:moveTo>
                  <a:cubicBezTo>
                    <a:pt x="231690" y="169431"/>
                    <a:pt x="249646" y="187387"/>
                    <a:pt x="249646" y="209539"/>
                  </a:cubicBezTo>
                  <a:cubicBezTo>
                    <a:pt x="249646" y="231690"/>
                    <a:pt x="231690" y="249646"/>
                    <a:pt x="209539" y="249646"/>
                  </a:cubicBezTo>
                  <a:cubicBezTo>
                    <a:pt x="187387" y="249646"/>
                    <a:pt x="169431" y="231690"/>
                    <a:pt x="169431" y="209539"/>
                  </a:cubicBezTo>
                  <a:cubicBezTo>
                    <a:pt x="169431" y="187387"/>
                    <a:pt x="187387" y="169431"/>
                    <a:pt x="209539" y="169431"/>
                  </a:cubicBezTo>
                  <a:close/>
                  <a:moveTo>
                    <a:pt x="209539" y="147753"/>
                  </a:moveTo>
                  <a:cubicBezTo>
                    <a:pt x="175413" y="147753"/>
                    <a:pt x="147750" y="175414"/>
                    <a:pt x="147750" y="209539"/>
                  </a:cubicBezTo>
                  <a:cubicBezTo>
                    <a:pt x="147750" y="243663"/>
                    <a:pt x="175413" y="271323"/>
                    <a:pt x="209539" y="271323"/>
                  </a:cubicBezTo>
                  <a:cubicBezTo>
                    <a:pt x="243660" y="271323"/>
                    <a:pt x="271323" y="243663"/>
                    <a:pt x="271323" y="209539"/>
                  </a:cubicBezTo>
                  <a:cubicBezTo>
                    <a:pt x="271323" y="175414"/>
                    <a:pt x="243660" y="147753"/>
                    <a:pt x="209539" y="147753"/>
                  </a:cubicBezTo>
                  <a:close/>
                  <a:moveTo>
                    <a:pt x="273766" y="130871"/>
                  </a:moveTo>
                  <a:cubicBezTo>
                    <a:pt x="265792" y="130871"/>
                    <a:pt x="259327" y="137336"/>
                    <a:pt x="259327" y="145310"/>
                  </a:cubicBezTo>
                  <a:cubicBezTo>
                    <a:pt x="259327" y="153284"/>
                    <a:pt x="265792" y="159749"/>
                    <a:pt x="273766" y="159749"/>
                  </a:cubicBezTo>
                  <a:cubicBezTo>
                    <a:pt x="281740" y="159749"/>
                    <a:pt x="288202" y="153284"/>
                    <a:pt x="288205" y="145310"/>
                  </a:cubicBezTo>
                  <a:cubicBezTo>
                    <a:pt x="288205" y="137336"/>
                    <a:pt x="281740" y="130871"/>
                    <a:pt x="273766" y="130871"/>
                  </a:cubicBezTo>
                  <a:close/>
                  <a:moveTo>
                    <a:pt x="209539" y="110898"/>
                  </a:moveTo>
                  <a:cubicBezTo>
                    <a:pt x="241665" y="110898"/>
                    <a:pt x="245470" y="111023"/>
                    <a:pt x="258160" y="111601"/>
                  </a:cubicBezTo>
                  <a:cubicBezTo>
                    <a:pt x="269891" y="112135"/>
                    <a:pt x="276260" y="114095"/>
                    <a:pt x="280499" y="115742"/>
                  </a:cubicBezTo>
                  <a:cubicBezTo>
                    <a:pt x="285727" y="117670"/>
                    <a:pt x="290453" y="120746"/>
                    <a:pt x="294334" y="124742"/>
                  </a:cubicBezTo>
                  <a:cubicBezTo>
                    <a:pt x="298331" y="128624"/>
                    <a:pt x="301406" y="133353"/>
                    <a:pt x="303334" y="138577"/>
                  </a:cubicBezTo>
                  <a:cubicBezTo>
                    <a:pt x="304984" y="142817"/>
                    <a:pt x="306944" y="149189"/>
                    <a:pt x="307478" y="160921"/>
                  </a:cubicBezTo>
                  <a:cubicBezTo>
                    <a:pt x="308057" y="173607"/>
                    <a:pt x="308178" y="177412"/>
                    <a:pt x="308178" y="209542"/>
                  </a:cubicBezTo>
                  <a:cubicBezTo>
                    <a:pt x="308178" y="241668"/>
                    <a:pt x="308057" y="245473"/>
                    <a:pt x="307478" y="258163"/>
                  </a:cubicBezTo>
                  <a:cubicBezTo>
                    <a:pt x="306941" y="269894"/>
                    <a:pt x="304981" y="276263"/>
                    <a:pt x="303334" y="280502"/>
                  </a:cubicBezTo>
                  <a:cubicBezTo>
                    <a:pt x="299287" y="290996"/>
                    <a:pt x="290993" y="299290"/>
                    <a:pt x="280499" y="303337"/>
                  </a:cubicBezTo>
                  <a:cubicBezTo>
                    <a:pt x="276260" y="304987"/>
                    <a:pt x="269888" y="306947"/>
                    <a:pt x="258157" y="307481"/>
                  </a:cubicBezTo>
                  <a:cubicBezTo>
                    <a:pt x="245473" y="308060"/>
                    <a:pt x="241668" y="308181"/>
                    <a:pt x="209536" y="308181"/>
                  </a:cubicBezTo>
                  <a:cubicBezTo>
                    <a:pt x="177405" y="308181"/>
                    <a:pt x="173603" y="308060"/>
                    <a:pt x="160917" y="307481"/>
                  </a:cubicBezTo>
                  <a:cubicBezTo>
                    <a:pt x="149186" y="306947"/>
                    <a:pt x="142814" y="304987"/>
                    <a:pt x="138574" y="303337"/>
                  </a:cubicBezTo>
                  <a:cubicBezTo>
                    <a:pt x="133346" y="301409"/>
                    <a:pt x="128621" y="298334"/>
                    <a:pt x="124739" y="294337"/>
                  </a:cubicBezTo>
                  <a:cubicBezTo>
                    <a:pt x="120743" y="290456"/>
                    <a:pt x="117670" y="285730"/>
                    <a:pt x="115739" y="280502"/>
                  </a:cubicBezTo>
                  <a:cubicBezTo>
                    <a:pt x="114092" y="276263"/>
                    <a:pt x="112132" y="269894"/>
                    <a:pt x="111598" y="258163"/>
                  </a:cubicBezTo>
                  <a:cubicBezTo>
                    <a:pt x="111020" y="245473"/>
                    <a:pt x="110895" y="241668"/>
                    <a:pt x="110895" y="209542"/>
                  </a:cubicBezTo>
                  <a:cubicBezTo>
                    <a:pt x="110895" y="177412"/>
                    <a:pt x="111020" y="173607"/>
                    <a:pt x="111598" y="160921"/>
                  </a:cubicBezTo>
                  <a:cubicBezTo>
                    <a:pt x="112132" y="149189"/>
                    <a:pt x="114092" y="142817"/>
                    <a:pt x="115739" y="138577"/>
                  </a:cubicBezTo>
                  <a:cubicBezTo>
                    <a:pt x="117670" y="133349"/>
                    <a:pt x="120746" y="128624"/>
                    <a:pt x="124742" y="124742"/>
                  </a:cubicBezTo>
                  <a:cubicBezTo>
                    <a:pt x="128621" y="120746"/>
                    <a:pt x="133350" y="117670"/>
                    <a:pt x="138577" y="115742"/>
                  </a:cubicBezTo>
                  <a:cubicBezTo>
                    <a:pt x="142814" y="114095"/>
                    <a:pt x="149186" y="112135"/>
                    <a:pt x="160917" y="111598"/>
                  </a:cubicBezTo>
                  <a:cubicBezTo>
                    <a:pt x="173603" y="111019"/>
                    <a:pt x="177408" y="110898"/>
                    <a:pt x="209539" y="110898"/>
                  </a:cubicBezTo>
                  <a:close/>
                  <a:moveTo>
                    <a:pt x="209538" y="89217"/>
                  </a:moveTo>
                  <a:cubicBezTo>
                    <a:pt x="176861" y="89217"/>
                    <a:pt x="172762" y="89358"/>
                    <a:pt x="159932" y="89943"/>
                  </a:cubicBezTo>
                  <a:cubicBezTo>
                    <a:pt x="147123" y="90528"/>
                    <a:pt x="138379" y="92562"/>
                    <a:pt x="130724" y="95535"/>
                  </a:cubicBezTo>
                  <a:cubicBezTo>
                    <a:pt x="122696" y="98556"/>
                    <a:pt x="115422" y="103292"/>
                    <a:pt x="109414" y="109414"/>
                  </a:cubicBezTo>
                  <a:cubicBezTo>
                    <a:pt x="103292" y="115422"/>
                    <a:pt x="98553" y="122696"/>
                    <a:pt x="95532" y="130724"/>
                  </a:cubicBezTo>
                  <a:cubicBezTo>
                    <a:pt x="92558" y="138379"/>
                    <a:pt x="90525" y="147123"/>
                    <a:pt x="89943" y="159932"/>
                  </a:cubicBezTo>
                  <a:cubicBezTo>
                    <a:pt x="89355" y="172762"/>
                    <a:pt x="89217" y="176861"/>
                    <a:pt x="89217" y="209538"/>
                  </a:cubicBezTo>
                  <a:cubicBezTo>
                    <a:pt x="89217" y="242214"/>
                    <a:pt x="89355" y="246313"/>
                    <a:pt x="89946" y="259147"/>
                  </a:cubicBezTo>
                  <a:cubicBezTo>
                    <a:pt x="90528" y="271952"/>
                    <a:pt x="92565" y="280700"/>
                    <a:pt x="95538" y="288351"/>
                  </a:cubicBezTo>
                  <a:cubicBezTo>
                    <a:pt x="98560" y="296379"/>
                    <a:pt x="103295" y="303653"/>
                    <a:pt x="109414" y="309661"/>
                  </a:cubicBezTo>
                  <a:cubicBezTo>
                    <a:pt x="115425" y="315783"/>
                    <a:pt x="122696" y="320519"/>
                    <a:pt x="130728" y="323540"/>
                  </a:cubicBezTo>
                  <a:cubicBezTo>
                    <a:pt x="138379" y="326514"/>
                    <a:pt x="147126" y="328547"/>
                    <a:pt x="159932" y="329132"/>
                  </a:cubicBezTo>
                  <a:cubicBezTo>
                    <a:pt x="172765" y="329717"/>
                    <a:pt x="176861" y="329858"/>
                    <a:pt x="209541" y="329858"/>
                  </a:cubicBezTo>
                  <a:cubicBezTo>
                    <a:pt x="242217" y="329858"/>
                    <a:pt x="246316" y="329717"/>
                    <a:pt x="259147" y="329132"/>
                  </a:cubicBezTo>
                  <a:cubicBezTo>
                    <a:pt x="271952" y="328547"/>
                    <a:pt x="280700" y="326514"/>
                    <a:pt x="288351" y="323540"/>
                  </a:cubicBezTo>
                  <a:cubicBezTo>
                    <a:pt x="304513" y="317289"/>
                    <a:pt x="317289" y="304513"/>
                    <a:pt x="323540" y="288351"/>
                  </a:cubicBezTo>
                  <a:cubicBezTo>
                    <a:pt x="326514" y="280696"/>
                    <a:pt x="328550" y="271952"/>
                    <a:pt x="329132" y="259143"/>
                  </a:cubicBezTo>
                  <a:cubicBezTo>
                    <a:pt x="329720" y="246313"/>
                    <a:pt x="329858" y="242214"/>
                    <a:pt x="329858" y="209538"/>
                  </a:cubicBezTo>
                  <a:cubicBezTo>
                    <a:pt x="329858" y="176861"/>
                    <a:pt x="329720" y="172762"/>
                    <a:pt x="329135" y="159932"/>
                  </a:cubicBezTo>
                  <a:cubicBezTo>
                    <a:pt x="328550" y="147123"/>
                    <a:pt x="326517" y="138379"/>
                    <a:pt x="323540" y="130724"/>
                  </a:cubicBezTo>
                  <a:cubicBezTo>
                    <a:pt x="320522" y="122696"/>
                    <a:pt x="315783" y="115425"/>
                    <a:pt x="309664" y="109414"/>
                  </a:cubicBezTo>
                  <a:cubicBezTo>
                    <a:pt x="303653" y="103292"/>
                    <a:pt x="296379" y="98553"/>
                    <a:pt x="288351" y="95532"/>
                  </a:cubicBezTo>
                  <a:cubicBezTo>
                    <a:pt x="280696" y="92562"/>
                    <a:pt x="271952" y="90528"/>
                    <a:pt x="259143" y="89946"/>
                  </a:cubicBezTo>
                  <a:cubicBezTo>
                    <a:pt x="246313" y="89358"/>
                    <a:pt x="242214" y="89217"/>
                    <a:pt x="209538" y="89217"/>
                  </a:cubicBezTo>
                  <a:close/>
                  <a:moveTo>
                    <a:pt x="209538" y="0"/>
                  </a:moveTo>
                  <a:cubicBezTo>
                    <a:pt x="325244" y="0"/>
                    <a:pt x="419075" y="93831"/>
                    <a:pt x="419075" y="209538"/>
                  </a:cubicBezTo>
                  <a:cubicBezTo>
                    <a:pt x="419075" y="325244"/>
                    <a:pt x="325244" y="419075"/>
                    <a:pt x="209538" y="419075"/>
                  </a:cubicBezTo>
                  <a:cubicBezTo>
                    <a:pt x="93831" y="419075"/>
                    <a:pt x="0" y="325244"/>
                    <a:pt x="0" y="209538"/>
                  </a:cubicBezTo>
                  <a:cubicBezTo>
                    <a:pt x="0" y="93831"/>
                    <a:pt x="93831" y="0"/>
                    <a:pt x="209538" y="0"/>
                  </a:cubicBezTo>
                  <a:close/>
                </a:path>
              </a:pathLst>
            </a:custGeom>
            <a:solidFill>
              <a:schemeClr val="bg1"/>
            </a:solidFill>
            <a:ln w="800" cap="flat">
              <a:noFill/>
              <a:prstDash val="solid"/>
              <a:miter/>
            </a:ln>
          </p:spPr>
          <p:txBody>
            <a:bodyPr rtlCol="0" anchor="ctr"/>
            <a:lstStyle/>
            <a:p>
              <a:endParaRPr lang="en-GB">
                <a:solidFill>
                  <a:schemeClr val="bg1"/>
                </a:solidFill>
              </a:endParaRPr>
            </a:p>
          </p:txBody>
        </p:sp>
        <p:sp>
          <p:nvSpPr>
            <p:cNvPr id="13" name="TextBox 12">
              <a:extLst>
                <a:ext uri="{FF2B5EF4-FFF2-40B4-BE49-F238E27FC236}">
                  <a16:creationId xmlns:a16="http://schemas.microsoft.com/office/drawing/2014/main" id="{A8928D7B-6E6A-423D-BA51-982C5D4FCE76}"/>
                </a:ext>
              </a:extLst>
            </p:cNvPr>
            <p:cNvSpPr txBox="1"/>
            <p:nvPr/>
          </p:nvSpPr>
          <p:spPr>
            <a:xfrm>
              <a:off x="5603793" y="6363884"/>
              <a:ext cx="1360887" cy="261610"/>
            </a:xfrm>
            <a:prstGeom prst="rect">
              <a:avLst/>
            </a:prstGeom>
            <a:noFill/>
          </p:spPr>
          <p:txBody>
            <a:bodyPr wrap="square" rtlCol="0">
              <a:spAutoFit/>
            </a:bodyPr>
            <a:lstStyle/>
            <a:p>
              <a:r>
                <a:rPr lang="en-US" sz="1100" b="0" dirty="0">
                  <a:solidFill>
                    <a:schemeClr val="bg1"/>
                  </a:solidFill>
                  <a:latin typeface="+mj-lt"/>
                  <a:cs typeface="Segoe UI" panose="020B0502040204020203" pitchFamily="34" charset="0"/>
                </a:rPr>
                <a:t>@Companytext</a:t>
              </a:r>
              <a:endParaRPr lang="id-ID" sz="1100" b="0" dirty="0">
                <a:solidFill>
                  <a:schemeClr val="bg1"/>
                </a:solidFill>
                <a:latin typeface="+mj-lt"/>
                <a:cs typeface="Segoe UI" panose="020B0502040204020203" pitchFamily="34" charset="0"/>
              </a:endParaRPr>
            </a:p>
          </p:txBody>
        </p:sp>
      </p:grpSp>
      <p:sp>
        <p:nvSpPr>
          <p:cNvPr id="14" name="TextBox 13">
            <a:extLst>
              <a:ext uri="{FF2B5EF4-FFF2-40B4-BE49-F238E27FC236}">
                <a16:creationId xmlns:a16="http://schemas.microsoft.com/office/drawing/2014/main" id="{02FF4AD3-5A77-4400-AE51-C01C86800993}"/>
              </a:ext>
            </a:extLst>
          </p:cNvPr>
          <p:cNvSpPr txBox="1"/>
          <p:nvPr userDrawn="1"/>
        </p:nvSpPr>
        <p:spPr>
          <a:xfrm>
            <a:off x="9992871" y="73792"/>
            <a:ext cx="1864167" cy="923330"/>
          </a:xfrm>
          <a:prstGeom prst="rect">
            <a:avLst/>
          </a:prstGeom>
          <a:noFill/>
        </p:spPr>
        <p:txBody>
          <a:bodyPr wrap="square" rtlCol="0" anchor="ctr">
            <a:spAutoFit/>
          </a:bodyPr>
          <a:lstStyle/>
          <a:p>
            <a:pPr algn="r"/>
            <a:fld id="{260E2A6B-A809-4840-BF14-8648BC0BDF87}" type="slidenum">
              <a:rPr lang="id-ID" sz="5400" i="0" smtClean="0">
                <a:solidFill>
                  <a:schemeClr val="bg1">
                    <a:alpha val="25000"/>
                  </a:schemeClr>
                </a:solidFill>
                <a:latin typeface="+mj-lt"/>
                <a:ea typeface="Liberation Sans" panose="020B0604020202020204" pitchFamily="34" charset="0"/>
                <a:cs typeface="Segoe UI" panose="020B0502040204020203" pitchFamily="34" charset="0"/>
              </a:rPr>
              <a:pPr algn="r"/>
              <a:t>‹#›</a:t>
            </a:fld>
            <a:endParaRPr lang="id-ID" sz="16600" i="0" dirty="0">
              <a:solidFill>
                <a:schemeClr val="bg1">
                  <a:alpha val="25000"/>
                </a:schemeClr>
              </a:solidFill>
              <a:latin typeface="+mj-lt"/>
              <a:ea typeface="Liberation Sans" panose="020B0604020202020204" pitchFamily="34" charset="0"/>
              <a:cs typeface="Segoe UI" panose="020B0502040204020203" pitchFamily="34" charset="0"/>
            </a:endParaRPr>
          </a:p>
        </p:txBody>
      </p:sp>
      <p:grpSp>
        <p:nvGrpSpPr>
          <p:cNvPr id="15" name="Group 14">
            <a:extLst>
              <a:ext uri="{FF2B5EF4-FFF2-40B4-BE49-F238E27FC236}">
                <a16:creationId xmlns:a16="http://schemas.microsoft.com/office/drawing/2014/main" id="{4038E990-75A4-4250-B89C-52F30AABBE98}"/>
              </a:ext>
            </a:extLst>
          </p:cNvPr>
          <p:cNvGrpSpPr/>
          <p:nvPr userDrawn="1"/>
        </p:nvGrpSpPr>
        <p:grpSpPr>
          <a:xfrm flipH="1" flipV="1">
            <a:off x="11404150" y="6070150"/>
            <a:ext cx="787849" cy="787849"/>
            <a:chOff x="0" y="0"/>
            <a:chExt cx="1055688" cy="1055688"/>
          </a:xfrm>
        </p:grpSpPr>
        <p:sp>
          <p:nvSpPr>
            <p:cNvPr id="16" name="Right Triangle 15">
              <a:extLst>
                <a:ext uri="{FF2B5EF4-FFF2-40B4-BE49-F238E27FC236}">
                  <a16:creationId xmlns:a16="http://schemas.microsoft.com/office/drawing/2014/main" id="{F409E3A8-8001-4E78-8AAF-458B68831297}"/>
                </a:ext>
              </a:extLst>
            </p:cNvPr>
            <p:cNvSpPr/>
            <p:nvPr/>
          </p:nvSpPr>
          <p:spPr>
            <a:xfrm flipV="1">
              <a:off x="0" y="0"/>
              <a:ext cx="1055688" cy="1055688"/>
            </a:xfrm>
            <a:prstGeom prst="rtTriangl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Triangle 16">
              <a:extLst>
                <a:ext uri="{FF2B5EF4-FFF2-40B4-BE49-F238E27FC236}">
                  <a16:creationId xmlns:a16="http://schemas.microsoft.com/office/drawing/2014/main" id="{869F7E4E-30D3-48AB-BA3D-BF2777C649A1}"/>
                </a:ext>
              </a:extLst>
            </p:cNvPr>
            <p:cNvSpPr/>
            <p:nvPr/>
          </p:nvSpPr>
          <p:spPr>
            <a:xfrm flipH="1">
              <a:off x="0" y="0"/>
              <a:ext cx="523875" cy="523875"/>
            </a:xfrm>
            <a:prstGeom prst="r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3097" y="50962"/>
            <a:ext cx="898042" cy="714352"/>
          </a:xfrm>
          <a:prstGeom prst="rect">
            <a:avLst/>
          </a:prstGeom>
        </p:spPr>
      </p:pic>
    </p:spTree>
    <p:extLst>
      <p:ext uri="{BB962C8B-B14F-4D97-AF65-F5344CB8AC3E}">
        <p14:creationId xmlns:p14="http://schemas.microsoft.com/office/powerpoint/2010/main" val="390327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1+#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1D263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940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E3387-1020-4329-84EA-B718F6780EC9}"/>
              </a:ext>
            </a:extLst>
          </p:cNvPr>
          <p:cNvSpPr>
            <a:spLocks noGrp="1"/>
          </p:cNvSpPr>
          <p:nvPr>
            <p:ph type="pic" sz="quarter" idx="10" hasCustomPrompt="1"/>
          </p:nvPr>
        </p:nvSpPr>
        <p:spPr>
          <a:xfrm>
            <a:off x="3402253" y="0"/>
            <a:ext cx="5387494" cy="6858000"/>
          </a:xfrm>
          <a:custGeom>
            <a:avLst/>
            <a:gdLst>
              <a:gd name="connsiteX0" fmla="*/ 0 w 5387494"/>
              <a:gd name="connsiteY0" fmla="*/ 0 h 6858000"/>
              <a:gd name="connsiteX1" fmla="*/ 5387494 w 5387494"/>
              <a:gd name="connsiteY1" fmla="*/ 0 h 6858000"/>
              <a:gd name="connsiteX2" fmla="*/ 5387494 w 5387494"/>
              <a:gd name="connsiteY2" fmla="*/ 6858000 h 6858000"/>
              <a:gd name="connsiteX3" fmla="*/ 0 w 538749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87494" h="6858000">
                <a:moveTo>
                  <a:pt x="0" y="0"/>
                </a:moveTo>
                <a:lnTo>
                  <a:pt x="5387494" y="0"/>
                </a:lnTo>
                <a:lnTo>
                  <a:pt x="5387494" y="6858000"/>
                </a:lnTo>
                <a:lnTo>
                  <a:pt x="0" y="6858000"/>
                </a:lnTo>
                <a:close/>
              </a:path>
            </a:pathLst>
          </a:custGeom>
          <a:solidFill>
            <a:schemeClr val="bg1">
              <a:lumMod val="95000"/>
              <a:alpha val="15000"/>
            </a:schemeClr>
          </a:solidFill>
        </p:spPr>
        <p:txBody>
          <a:bodyPr wrap="square"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0" name="Picture Placeholder 9">
            <a:extLst>
              <a:ext uri="{FF2B5EF4-FFF2-40B4-BE49-F238E27FC236}">
                <a16:creationId xmlns:a16="http://schemas.microsoft.com/office/drawing/2014/main" id="{1EEE8378-F2D6-423F-9D9A-48A0C82E6D15}"/>
              </a:ext>
            </a:extLst>
          </p:cNvPr>
          <p:cNvSpPr>
            <a:spLocks noGrp="1"/>
          </p:cNvSpPr>
          <p:nvPr>
            <p:ph type="pic" sz="quarter" idx="11" hasCustomPrompt="1"/>
          </p:nvPr>
        </p:nvSpPr>
        <p:spPr>
          <a:xfrm>
            <a:off x="4223294" y="2299531"/>
            <a:ext cx="3745415" cy="2258938"/>
          </a:xfrm>
          <a:custGeom>
            <a:avLst/>
            <a:gdLst>
              <a:gd name="connsiteX0" fmla="*/ 0 w 3745415"/>
              <a:gd name="connsiteY0" fmla="*/ 0 h 2258938"/>
              <a:gd name="connsiteX1" fmla="*/ 3745415 w 3745415"/>
              <a:gd name="connsiteY1" fmla="*/ 0 h 2258938"/>
              <a:gd name="connsiteX2" fmla="*/ 3745415 w 3745415"/>
              <a:gd name="connsiteY2" fmla="*/ 2258938 h 2258938"/>
              <a:gd name="connsiteX3" fmla="*/ 0 w 3745415"/>
              <a:gd name="connsiteY3" fmla="*/ 2258938 h 2258938"/>
            </a:gdLst>
            <a:ahLst/>
            <a:cxnLst>
              <a:cxn ang="0">
                <a:pos x="connsiteX0" y="connsiteY0"/>
              </a:cxn>
              <a:cxn ang="0">
                <a:pos x="connsiteX1" y="connsiteY1"/>
              </a:cxn>
              <a:cxn ang="0">
                <a:pos x="connsiteX2" y="connsiteY2"/>
              </a:cxn>
              <a:cxn ang="0">
                <a:pos x="connsiteX3" y="connsiteY3"/>
              </a:cxn>
            </a:cxnLst>
            <a:rect l="l" t="t" r="r" b="b"/>
            <a:pathLst>
              <a:path w="3745415" h="2258938">
                <a:moveTo>
                  <a:pt x="0" y="0"/>
                </a:moveTo>
                <a:lnTo>
                  <a:pt x="3745415" y="0"/>
                </a:lnTo>
                <a:lnTo>
                  <a:pt x="3745415" y="2258938"/>
                </a:lnTo>
                <a:lnTo>
                  <a:pt x="0" y="2258938"/>
                </a:lnTo>
                <a:close/>
              </a:path>
            </a:pathLst>
          </a:custGeom>
          <a:solidFill>
            <a:schemeClr val="bg1">
              <a:lumMod val="95000"/>
              <a:alpha val="15000"/>
            </a:schemeClr>
          </a:solidFill>
          <a:ln w="76200">
            <a:solidFill>
              <a:schemeClr val="bg1"/>
            </a:solidFill>
          </a:ln>
          <a:effectLst>
            <a:outerShdw blurRad="1270000" dist="266700" dir="5400000" sx="93000" sy="93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Tree>
    <p:extLst>
      <p:ext uri="{BB962C8B-B14F-4D97-AF65-F5344CB8AC3E}">
        <p14:creationId xmlns:p14="http://schemas.microsoft.com/office/powerpoint/2010/main" val="193022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2" presetClass="entr" presetSubtype="4" decel="100000"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ppt_x"/>
                                          </p:val>
                                        </p:tav>
                                        <p:tav tm="100000">
                                          <p:val>
                                            <p:strVal val="#ppt_x"/>
                                          </p:val>
                                        </p:tav>
                                      </p:tavLst>
                                    </p:anim>
                                    <p:anim calcmode="lin" valueType="num">
                                      <p:cBhvr additive="base">
                                        <p:cTn id="11"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8F3FD45-4D94-4EB3-90D2-EA9E26F34AF7}"/>
              </a:ext>
            </a:extLst>
          </p:cNvPr>
          <p:cNvSpPr>
            <a:spLocks noGrp="1"/>
          </p:cNvSpPr>
          <p:nvPr>
            <p:ph type="pic" sz="quarter" idx="11" hasCustomPrompt="1"/>
          </p:nvPr>
        </p:nvSpPr>
        <p:spPr>
          <a:xfrm>
            <a:off x="6443024" y="1174588"/>
            <a:ext cx="2393289" cy="3129269"/>
          </a:xfrm>
          <a:custGeom>
            <a:avLst/>
            <a:gdLst>
              <a:gd name="connsiteX0" fmla="*/ 0 w 2393289"/>
              <a:gd name="connsiteY0" fmla="*/ 0 h 3129269"/>
              <a:gd name="connsiteX1" fmla="*/ 2393289 w 2393289"/>
              <a:gd name="connsiteY1" fmla="*/ 0 h 3129269"/>
              <a:gd name="connsiteX2" fmla="*/ 2393289 w 2393289"/>
              <a:gd name="connsiteY2" fmla="*/ 3129269 h 3129269"/>
              <a:gd name="connsiteX3" fmla="*/ 0 w 2393289"/>
              <a:gd name="connsiteY3" fmla="*/ 3129269 h 3129269"/>
            </a:gdLst>
            <a:ahLst/>
            <a:cxnLst>
              <a:cxn ang="0">
                <a:pos x="connsiteX0" y="connsiteY0"/>
              </a:cxn>
              <a:cxn ang="0">
                <a:pos x="connsiteX1" y="connsiteY1"/>
              </a:cxn>
              <a:cxn ang="0">
                <a:pos x="connsiteX2" y="connsiteY2"/>
              </a:cxn>
              <a:cxn ang="0">
                <a:pos x="connsiteX3" y="connsiteY3"/>
              </a:cxn>
            </a:cxnLst>
            <a:rect l="l" t="t" r="r" b="b"/>
            <a:pathLst>
              <a:path w="2393289" h="3129269">
                <a:moveTo>
                  <a:pt x="0" y="0"/>
                </a:moveTo>
                <a:lnTo>
                  <a:pt x="2393289" y="0"/>
                </a:lnTo>
                <a:lnTo>
                  <a:pt x="2393289" y="3129269"/>
                </a:lnTo>
                <a:lnTo>
                  <a:pt x="0" y="3129269"/>
                </a:lnTo>
                <a:close/>
              </a:path>
            </a:pathLst>
          </a:custGeom>
          <a:solidFill>
            <a:schemeClr val="bg1">
              <a:lumMod val="95000"/>
              <a:alpha val="15000"/>
            </a:schemeClr>
          </a:solidFill>
          <a:ln w="76200">
            <a:solidFill>
              <a:schemeClr val="bg1"/>
            </a:solidFill>
          </a:ln>
          <a:effectLst>
            <a:outerShdw blurRad="838200" dist="215900" dir="5400000" sx="93000" sy="93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7" name="Picture Placeholder 6">
            <a:extLst>
              <a:ext uri="{FF2B5EF4-FFF2-40B4-BE49-F238E27FC236}">
                <a16:creationId xmlns:a16="http://schemas.microsoft.com/office/drawing/2014/main" id="{C7937D72-4DCE-4124-9637-C765EA1FEB32}"/>
              </a:ext>
            </a:extLst>
          </p:cNvPr>
          <p:cNvSpPr>
            <a:spLocks noGrp="1"/>
          </p:cNvSpPr>
          <p:nvPr>
            <p:ph type="pic" sz="quarter" idx="10" hasCustomPrompt="1"/>
          </p:nvPr>
        </p:nvSpPr>
        <p:spPr>
          <a:xfrm>
            <a:off x="3355689" y="2554145"/>
            <a:ext cx="2393289" cy="3129269"/>
          </a:xfrm>
          <a:custGeom>
            <a:avLst/>
            <a:gdLst>
              <a:gd name="connsiteX0" fmla="*/ 0 w 2393289"/>
              <a:gd name="connsiteY0" fmla="*/ 0 h 3129269"/>
              <a:gd name="connsiteX1" fmla="*/ 2393289 w 2393289"/>
              <a:gd name="connsiteY1" fmla="*/ 0 h 3129269"/>
              <a:gd name="connsiteX2" fmla="*/ 2393289 w 2393289"/>
              <a:gd name="connsiteY2" fmla="*/ 3129269 h 3129269"/>
              <a:gd name="connsiteX3" fmla="*/ 0 w 2393289"/>
              <a:gd name="connsiteY3" fmla="*/ 3129269 h 3129269"/>
            </a:gdLst>
            <a:ahLst/>
            <a:cxnLst>
              <a:cxn ang="0">
                <a:pos x="connsiteX0" y="connsiteY0"/>
              </a:cxn>
              <a:cxn ang="0">
                <a:pos x="connsiteX1" y="connsiteY1"/>
              </a:cxn>
              <a:cxn ang="0">
                <a:pos x="connsiteX2" y="connsiteY2"/>
              </a:cxn>
              <a:cxn ang="0">
                <a:pos x="connsiteX3" y="connsiteY3"/>
              </a:cxn>
            </a:cxnLst>
            <a:rect l="l" t="t" r="r" b="b"/>
            <a:pathLst>
              <a:path w="2393289" h="3129269">
                <a:moveTo>
                  <a:pt x="0" y="0"/>
                </a:moveTo>
                <a:lnTo>
                  <a:pt x="2393289" y="0"/>
                </a:lnTo>
                <a:lnTo>
                  <a:pt x="2393289" y="3129269"/>
                </a:lnTo>
                <a:lnTo>
                  <a:pt x="0" y="3129269"/>
                </a:lnTo>
                <a:close/>
              </a:path>
            </a:pathLst>
          </a:custGeom>
          <a:solidFill>
            <a:schemeClr val="bg1">
              <a:lumMod val="95000"/>
              <a:alpha val="15000"/>
            </a:schemeClr>
          </a:solidFill>
          <a:ln w="76200">
            <a:solidFill>
              <a:schemeClr val="bg1"/>
            </a:solidFill>
          </a:ln>
          <a:effectLst>
            <a:outerShdw blurRad="838200" dist="215900" dir="5400000" sx="93000" sy="93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Tree>
    <p:extLst>
      <p:ext uri="{BB962C8B-B14F-4D97-AF65-F5344CB8AC3E}">
        <p14:creationId xmlns:p14="http://schemas.microsoft.com/office/powerpoint/2010/main" val="72291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rgbClr val="F6F9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242A093-6B43-4874-8B92-CB202150CC66}"/>
              </a:ext>
            </a:extLst>
          </p:cNvPr>
          <p:cNvSpPr>
            <a:spLocks noGrp="1"/>
          </p:cNvSpPr>
          <p:nvPr>
            <p:ph type="pic" sz="quarter" idx="10" hasCustomPrompt="1"/>
          </p:nvPr>
        </p:nvSpPr>
        <p:spPr>
          <a:xfrm>
            <a:off x="4223292" y="3643039"/>
            <a:ext cx="3745415" cy="2258938"/>
          </a:xfrm>
          <a:custGeom>
            <a:avLst/>
            <a:gdLst>
              <a:gd name="connsiteX0" fmla="*/ 0 w 3745415"/>
              <a:gd name="connsiteY0" fmla="*/ 0 h 2258938"/>
              <a:gd name="connsiteX1" fmla="*/ 3745415 w 3745415"/>
              <a:gd name="connsiteY1" fmla="*/ 0 h 2258938"/>
              <a:gd name="connsiteX2" fmla="*/ 3745415 w 3745415"/>
              <a:gd name="connsiteY2" fmla="*/ 2258938 h 2258938"/>
              <a:gd name="connsiteX3" fmla="*/ 0 w 3745415"/>
              <a:gd name="connsiteY3" fmla="*/ 2258938 h 2258938"/>
            </a:gdLst>
            <a:ahLst/>
            <a:cxnLst>
              <a:cxn ang="0">
                <a:pos x="connsiteX0" y="connsiteY0"/>
              </a:cxn>
              <a:cxn ang="0">
                <a:pos x="connsiteX1" y="connsiteY1"/>
              </a:cxn>
              <a:cxn ang="0">
                <a:pos x="connsiteX2" y="connsiteY2"/>
              </a:cxn>
              <a:cxn ang="0">
                <a:pos x="connsiteX3" y="connsiteY3"/>
              </a:cxn>
            </a:cxnLst>
            <a:rect l="l" t="t" r="r" b="b"/>
            <a:pathLst>
              <a:path w="3745415" h="2258938">
                <a:moveTo>
                  <a:pt x="0" y="0"/>
                </a:moveTo>
                <a:lnTo>
                  <a:pt x="3745415" y="0"/>
                </a:lnTo>
                <a:lnTo>
                  <a:pt x="3745415" y="2258938"/>
                </a:lnTo>
                <a:lnTo>
                  <a:pt x="0" y="2258938"/>
                </a:lnTo>
                <a:close/>
              </a:path>
            </a:pathLst>
          </a:custGeom>
          <a:solidFill>
            <a:srgbClr val="F6F9FF">
              <a:alpha val="15000"/>
            </a:srgb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8" name="Picture Placeholder 7">
            <a:extLst>
              <a:ext uri="{FF2B5EF4-FFF2-40B4-BE49-F238E27FC236}">
                <a16:creationId xmlns:a16="http://schemas.microsoft.com/office/drawing/2014/main" id="{529B4E54-B03C-42D9-AE0F-7825C4D737F8}"/>
              </a:ext>
            </a:extLst>
          </p:cNvPr>
          <p:cNvSpPr>
            <a:spLocks noGrp="1"/>
          </p:cNvSpPr>
          <p:nvPr>
            <p:ph type="pic" sz="quarter" idx="11" hasCustomPrompt="1"/>
          </p:nvPr>
        </p:nvSpPr>
        <p:spPr>
          <a:xfrm>
            <a:off x="8111623" y="956024"/>
            <a:ext cx="3745415" cy="2258938"/>
          </a:xfrm>
          <a:custGeom>
            <a:avLst/>
            <a:gdLst>
              <a:gd name="connsiteX0" fmla="*/ 0 w 3745415"/>
              <a:gd name="connsiteY0" fmla="*/ 0 h 2258938"/>
              <a:gd name="connsiteX1" fmla="*/ 3745415 w 3745415"/>
              <a:gd name="connsiteY1" fmla="*/ 0 h 2258938"/>
              <a:gd name="connsiteX2" fmla="*/ 3745415 w 3745415"/>
              <a:gd name="connsiteY2" fmla="*/ 2258938 h 2258938"/>
              <a:gd name="connsiteX3" fmla="*/ 0 w 3745415"/>
              <a:gd name="connsiteY3" fmla="*/ 2258938 h 2258938"/>
            </a:gdLst>
            <a:ahLst/>
            <a:cxnLst>
              <a:cxn ang="0">
                <a:pos x="connsiteX0" y="connsiteY0"/>
              </a:cxn>
              <a:cxn ang="0">
                <a:pos x="connsiteX1" y="connsiteY1"/>
              </a:cxn>
              <a:cxn ang="0">
                <a:pos x="connsiteX2" y="connsiteY2"/>
              </a:cxn>
              <a:cxn ang="0">
                <a:pos x="connsiteX3" y="connsiteY3"/>
              </a:cxn>
            </a:cxnLst>
            <a:rect l="l" t="t" r="r" b="b"/>
            <a:pathLst>
              <a:path w="3745415" h="2258938">
                <a:moveTo>
                  <a:pt x="0" y="0"/>
                </a:moveTo>
                <a:lnTo>
                  <a:pt x="3745415" y="0"/>
                </a:lnTo>
                <a:lnTo>
                  <a:pt x="3745415" y="2258938"/>
                </a:lnTo>
                <a:lnTo>
                  <a:pt x="0" y="2258938"/>
                </a:lnTo>
                <a:close/>
              </a:path>
            </a:pathLst>
          </a:custGeom>
          <a:solidFill>
            <a:srgbClr val="F6F9FF">
              <a:alpha val="15000"/>
            </a:srgb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Tree>
    <p:extLst>
      <p:ext uri="{BB962C8B-B14F-4D97-AF65-F5344CB8AC3E}">
        <p14:creationId xmlns:p14="http://schemas.microsoft.com/office/powerpoint/2010/main" val="390797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Title Slide">
    <p:bg>
      <p:bgPr>
        <a:solidFill>
          <a:srgbClr val="F6F9FF"/>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A9FB216-00CD-4AD3-B9CE-7FDD3A06FC8B}"/>
              </a:ext>
            </a:extLst>
          </p:cNvPr>
          <p:cNvSpPr>
            <a:spLocks noGrp="1"/>
          </p:cNvSpPr>
          <p:nvPr>
            <p:ph type="pic" sz="quarter" idx="10" hasCustomPrompt="1"/>
          </p:nvPr>
        </p:nvSpPr>
        <p:spPr>
          <a:xfrm>
            <a:off x="334963" y="3643039"/>
            <a:ext cx="3745415" cy="2258938"/>
          </a:xfrm>
          <a:custGeom>
            <a:avLst/>
            <a:gdLst>
              <a:gd name="connsiteX0" fmla="*/ 0 w 3745415"/>
              <a:gd name="connsiteY0" fmla="*/ 0 h 2258938"/>
              <a:gd name="connsiteX1" fmla="*/ 3745415 w 3745415"/>
              <a:gd name="connsiteY1" fmla="*/ 0 h 2258938"/>
              <a:gd name="connsiteX2" fmla="*/ 3745415 w 3745415"/>
              <a:gd name="connsiteY2" fmla="*/ 2258938 h 2258938"/>
              <a:gd name="connsiteX3" fmla="*/ 0 w 3745415"/>
              <a:gd name="connsiteY3" fmla="*/ 2258938 h 2258938"/>
            </a:gdLst>
            <a:ahLst/>
            <a:cxnLst>
              <a:cxn ang="0">
                <a:pos x="connsiteX0" y="connsiteY0"/>
              </a:cxn>
              <a:cxn ang="0">
                <a:pos x="connsiteX1" y="connsiteY1"/>
              </a:cxn>
              <a:cxn ang="0">
                <a:pos x="connsiteX2" y="connsiteY2"/>
              </a:cxn>
              <a:cxn ang="0">
                <a:pos x="connsiteX3" y="connsiteY3"/>
              </a:cxn>
            </a:cxnLst>
            <a:rect l="l" t="t" r="r" b="b"/>
            <a:pathLst>
              <a:path w="3745415" h="2258938">
                <a:moveTo>
                  <a:pt x="0" y="0"/>
                </a:moveTo>
                <a:lnTo>
                  <a:pt x="3745415" y="0"/>
                </a:lnTo>
                <a:lnTo>
                  <a:pt x="3745415" y="2258938"/>
                </a:lnTo>
                <a:lnTo>
                  <a:pt x="0" y="2258938"/>
                </a:lnTo>
                <a:close/>
              </a:path>
            </a:pathLst>
          </a:custGeom>
          <a:solidFill>
            <a:srgbClr val="F6F9FF">
              <a:alpha val="15000"/>
            </a:srgb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9" name="Picture Placeholder 8">
            <a:extLst>
              <a:ext uri="{FF2B5EF4-FFF2-40B4-BE49-F238E27FC236}">
                <a16:creationId xmlns:a16="http://schemas.microsoft.com/office/drawing/2014/main" id="{60862062-427F-44D7-BB11-23FACF25D93D}"/>
              </a:ext>
            </a:extLst>
          </p:cNvPr>
          <p:cNvSpPr>
            <a:spLocks noGrp="1"/>
          </p:cNvSpPr>
          <p:nvPr>
            <p:ph type="pic" sz="quarter" idx="11" hasCustomPrompt="1"/>
          </p:nvPr>
        </p:nvSpPr>
        <p:spPr>
          <a:xfrm>
            <a:off x="4223294" y="956024"/>
            <a:ext cx="3745415" cy="2258938"/>
          </a:xfrm>
          <a:custGeom>
            <a:avLst/>
            <a:gdLst>
              <a:gd name="connsiteX0" fmla="*/ 0 w 3745415"/>
              <a:gd name="connsiteY0" fmla="*/ 0 h 2258938"/>
              <a:gd name="connsiteX1" fmla="*/ 3745415 w 3745415"/>
              <a:gd name="connsiteY1" fmla="*/ 0 h 2258938"/>
              <a:gd name="connsiteX2" fmla="*/ 3745415 w 3745415"/>
              <a:gd name="connsiteY2" fmla="*/ 2258938 h 2258938"/>
              <a:gd name="connsiteX3" fmla="*/ 0 w 3745415"/>
              <a:gd name="connsiteY3" fmla="*/ 2258938 h 2258938"/>
            </a:gdLst>
            <a:ahLst/>
            <a:cxnLst>
              <a:cxn ang="0">
                <a:pos x="connsiteX0" y="connsiteY0"/>
              </a:cxn>
              <a:cxn ang="0">
                <a:pos x="connsiteX1" y="connsiteY1"/>
              </a:cxn>
              <a:cxn ang="0">
                <a:pos x="connsiteX2" y="connsiteY2"/>
              </a:cxn>
              <a:cxn ang="0">
                <a:pos x="connsiteX3" y="connsiteY3"/>
              </a:cxn>
            </a:cxnLst>
            <a:rect l="l" t="t" r="r" b="b"/>
            <a:pathLst>
              <a:path w="3745415" h="2258938">
                <a:moveTo>
                  <a:pt x="0" y="0"/>
                </a:moveTo>
                <a:lnTo>
                  <a:pt x="3745415" y="0"/>
                </a:lnTo>
                <a:lnTo>
                  <a:pt x="3745415" y="2258938"/>
                </a:lnTo>
                <a:lnTo>
                  <a:pt x="0" y="2258938"/>
                </a:lnTo>
                <a:close/>
              </a:path>
            </a:pathLst>
          </a:custGeom>
          <a:solidFill>
            <a:srgbClr val="F6F9FF">
              <a:alpha val="15000"/>
            </a:srgb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0" name="Picture Placeholder 9">
            <a:extLst>
              <a:ext uri="{FF2B5EF4-FFF2-40B4-BE49-F238E27FC236}">
                <a16:creationId xmlns:a16="http://schemas.microsoft.com/office/drawing/2014/main" id="{C3E798E6-5BB0-4F28-9B73-37639478B7A6}"/>
              </a:ext>
            </a:extLst>
          </p:cNvPr>
          <p:cNvSpPr>
            <a:spLocks noGrp="1"/>
          </p:cNvSpPr>
          <p:nvPr>
            <p:ph type="pic" sz="quarter" idx="12" hasCustomPrompt="1"/>
          </p:nvPr>
        </p:nvSpPr>
        <p:spPr>
          <a:xfrm>
            <a:off x="8111624" y="3643038"/>
            <a:ext cx="3745415" cy="2258938"/>
          </a:xfrm>
          <a:custGeom>
            <a:avLst/>
            <a:gdLst>
              <a:gd name="connsiteX0" fmla="*/ 0 w 3745415"/>
              <a:gd name="connsiteY0" fmla="*/ 0 h 2258938"/>
              <a:gd name="connsiteX1" fmla="*/ 3745415 w 3745415"/>
              <a:gd name="connsiteY1" fmla="*/ 0 h 2258938"/>
              <a:gd name="connsiteX2" fmla="*/ 3745415 w 3745415"/>
              <a:gd name="connsiteY2" fmla="*/ 2258938 h 2258938"/>
              <a:gd name="connsiteX3" fmla="*/ 0 w 3745415"/>
              <a:gd name="connsiteY3" fmla="*/ 2258938 h 2258938"/>
            </a:gdLst>
            <a:ahLst/>
            <a:cxnLst>
              <a:cxn ang="0">
                <a:pos x="connsiteX0" y="connsiteY0"/>
              </a:cxn>
              <a:cxn ang="0">
                <a:pos x="connsiteX1" y="connsiteY1"/>
              </a:cxn>
              <a:cxn ang="0">
                <a:pos x="connsiteX2" y="connsiteY2"/>
              </a:cxn>
              <a:cxn ang="0">
                <a:pos x="connsiteX3" y="connsiteY3"/>
              </a:cxn>
            </a:cxnLst>
            <a:rect l="l" t="t" r="r" b="b"/>
            <a:pathLst>
              <a:path w="3745415" h="2258938">
                <a:moveTo>
                  <a:pt x="0" y="0"/>
                </a:moveTo>
                <a:lnTo>
                  <a:pt x="3745415" y="0"/>
                </a:lnTo>
                <a:lnTo>
                  <a:pt x="3745415" y="2258938"/>
                </a:lnTo>
                <a:lnTo>
                  <a:pt x="0" y="2258938"/>
                </a:lnTo>
                <a:close/>
              </a:path>
            </a:pathLst>
          </a:custGeom>
          <a:solidFill>
            <a:srgbClr val="F6F9FF">
              <a:alpha val="15000"/>
            </a:srgb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Tree>
    <p:extLst>
      <p:ext uri="{BB962C8B-B14F-4D97-AF65-F5344CB8AC3E}">
        <p14:creationId xmlns:p14="http://schemas.microsoft.com/office/powerpoint/2010/main" val="425324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A7A9384-8331-4376-878B-B1FB27D75D2A}"/>
              </a:ext>
            </a:extLst>
          </p:cNvPr>
          <p:cNvSpPr>
            <a:spLocks noGrp="1"/>
          </p:cNvSpPr>
          <p:nvPr>
            <p:ph type="pic" sz="quarter" idx="11" hasCustomPrompt="1"/>
          </p:nvPr>
        </p:nvSpPr>
        <p:spPr>
          <a:xfrm>
            <a:off x="6283159" y="1314117"/>
            <a:ext cx="1946441" cy="1946443"/>
          </a:xfrm>
          <a:custGeom>
            <a:avLst/>
            <a:gdLst>
              <a:gd name="connsiteX0" fmla="*/ 0 w 1946441"/>
              <a:gd name="connsiteY0" fmla="*/ 0 h 1946443"/>
              <a:gd name="connsiteX1" fmla="*/ 1946441 w 1946441"/>
              <a:gd name="connsiteY1" fmla="*/ 0 h 1946443"/>
              <a:gd name="connsiteX2" fmla="*/ 1946441 w 1946441"/>
              <a:gd name="connsiteY2" fmla="*/ 1946443 h 1946443"/>
              <a:gd name="connsiteX3" fmla="*/ 0 w 1946441"/>
              <a:gd name="connsiteY3" fmla="*/ 1946443 h 1946443"/>
            </a:gdLst>
            <a:ahLst/>
            <a:cxnLst>
              <a:cxn ang="0">
                <a:pos x="connsiteX0" y="connsiteY0"/>
              </a:cxn>
              <a:cxn ang="0">
                <a:pos x="connsiteX1" y="connsiteY1"/>
              </a:cxn>
              <a:cxn ang="0">
                <a:pos x="connsiteX2" y="connsiteY2"/>
              </a:cxn>
              <a:cxn ang="0">
                <a:pos x="connsiteX3" y="connsiteY3"/>
              </a:cxn>
            </a:cxnLst>
            <a:rect l="l" t="t" r="r" b="b"/>
            <a:pathLst>
              <a:path w="1946441" h="1946443">
                <a:moveTo>
                  <a:pt x="0" y="0"/>
                </a:moveTo>
                <a:lnTo>
                  <a:pt x="1946441" y="0"/>
                </a:lnTo>
                <a:lnTo>
                  <a:pt x="1946441" y="1946443"/>
                </a:lnTo>
                <a:lnTo>
                  <a:pt x="0" y="1946443"/>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0" name="Picture Placeholder 9">
            <a:extLst>
              <a:ext uri="{FF2B5EF4-FFF2-40B4-BE49-F238E27FC236}">
                <a16:creationId xmlns:a16="http://schemas.microsoft.com/office/drawing/2014/main" id="{5E397649-A313-4A76-AC1D-8812AD8E3AFA}"/>
              </a:ext>
            </a:extLst>
          </p:cNvPr>
          <p:cNvSpPr>
            <a:spLocks noGrp="1"/>
          </p:cNvSpPr>
          <p:nvPr>
            <p:ph type="pic" sz="quarter" idx="12" hasCustomPrompt="1"/>
          </p:nvPr>
        </p:nvSpPr>
        <p:spPr>
          <a:xfrm>
            <a:off x="3962402" y="3597442"/>
            <a:ext cx="1946441" cy="1946443"/>
          </a:xfrm>
          <a:custGeom>
            <a:avLst/>
            <a:gdLst>
              <a:gd name="connsiteX0" fmla="*/ 0 w 1946441"/>
              <a:gd name="connsiteY0" fmla="*/ 0 h 1946443"/>
              <a:gd name="connsiteX1" fmla="*/ 1946441 w 1946441"/>
              <a:gd name="connsiteY1" fmla="*/ 0 h 1946443"/>
              <a:gd name="connsiteX2" fmla="*/ 1946441 w 1946441"/>
              <a:gd name="connsiteY2" fmla="*/ 1946443 h 1946443"/>
              <a:gd name="connsiteX3" fmla="*/ 0 w 1946441"/>
              <a:gd name="connsiteY3" fmla="*/ 1946443 h 1946443"/>
            </a:gdLst>
            <a:ahLst/>
            <a:cxnLst>
              <a:cxn ang="0">
                <a:pos x="connsiteX0" y="connsiteY0"/>
              </a:cxn>
              <a:cxn ang="0">
                <a:pos x="connsiteX1" y="connsiteY1"/>
              </a:cxn>
              <a:cxn ang="0">
                <a:pos x="connsiteX2" y="connsiteY2"/>
              </a:cxn>
              <a:cxn ang="0">
                <a:pos x="connsiteX3" y="connsiteY3"/>
              </a:cxn>
            </a:cxnLst>
            <a:rect l="l" t="t" r="r" b="b"/>
            <a:pathLst>
              <a:path w="1946441" h="1946443">
                <a:moveTo>
                  <a:pt x="0" y="0"/>
                </a:moveTo>
                <a:lnTo>
                  <a:pt x="1946441" y="0"/>
                </a:lnTo>
                <a:lnTo>
                  <a:pt x="1946441" y="1946443"/>
                </a:lnTo>
                <a:lnTo>
                  <a:pt x="0" y="1946443"/>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1" name="Picture Placeholder 10">
            <a:extLst>
              <a:ext uri="{FF2B5EF4-FFF2-40B4-BE49-F238E27FC236}">
                <a16:creationId xmlns:a16="http://schemas.microsoft.com/office/drawing/2014/main" id="{1C6AEA9D-7FF9-4D60-BC34-14AA47DECBAB}"/>
              </a:ext>
            </a:extLst>
          </p:cNvPr>
          <p:cNvSpPr>
            <a:spLocks noGrp="1"/>
          </p:cNvSpPr>
          <p:nvPr>
            <p:ph type="pic" sz="quarter" idx="13" hasCustomPrompt="1"/>
          </p:nvPr>
        </p:nvSpPr>
        <p:spPr>
          <a:xfrm>
            <a:off x="6283159" y="3597442"/>
            <a:ext cx="1946441" cy="1946443"/>
          </a:xfrm>
          <a:custGeom>
            <a:avLst/>
            <a:gdLst>
              <a:gd name="connsiteX0" fmla="*/ 0 w 1946441"/>
              <a:gd name="connsiteY0" fmla="*/ 0 h 1946443"/>
              <a:gd name="connsiteX1" fmla="*/ 1946441 w 1946441"/>
              <a:gd name="connsiteY1" fmla="*/ 0 h 1946443"/>
              <a:gd name="connsiteX2" fmla="*/ 1946441 w 1946441"/>
              <a:gd name="connsiteY2" fmla="*/ 1946443 h 1946443"/>
              <a:gd name="connsiteX3" fmla="*/ 0 w 1946441"/>
              <a:gd name="connsiteY3" fmla="*/ 1946443 h 1946443"/>
            </a:gdLst>
            <a:ahLst/>
            <a:cxnLst>
              <a:cxn ang="0">
                <a:pos x="connsiteX0" y="connsiteY0"/>
              </a:cxn>
              <a:cxn ang="0">
                <a:pos x="connsiteX1" y="connsiteY1"/>
              </a:cxn>
              <a:cxn ang="0">
                <a:pos x="connsiteX2" y="connsiteY2"/>
              </a:cxn>
              <a:cxn ang="0">
                <a:pos x="connsiteX3" y="connsiteY3"/>
              </a:cxn>
            </a:cxnLst>
            <a:rect l="l" t="t" r="r" b="b"/>
            <a:pathLst>
              <a:path w="1946441" h="1946443">
                <a:moveTo>
                  <a:pt x="0" y="0"/>
                </a:moveTo>
                <a:lnTo>
                  <a:pt x="1946441" y="0"/>
                </a:lnTo>
                <a:lnTo>
                  <a:pt x="1946441" y="1946443"/>
                </a:lnTo>
                <a:lnTo>
                  <a:pt x="0" y="1946443"/>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8" name="Picture Placeholder 7">
            <a:extLst>
              <a:ext uri="{FF2B5EF4-FFF2-40B4-BE49-F238E27FC236}">
                <a16:creationId xmlns:a16="http://schemas.microsoft.com/office/drawing/2014/main" id="{C17DE40F-CFFB-40D0-BB1A-638A19BCB8C9}"/>
              </a:ext>
            </a:extLst>
          </p:cNvPr>
          <p:cNvSpPr>
            <a:spLocks noGrp="1"/>
          </p:cNvSpPr>
          <p:nvPr>
            <p:ph type="pic" sz="quarter" idx="10" hasCustomPrompt="1"/>
          </p:nvPr>
        </p:nvSpPr>
        <p:spPr>
          <a:xfrm>
            <a:off x="3962402" y="1314118"/>
            <a:ext cx="1946441" cy="1946443"/>
          </a:xfrm>
          <a:custGeom>
            <a:avLst/>
            <a:gdLst>
              <a:gd name="connsiteX0" fmla="*/ 0 w 1946441"/>
              <a:gd name="connsiteY0" fmla="*/ 0 h 1946443"/>
              <a:gd name="connsiteX1" fmla="*/ 1946441 w 1946441"/>
              <a:gd name="connsiteY1" fmla="*/ 0 h 1946443"/>
              <a:gd name="connsiteX2" fmla="*/ 1946441 w 1946441"/>
              <a:gd name="connsiteY2" fmla="*/ 1946443 h 1946443"/>
              <a:gd name="connsiteX3" fmla="*/ 0 w 1946441"/>
              <a:gd name="connsiteY3" fmla="*/ 1946443 h 1946443"/>
            </a:gdLst>
            <a:ahLst/>
            <a:cxnLst>
              <a:cxn ang="0">
                <a:pos x="connsiteX0" y="connsiteY0"/>
              </a:cxn>
              <a:cxn ang="0">
                <a:pos x="connsiteX1" y="connsiteY1"/>
              </a:cxn>
              <a:cxn ang="0">
                <a:pos x="connsiteX2" y="connsiteY2"/>
              </a:cxn>
              <a:cxn ang="0">
                <a:pos x="connsiteX3" y="connsiteY3"/>
              </a:cxn>
            </a:cxnLst>
            <a:rect l="l" t="t" r="r" b="b"/>
            <a:pathLst>
              <a:path w="1946441" h="1946443">
                <a:moveTo>
                  <a:pt x="0" y="0"/>
                </a:moveTo>
                <a:lnTo>
                  <a:pt x="1946441" y="0"/>
                </a:lnTo>
                <a:lnTo>
                  <a:pt x="1946441" y="1946443"/>
                </a:lnTo>
                <a:lnTo>
                  <a:pt x="0" y="1946443"/>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338703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9BE446D-DF78-4069-A90E-40B100A25133}"/>
              </a:ext>
            </a:extLst>
          </p:cNvPr>
          <p:cNvSpPr>
            <a:spLocks noGrp="1"/>
          </p:cNvSpPr>
          <p:nvPr>
            <p:ph type="pic" sz="quarter" idx="10" hasCustomPrompt="1"/>
          </p:nvPr>
        </p:nvSpPr>
        <p:spPr>
          <a:xfrm>
            <a:off x="1055688" y="1255329"/>
            <a:ext cx="10080624" cy="2434269"/>
          </a:xfrm>
          <a:custGeom>
            <a:avLst/>
            <a:gdLst>
              <a:gd name="connsiteX0" fmla="*/ 0 w 10080624"/>
              <a:gd name="connsiteY0" fmla="*/ 0 h 2434269"/>
              <a:gd name="connsiteX1" fmla="*/ 10080624 w 10080624"/>
              <a:gd name="connsiteY1" fmla="*/ 0 h 2434269"/>
              <a:gd name="connsiteX2" fmla="*/ 10080624 w 10080624"/>
              <a:gd name="connsiteY2" fmla="*/ 2434269 h 2434269"/>
              <a:gd name="connsiteX3" fmla="*/ 0 w 10080624"/>
              <a:gd name="connsiteY3" fmla="*/ 2434269 h 2434269"/>
            </a:gdLst>
            <a:ahLst/>
            <a:cxnLst>
              <a:cxn ang="0">
                <a:pos x="connsiteX0" y="connsiteY0"/>
              </a:cxn>
              <a:cxn ang="0">
                <a:pos x="connsiteX1" y="connsiteY1"/>
              </a:cxn>
              <a:cxn ang="0">
                <a:pos x="connsiteX2" y="connsiteY2"/>
              </a:cxn>
              <a:cxn ang="0">
                <a:pos x="connsiteX3" y="connsiteY3"/>
              </a:cxn>
            </a:cxnLst>
            <a:rect l="l" t="t" r="r" b="b"/>
            <a:pathLst>
              <a:path w="10080624" h="2434269">
                <a:moveTo>
                  <a:pt x="0" y="0"/>
                </a:moveTo>
                <a:lnTo>
                  <a:pt x="10080624" y="0"/>
                </a:lnTo>
                <a:lnTo>
                  <a:pt x="10080624" y="2434269"/>
                </a:lnTo>
                <a:lnTo>
                  <a:pt x="0" y="2434269"/>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386360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5A6936B-5FEB-4CF6-B283-247839F98B12}"/>
              </a:ext>
            </a:extLst>
          </p:cNvPr>
          <p:cNvSpPr>
            <a:spLocks noGrp="1"/>
          </p:cNvSpPr>
          <p:nvPr>
            <p:ph type="pic" sz="quarter" idx="10" hasCustomPrompt="1"/>
          </p:nvPr>
        </p:nvSpPr>
        <p:spPr>
          <a:xfrm>
            <a:off x="1055688" y="926634"/>
            <a:ext cx="10080624" cy="5004732"/>
          </a:xfrm>
          <a:prstGeom prst="rect">
            <a:avLst/>
          </a:prstGeom>
          <a:solidFill>
            <a:schemeClr val="bg1">
              <a:lumMod val="95000"/>
              <a:alpha val="1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65939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F495007-5AD7-48B9-8856-BD7CEBFC0274}"/>
              </a:ext>
            </a:extLst>
          </p:cNvPr>
          <p:cNvSpPr>
            <a:spLocks noGrp="1"/>
          </p:cNvSpPr>
          <p:nvPr>
            <p:ph type="pic" sz="quarter" idx="11" hasCustomPrompt="1"/>
          </p:nvPr>
        </p:nvSpPr>
        <p:spPr>
          <a:xfrm>
            <a:off x="6104929" y="3482578"/>
            <a:ext cx="6087071" cy="3375422"/>
          </a:xfrm>
          <a:custGeom>
            <a:avLst/>
            <a:gdLst>
              <a:gd name="connsiteX0" fmla="*/ 0 w 6087071"/>
              <a:gd name="connsiteY0" fmla="*/ 0 h 3375422"/>
              <a:gd name="connsiteX1" fmla="*/ 6087071 w 6087071"/>
              <a:gd name="connsiteY1" fmla="*/ 0 h 3375422"/>
              <a:gd name="connsiteX2" fmla="*/ 6087071 w 6087071"/>
              <a:gd name="connsiteY2" fmla="*/ 3375422 h 3375422"/>
              <a:gd name="connsiteX3" fmla="*/ 0 w 6087071"/>
              <a:gd name="connsiteY3" fmla="*/ 3375422 h 3375422"/>
            </a:gdLst>
            <a:ahLst/>
            <a:cxnLst>
              <a:cxn ang="0">
                <a:pos x="connsiteX0" y="connsiteY0"/>
              </a:cxn>
              <a:cxn ang="0">
                <a:pos x="connsiteX1" y="connsiteY1"/>
              </a:cxn>
              <a:cxn ang="0">
                <a:pos x="connsiteX2" y="connsiteY2"/>
              </a:cxn>
              <a:cxn ang="0">
                <a:pos x="connsiteX3" y="connsiteY3"/>
              </a:cxn>
            </a:cxnLst>
            <a:rect l="l" t="t" r="r" b="b"/>
            <a:pathLst>
              <a:path w="6087071" h="3375422">
                <a:moveTo>
                  <a:pt x="0" y="0"/>
                </a:moveTo>
                <a:lnTo>
                  <a:pt x="6087071" y="0"/>
                </a:lnTo>
                <a:lnTo>
                  <a:pt x="6087071" y="3375422"/>
                </a:lnTo>
                <a:lnTo>
                  <a:pt x="0" y="3375422"/>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6" name="Picture Placeholder 5">
            <a:extLst>
              <a:ext uri="{FF2B5EF4-FFF2-40B4-BE49-F238E27FC236}">
                <a16:creationId xmlns:a16="http://schemas.microsoft.com/office/drawing/2014/main" id="{2EFE9390-996D-4871-A0B4-C786B2FAA2EC}"/>
              </a:ext>
            </a:extLst>
          </p:cNvPr>
          <p:cNvSpPr>
            <a:spLocks noGrp="1"/>
          </p:cNvSpPr>
          <p:nvPr>
            <p:ph type="pic" sz="quarter" idx="10" hasCustomPrompt="1"/>
          </p:nvPr>
        </p:nvSpPr>
        <p:spPr>
          <a:xfrm>
            <a:off x="6104929" y="0"/>
            <a:ext cx="6087071" cy="3375422"/>
          </a:xfrm>
          <a:custGeom>
            <a:avLst/>
            <a:gdLst>
              <a:gd name="connsiteX0" fmla="*/ 0 w 6087071"/>
              <a:gd name="connsiteY0" fmla="*/ 0 h 3375422"/>
              <a:gd name="connsiteX1" fmla="*/ 6087071 w 6087071"/>
              <a:gd name="connsiteY1" fmla="*/ 0 h 3375422"/>
              <a:gd name="connsiteX2" fmla="*/ 6087071 w 6087071"/>
              <a:gd name="connsiteY2" fmla="*/ 3375422 h 3375422"/>
              <a:gd name="connsiteX3" fmla="*/ 0 w 6087071"/>
              <a:gd name="connsiteY3" fmla="*/ 3375422 h 3375422"/>
            </a:gdLst>
            <a:ahLst/>
            <a:cxnLst>
              <a:cxn ang="0">
                <a:pos x="connsiteX0" y="connsiteY0"/>
              </a:cxn>
              <a:cxn ang="0">
                <a:pos x="connsiteX1" y="connsiteY1"/>
              </a:cxn>
              <a:cxn ang="0">
                <a:pos x="connsiteX2" y="connsiteY2"/>
              </a:cxn>
              <a:cxn ang="0">
                <a:pos x="connsiteX3" y="connsiteY3"/>
              </a:cxn>
            </a:cxnLst>
            <a:rect l="l" t="t" r="r" b="b"/>
            <a:pathLst>
              <a:path w="6087071" h="3375422">
                <a:moveTo>
                  <a:pt x="0" y="0"/>
                </a:moveTo>
                <a:lnTo>
                  <a:pt x="6087071" y="0"/>
                </a:lnTo>
                <a:lnTo>
                  <a:pt x="6087071" y="3375422"/>
                </a:lnTo>
                <a:lnTo>
                  <a:pt x="0" y="3375422"/>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191978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5E3C271-FD61-4FFB-9574-317DAE4CE71A}"/>
              </a:ext>
            </a:extLst>
          </p:cNvPr>
          <p:cNvSpPr>
            <a:spLocks noGrp="1"/>
          </p:cNvSpPr>
          <p:nvPr>
            <p:ph type="pic" sz="quarter" idx="10" hasCustomPrompt="1"/>
          </p:nvPr>
        </p:nvSpPr>
        <p:spPr>
          <a:xfrm>
            <a:off x="0" y="0"/>
            <a:ext cx="12192000" cy="2190750"/>
          </a:xfrm>
          <a:custGeom>
            <a:avLst/>
            <a:gdLst>
              <a:gd name="connsiteX0" fmla="*/ 0 w 12192000"/>
              <a:gd name="connsiteY0" fmla="*/ 0 h 2190750"/>
              <a:gd name="connsiteX1" fmla="*/ 12192000 w 12192000"/>
              <a:gd name="connsiteY1" fmla="*/ 0 h 2190750"/>
              <a:gd name="connsiteX2" fmla="*/ 12192000 w 12192000"/>
              <a:gd name="connsiteY2" fmla="*/ 2190750 h 2190750"/>
              <a:gd name="connsiteX3" fmla="*/ 0 w 1219200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12192000" h="2190750">
                <a:moveTo>
                  <a:pt x="0" y="0"/>
                </a:moveTo>
                <a:lnTo>
                  <a:pt x="12192000" y="0"/>
                </a:lnTo>
                <a:lnTo>
                  <a:pt x="12192000" y="2190750"/>
                </a:lnTo>
                <a:lnTo>
                  <a:pt x="0" y="219075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72459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AB63F5C-B388-4466-9FB8-D1AE46EBE5A1}"/>
              </a:ext>
            </a:extLst>
          </p:cNvPr>
          <p:cNvSpPr>
            <a:spLocks noGrp="1"/>
          </p:cNvSpPr>
          <p:nvPr>
            <p:ph type="pic" sz="quarter" idx="10" hasCustomPrompt="1"/>
          </p:nvPr>
        </p:nvSpPr>
        <p:spPr>
          <a:xfrm>
            <a:off x="0" y="4667250"/>
            <a:ext cx="12192000" cy="2190750"/>
          </a:xfrm>
          <a:custGeom>
            <a:avLst/>
            <a:gdLst>
              <a:gd name="connsiteX0" fmla="*/ 0 w 12192000"/>
              <a:gd name="connsiteY0" fmla="*/ 0 h 2190750"/>
              <a:gd name="connsiteX1" fmla="*/ 12192000 w 12192000"/>
              <a:gd name="connsiteY1" fmla="*/ 0 h 2190750"/>
              <a:gd name="connsiteX2" fmla="*/ 12192000 w 12192000"/>
              <a:gd name="connsiteY2" fmla="*/ 2190750 h 2190750"/>
              <a:gd name="connsiteX3" fmla="*/ 0 w 1219200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12192000" h="2190750">
                <a:moveTo>
                  <a:pt x="0" y="0"/>
                </a:moveTo>
                <a:lnTo>
                  <a:pt x="12192000" y="0"/>
                </a:lnTo>
                <a:lnTo>
                  <a:pt x="12192000" y="2190750"/>
                </a:lnTo>
                <a:lnTo>
                  <a:pt x="0" y="219075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125161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232E4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8881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2B07610-F3FA-48AE-94E1-BA4C378268C1}"/>
              </a:ext>
            </a:extLst>
          </p:cNvPr>
          <p:cNvSpPr>
            <a:spLocks noGrp="1"/>
          </p:cNvSpPr>
          <p:nvPr>
            <p:ph type="pic" sz="quarter" idx="11" hasCustomPrompt="1"/>
          </p:nvPr>
        </p:nvSpPr>
        <p:spPr>
          <a:xfrm>
            <a:off x="2918873" y="0"/>
            <a:ext cx="2918873" cy="6858000"/>
          </a:xfrm>
          <a:custGeom>
            <a:avLst/>
            <a:gdLst>
              <a:gd name="connsiteX0" fmla="*/ 0 w 2918873"/>
              <a:gd name="connsiteY0" fmla="*/ 0 h 6858000"/>
              <a:gd name="connsiteX1" fmla="*/ 2918873 w 2918873"/>
              <a:gd name="connsiteY1" fmla="*/ 0 h 6858000"/>
              <a:gd name="connsiteX2" fmla="*/ 2918873 w 2918873"/>
              <a:gd name="connsiteY2" fmla="*/ 6858000 h 6858000"/>
              <a:gd name="connsiteX3" fmla="*/ 0 w 29188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18873" h="6858000">
                <a:moveTo>
                  <a:pt x="0" y="0"/>
                </a:moveTo>
                <a:lnTo>
                  <a:pt x="2918873" y="0"/>
                </a:lnTo>
                <a:lnTo>
                  <a:pt x="2918873" y="6858000"/>
                </a:lnTo>
                <a:lnTo>
                  <a:pt x="0" y="68580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9" name="Picture Placeholder 8">
            <a:extLst>
              <a:ext uri="{FF2B5EF4-FFF2-40B4-BE49-F238E27FC236}">
                <a16:creationId xmlns:a16="http://schemas.microsoft.com/office/drawing/2014/main" id="{629CA9F0-7694-475E-B6E6-D0C2800DF73C}"/>
              </a:ext>
            </a:extLst>
          </p:cNvPr>
          <p:cNvSpPr>
            <a:spLocks noGrp="1"/>
          </p:cNvSpPr>
          <p:nvPr>
            <p:ph type="pic" sz="quarter" idx="12" hasCustomPrompt="1"/>
          </p:nvPr>
        </p:nvSpPr>
        <p:spPr>
          <a:xfrm>
            <a:off x="9273127" y="0"/>
            <a:ext cx="2918873" cy="6858000"/>
          </a:xfrm>
          <a:custGeom>
            <a:avLst/>
            <a:gdLst>
              <a:gd name="connsiteX0" fmla="*/ 0 w 2918873"/>
              <a:gd name="connsiteY0" fmla="*/ 0 h 6858000"/>
              <a:gd name="connsiteX1" fmla="*/ 2918873 w 2918873"/>
              <a:gd name="connsiteY1" fmla="*/ 0 h 6858000"/>
              <a:gd name="connsiteX2" fmla="*/ 2918873 w 2918873"/>
              <a:gd name="connsiteY2" fmla="*/ 6858000 h 6858000"/>
              <a:gd name="connsiteX3" fmla="*/ 0 w 29188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18873" h="6858000">
                <a:moveTo>
                  <a:pt x="0" y="0"/>
                </a:moveTo>
                <a:lnTo>
                  <a:pt x="2918873" y="0"/>
                </a:lnTo>
                <a:lnTo>
                  <a:pt x="2918873" y="6858000"/>
                </a:lnTo>
                <a:lnTo>
                  <a:pt x="0" y="68580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7" name="Picture Placeholder 6">
            <a:extLst>
              <a:ext uri="{FF2B5EF4-FFF2-40B4-BE49-F238E27FC236}">
                <a16:creationId xmlns:a16="http://schemas.microsoft.com/office/drawing/2014/main" id="{991F3AB4-5882-4A8C-B899-F22DB8CDCCC0}"/>
              </a:ext>
            </a:extLst>
          </p:cNvPr>
          <p:cNvSpPr>
            <a:spLocks noGrp="1"/>
          </p:cNvSpPr>
          <p:nvPr>
            <p:ph type="pic" sz="quarter" idx="10" hasCustomPrompt="1"/>
          </p:nvPr>
        </p:nvSpPr>
        <p:spPr>
          <a:xfrm>
            <a:off x="0" y="0"/>
            <a:ext cx="2918873" cy="6858000"/>
          </a:xfrm>
          <a:custGeom>
            <a:avLst/>
            <a:gdLst>
              <a:gd name="connsiteX0" fmla="*/ 0 w 2918873"/>
              <a:gd name="connsiteY0" fmla="*/ 0 h 6858000"/>
              <a:gd name="connsiteX1" fmla="*/ 2918873 w 2918873"/>
              <a:gd name="connsiteY1" fmla="*/ 0 h 6858000"/>
              <a:gd name="connsiteX2" fmla="*/ 2918873 w 2918873"/>
              <a:gd name="connsiteY2" fmla="*/ 6858000 h 6858000"/>
              <a:gd name="connsiteX3" fmla="*/ 0 w 29188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18873" h="6858000">
                <a:moveTo>
                  <a:pt x="0" y="0"/>
                </a:moveTo>
                <a:lnTo>
                  <a:pt x="2918873" y="0"/>
                </a:lnTo>
                <a:lnTo>
                  <a:pt x="2918873" y="6858000"/>
                </a:lnTo>
                <a:lnTo>
                  <a:pt x="0" y="68580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356096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1+#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D01CD13-9EDA-47B0-B6ED-11A00B46E7DD}"/>
              </a:ext>
            </a:extLst>
          </p:cNvPr>
          <p:cNvSpPr>
            <a:spLocks noGrp="1"/>
          </p:cNvSpPr>
          <p:nvPr>
            <p:ph type="pic" sz="quarter" idx="10" hasCustomPrompt="1"/>
          </p:nvPr>
        </p:nvSpPr>
        <p:spPr>
          <a:xfrm>
            <a:off x="1055689" y="790148"/>
            <a:ext cx="7916556" cy="5277704"/>
          </a:xfrm>
          <a:custGeom>
            <a:avLst/>
            <a:gdLst>
              <a:gd name="connsiteX0" fmla="*/ 0 w 7916556"/>
              <a:gd name="connsiteY0" fmla="*/ 0 h 5277704"/>
              <a:gd name="connsiteX1" fmla="*/ 7916556 w 7916556"/>
              <a:gd name="connsiteY1" fmla="*/ 0 h 5277704"/>
              <a:gd name="connsiteX2" fmla="*/ 7916556 w 7916556"/>
              <a:gd name="connsiteY2" fmla="*/ 5277704 h 5277704"/>
              <a:gd name="connsiteX3" fmla="*/ 0 w 7916556"/>
              <a:gd name="connsiteY3" fmla="*/ 5277704 h 5277704"/>
            </a:gdLst>
            <a:ahLst/>
            <a:cxnLst>
              <a:cxn ang="0">
                <a:pos x="connsiteX0" y="connsiteY0"/>
              </a:cxn>
              <a:cxn ang="0">
                <a:pos x="connsiteX1" y="connsiteY1"/>
              </a:cxn>
              <a:cxn ang="0">
                <a:pos x="connsiteX2" y="connsiteY2"/>
              </a:cxn>
              <a:cxn ang="0">
                <a:pos x="connsiteX3" y="connsiteY3"/>
              </a:cxn>
            </a:cxnLst>
            <a:rect l="l" t="t" r="r" b="b"/>
            <a:pathLst>
              <a:path w="7916556" h="5277704">
                <a:moveTo>
                  <a:pt x="0" y="0"/>
                </a:moveTo>
                <a:lnTo>
                  <a:pt x="7916556" y="0"/>
                </a:lnTo>
                <a:lnTo>
                  <a:pt x="7916556" y="5277704"/>
                </a:lnTo>
                <a:lnTo>
                  <a:pt x="0" y="5277704"/>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184204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CBD51D-05B5-4934-82AE-E77B97A43433}"/>
              </a:ext>
            </a:extLst>
          </p:cNvPr>
          <p:cNvSpPr>
            <a:spLocks noGrp="1"/>
          </p:cNvSpPr>
          <p:nvPr>
            <p:ph type="pic" sz="quarter" idx="10" hasCustomPrompt="1"/>
          </p:nvPr>
        </p:nvSpPr>
        <p:spPr>
          <a:xfrm>
            <a:off x="3495674" y="0"/>
            <a:ext cx="8696326" cy="6858000"/>
          </a:xfrm>
          <a:custGeom>
            <a:avLst/>
            <a:gdLst>
              <a:gd name="connsiteX0" fmla="*/ 6870962 w 8696326"/>
              <a:gd name="connsiteY0" fmla="*/ 0 h 6858000"/>
              <a:gd name="connsiteX1" fmla="*/ 8696326 w 8696326"/>
              <a:gd name="connsiteY1" fmla="*/ 0 h 6858000"/>
              <a:gd name="connsiteX2" fmla="*/ 8696326 w 8696326"/>
              <a:gd name="connsiteY2" fmla="*/ 6858000 h 6858000"/>
              <a:gd name="connsiteX3" fmla="*/ 0 w 869632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696326" h="6858000">
                <a:moveTo>
                  <a:pt x="6870962" y="0"/>
                </a:moveTo>
                <a:lnTo>
                  <a:pt x="8696326" y="0"/>
                </a:lnTo>
                <a:lnTo>
                  <a:pt x="8696326" y="6858000"/>
                </a:lnTo>
                <a:lnTo>
                  <a:pt x="0" y="68580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127341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DAFBC81-F4BC-476A-A003-FA2C875F3134}"/>
              </a:ext>
            </a:extLst>
          </p:cNvPr>
          <p:cNvSpPr>
            <a:spLocks noGrp="1"/>
          </p:cNvSpPr>
          <p:nvPr>
            <p:ph type="pic" sz="quarter" idx="11" hasCustomPrompt="1"/>
          </p:nvPr>
        </p:nvSpPr>
        <p:spPr>
          <a:xfrm>
            <a:off x="-1" y="-2"/>
            <a:ext cx="10087898" cy="6858003"/>
          </a:xfrm>
          <a:custGeom>
            <a:avLst/>
            <a:gdLst>
              <a:gd name="connsiteX0" fmla="*/ 0 w 10087898"/>
              <a:gd name="connsiteY0" fmla="*/ 0 h 6858003"/>
              <a:gd name="connsiteX1" fmla="*/ 10087898 w 10087898"/>
              <a:gd name="connsiteY1" fmla="*/ 0 h 6858003"/>
              <a:gd name="connsiteX2" fmla="*/ 3229895 w 10087898"/>
              <a:gd name="connsiteY2" fmla="*/ 6858003 h 6858003"/>
              <a:gd name="connsiteX3" fmla="*/ 0 w 10087898"/>
              <a:gd name="connsiteY3" fmla="*/ 6858003 h 6858003"/>
            </a:gdLst>
            <a:ahLst/>
            <a:cxnLst>
              <a:cxn ang="0">
                <a:pos x="connsiteX0" y="connsiteY0"/>
              </a:cxn>
              <a:cxn ang="0">
                <a:pos x="connsiteX1" y="connsiteY1"/>
              </a:cxn>
              <a:cxn ang="0">
                <a:pos x="connsiteX2" y="connsiteY2"/>
              </a:cxn>
              <a:cxn ang="0">
                <a:pos x="connsiteX3" y="connsiteY3"/>
              </a:cxn>
            </a:cxnLst>
            <a:rect l="l" t="t" r="r" b="b"/>
            <a:pathLst>
              <a:path w="10087898" h="6858003">
                <a:moveTo>
                  <a:pt x="0" y="0"/>
                </a:moveTo>
                <a:lnTo>
                  <a:pt x="10087898" y="0"/>
                </a:lnTo>
                <a:lnTo>
                  <a:pt x="3229895" y="6858003"/>
                </a:lnTo>
                <a:lnTo>
                  <a:pt x="0" y="6858003"/>
                </a:lnTo>
                <a:close/>
              </a:path>
            </a:pathLst>
          </a:custGeom>
          <a:solidFill>
            <a:schemeClr val="bg1">
              <a:lumMod val="95000"/>
              <a:alpha val="15000"/>
            </a:schemeClr>
          </a:solidFill>
        </p:spPr>
        <p:txBody>
          <a:bodyPr wrap="square"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5" name="Picture Placeholder 4">
            <a:extLst>
              <a:ext uri="{FF2B5EF4-FFF2-40B4-BE49-F238E27FC236}">
                <a16:creationId xmlns:a16="http://schemas.microsoft.com/office/drawing/2014/main" id="{EC80C6DD-2743-46A0-83A9-2A4DCC6A144F}"/>
              </a:ext>
            </a:extLst>
          </p:cNvPr>
          <p:cNvSpPr>
            <a:spLocks noGrp="1"/>
          </p:cNvSpPr>
          <p:nvPr>
            <p:ph type="pic" sz="quarter" idx="10" hasCustomPrompt="1"/>
          </p:nvPr>
        </p:nvSpPr>
        <p:spPr>
          <a:xfrm>
            <a:off x="874715" y="549276"/>
            <a:ext cx="4606921" cy="6308724"/>
          </a:xfrm>
          <a:custGeom>
            <a:avLst/>
            <a:gdLst>
              <a:gd name="connsiteX0" fmla="*/ 0 w 4606921"/>
              <a:gd name="connsiteY0" fmla="*/ 0 h 6308724"/>
              <a:gd name="connsiteX1" fmla="*/ 4606921 w 4606921"/>
              <a:gd name="connsiteY1" fmla="*/ 0 h 6308724"/>
              <a:gd name="connsiteX2" fmla="*/ 4606921 w 4606921"/>
              <a:gd name="connsiteY2" fmla="*/ 6308724 h 6308724"/>
              <a:gd name="connsiteX3" fmla="*/ 0 w 4606921"/>
              <a:gd name="connsiteY3" fmla="*/ 6308724 h 6308724"/>
            </a:gdLst>
            <a:ahLst/>
            <a:cxnLst>
              <a:cxn ang="0">
                <a:pos x="connsiteX0" y="connsiteY0"/>
              </a:cxn>
              <a:cxn ang="0">
                <a:pos x="connsiteX1" y="connsiteY1"/>
              </a:cxn>
              <a:cxn ang="0">
                <a:pos x="connsiteX2" y="connsiteY2"/>
              </a:cxn>
              <a:cxn ang="0">
                <a:pos x="connsiteX3" y="connsiteY3"/>
              </a:cxn>
            </a:cxnLst>
            <a:rect l="l" t="t" r="r" b="b"/>
            <a:pathLst>
              <a:path w="4606921" h="6308724">
                <a:moveTo>
                  <a:pt x="0" y="0"/>
                </a:moveTo>
                <a:lnTo>
                  <a:pt x="4606921" y="0"/>
                </a:lnTo>
                <a:lnTo>
                  <a:pt x="4606921" y="6308724"/>
                </a:lnTo>
                <a:lnTo>
                  <a:pt x="0" y="6308724"/>
                </a:lnTo>
                <a:close/>
              </a:path>
            </a:pathLst>
          </a:custGeom>
          <a:noFill/>
          <a:ln>
            <a:noFill/>
          </a:ln>
          <a:effectLst>
            <a:outerShdw blurRad="1270000" dist="266700" dir="5400000" sx="93000" sy="93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Tree>
    <p:extLst>
      <p:ext uri="{BB962C8B-B14F-4D97-AF65-F5344CB8AC3E}">
        <p14:creationId xmlns:p14="http://schemas.microsoft.com/office/powerpoint/2010/main" val="275896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250" fill="hold"/>
                                        <p:tgtEl>
                                          <p:spTgt spid="9"/>
                                        </p:tgtEl>
                                        <p:attrNameLst>
                                          <p:attrName>ppt_x</p:attrName>
                                        </p:attrNameLst>
                                      </p:cBhvr>
                                      <p:tavLst>
                                        <p:tav tm="0">
                                          <p:val>
                                            <p:strVal val="0-#ppt_w/2"/>
                                          </p:val>
                                        </p:tav>
                                        <p:tav tm="100000">
                                          <p:val>
                                            <p:strVal val="#ppt_x"/>
                                          </p:val>
                                        </p:tav>
                                      </p:tavLst>
                                    </p:anim>
                                    <p:anim calcmode="lin" valueType="num">
                                      <p:cBhvr additive="base">
                                        <p:cTn id="12" dur="1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5AC7380-AF7D-4131-892D-A493B2FDCD85}"/>
              </a:ext>
            </a:extLst>
          </p:cNvPr>
          <p:cNvSpPr>
            <a:spLocks noGrp="1"/>
          </p:cNvSpPr>
          <p:nvPr>
            <p:ph type="pic" sz="quarter" idx="10" hasCustomPrompt="1"/>
          </p:nvPr>
        </p:nvSpPr>
        <p:spPr>
          <a:xfrm>
            <a:off x="0" y="6"/>
            <a:ext cx="12192000" cy="5631543"/>
          </a:xfrm>
          <a:custGeom>
            <a:avLst/>
            <a:gdLst>
              <a:gd name="connsiteX0" fmla="*/ 0 w 12192000"/>
              <a:gd name="connsiteY0" fmla="*/ 0 h 5631543"/>
              <a:gd name="connsiteX1" fmla="*/ 12192000 w 12192000"/>
              <a:gd name="connsiteY1" fmla="*/ 0 h 5631543"/>
              <a:gd name="connsiteX2" fmla="*/ 6096000 w 12192000"/>
              <a:gd name="connsiteY2" fmla="*/ 5631543 h 5631543"/>
            </a:gdLst>
            <a:ahLst/>
            <a:cxnLst>
              <a:cxn ang="0">
                <a:pos x="connsiteX0" y="connsiteY0"/>
              </a:cxn>
              <a:cxn ang="0">
                <a:pos x="connsiteX1" y="connsiteY1"/>
              </a:cxn>
              <a:cxn ang="0">
                <a:pos x="connsiteX2" y="connsiteY2"/>
              </a:cxn>
            </a:cxnLst>
            <a:rect l="l" t="t" r="r" b="b"/>
            <a:pathLst>
              <a:path w="12192000" h="5631543">
                <a:moveTo>
                  <a:pt x="0" y="0"/>
                </a:moveTo>
                <a:lnTo>
                  <a:pt x="12192000" y="0"/>
                </a:lnTo>
                <a:lnTo>
                  <a:pt x="6096000" y="5631543"/>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50184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B49200B-DE75-40FB-966E-9FE71AC0512E}"/>
              </a:ext>
            </a:extLst>
          </p:cNvPr>
          <p:cNvSpPr>
            <a:spLocks noGrp="1"/>
          </p:cNvSpPr>
          <p:nvPr>
            <p:ph type="pic" sz="quarter" idx="10" hasCustomPrompt="1"/>
          </p:nvPr>
        </p:nvSpPr>
        <p:spPr>
          <a:xfrm>
            <a:off x="0" y="0"/>
            <a:ext cx="12192000" cy="5067300"/>
          </a:xfrm>
          <a:custGeom>
            <a:avLst/>
            <a:gdLst>
              <a:gd name="connsiteX0" fmla="*/ 0 w 12192000"/>
              <a:gd name="connsiteY0" fmla="*/ 0 h 5067300"/>
              <a:gd name="connsiteX1" fmla="*/ 12192000 w 12192000"/>
              <a:gd name="connsiteY1" fmla="*/ 0 h 5067300"/>
              <a:gd name="connsiteX2" fmla="*/ 12192000 w 12192000"/>
              <a:gd name="connsiteY2" fmla="*/ 5067300 h 5067300"/>
              <a:gd name="connsiteX3" fmla="*/ 0 w 12192000"/>
              <a:gd name="connsiteY3" fmla="*/ 5067300 h 5067300"/>
            </a:gdLst>
            <a:ahLst/>
            <a:cxnLst>
              <a:cxn ang="0">
                <a:pos x="connsiteX0" y="connsiteY0"/>
              </a:cxn>
              <a:cxn ang="0">
                <a:pos x="connsiteX1" y="connsiteY1"/>
              </a:cxn>
              <a:cxn ang="0">
                <a:pos x="connsiteX2" y="connsiteY2"/>
              </a:cxn>
              <a:cxn ang="0">
                <a:pos x="connsiteX3" y="connsiteY3"/>
              </a:cxn>
            </a:cxnLst>
            <a:rect l="l" t="t" r="r" b="b"/>
            <a:pathLst>
              <a:path w="12192000" h="5067300">
                <a:moveTo>
                  <a:pt x="0" y="0"/>
                </a:moveTo>
                <a:lnTo>
                  <a:pt x="12192000" y="0"/>
                </a:lnTo>
                <a:lnTo>
                  <a:pt x="12192000" y="5067300"/>
                </a:lnTo>
                <a:lnTo>
                  <a:pt x="0" y="50673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384284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17A8079-37C5-4761-ABDA-829B11C84A36}"/>
              </a:ext>
            </a:extLst>
          </p:cNvPr>
          <p:cNvGrpSpPr/>
          <p:nvPr userDrawn="1"/>
        </p:nvGrpSpPr>
        <p:grpSpPr>
          <a:xfrm flipH="1" flipV="1">
            <a:off x="7604759" y="2270759"/>
            <a:ext cx="4587241" cy="4587241"/>
            <a:chOff x="0" y="0"/>
            <a:chExt cx="1055688" cy="1055688"/>
          </a:xfrm>
        </p:grpSpPr>
        <p:sp>
          <p:nvSpPr>
            <p:cNvPr id="6" name="Right Triangle 5">
              <a:extLst>
                <a:ext uri="{FF2B5EF4-FFF2-40B4-BE49-F238E27FC236}">
                  <a16:creationId xmlns:a16="http://schemas.microsoft.com/office/drawing/2014/main" id="{BAD2E169-7B81-4853-A895-87A17DCFA07D}"/>
                </a:ext>
              </a:extLst>
            </p:cNvPr>
            <p:cNvSpPr/>
            <p:nvPr/>
          </p:nvSpPr>
          <p:spPr>
            <a:xfrm flipV="1">
              <a:off x="0" y="0"/>
              <a:ext cx="1055688" cy="1055688"/>
            </a:xfrm>
            <a:prstGeom prst="rtTriangle">
              <a:avLst/>
            </a:prstGeom>
            <a:gradFill>
              <a:gsLst>
                <a:gs pos="0">
                  <a:schemeClr val="accent1"/>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Triangle 6">
              <a:extLst>
                <a:ext uri="{FF2B5EF4-FFF2-40B4-BE49-F238E27FC236}">
                  <a16:creationId xmlns:a16="http://schemas.microsoft.com/office/drawing/2014/main" id="{D7DE77C6-6AA4-474D-B957-0C631996C01E}"/>
                </a:ext>
              </a:extLst>
            </p:cNvPr>
            <p:cNvSpPr/>
            <p:nvPr/>
          </p:nvSpPr>
          <p:spPr>
            <a:xfrm flipH="1">
              <a:off x="0" y="0"/>
              <a:ext cx="523875" cy="523875"/>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Picture Placeholder 8">
            <a:extLst>
              <a:ext uri="{FF2B5EF4-FFF2-40B4-BE49-F238E27FC236}">
                <a16:creationId xmlns:a16="http://schemas.microsoft.com/office/drawing/2014/main" id="{D7B275AE-4C3F-48B9-949A-75F8E393B7FE}"/>
              </a:ext>
            </a:extLst>
          </p:cNvPr>
          <p:cNvSpPr>
            <a:spLocks noGrp="1"/>
          </p:cNvSpPr>
          <p:nvPr>
            <p:ph type="pic" sz="quarter" idx="10" hasCustomPrompt="1"/>
          </p:nvPr>
        </p:nvSpPr>
        <p:spPr>
          <a:xfrm>
            <a:off x="1167458" y="1945376"/>
            <a:ext cx="2928868" cy="1770276"/>
          </a:xfrm>
          <a:custGeom>
            <a:avLst/>
            <a:gdLst>
              <a:gd name="connsiteX0" fmla="*/ 0 w 2928868"/>
              <a:gd name="connsiteY0" fmla="*/ 0 h 1770276"/>
              <a:gd name="connsiteX1" fmla="*/ 2928868 w 2928868"/>
              <a:gd name="connsiteY1" fmla="*/ 0 h 1770276"/>
              <a:gd name="connsiteX2" fmla="*/ 2928868 w 2928868"/>
              <a:gd name="connsiteY2" fmla="*/ 1770276 h 1770276"/>
              <a:gd name="connsiteX3" fmla="*/ 0 w 2928868"/>
              <a:gd name="connsiteY3" fmla="*/ 1770276 h 1770276"/>
            </a:gdLst>
            <a:ahLst/>
            <a:cxnLst>
              <a:cxn ang="0">
                <a:pos x="connsiteX0" y="connsiteY0"/>
              </a:cxn>
              <a:cxn ang="0">
                <a:pos x="connsiteX1" y="connsiteY1"/>
              </a:cxn>
              <a:cxn ang="0">
                <a:pos x="connsiteX2" y="connsiteY2"/>
              </a:cxn>
              <a:cxn ang="0">
                <a:pos x="connsiteX3" y="connsiteY3"/>
              </a:cxn>
            </a:cxnLst>
            <a:rect l="l" t="t" r="r" b="b"/>
            <a:pathLst>
              <a:path w="2928868" h="1770276">
                <a:moveTo>
                  <a:pt x="0" y="0"/>
                </a:moveTo>
                <a:lnTo>
                  <a:pt x="2928868" y="0"/>
                </a:lnTo>
                <a:lnTo>
                  <a:pt x="2928868" y="1770276"/>
                </a:lnTo>
                <a:lnTo>
                  <a:pt x="0" y="1770276"/>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0" name="Picture Placeholder 9">
            <a:extLst>
              <a:ext uri="{FF2B5EF4-FFF2-40B4-BE49-F238E27FC236}">
                <a16:creationId xmlns:a16="http://schemas.microsoft.com/office/drawing/2014/main" id="{454702F9-B886-457D-91CC-EFF596BD40EF}"/>
              </a:ext>
            </a:extLst>
          </p:cNvPr>
          <p:cNvSpPr>
            <a:spLocks noGrp="1"/>
          </p:cNvSpPr>
          <p:nvPr>
            <p:ph type="pic" sz="quarter" idx="11" hasCustomPrompt="1"/>
          </p:nvPr>
        </p:nvSpPr>
        <p:spPr>
          <a:xfrm>
            <a:off x="4482613" y="1945376"/>
            <a:ext cx="2928868" cy="1770276"/>
          </a:xfrm>
          <a:custGeom>
            <a:avLst/>
            <a:gdLst>
              <a:gd name="connsiteX0" fmla="*/ 0 w 2928868"/>
              <a:gd name="connsiteY0" fmla="*/ 0 h 1770276"/>
              <a:gd name="connsiteX1" fmla="*/ 2928868 w 2928868"/>
              <a:gd name="connsiteY1" fmla="*/ 0 h 1770276"/>
              <a:gd name="connsiteX2" fmla="*/ 2928868 w 2928868"/>
              <a:gd name="connsiteY2" fmla="*/ 1770276 h 1770276"/>
              <a:gd name="connsiteX3" fmla="*/ 0 w 2928868"/>
              <a:gd name="connsiteY3" fmla="*/ 1770276 h 1770276"/>
            </a:gdLst>
            <a:ahLst/>
            <a:cxnLst>
              <a:cxn ang="0">
                <a:pos x="connsiteX0" y="connsiteY0"/>
              </a:cxn>
              <a:cxn ang="0">
                <a:pos x="connsiteX1" y="connsiteY1"/>
              </a:cxn>
              <a:cxn ang="0">
                <a:pos x="connsiteX2" y="connsiteY2"/>
              </a:cxn>
              <a:cxn ang="0">
                <a:pos x="connsiteX3" y="connsiteY3"/>
              </a:cxn>
            </a:cxnLst>
            <a:rect l="l" t="t" r="r" b="b"/>
            <a:pathLst>
              <a:path w="2928868" h="1770276">
                <a:moveTo>
                  <a:pt x="0" y="0"/>
                </a:moveTo>
                <a:lnTo>
                  <a:pt x="2928868" y="0"/>
                </a:lnTo>
                <a:lnTo>
                  <a:pt x="2928868" y="1770276"/>
                </a:lnTo>
                <a:lnTo>
                  <a:pt x="0" y="1770276"/>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1" name="Picture Placeholder 10">
            <a:extLst>
              <a:ext uri="{FF2B5EF4-FFF2-40B4-BE49-F238E27FC236}">
                <a16:creationId xmlns:a16="http://schemas.microsoft.com/office/drawing/2014/main" id="{41CD3272-BEFD-4975-AAB4-E62984DEAC26}"/>
              </a:ext>
            </a:extLst>
          </p:cNvPr>
          <p:cNvSpPr>
            <a:spLocks noGrp="1"/>
          </p:cNvSpPr>
          <p:nvPr>
            <p:ph type="pic" sz="quarter" idx="12" hasCustomPrompt="1"/>
          </p:nvPr>
        </p:nvSpPr>
        <p:spPr>
          <a:xfrm>
            <a:off x="7796405" y="1945376"/>
            <a:ext cx="2928868" cy="1770276"/>
          </a:xfrm>
          <a:custGeom>
            <a:avLst/>
            <a:gdLst>
              <a:gd name="connsiteX0" fmla="*/ 0 w 2928868"/>
              <a:gd name="connsiteY0" fmla="*/ 0 h 1770276"/>
              <a:gd name="connsiteX1" fmla="*/ 2928868 w 2928868"/>
              <a:gd name="connsiteY1" fmla="*/ 0 h 1770276"/>
              <a:gd name="connsiteX2" fmla="*/ 2928868 w 2928868"/>
              <a:gd name="connsiteY2" fmla="*/ 1770276 h 1770276"/>
              <a:gd name="connsiteX3" fmla="*/ 0 w 2928868"/>
              <a:gd name="connsiteY3" fmla="*/ 1770276 h 1770276"/>
            </a:gdLst>
            <a:ahLst/>
            <a:cxnLst>
              <a:cxn ang="0">
                <a:pos x="connsiteX0" y="connsiteY0"/>
              </a:cxn>
              <a:cxn ang="0">
                <a:pos x="connsiteX1" y="connsiteY1"/>
              </a:cxn>
              <a:cxn ang="0">
                <a:pos x="connsiteX2" y="connsiteY2"/>
              </a:cxn>
              <a:cxn ang="0">
                <a:pos x="connsiteX3" y="connsiteY3"/>
              </a:cxn>
            </a:cxnLst>
            <a:rect l="l" t="t" r="r" b="b"/>
            <a:pathLst>
              <a:path w="2928868" h="1770276">
                <a:moveTo>
                  <a:pt x="0" y="0"/>
                </a:moveTo>
                <a:lnTo>
                  <a:pt x="2928868" y="0"/>
                </a:lnTo>
                <a:lnTo>
                  <a:pt x="2928868" y="1770276"/>
                </a:lnTo>
                <a:lnTo>
                  <a:pt x="0" y="1770276"/>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422887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childTnLst>
                                </p:cTn>
                              </p:par>
                              <p:par>
                                <p:cTn id="11" presetID="10" presetClass="entr" presetSubtype="0" fill="hold" grpId="0" nodeType="withEffect">
                                  <p:stCondLst>
                                    <p:cond delay="1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085F237-3518-4D65-AB87-3F3A39D3B259}"/>
              </a:ext>
            </a:extLst>
          </p:cNvPr>
          <p:cNvSpPr>
            <a:spLocks noGrp="1"/>
          </p:cNvSpPr>
          <p:nvPr>
            <p:ph type="pic" sz="quarter" idx="10" hasCustomPrompt="1"/>
          </p:nvPr>
        </p:nvSpPr>
        <p:spPr>
          <a:xfrm>
            <a:off x="6691778" y="1078626"/>
            <a:ext cx="10238447" cy="5779375"/>
          </a:xfrm>
          <a:custGeom>
            <a:avLst/>
            <a:gdLst>
              <a:gd name="connsiteX0" fmla="*/ 5816190 w 10238447"/>
              <a:gd name="connsiteY0" fmla="*/ 0 h 5779375"/>
              <a:gd name="connsiteX1" fmla="*/ 10238447 w 10238447"/>
              <a:gd name="connsiteY1" fmla="*/ 0 h 5779375"/>
              <a:gd name="connsiteX2" fmla="*/ 4422256 w 10238447"/>
              <a:gd name="connsiteY2" fmla="*/ 5779375 h 5779375"/>
              <a:gd name="connsiteX3" fmla="*/ 0 w 10238447"/>
              <a:gd name="connsiteY3" fmla="*/ 5779375 h 5779375"/>
            </a:gdLst>
            <a:ahLst/>
            <a:cxnLst>
              <a:cxn ang="0">
                <a:pos x="connsiteX0" y="connsiteY0"/>
              </a:cxn>
              <a:cxn ang="0">
                <a:pos x="connsiteX1" y="connsiteY1"/>
              </a:cxn>
              <a:cxn ang="0">
                <a:pos x="connsiteX2" y="connsiteY2"/>
              </a:cxn>
              <a:cxn ang="0">
                <a:pos x="connsiteX3" y="connsiteY3"/>
              </a:cxn>
            </a:cxnLst>
            <a:rect l="l" t="t" r="r" b="b"/>
            <a:pathLst>
              <a:path w="10238447" h="5779375">
                <a:moveTo>
                  <a:pt x="5816190" y="0"/>
                </a:moveTo>
                <a:lnTo>
                  <a:pt x="10238447" y="0"/>
                </a:lnTo>
                <a:lnTo>
                  <a:pt x="4422256" y="5779375"/>
                </a:lnTo>
                <a:lnTo>
                  <a:pt x="0" y="5779375"/>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92357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AE5BD76-AEF5-4A16-8246-62C6DDDD391C}"/>
              </a:ext>
            </a:extLst>
          </p:cNvPr>
          <p:cNvSpPr>
            <a:spLocks noGrp="1"/>
          </p:cNvSpPr>
          <p:nvPr>
            <p:ph type="pic" sz="quarter" idx="10" hasCustomPrompt="1"/>
          </p:nvPr>
        </p:nvSpPr>
        <p:spPr>
          <a:xfrm>
            <a:off x="3144032" y="3735844"/>
            <a:ext cx="3713968" cy="2268630"/>
          </a:xfrm>
          <a:custGeom>
            <a:avLst/>
            <a:gdLst>
              <a:gd name="connsiteX0" fmla="*/ 0 w 3867150"/>
              <a:gd name="connsiteY0" fmla="*/ 0 h 2362201"/>
              <a:gd name="connsiteX1" fmla="*/ 3867150 w 3867150"/>
              <a:gd name="connsiteY1" fmla="*/ 0 h 2362201"/>
              <a:gd name="connsiteX2" fmla="*/ 3867150 w 3867150"/>
              <a:gd name="connsiteY2" fmla="*/ 2362201 h 2362201"/>
              <a:gd name="connsiteX3" fmla="*/ 0 w 3867150"/>
              <a:gd name="connsiteY3" fmla="*/ 2362201 h 2362201"/>
            </a:gdLst>
            <a:ahLst/>
            <a:cxnLst>
              <a:cxn ang="0">
                <a:pos x="connsiteX0" y="connsiteY0"/>
              </a:cxn>
              <a:cxn ang="0">
                <a:pos x="connsiteX1" y="connsiteY1"/>
              </a:cxn>
              <a:cxn ang="0">
                <a:pos x="connsiteX2" y="connsiteY2"/>
              </a:cxn>
              <a:cxn ang="0">
                <a:pos x="connsiteX3" y="connsiteY3"/>
              </a:cxn>
            </a:cxnLst>
            <a:rect l="l" t="t" r="r" b="b"/>
            <a:pathLst>
              <a:path w="3867150" h="2362201">
                <a:moveTo>
                  <a:pt x="0" y="0"/>
                </a:moveTo>
                <a:lnTo>
                  <a:pt x="3867150" y="0"/>
                </a:lnTo>
                <a:lnTo>
                  <a:pt x="3867150" y="2362201"/>
                </a:lnTo>
                <a:lnTo>
                  <a:pt x="0" y="2362201"/>
                </a:lnTo>
                <a:close/>
              </a:path>
            </a:pathLst>
          </a:custGeom>
          <a:solidFill>
            <a:schemeClr val="bg1">
              <a:lumMod val="95000"/>
              <a:alpha val="15000"/>
            </a:schemeClr>
          </a:solidFill>
          <a:ln>
            <a:noFill/>
          </a:ln>
          <a:effectLst>
            <a:outerShdw blurRad="863600" dist="2159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3" name="Picture Placeholder 12">
            <a:extLst>
              <a:ext uri="{FF2B5EF4-FFF2-40B4-BE49-F238E27FC236}">
                <a16:creationId xmlns:a16="http://schemas.microsoft.com/office/drawing/2014/main" id="{A6400E0A-6294-4701-842A-1D02EDEFE8B8}"/>
              </a:ext>
            </a:extLst>
          </p:cNvPr>
          <p:cNvSpPr>
            <a:spLocks noGrp="1"/>
          </p:cNvSpPr>
          <p:nvPr>
            <p:ph type="pic" sz="quarter" idx="11" hasCustomPrompt="1"/>
          </p:nvPr>
        </p:nvSpPr>
        <p:spPr>
          <a:xfrm>
            <a:off x="7345754" y="853528"/>
            <a:ext cx="3713968" cy="2268630"/>
          </a:xfrm>
          <a:custGeom>
            <a:avLst/>
            <a:gdLst>
              <a:gd name="connsiteX0" fmla="*/ 0 w 3867150"/>
              <a:gd name="connsiteY0" fmla="*/ 0 h 2362201"/>
              <a:gd name="connsiteX1" fmla="*/ 3867150 w 3867150"/>
              <a:gd name="connsiteY1" fmla="*/ 0 h 2362201"/>
              <a:gd name="connsiteX2" fmla="*/ 3867150 w 3867150"/>
              <a:gd name="connsiteY2" fmla="*/ 2362201 h 2362201"/>
              <a:gd name="connsiteX3" fmla="*/ 0 w 3867150"/>
              <a:gd name="connsiteY3" fmla="*/ 2362201 h 2362201"/>
            </a:gdLst>
            <a:ahLst/>
            <a:cxnLst>
              <a:cxn ang="0">
                <a:pos x="connsiteX0" y="connsiteY0"/>
              </a:cxn>
              <a:cxn ang="0">
                <a:pos x="connsiteX1" y="connsiteY1"/>
              </a:cxn>
              <a:cxn ang="0">
                <a:pos x="connsiteX2" y="connsiteY2"/>
              </a:cxn>
              <a:cxn ang="0">
                <a:pos x="connsiteX3" y="connsiteY3"/>
              </a:cxn>
            </a:cxnLst>
            <a:rect l="l" t="t" r="r" b="b"/>
            <a:pathLst>
              <a:path w="3867150" h="2362201">
                <a:moveTo>
                  <a:pt x="0" y="0"/>
                </a:moveTo>
                <a:lnTo>
                  <a:pt x="3867150" y="0"/>
                </a:lnTo>
                <a:lnTo>
                  <a:pt x="3867150" y="2362201"/>
                </a:lnTo>
                <a:lnTo>
                  <a:pt x="0" y="2362201"/>
                </a:lnTo>
                <a:close/>
              </a:path>
            </a:pathLst>
          </a:custGeom>
          <a:solidFill>
            <a:schemeClr val="bg1">
              <a:lumMod val="95000"/>
              <a:alpha val="15000"/>
            </a:schemeClr>
          </a:solidFill>
          <a:ln>
            <a:noFill/>
          </a:ln>
          <a:effectLst>
            <a:outerShdw blurRad="863600" dist="2159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8" name="Rectangle 7">
            <a:extLst>
              <a:ext uri="{FF2B5EF4-FFF2-40B4-BE49-F238E27FC236}">
                <a16:creationId xmlns:a16="http://schemas.microsoft.com/office/drawing/2014/main" id="{394D025A-4135-482C-A836-FD3000BC53A6}"/>
              </a:ext>
            </a:extLst>
          </p:cNvPr>
          <p:cNvSpPr/>
          <p:nvPr userDrawn="1"/>
        </p:nvSpPr>
        <p:spPr>
          <a:xfrm>
            <a:off x="0" y="0"/>
            <a:ext cx="2623457" cy="6858000"/>
          </a:xfrm>
          <a:prstGeom prst="rect">
            <a:avLst/>
          </a:prstGeom>
          <a:solidFill>
            <a:srgbClr val="273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2662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4_Title Slide">
    <p:bg>
      <p:bgPr>
        <a:solidFill>
          <a:srgbClr val="F6F9FF"/>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0450BA4-8A36-464C-9139-17569C6B1285}"/>
              </a:ext>
            </a:extLst>
          </p:cNvPr>
          <p:cNvGrpSpPr/>
          <p:nvPr userDrawn="1"/>
        </p:nvGrpSpPr>
        <p:grpSpPr>
          <a:xfrm flipH="1" flipV="1">
            <a:off x="7604759" y="2270759"/>
            <a:ext cx="4587241" cy="4587241"/>
            <a:chOff x="0" y="0"/>
            <a:chExt cx="1055688" cy="1055688"/>
          </a:xfrm>
        </p:grpSpPr>
        <p:sp>
          <p:nvSpPr>
            <p:cNvPr id="21" name="Right Triangle 20">
              <a:extLst>
                <a:ext uri="{FF2B5EF4-FFF2-40B4-BE49-F238E27FC236}">
                  <a16:creationId xmlns:a16="http://schemas.microsoft.com/office/drawing/2014/main" id="{8CA86602-EDB2-4A3D-8B41-CA9ACBEB4B7C}"/>
                </a:ext>
              </a:extLst>
            </p:cNvPr>
            <p:cNvSpPr/>
            <p:nvPr/>
          </p:nvSpPr>
          <p:spPr>
            <a:xfrm flipV="1">
              <a:off x="0" y="0"/>
              <a:ext cx="1055688" cy="1055688"/>
            </a:xfrm>
            <a:prstGeom prst="rtTriangle">
              <a:avLst/>
            </a:prstGeom>
            <a:gradFill>
              <a:gsLst>
                <a:gs pos="0">
                  <a:schemeClr val="accent1"/>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Triangle 21">
              <a:extLst>
                <a:ext uri="{FF2B5EF4-FFF2-40B4-BE49-F238E27FC236}">
                  <a16:creationId xmlns:a16="http://schemas.microsoft.com/office/drawing/2014/main" id="{B4B6E83D-4B9C-4E7A-8219-AED1DD8D4798}"/>
                </a:ext>
              </a:extLst>
            </p:cNvPr>
            <p:cNvSpPr/>
            <p:nvPr/>
          </p:nvSpPr>
          <p:spPr>
            <a:xfrm flipH="1">
              <a:off x="0" y="0"/>
              <a:ext cx="523875" cy="523875"/>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Picture Placeholder 10">
            <a:extLst>
              <a:ext uri="{FF2B5EF4-FFF2-40B4-BE49-F238E27FC236}">
                <a16:creationId xmlns:a16="http://schemas.microsoft.com/office/drawing/2014/main" id="{38243AC8-F6A6-4656-B0CA-8A4088F2FCCC}"/>
              </a:ext>
            </a:extLst>
          </p:cNvPr>
          <p:cNvSpPr>
            <a:spLocks noGrp="1"/>
          </p:cNvSpPr>
          <p:nvPr>
            <p:ph type="pic" sz="quarter" idx="11" hasCustomPrompt="1"/>
          </p:nvPr>
        </p:nvSpPr>
        <p:spPr>
          <a:xfrm>
            <a:off x="7116439" y="1062035"/>
            <a:ext cx="934528" cy="934528"/>
          </a:xfrm>
          <a:custGeom>
            <a:avLst/>
            <a:gdLst>
              <a:gd name="connsiteX0" fmla="*/ 467264 w 934528"/>
              <a:gd name="connsiteY0" fmla="*/ 0 h 934528"/>
              <a:gd name="connsiteX1" fmla="*/ 934528 w 934528"/>
              <a:gd name="connsiteY1" fmla="*/ 467264 h 934528"/>
              <a:gd name="connsiteX2" fmla="*/ 467264 w 934528"/>
              <a:gd name="connsiteY2" fmla="*/ 934528 h 934528"/>
              <a:gd name="connsiteX3" fmla="*/ 0 w 934528"/>
              <a:gd name="connsiteY3" fmla="*/ 467264 h 934528"/>
              <a:gd name="connsiteX4" fmla="*/ 467264 w 934528"/>
              <a:gd name="connsiteY4" fmla="*/ 0 h 93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528" h="934528">
                <a:moveTo>
                  <a:pt x="467264" y="0"/>
                </a:moveTo>
                <a:cubicBezTo>
                  <a:pt x="725327" y="0"/>
                  <a:pt x="934528" y="209201"/>
                  <a:pt x="934528" y="467264"/>
                </a:cubicBezTo>
                <a:cubicBezTo>
                  <a:pt x="934528" y="725327"/>
                  <a:pt x="725327" y="934528"/>
                  <a:pt x="467264" y="934528"/>
                </a:cubicBezTo>
                <a:cubicBezTo>
                  <a:pt x="209201" y="934528"/>
                  <a:pt x="0" y="725327"/>
                  <a:pt x="0" y="467264"/>
                </a:cubicBezTo>
                <a:cubicBezTo>
                  <a:pt x="0" y="209201"/>
                  <a:pt x="209201" y="0"/>
                  <a:pt x="467264" y="0"/>
                </a:cubicBezTo>
                <a:close/>
              </a:path>
            </a:pathLst>
          </a:custGeom>
          <a:solidFill>
            <a:srgbClr val="F6F9FF">
              <a:alpha val="15000"/>
            </a:srgb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2" name="Picture Placeholder 11">
            <a:extLst>
              <a:ext uri="{FF2B5EF4-FFF2-40B4-BE49-F238E27FC236}">
                <a16:creationId xmlns:a16="http://schemas.microsoft.com/office/drawing/2014/main" id="{1F7EB175-7A09-46FB-BB53-2737C42D9228}"/>
              </a:ext>
            </a:extLst>
          </p:cNvPr>
          <p:cNvSpPr>
            <a:spLocks noGrp="1"/>
          </p:cNvSpPr>
          <p:nvPr>
            <p:ph type="pic" sz="quarter" idx="12" hasCustomPrompt="1"/>
          </p:nvPr>
        </p:nvSpPr>
        <p:spPr>
          <a:xfrm>
            <a:off x="9564671" y="1637222"/>
            <a:ext cx="934528" cy="934528"/>
          </a:xfrm>
          <a:custGeom>
            <a:avLst/>
            <a:gdLst>
              <a:gd name="connsiteX0" fmla="*/ 467264 w 934528"/>
              <a:gd name="connsiteY0" fmla="*/ 0 h 934528"/>
              <a:gd name="connsiteX1" fmla="*/ 934528 w 934528"/>
              <a:gd name="connsiteY1" fmla="*/ 467264 h 934528"/>
              <a:gd name="connsiteX2" fmla="*/ 467264 w 934528"/>
              <a:gd name="connsiteY2" fmla="*/ 934528 h 934528"/>
              <a:gd name="connsiteX3" fmla="*/ 0 w 934528"/>
              <a:gd name="connsiteY3" fmla="*/ 467264 h 934528"/>
              <a:gd name="connsiteX4" fmla="*/ 467264 w 934528"/>
              <a:gd name="connsiteY4" fmla="*/ 0 h 93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528" h="934528">
                <a:moveTo>
                  <a:pt x="467264" y="0"/>
                </a:moveTo>
                <a:cubicBezTo>
                  <a:pt x="725327" y="0"/>
                  <a:pt x="934528" y="209201"/>
                  <a:pt x="934528" y="467264"/>
                </a:cubicBezTo>
                <a:cubicBezTo>
                  <a:pt x="934528" y="725327"/>
                  <a:pt x="725327" y="934528"/>
                  <a:pt x="467264" y="934528"/>
                </a:cubicBezTo>
                <a:cubicBezTo>
                  <a:pt x="209201" y="934528"/>
                  <a:pt x="0" y="725327"/>
                  <a:pt x="0" y="467264"/>
                </a:cubicBezTo>
                <a:cubicBezTo>
                  <a:pt x="0" y="209201"/>
                  <a:pt x="209201" y="0"/>
                  <a:pt x="467264" y="0"/>
                </a:cubicBezTo>
                <a:close/>
              </a:path>
            </a:pathLst>
          </a:custGeom>
          <a:solidFill>
            <a:srgbClr val="F6F9FF">
              <a:alpha val="15000"/>
            </a:srgb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3" name="Picture Placeholder 12">
            <a:extLst>
              <a:ext uri="{FF2B5EF4-FFF2-40B4-BE49-F238E27FC236}">
                <a16:creationId xmlns:a16="http://schemas.microsoft.com/office/drawing/2014/main" id="{AEB9F784-F3F4-4D68-9E03-E7DFDC596B94}"/>
              </a:ext>
            </a:extLst>
          </p:cNvPr>
          <p:cNvSpPr>
            <a:spLocks noGrp="1"/>
          </p:cNvSpPr>
          <p:nvPr>
            <p:ph type="pic" sz="quarter" idx="13" hasCustomPrompt="1"/>
          </p:nvPr>
        </p:nvSpPr>
        <p:spPr>
          <a:xfrm>
            <a:off x="4668207" y="4218747"/>
            <a:ext cx="934528" cy="934528"/>
          </a:xfrm>
          <a:custGeom>
            <a:avLst/>
            <a:gdLst>
              <a:gd name="connsiteX0" fmla="*/ 467264 w 934528"/>
              <a:gd name="connsiteY0" fmla="*/ 0 h 934528"/>
              <a:gd name="connsiteX1" fmla="*/ 934528 w 934528"/>
              <a:gd name="connsiteY1" fmla="*/ 467264 h 934528"/>
              <a:gd name="connsiteX2" fmla="*/ 467264 w 934528"/>
              <a:gd name="connsiteY2" fmla="*/ 934528 h 934528"/>
              <a:gd name="connsiteX3" fmla="*/ 0 w 934528"/>
              <a:gd name="connsiteY3" fmla="*/ 467264 h 934528"/>
              <a:gd name="connsiteX4" fmla="*/ 467264 w 934528"/>
              <a:gd name="connsiteY4" fmla="*/ 0 h 93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528" h="934528">
                <a:moveTo>
                  <a:pt x="467264" y="0"/>
                </a:moveTo>
                <a:cubicBezTo>
                  <a:pt x="725327" y="0"/>
                  <a:pt x="934528" y="209201"/>
                  <a:pt x="934528" y="467264"/>
                </a:cubicBezTo>
                <a:cubicBezTo>
                  <a:pt x="934528" y="725327"/>
                  <a:pt x="725327" y="934528"/>
                  <a:pt x="467264" y="934528"/>
                </a:cubicBezTo>
                <a:cubicBezTo>
                  <a:pt x="209201" y="934528"/>
                  <a:pt x="0" y="725327"/>
                  <a:pt x="0" y="467264"/>
                </a:cubicBezTo>
                <a:cubicBezTo>
                  <a:pt x="0" y="209201"/>
                  <a:pt x="209201" y="0"/>
                  <a:pt x="467264" y="0"/>
                </a:cubicBezTo>
                <a:close/>
              </a:path>
            </a:pathLst>
          </a:custGeom>
          <a:solidFill>
            <a:srgbClr val="F6F9FF">
              <a:alpha val="15000"/>
            </a:srgb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4" name="Picture Placeholder 13">
            <a:extLst>
              <a:ext uri="{FF2B5EF4-FFF2-40B4-BE49-F238E27FC236}">
                <a16:creationId xmlns:a16="http://schemas.microsoft.com/office/drawing/2014/main" id="{444AF272-45C4-44C2-9B6D-8331BC34E112}"/>
              </a:ext>
            </a:extLst>
          </p:cNvPr>
          <p:cNvSpPr>
            <a:spLocks noGrp="1"/>
          </p:cNvSpPr>
          <p:nvPr>
            <p:ph type="pic" sz="quarter" idx="14" hasCustomPrompt="1"/>
          </p:nvPr>
        </p:nvSpPr>
        <p:spPr>
          <a:xfrm>
            <a:off x="7116439" y="3643560"/>
            <a:ext cx="934528" cy="934528"/>
          </a:xfrm>
          <a:custGeom>
            <a:avLst/>
            <a:gdLst>
              <a:gd name="connsiteX0" fmla="*/ 467264 w 934528"/>
              <a:gd name="connsiteY0" fmla="*/ 0 h 934528"/>
              <a:gd name="connsiteX1" fmla="*/ 934528 w 934528"/>
              <a:gd name="connsiteY1" fmla="*/ 467264 h 934528"/>
              <a:gd name="connsiteX2" fmla="*/ 467264 w 934528"/>
              <a:gd name="connsiteY2" fmla="*/ 934528 h 934528"/>
              <a:gd name="connsiteX3" fmla="*/ 0 w 934528"/>
              <a:gd name="connsiteY3" fmla="*/ 467264 h 934528"/>
              <a:gd name="connsiteX4" fmla="*/ 467264 w 934528"/>
              <a:gd name="connsiteY4" fmla="*/ 0 h 93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528" h="934528">
                <a:moveTo>
                  <a:pt x="467264" y="0"/>
                </a:moveTo>
                <a:cubicBezTo>
                  <a:pt x="725327" y="0"/>
                  <a:pt x="934528" y="209201"/>
                  <a:pt x="934528" y="467264"/>
                </a:cubicBezTo>
                <a:cubicBezTo>
                  <a:pt x="934528" y="725327"/>
                  <a:pt x="725327" y="934528"/>
                  <a:pt x="467264" y="934528"/>
                </a:cubicBezTo>
                <a:cubicBezTo>
                  <a:pt x="209201" y="934528"/>
                  <a:pt x="0" y="725327"/>
                  <a:pt x="0" y="467264"/>
                </a:cubicBezTo>
                <a:cubicBezTo>
                  <a:pt x="0" y="209201"/>
                  <a:pt x="209201" y="0"/>
                  <a:pt x="467264" y="0"/>
                </a:cubicBezTo>
                <a:close/>
              </a:path>
            </a:pathLst>
          </a:custGeom>
          <a:solidFill>
            <a:srgbClr val="F6F9FF">
              <a:alpha val="15000"/>
            </a:srgb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5" name="Picture Placeholder 14">
            <a:extLst>
              <a:ext uri="{FF2B5EF4-FFF2-40B4-BE49-F238E27FC236}">
                <a16:creationId xmlns:a16="http://schemas.microsoft.com/office/drawing/2014/main" id="{DF5E8351-C969-4EDF-AB64-4DA7F0A3A41E}"/>
              </a:ext>
            </a:extLst>
          </p:cNvPr>
          <p:cNvSpPr>
            <a:spLocks noGrp="1"/>
          </p:cNvSpPr>
          <p:nvPr>
            <p:ph type="pic" sz="quarter" idx="15" hasCustomPrompt="1"/>
          </p:nvPr>
        </p:nvSpPr>
        <p:spPr>
          <a:xfrm>
            <a:off x="9564671" y="4218747"/>
            <a:ext cx="934528" cy="934528"/>
          </a:xfrm>
          <a:custGeom>
            <a:avLst/>
            <a:gdLst>
              <a:gd name="connsiteX0" fmla="*/ 467264 w 934528"/>
              <a:gd name="connsiteY0" fmla="*/ 0 h 934528"/>
              <a:gd name="connsiteX1" fmla="*/ 934528 w 934528"/>
              <a:gd name="connsiteY1" fmla="*/ 467264 h 934528"/>
              <a:gd name="connsiteX2" fmla="*/ 467264 w 934528"/>
              <a:gd name="connsiteY2" fmla="*/ 934528 h 934528"/>
              <a:gd name="connsiteX3" fmla="*/ 0 w 934528"/>
              <a:gd name="connsiteY3" fmla="*/ 467264 h 934528"/>
              <a:gd name="connsiteX4" fmla="*/ 467264 w 934528"/>
              <a:gd name="connsiteY4" fmla="*/ 0 h 93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528" h="934528">
                <a:moveTo>
                  <a:pt x="467264" y="0"/>
                </a:moveTo>
                <a:cubicBezTo>
                  <a:pt x="725327" y="0"/>
                  <a:pt x="934528" y="209201"/>
                  <a:pt x="934528" y="467264"/>
                </a:cubicBezTo>
                <a:cubicBezTo>
                  <a:pt x="934528" y="725327"/>
                  <a:pt x="725327" y="934528"/>
                  <a:pt x="467264" y="934528"/>
                </a:cubicBezTo>
                <a:cubicBezTo>
                  <a:pt x="209201" y="934528"/>
                  <a:pt x="0" y="725327"/>
                  <a:pt x="0" y="467264"/>
                </a:cubicBezTo>
                <a:cubicBezTo>
                  <a:pt x="0" y="209201"/>
                  <a:pt x="209201" y="0"/>
                  <a:pt x="467264" y="0"/>
                </a:cubicBezTo>
                <a:close/>
              </a:path>
            </a:pathLst>
          </a:custGeom>
          <a:solidFill>
            <a:srgbClr val="F6F9FF">
              <a:alpha val="15000"/>
            </a:srgb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0" name="Picture Placeholder 9">
            <a:extLst>
              <a:ext uri="{FF2B5EF4-FFF2-40B4-BE49-F238E27FC236}">
                <a16:creationId xmlns:a16="http://schemas.microsoft.com/office/drawing/2014/main" id="{40B6B537-8DF7-4F38-AA1C-F421E7D10F5F}"/>
              </a:ext>
            </a:extLst>
          </p:cNvPr>
          <p:cNvSpPr>
            <a:spLocks noGrp="1"/>
          </p:cNvSpPr>
          <p:nvPr>
            <p:ph type="pic" sz="quarter" idx="10" hasCustomPrompt="1"/>
          </p:nvPr>
        </p:nvSpPr>
        <p:spPr>
          <a:xfrm>
            <a:off x="4668207" y="1637222"/>
            <a:ext cx="934528" cy="934528"/>
          </a:xfrm>
          <a:custGeom>
            <a:avLst/>
            <a:gdLst>
              <a:gd name="connsiteX0" fmla="*/ 467264 w 934528"/>
              <a:gd name="connsiteY0" fmla="*/ 0 h 934528"/>
              <a:gd name="connsiteX1" fmla="*/ 934528 w 934528"/>
              <a:gd name="connsiteY1" fmla="*/ 467264 h 934528"/>
              <a:gd name="connsiteX2" fmla="*/ 467264 w 934528"/>
              <a:gd name="connsiteY2" fmla="*/ 934528 h 934528"/>
              <a:gd name="connsiteX3" fmla="*/ 0 w 934528"/>
              <a:gd name="connsiteY3" fmla="*/ 467264 h 934528"/>
              <a:gd name="connsiteX4" fmla="*/ 467264 w 934528"/>
              <a:gd name="connsiteY4" fmla="*/ 0 h 93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528" h="934528">
                <a:moveTo>
                  <a:pt x="467264" y="0"/>
                </a:moveTo>
                <a:cubicBezTo>
                  <a:pt x="725327" y="0"/>
                  <a:pt x="934528" y="209201"/>
                  <a:pt x="934528" y="467264"/>
                </a:cubicBezTo>
                <a:cubicBezTo>
                  <a:pt x="934528" y="725327"/>
                  <a:pt x="725327" y="934528"/>
                  <a:pt x="467264" y="934528"/>
                </a:cubicBezTo>
                <a:cubicBezTo>
                  <a:pt x="209201" y="934528"/>
                  <a:pt x="0" y="725327"/>
                  <a:pt x="0" y="467264"/>
                </a:cubicBezTo>
                <a:cubicBezTo>
                  <a:pt x="0" y="209201"/>
                  <a:pt x="209201" y="0"/>
                  <a:pt x="467264" y="0"/>
                </a:cubicBezTo>
                <a:close/>
              </a:path>
            </a:pathLst>
          </a:custGeom>
          <a:solidFill>
            <a:srgbClr val="F6F9FF">
              <a:alpha val="15000"/>
            </a:srgb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260918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26" presetClass="emph" presetSubtype="0" fill="hold" grpId="1" nodeType="withEffect">
                                  <p:stCondLst>
                                    <p:cond delay="750"/>
                                  </p:stCondLst>
                                  <p:childTnLst>
                                    <p:animEffect transition="out" filter="fade">
                                      <p:cBhvr>
                                        <p:cTn id="9" dur="250" tmFilter="0, 0; .2, .5; .8, .5; 1, 0"/>
                                        <p:tgtEl>
                                          <p:spTgt spid="10"/>
                                        </p:tgtEl>
                                      </p:cBhvr>
                                    </p:animEffect>
                                    <p:animScale>
                                      <p:cBhvr>
                                        <p:cTn id="10" dur="125" autoRev="1" fill="hold"/>
                                        <p:tgtEl>
                                          <p:spTgt spid="10"/>
                                        </p:tgtEl>
                                      </p:cBhvr>
                                      <p:by x="105000" y="105000"/>
                                    </p:animScale>
                                  </p:childTnLst>
                                </p:cTn>
                              </p:par>
                              <p:par>
                                <p:cTn id="11" presetID="10" presetClass="entr" presetSubtype="0" fill="hold" grpId="0" nodeType="with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par>
                                <p:cTn id="14" presetID="26" presetClass="emph" presetSubtype="0" fill="hold" grpId="1" nodeType="withEffect">
                                  <p:stCondLst>
                                    <p:cond delay="1000"/>
                                  </p:stCondLst>
                                  <p:childTnLst>
                                    <p:animEffect transition="out" filter="fade">
                                      <p:cBhvr>
                                        <p:cTn id="15" dur="250" tmFilter="0, 0; .2, .5; .8, .5; 1, 0"/>
                                        <p:tgtEl>
                                          <p:spTgt spid="11"/>
                                        </p:tgtEl>
                                      </p:cBhvr>
                                    </p:animEffect>
                                    <p:animScale>
                                      <p:cBhvr>
                                        <p:cTn id="16" dur="125" autoRev="1" fill="hold"/>
                                        <p:tgtEl>
                                          <p:spTgt spid="11"/>
                                        </p:tgtEl>
                                      </p:cBhvr>
                                      <p:by x="105000" y="105000"/>
                                    </p:animScale>
                                  </p:childTnLst>
                                </p:cTn>
                              </p:par>
                              <p:par>
                                <p:cTn id="17" presetID="10" presetClass="entr" presetSubtype="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par>
                                <p:cTn id="20" presetID="26" presetClass="emph" presetSubtype="0" fill="hold" grpId="1" nodeType="withEffect">
                                  <p:stCondLst>
                                    <p:cond delay="1250"/>
                                  </p:stCondLst>
                                  <p:childTnLst>
                                    <p:animEffect transition="out" filter="fade">
                                      <p:cBhvr>
                                        <p:cTn id="21" dur="250" tmFilter="0, 0; .2, .5; .8, .5; 1, 0"/>
                                        <p:tgtEl>
                                          <p:spTgt spid="12"/>
                                        </p:tgtEl>
                                      </p:cBhvr>
                                    </p:animEffect>
                                    <p:animScale>
                                      <p:cBhvr>
                                        <p:cTn id="22" dur="125" autoRev="1" fill="hold"/>
                                        <p:tgtEl>
                                          <p:spTgt spid="12"/>
                                        </p:tgtEl>
                                      </p:cBhvr>
                                      <p:by x="105000" y="105000"/>
                                    </p:animScale>
                                  </p:childTnLst>
                                </p:cTn>
                              </p:par>
                              <p:par>
                                <p:cTn id="23" presetID="10" presetClass="entr" presetSubtype="0" fill="hold" grpId="0" nodeType="withEffect">
                                  <p:stCondLst>
                                    <p:cond delay="7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50"/>
                                        <p:tgtEl>
                                          <p:spTgt spid="13"/>
                                        </p:tgtEl>
                                      </p:cBhvr>
                                    </p:animEffect>
                                  </p:childTnLst>
                                </p:cTn>
                              </p:par>
                              <p:par>
                                <p:cTn id="26" presetID="26" presetClass="emph" presetSubtype="0" fill="hold" grpId="1" nodeType="withEffect">
                                  <p:stCondLst>
                                    <p:cond delay="750"/>
                                  </p:stCondLst>
                                  <p:childTnLst>
                                    <p:animEffect transition="out" filter="fade">
                                      <p:cBhvr>
                                        <p:cTn id="27" dur="250" tmFilter="0, 0; .2, .5; .8, .5; 1, 0"/>
                                        <p:tgtEl>
                                          <p:spTgt spid="13"/>
                                        </p:tgtEl>
                                      </p:cBhvr>
                                    </p:animEffect>
                                    <p:animScale>
                                      <p:cBhvr>
                                        <p:cTn id="28" dur="125" autoRev="1" fill="hold"/>
                                        <p:tgtEl>
                                          <p:spTgt spid="13"/>
                                        </p:tgtEl>
                                      </p:cBhvr>
                                      <p:by x="105000" y="105000"/>
                                    </p:animScale>
                                  </p:childTnLst>
                                </p:cTn>
                              </p:par>
                              <p:par>
                                <p:cTn id="29" presetID="10" presetClass="entr" presetSubtype="0" fill="hold" grpId="0" nodeType="withEffect">
                                  <p:stCondLst>
                                    <p:cond delay="1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par>
                                <p:cTn id="32" presetID="26" presetClass="emph" presetSubtype="0" fill="hold" grpId="1" nodeType="withEffect">
                                  <p:stCondLst>
                                    <p:cond delay="1000"/>
                                  </p:stCondLst>
                                  <p:childTnLst>
                                    <p:animEffect transition="out" filter="fade">
                                      <p:cBhvr>
                                        <p:cTn id="33" dur="250" tmFilter="0, 0; .2, .5; .8, .5; 1, 0"/>
                                        <p:tgtEl>
                                          <p:spTgt spid="14"/>
                                        </p:tgtEl>
                                      </p:cBhvr>
                                    </p:animEffect>
                                    <p:animScale>
                                      <p:cBhvr>
                                        <p:cTn id="34" dur="125" autoRev="1" fill="hold"/>
                                        <p:tgtEl>
                                          <p:spTgt spid="14"/>
                                        </p:tgtEl>
                                      </p:cBhvr>
                                      <p:by x="105000" y="105000"/>
                                    </p:animScale>
                                  </p:childTnLst>
                                </p:cTn>
                              </p:par>
                              <p:par>
                                <p:cTn id="35" presetID="10" presetClass="entr" presetSubtype="0" fill="hold" grpId="0" nodeType="withEffect">
                                  <p:stCondLst>
                                    <p:cond delay="125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50"/>
                                        <p:tgtEl>
                                          <p:spTgt spid="15"/>
                                        </p:tgtEl>
                                      </p:cBhvr>
                                    </p:animEffect>
                                  </p:childTnLst>
                                </p:cTn>
                              </p:par>
                              <p:par>
                                <p:cTn id="38" presetID="26" presetClass="emph" presetSubtype="0" fill="hold" grpId="1" nodeType="withEffect">
                                  <p:stCondLst>
                                    <p:cond delay="1250"/>
                                  </p:stCondLst>
                                  <p:childTnLst>
                                    <p:animEffect transition="out" filter="fade">
                                      <p:cBhvr>
                                        <p:cTn id="39" dur="250" tmFilter="0, 0; .2, .5; .8, .5; 1, 0"/>
                                        <p:tgtEl>
                                          <p:spTgt spid="15"/>
                                        </p:tgtEl>
                                      </p:cBhvr>
                                    </p:animEffect>
                                    <p:animScale>
                                      <p:cBhvr>
                                        <p:cTn id="40" dur="125"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0" grpId="0" animBg="1"/>
      <p:bldP spid="10"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gradFill flip="none" rotWithShape="1">
          <a:gsLst>
            <a:gs pos="0">
              <a:schemeClr val="accent1"/>
            </a:gs>
            <a:gs pos="35000">
              <a:schemeClr val="accent1"/>
            </a:gs>
            <a:gs pos="100000">
              <a:schemeClr val="accent1">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13537E9-397D-438C-8290-BD2F46135A33}"/>
              </a:ext>
            </a:extLst>
          </p:cNvPr>
          <p:cNvGrpSpPr/>
          <p:nvPr userDrawn="1"/>
        </p:nvGrpSpPr>
        <p:grpSpPr>
          <a:xfrm>
            <a:off x="334963" y="6363884"/>
            <a:ext cx="2201413" cy="261610"/>
            <a:chOff x="4763267" y="6363884"/>
            <a:chExt cx="2201413" cy="261610"/>
          </a:xfrm>
        </p:grpSpPr>
        <p:sp>
          <p:nvSpPr>
            <p:cNvPr id="8" name="Graphic 78">
              <a:extLst>
                <a:ext uri="{FF2B5EF4-FFF2-40B4-BE49-F238E27FC236}">
                  <a16:creationId xmlns:a16="http://schemas.microsoft.com/office/drawing/2014/main" id="{EBBBD59F-BAF7-41F2-B1BB-CB41B4BB0B1C}"/>
                </a:ext>
              </a:extLst>
            </p:cNvPr>
            <p:cNvSpPr/>
            <p:nvPr/>
          </p:nvSpPr>
          <p:spPr>
            <a:xfrm>
              <a:off x="5442596" y="6433016"/>
              <a:ext cx="149970" cy="149970"/>
            </a:xfrm>
            <a:custGeom>
              <a:avLst/>
              <a:gdLst>
                <a:gd name="connsiteX0" fmla="*/ 209538 w 419075"/>
                <a:gd name="connsiteY0" fmla="*/ 0 h 419075"/>
                <a:gd name="connsiteX1" fmla="*/ 0 w 419075"/>
                <a:gd name="connsiteY1" fmla="*/ 209538 h 419075"/>
                <a:gd name="connsiteX2" fmla="*/ 209538 w 419075"/>
                <a:gd name="connsiteY2" fmla="*/ 419075 h 419075"/>
                <a:gd name="connsiteX3" fmla="*/ 419075 w 419075"/>
                <a:gd name="connsiteY3" fmla="*/ 209538 h 419075"/>
                <a:gd name="connsiteX4" fmla="*/ 209538 w 419075"/>
                <a:gd name="connsiteY4" fmla="*/ 0 h 419075"/>
                <a:gd name="connsiteX5" fmla="*/ 305210 w 419075"/>
                <a:gd name="connsiteY5" fmla="*/ 163375 h 419075"/>
                <a:gd name="connsiteX6" fmla="*/ 305347 w 419075"/>
                <a:gd name="connsiteY6" fmla="*/ 169591 h 419075"/>
                <a:gd name="connsiteX7" fmla="*/ 168507 w 419075"/>
                <a:gd name="connsiteY7" fmla="*/ 306431 h 419075"/>
                <a:gd name="connsiteX8" fmla="*/ 168510 w 419075"/>
                <a:gd name="connsiteY8" fmla="*/ 306431 h 419075"/>
                <a:gd name="connsiteX9" fmla="*/ 168507 w 419075"/>
                <a:gd name="connsiteY9" fmla="*/ 306431 h 419075"/>
                <a:gd name="connsiteX10" fmla="*/ 94787 w 419075"/>
                <a:gd name="connsiteY10" fmla="*/ 284827 h 419075"/>
                <a:gd name="connsiteX11" fmla="*/ 106259 w 419075"/>
                <a:gd name="connsiteY11" fmla="*/ 285492 h 419075"/>
                <a:gd name="connsiteX12" fmla="*/ 165994 w 419075"/>
                <a:gd name="connsiteY12" fmla="*/ 264905 h 419075"/>
                <a:gd name="connsiteX13" fmla="*/ 121062 w 419075"/>
                <a:gd name="connsiteY13" fmla="*/ 231500 h 419075"/>
                <a:gd name="connsiteX14" fmla="*/ 130101 w 419075"/>
                <a:gd name="connsiteY14" fmla="*/ 232369 h 419075"/>
                <a:gd name="connsiteX15" fmla="*/ 142785 w 419075"/>
                <a:gd name="connsiteY15" fmla="*/ 230675 h 419075"/>
                <a:gd name="connsiteX16" fmla="*/ 104200 w 419075"/>
                <a:gd name="connsiteY16" fmla="*/ 183531 h 419075"/>
                <a:gd name="connsiteX17" fmla="*/ 104206 w 419075"/>
                <a:gd name="connsiteY17" fmla="*/ 182917 h 419075"/>
                <a:gd name="connsiteX18" fmla="*/ 125989 w 419075"/>
                <a:gd name="connsiteY18" fmla="*/ 188931 h 419075"/>
                <a:gd name="connsiteX19" fmla="*/ 104587 w 419075"/>
                <a:gd name="connsiteY19" fmla="*/ 148898 h 419075"/>
                <a:gd name="connsiteX20" fmla="*/ 111099 w 419075"/>
                <a:gd name="connsiteY20" fmla="*/ 124723 h 419075"/>
                <a:gd name="connsiteX21" fmla="*/ 210235 w 419075"/>
                <a:gd name="connsiteY21" fmla="*/ 174975 h 419075"/>
                <a:gd name="connsiteX22" fmla="*/ 208984 w 419075"/>
                <a:gd name="connsiteY22" fmla="*/ 164008 h 419075"/>
                <a:gd name="connsiteX23" fmla="*/ 257084 w 419075"/>
                <a:gd name="connsiteY23" fmla="*/ 115918 h 419075"/>
                <a:gd name="connsiteX24" fmla="*/ 292191 w 419075"/>
                <a:gd name="connsiteY24" fmla="*/ 131114 h 419075"/>
                <a:gd name="connsiteX25" fmla="*/ 322731 w 419075"/>
                <a:gd name="connsiteY25" fmla="*/ 119441 h 419075"/>
                <a:gd name="connsiteX26" fmla="*/ 301581 w 419075"/>
                <a:gd name="connsiteY26" fmla="*/ 146043 h 419075"/>
                <a:gd name="connsiteX27" fmla="*/ 329199 w 419075"/>
                <a:gd name="connsiteY27" fmla="*/ 138468 h 419075"/>
                <a:gd name="connsiteX28" fmla="*/ 305210 w 419075"/>
                <a:gd name="connsiteY28" fmla="*/ 163375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075" h="419075">
                  <a:moveTo>
                    <a:pt x="209538" y="0"/>
                  </a:moveTo>
                  <a:cubicBezTo>
                    <a:pt x="93831" y="0"/>
                    <a:pt x="0" y="93831"/>
                    <a:pt x="0" y="209538"/>
                  </a:cubicBezTo>
                  <a:cubicBezTo>
                    <a:pt x="0" y="325244"/>
                    <a:pt x="93831" y="419075"/>
                    <a:pt x="209538" y="419075"/>
                  </a:cubicBezTo>
                  <a:cubicBezTo>
                    <a:pt x="325244" y="419075"/>
                    <a:pt x="419075" y="325244"/>
                    <a:pt x="419075" y="209538"/>
                  </a:cubicBezTo>
                  <a:cubicBezTo>
                    <a:pt x="419075" y="93831"/>
                    <a:pt x="325244" y="0"/>
                    <a:pt x="209538" y="0"/>
                  </a:cubicBezTo>
                  <a:close/>
                  <a:moveTo>
                    <a:pt x="305210" y="163375"/>
                  </a:moveTo>
                  <a:cubicBezTo>
                    <a:pt x="305303" y="165437"/>
                    <a:pt x="305347" y="167509"/>
                    <a:pt x="305347" y="169591"/>
                  </a:cubicBezTo>
                  <a:cubicBezTo>
                    <a:pt x="305347" y="233143"/>
                    <a:pt x="256972" y="306428"/>
                    <a:pt x="168507" y="306431"/>
                  </a:cubicBezTo>
                  <a:lnTo>
                    <a:pt x="168510" y="306431"/>
                  </a:lnTo>
                  <a:lnTo>
                    <a:pt x="168507" y="306431"/>
                  </a:lnTo>
                  <a:cubicBezTo>
                    <a:pt x="141346" y="306431"/>
                    <a:pt x="116071" y="298470"/>
                    <a:pt x="94787" y="284827"/>
                  </a:cubicBezTo>
                  <a:cubicBezTo>
                    <a:pt x="98550" y="285272"/>
                    <a:pt x="102380" y="285492"/>
                    <a:pt x="106259" y="285492"/>
                  </a:cubicBezTo>
                  <a:cubicBezTo>
                    <a:pt x="128793" y="285492"/>
                    <a:pt x="149531" y="277806"/>
                    <a:pt x="165994" y="264905"/>
                  </a:cubicBezTo>
                  <a:cubicBezTo>
                    <a:pt x="144939" y="264515"/>
                    <a:pt x="127188" y="250610"/>
                    <a:pt x="121062" y="231500"/>
                  </a:cubicBezTo>
                  <a:cubicBezTo>
                    <a:pt x="123994" y="232062"/>
                    <a:pt x="127009" y="232369"/>
                    <a:pt x="130101" y="232369"/>
                  </a:cubicBezTo>
                  <a:cubicBezTo>
                    <a:pt x="134491" y="232369"/>
                    <a:pt x="138743" y="231778"/>
                    <a:pt x="142785" y="230675"/>
                  </a:cubicBezTo>
                  <a:cubicBezTo>
                    <a:pt x="120778" y="226269"/>
                    <a:pt x="104200" y="206820"/>
                    <a:pt x="104200" y="183531"/>
                  </a:cubicBezTo>
                  <a:cubicBezTo>
                    <a:pt x="104200" y="183313"/>
                    <a:pt x="104200" y="183118"/>
                    <a:pt x="104206" y="182917"/>
                  </a:cubicBezTo>
                  <a:cubicBezTo>
                    <a:pt x="110687" y="186520"/>
                    <a:pt x="118098" y="188688"/>
                    <a:pt x="125989" y="188931"/>
                  </a:cubicBezTo>
                  <a:cubicBezTo>
                    <a:pt x="113075" y="180314"/>
                    <a:pt x="104587" y="165584"/>
                    <a:pt x="104587" y="148898"/>
                  </a:cubicBezTo>
                  <a:cubicBezTo>
                    <a:pt x="104587" y="140086"/>
                    <a:pt x="106968" y="131831"/>
                    <a:pt x="111099" y="124723"/>
                  </a:cubicBezTo>
                  <a:cubicBezTo>
                    <a:pt x="134817" y="153825"/>
                    <a:pt x="170262" y="172964"/>
                    <a:pt x="210235" y="174975"/>
                  </a:cubicBezTo>
                  <a:cubicBezTo>
                    <a:pt x="209410" y="171451"/>
                    <a:pt x="208984" y="167781"/>
                    <a:pt x="208984" y="164008"/>
                  </a:cubicBezTo>
                  <a:cubicBezTo>
                    <a:pt x="208984" y="137458"/>
                    <a:pt x="230525" y="115918"/>
                    <a:pt x="257084" y="115918"/>
                  </a:cubicBezTo>
                  <a:cubicBezTo>
                    <a:pt x="270919" y="115918"/>
                    <a:pt x="283414" y="121766"/>
                    <a:pt x="292191" y="131114"/>
                  </a:cubicBezTo>
                  <a:cubicBezTo>
                    <a:pt x="303148" y="128953"/>
                    <a:pt x="313437" y="124950"/>
                    <a:pt x="322731" y="119441"/>
                  </a:cubicBezTo>
                  <a:cubicBezTo>
                    <a:pt x="319134" y="130667"/>
                    <a:pt x="311512" y="140086"/>
                    <a:pt x="301581" y="146043"/>
                  </a:cubicBezTo>
                  <a:cubicBezTo>
                    <a:pt x="311310" y="144879"/>
                    <a:pt x="320583" y="142299"/>
                    <a:pt x="329199" y="138468"/>
                  </a:cubicBezTo>
                  <a:cubicBezTo>
                    <a:pt x="322763" y="148114"/>
                    <a:pt x="314600" y="156587"/>
                    <a:pt x="305210" y="163375"/>
                  </a:cubicBezTo>
                  <a:close/>
                </a:path>
              </a:pathLst>
            </a:custGeom>
            <a:solidFill>
              <a:schemeClr val="bg1"/>
            </a:solidFill>
            <a:ln w="800" cap="flat">
              <a:noFill/>
              <a:prstDash val="solid"/>
              <a:miter/>
            </a:ln>
          </p:spPr>
          <p:txBody>
            <a:bodyPr rtlCol="0" anchor="ctr"/>
            <a:lstStyle/>
            <a:p>
              <a:endParaRPr lang="en-GB">
                <a:solidFill>
                  <a:schemeClr val="bg1"/>
                </a:solidFill>
              </a:endParaRPr>
            </a:p>
          </p:txBody>
        </p:sp>
        <p:sp>
          <p:nvSpPr>
            <p:cNvPr id="9" name="Freeform: Shape 8">
              <a:extLst>
                <a:ext uri="{FF2B5EF4-FFF2-40B4-BE49-F238E27FC236}">
                  <a16:creationId xmlns:a16="http://schemas.microsoft.com/office/drawing/2014/main" id="{FFC3FF5D-2F56-4C60-BF98-80973862655D}"/>
                </a:ext>
              </a:extLst>
            </p:cNvPr>
            <p:cNvSpPr/>
            <p:nvPr/>
          </p:nvSpPr>
          <p:spPr>
            <a:xfrm>
              <a:off x="4763267" y="6433016"/>
              <a:ext cx="149970" cy="149970"/>
            </a:xfrm>
            <a:custGeom>
              <a:avLst/>
              <a:gdLst>
                <a:gd name="connsiteX0" fmla="*/ 209538 w 419075"/>
                <a:gd name="connsiteY0" fmla="*/ 0 h 419075"/>
                <a:gd name="connsiteX1" fmla="*/ 419075 w 419075"/>
                <a:gd name="connsiteY1" fmla="*/ 209538 h 419075"/>
                <a:gd name="connsiteX2" fmla="*/ 267376 w 419075"/>
                <a:gd name="connsiteY2" fmla="*/ 410979 h 419075"/>
                <a:gd name="connsiteX3" fmla="*/ 267376 w 419075"/>
                <a:gd name="connsiteY3" fmla="*/ 255911 h 419075"/>
                <a:gd name="connsiteX4" fmla="*/ 312561 w 419075"/>
                <a:gd name="connsiteY4" fmla="*/ 255911 h 419075"/>
                <a:gd name="connsiteX5" fmla="*/ 319332 w 419075"/>
                <a:gd name="connsiteY5" fmla="*/ 203447 h 419075"/>
                <a:gd name="connsiteX6" fmla="*/ 267376 w 419075"/>
                <a:gd name="connsiteY6" fmla="*/ 203447 h 419075"/>
                <a:gd name="connsiteX7" fmla="*/ 267376 w 419075"/>
                <a:gd name="connsiteY7" fmla="*/ 170032 h 419075"/>
                <a:gd name="connsiteX8" fmla="*/ 293313 w 419075"/>
                <a:gd name="connsiteY8" fmla="*/ 144553 h 419075"/>
                <a:gd name="connsiteX9" fmla="*/ 320854 w 419075"/>
                <a:gd name="connsiteY9" fmla="*/ 144553 h 419075"/>
                <a:gd name="connsiteX10" fmla="*/ 320854 w 419075"/>
                <a:gd name="connsiteY10" fmla="*/ 97757 h 419075"/>
                <a:gd name="connsiteX11" fmla="*/ 280495 w 419075"/>
                <a:gd name="connsiteY11" fmla="*/ 95695 h 419075"/>
                <a:gd name="connsiteX12" fmla="*/ 213221 w 419075"/>
                <a:gd name="connsiteY12" fmla="*/ 164839 h 419075"/>
                <a:gd name="connsiteX13" fmla="*/ 213221 w 419075"/>
                <a:gd name="connsiteY13" fmla="*/ 203447 h 419075"/>
                <a:gd name="connsiteX14" fmla="*/ 168203 w 419075"/>
                <a:gd name="connsiteY14" fmla="*/ 203447 h 419075"/>
                <a:gd name="connsiteX15" fmla="*/ 168203 w 419075"/>
                <a:gd name="connsiteY15" fmla="*/ 255911 h 419075"/>
                <a:gd name="connsiteX16" fmla="*/ 213221 w 419075"/>
                <a:gd name="connsiteY16" fmla="*/ 255911 h 419075"/>
                <a:gd name="connsiteX17" fmla="*/ 213221 w 419075"/>
                <a:gd name="connsiteY17" fmla="*/ 419027 h 419075"/>
                <a:gd name="connsiteX18" fmla="*/ 209538 w 419075"/>
                <a:gd name="connsiteY18" fmla="*/ 419075 h 419075"/>
                <a:gd name="connsiteX19" fmla="*/ 0 w 419075"/>
                <a:gd name="connsiteY19" fmla="*/ 209538 h 419075"/>
                <a:gd name="connsiteX20" fmla="*/ 209538 w 419075"/>
                <a:gd name="connsiteY20" fmla="*/ 0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075" h="419075">
                  <a:moveTo>
                    <a:pt x="209538" y="0"/>
                  </a:moveTo>
                  <a:cubicBezTo>
                    <a:pt x="325244" y="0"/>
                    <a:pt x="419075" y="93831"/>
                    <a:pt x="419075" y="209538"/>
                  </a:cubicBezTo>
                  <a:cubicBezTo>
                    <a:pt x="419075" y="305181"/>
                    <a:pt x="354960" y="385871"/>
                    <a:pt x="267376" y="410979"/>
                  </a:cubicBezTo>
                  <a:lnTo>
                    <a:pt x="267376" y="255911"/>
                  </a:lnTo>
                  <a:lnTo>
                    <a:pt x="312561" y="255911"/>
                  </a:lnTo>
                  <a:lnTo>
                    <a:pt x="319332" y="203447"/>
                  </a:lnTo>
                  <a:lnTo>
                    <a:pt x="267376" y="203447"/>
                  </a:lnTo>
                  <a:lnTo>
                    <a:pt x="267376" y="170032"/>
                  </a:lnTo>
                  <a:cubicBezTo>
                    <a:pt x="267376" y="154880"/>
                    <a:pt x="271584" y="144553"/>
                    <a:pt x="293313" y="144553"/>
                  </a:cubicBezTo>
                  <a:lnTo>
                    <a:pt x="320854" y="144553"/>
                  </a:lnTo>
                  <a:lnTo>
                    <a:pt x="320854" y="97757"/>
                  </a:lnTo>
                  <a:cubicBezTo>
                    <a:pt x="316062" y="97121"/>
                    <a:pt x="299621" y="95695"/>
                    <a:pt x="280495" y="95695"/>
                  </a:cubicBezTo>
                  <a:cubicBezTo>
                    <a:pt x="240554" y="95695"/>
                    <a:pt x="213221" y="120065"/>
                    <a:pt x="213221" y="164839"/>
                  </a:cubicBezTo>
                  <a:lnTo>
                    <a:pt x="213221" y="203447"/>
                  </a:lnTo>
                  <a:lnTo>
                    <a:pt x="168203" y="203447"/>
                  </a:lnTo>
                  <a:lnTo>
                    <a:pt x="168203" y="255911"/>
                  </a:lnTo>
                  <a:lnTo>
                    <a:pt x="213221" y="255911"/>
                  </a:lnTo>
                  <a:lnTo>
                    <a:pt x="213221" y="419027"/>
                  </a:lnTo>
                  <a:cubicBezTo>
                    <a:pt x="211993" y="419049"/>
                    <a:pt x="210768" y="419075"/>
                    <a:pt x="209538" y="419075"/>
                  </a:cubicBezTo>
                  <a:cubicBezTo>
                    <a:pt x="93831" y="419075"/>
                    <a:pt x="0" y="325244"/>
                    <a:pt x="0" y="209538"/>
                  </a:cubicBezTo>
                  <a:cubicBezTo>
                    <a:pt x="0" y="93831"/>
                    <a:pt x="93831" y="0"/>
                    <a:pt x="209538" y="0"/>
                  </a:cubicBezTo>
                  <a:close/>
                </a:path>
              </a:pathLst>
            </a:custGeom>
            <a:solidFill>
              <a:schemeClr val="bg1"/>
            </a:solidFill>
            <a:ln w="800" cap="flat">
              <a:noFill/>
              <a:prstDash val="solid"/>
              <a:miter/>
            </a:ln>
          </p:spPr>
          <p:txBody>
            <a:bodyPr rtlCol="0" anchor="ctr"/>
            <a:lstStyle/>
            <a:p>
              <a:endParaRPr lang="en-GB">
                <a:solidFill>
                  <a:schemeClr val="bg1"/>
                </a:solidFill>
              </a:endParaRPr>
            </a:p>
          </p:txBody>
        </p:sp>
        <p:sp>
          <p:nvSpPr>
            <p:cNvPr id="10" name="Freeform: Shape 9">
              <a:extLst>
                <a:ext uri="{FF2B5EF4-FFF2-40B4-BE49-F238E27FC236}">
                  <a16:creationId xmlns:a16="http://schemas.microsoft.com/office/drawing/2014/main" id="{0B1B2619-AD97-4A19-A0E5-544DFC5CE4E8}"/>
                </a:ext>
              </a:extLst>
            </p:cNvPr>
            <p:cNvSpPr/>
            <p:nvPr/>
          </p:nvSpPr>
          <p:spPr>
            <a:xfrm>
              <a:off x="4989710" y="6433016"/>
              <a:ext cx="149970" cy="149970"/>
            </a:xfrm>
            <a:custGeom>
              <a:avLst/>
              <a:gdLst>
                <a:gd name="connsiteX0" fmla="*/ 183438 w 419075"/>
                <a:gd name="connsiteY0" fmla="*/ 170281 h 419075"/>
                <a:gd name="connsiteX1" fmla="*/ 251599 w 419075"/>
                <a:gd name="connsiteY1" fmla="*/ 209537 h 419075"/>
                <a:gd name="connsiteX2" fmla="*/ 183438 w 419075"/>
                <a:gd name="connsiteY2" fmla="*/ 248794 h 419075"/>
                <a:gd name="connsiteX3" fmla="*/ 209538 w 419075"/>
                <a:gd name="connsiteY3" fmla="*/ 117865 h 419075"/>
                <a:gd name="connsiteX4" fmla="*/ 107080 w 419075"/>
                <a:gd name="connsiteY4" fmla="*/ 123259 h 419075"/>
                <a:gd name="connsiteX5" fmla="*/ 83999 w 419075"/>
                <a:gd name="connsiteY5" fmla="*/ 146554 h 419075"/>
                <a:gd name="connsiteX6" fmla="*/ 78605 w 419075"/>
                <a:gd name="connsiteY6" fmla="*/ 209538 h 419075"/>
                <a:gd name="connsiteX7" fmla="*/ 83999 w 419075"/>
                <a:gd name="connsiteY7" fmla="*/ 272521 h 419075"/>
                <a:gd name="connsiteX8" fmla="*/ 107080 w 419075"/>
                <a:gd name="connsiteY8" fmla="*/ 295602 h 419075"/>
                <a:gd name="connsiteX9" fmla="*/ 209538 w 419075"/>
                <a:gd name="connsiteY9" fmla="*/ 301210 h 419075"/>
                <a:gd name="connsiteX10" fmla="*/ 311995 w 419075"/>
                <a:gd name="connsiteY10" fmla="*/ 295816 h 419075"/>
                <a:gd name="connsiteX11" fmla="*/ 335076 w 419075"/>
                <a:gd name="connsiteY11" fmla="*/ 272738 h 419075"/>
                <a:gd name="connsiteX12" fmla="*/ 340466 w 419075"/>
                <a:gd name="connsiteY12" fmla="*/ 209752 h 419075"/>
                <a:gd name="connsiteX13" fmla="*/ 335076 w 419075"/>
                <a:gd name="connsiteY13" fmla="*/ 146554 h 419075"/>
                <a:gd name="connsiteX14" fmla="*/ 311995 w 419075"/>
                <a:gd name="connsiteY14" fmla="*/ 123473 h 419075"/>
                <a:gd name="connsiteX15" fmla="*/ 209538 w 419075"/>
                <a:gd name="connsiteY15" fmla="*/ 117865 h 419075"/>
                <a:gd name="connsiteX16" fmla="*/ 209538 w 419075"/>
                <a:gd name="connsiteY16" fmla="*/ 0 h 419075"/>
                <a:gd name="connsiteX17" fmla="*/ 419075 w 419075"/>
                <a:gd name="connsiteY17" fmla="*/ 209538 h 419075"/>
                <a:gd name="connsiteX18" fmla="*/ 209538 w 419075"/>
                <a:gd name="connsiteY18" fmla="*/ 419075 h 419075"/>
                <a:gd name="connsiteX19" fmla="*/ 0 w 419075"/>
                <a:gd name="connsiteY19" fmla="*/ 209538 h 419075"/>
                <a:gd name="connsiteX20" fmla="*/ 209538 w 419075"/>
                <a:gd name="connsiteY20" fmla="*/ 0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075" h="419075">
                  <a:moveTo>
                    <a:pt x="183438" y="170281"/>
                  </a:moveTo>
                  <a:lnTo>
                    <a:pt x="251599" y="209537"/>
                  </a:lnTo>
                  <a:lnTo>
                    <a:pt x="183438" y="248794"/>
                  </a:lnTo>
                  <a:close/>
                  <a:moveTo>
                    <a:pt x="209538" y="117865"/>
                  </a:moveTo>
                  <a:cubicBezTo>
                    <a:pt x="209538" y="117865"/>
                    <a:pt x="127572" y="117865"/>
                    <a:pt x="107080" y="123259"/>
                  </a:cubicBezTo>
                  <a:cubicBezTo>
                    <a:pt x="96079" y="126277"/>
                    <a:pt x="87017" y="135338"/>
                    <a:pt x="83999" y="146554"/>
                  </a:cubicBezTo>
                  <a:cubicBezTo>
                    <a:pt x="78605" y="167046"/>
                    <a:pt x="78605" y="209538"/>
                    <a:pt x="78605" y="209538"/>
                  </a:cubicBezTo>
                  <a:cubicBezTo>
                    <a:pt x="78605" y="209538"/>
                    <a:pt x="78605" y="252247"/>
                    <a:pt x="83999" y="272521"/>
                  </a:cubicBezTo>
                  <a:cubicBezTo>
                    <a:pt x="87021" y="283737"/>
                    <a:pt x="95864" y="292584"/>
                    <a:pt x="107080" y="295602"/>
                  </a:cubicBezTo>
                  <a:cubicBezTo>
                    <a:pt x="127786" y="301210"/>
                    <a:pt x="209538" y="301210"/>
                    <a:pt x="209538" y="301210"/>
                  </a:cubicBezTo>
                  <a:cubicBezTo>
                    <a:pt x="209538" y="301210"/>
                    <a:pt x="291503" y="301210"/>
                    <a:pt x="311995" y="295816"/>
                  </a:cubicBezTo>
                  <a:cubicBezTo>
                    <a:pt x="323211" y="292798"/>
                    <a:pt x="332054" y="283954"/>
                    <a:pt x="335076" y="272738"/>
                  </a:cubicBezTo>
                  <a:cubicBezTo>
                    <a:pt x="340466" y="252247"/>
                    <a:pt x="340466" y="209752"/>
                    <a:pt x="340466" y="209752"/>
                  </a:cubicBezTo>
                  <a:cubicBezTo>
                    <a:pt x="340466" y="209752"/>
                    <a:pt x="340684" y="167046"/>
                    <a:pt x="335076" y="146554"/>
                  </a:cubicBezTo>
                  <a:cubicBezTo>
                    <a:pt x="332054" y="135338"/>
                    <a:pt x="323211" y="126491"/>
                    <a:pt x="311995" y="123473"/>
                  </a:cubicBezTo>
                  <a:cubicBezTo>
                    <a:pt x="291503" y="117865"/>
                    <a:pt x="209538" y="117865"/>
                    <a:pt x="209538" y="117865"/>
                  </a:cubicBezTo>
                  <a:close/>
                  <a:moveTo>
                    <a:pt x="209538" y="0"/>
                  </a:moveTo>
                  <a:cubicBezTo>
                    <a:pt x="325244" y="0"/>
                    <a:pt x="419075" y="93831"/>
                    <a:pt x="419075" y="209538"/>
                  </a:cubicBezTo>
                  <a:cubicBezTo>
                    <a:pt x="419075" y="325244"/>
                    <a:pt x="325244" y="419075"/>
                    <a:pt x="209538" y="419075"/>
                  </a:cubicBezTo>
                  <a:cubicBezTo>
                    <a:pt x="93831" y="419075"/>
                    <a:pt x="0" y="325244"/>
                    <a:pt x="0" y="209538"/>
                  </a:cubicBezTo>
                  <a:cubicBezTo>
                    <a:pt x="0" y="93831"/>
                    <a:pt x="93831" y="0"/>
                    <a:pt x="209538" y="0"/>
                  </a:cubicBezTo>
                  <a:close/>
                </a:path>
              </a:pathLst>
            </a:custGeom>
            <a:solidFill>
              <a:schemeClr val="bg1"/>
            </a:solidFill>
            <a:ln w="800" cap="flat">
              <a:noFill/>
              <a:prstDash val="solid"/>
              <a:miter/>
            </a:ln>
          </p:spPr>
          <p:txBody>
            <a:bodyPr rtlCol="0" anchor="ctr"/>
            <a:lstStyle/>
            <a:p>
              <a:endParaRPr lang="en-GB">
                <a:solidFill>
                  <a:schemeClr val="bg1"/>
                </a:solidFill>
              </a:endParaRPr>
            </a:p>
          </p:txBody>
        </p:sp>
        <p:sp>
          <p:nvSpPr>
            <p:cNvPr id="11" name="Freeform: Shape 10">
              <a:extLst>
                <a:ext uri="{FF2B5EF4-FFF2-40B4-BE49-F238E27FC236}">
                  <a16:creationId xmlns:a16="http://schemas.microsoft.com/office/drawing/2014/main" id="{BEE530E0-AEB1-4128-B5B6-2F7129349873}"/>
                </a:ext>
              </a:extLst>
            </p:cNvPr>
            <p:cNvSpPr/>
            <p:nvPr/>
          </p:nvSpPr>
          <p:spPr>
            <a:xfrm>
              <a:off x="5216153" y="6433016"/>
              <a:ext cx="149970" cy="149970"/>
            </a:xfrm>
            <a:custGeom>
              <a:avLst/>
              <a:gdLst>
                <a:gd name="connsiteX0" fmla="*/ 209539 w 419075"/>
                <a:gd name="connsiteY0" fmla="*/ 169431 h 419075"/>
                <a:gd name="connsiteX1" fmla="*/ 249646 w 419075"/>
                <a:gd name="connsiteY1" fmla="*/ 209539 h 419075"/>
                <a:gd name="connsiteX2" fmla="*/ 209539 w 419075"/>
                <a:gd name="connsiteY2" fmla="*/ 249646 h 419075"/>
                <a:gd name="connsiteX3" fmla="*/ 169431 w 419075"/>
                <a:gd name="connsiteY3" fmla="*/ 209539 h 419075"/>
                <a:gd name="connsiteX4" fmla="*/ 209539 w 419075"/>
                <a:gd name="connsiteY4" fmla="*/ 169431 h 419075"/>
                <a:gd name="connsiteX5" fmla="*/ 209539 w 419075"/>
                <a:gd name="connsiteY5" fmla="*/ 147753 h 419075"/>
                <a:gd name="connsiteX6" fmla="*/ 147750 w 419075"/>
                <a:gd name="connsiteY6" fmla="*/ 209539 h 419075"/>
                <a:gd name="connsiteX7" fmla="*/ 209539 w 419075"/>
                <a:gd name="connsiteY7" fmla="*/ 271323 h 419075"/>
                <a:gd name="connsiteX8" fmla="*/ 271323 w 419075"/>
                <a:gd name="connsiteY8" fmla="*/ 209539 h 419075"/>
                <a:gd name="connsiteX9" fmla="*/ 209539 w 419075"/>
                <a:gd name="connsiteY9" fmla="*/ 147753 h 419075"/>
                <a:gd name="connsiteX10" fmla="*/ 273766 w 419075"/>
                <a:gd name="connsiteY10" fmla="*/ 130871 h 419075"/>
                <a:gd name="connsiteX11" fmla="*/ 259327 w 419075"/>
                <a:gd name="connsiteY11" fmla="*/ 145310 h 419075"/>
                <a:gd name="connsiteX12" fmla="*/ 273766 w 419075"/>
                <a:gd name="connsiteY12" fmla="*/ 159749 h 419075"/>
                <a:gd name="connsiteX13" fmla="*/ 288205 w 419075"/>
                <a:gd name="connsiteY13" fmla="*/ 145310 h 419075"/>
                <a:gd name="connsiteX14" fmla="*/ 273766 w 419075"/>
                <a:gd name="connsiteY14" fmla="*/ 130871 h 419075"/>
                <a:gd name="connsiteX15" fmla="*/ 209539 w 419075"/>
                <a:gd name="connsiteY15" fmla="*/ 110898 h 419075"/>
                <a:gd name="connsiteX16" fmla="*/ 258160 w 419075"/>
                <a:gd name="connsiteY16" fmla="*/ 111601 h 419075"/>
                <a:gd name="connsiteX17" fmla="*/ 280499 w 419075"/>
                <a:gd name="connsiteY17" fmla="*/ 115742 h 419075"/>
                <a:gd name="connsiteX18" fmla="*/ 294334 w 419075"/>
                <a:gd name="connsiteY18" fmla="*/ 124742 h 419075"/>
                <a:gd name="connsiteX19" fmla="*/ 303334 w 419075"/>
                <a:gd name="connsiteY19" fmla="*/ 138577 h 419075"/>
                <a:gd name="connsiteX20" fmla="*/ 307478 w 419075"/>
                <a:gd name="connsiteY20" fmla="*/ 160921 h 419075"/>
                <a:gd name="connsiteX21" fmla="*/ 308178 w 419075"/>
                <a:gd name="connsiteY21" fmla="*/ 209542 h 419075"/>
                <a:gd name="connsiteX22" fmla="*/ 307478 w 419075"/>
                <a:gd name="connsiteY22" fmla="*/ 258163 h 419075"/>
                <a:gd name="connsiteX23" fmla="*/ 303334 w 419075"/>
                <a:gd name="connsiteY23" fmla="*/ 280502 h 419075"/>
                <a:gd name="connsiteX24" fmla="*/ 280499 w 419075"/>
                <a:gd name="connsiteY24" fmla="*/ 303337 h 419075"/>
                <a:gd name="connsiteX25" fmla="*/ 258157 w 419075"/>
                <a:gd name="connsiteY25" fmla="*/ 307481 h 419075"/>
                <a:gd name="connsiteX26" fmla="*/ 209536 w 419075"/>
                <a:gd name="connsiteY26" fmla="*/ 308181 h 419075"/>
                <a:gd name="connsiteX27" fmla="*/ 160917 w 419075"/>
                <a:gd name="connsiteY27" fmla="*/ 307481 h 419075"/>
                <a:gd name="connsiteX28" fmla="*/ 138574 w 419075"/>
                <a:gd name="connsiteY28" fmla="*/ 303337 h 419075"/>
                <a:gd name="connsiteX29" fmla="*/ 124739 w 419075"/>
                <a:gd name="connsiteY29" fmla="*/ 294337 h 419075"/>
                <a:gd name="connsiteX30" fmla="*/ 115739 w 419075"/>
                <a:gd name="connsiteY30" fmla="*/ 280502 h 419075"/>
                <a:gd name="connsiteX31" fmla="*/ 111598 w 419075"/>
                <a:gd name="connsiteY31" fmla="*/ 258163 h 419075"/>
                <a:gd name="connsiteX32" fmla="*/ 110895 w 419075"/>
                <a:gd name="connsiteY32" fmla="*/ 209542 h 419075"/>
                <a:gd name="connsiteX33" fmla="*/ 111598 w 419075"/>
                <a:gd name="connsiteY33" fmla="*/ 160921 h 419075"/>
                <a:gd name="connsiteX34" fmla="*/ 115739 w 419075"/>
                <a:gd name="connsiteY34" fmla="*/ 138577 h 419075"/>
                <a:gd name="connsiteX35" fmla="*/ 124742 w 419075"/>
                <a:gd name="connsiteY35" fmla="*/ 124742 h 419075"/>
                <a:gd name="connsiteX36" fmla="*/ 138577 w 419075"/>
                <a:gd name="connsiteY36" fmla="*/ 115742 h 419075"/>
                <a:gd name="connsiteX37" fmla="*/ 160917 w 419075"/>
                <a:gd name="connsiteY37" fmla="*/ 111598 h 419075"/>
                <a:gd name="connsiteX38" fmla="*/ 209539 w 419075"/>
                <a:gd name="connsiteY38" fmla="*/ 110898 h 419075"/>
                <a:gd name="connsiteX39" fmla="*/ 209538 w 419075"/>
                <a:gd name="connsiteY39" fmla="*/ 89217 h 419075"/>
                <a:gd name="connsiteX40" fmla="*/ 159932 w 419075"/>
                <a:gd name="connsiteY40" fmla="*/ 89943 h 419075"/>
                <a:gd name="connsiteX41" fmla="*/ 130724 w 419075"/>
                <a:gd name="connsiteY41" fmla="*/ 95535 h 419075"/>
                <a:gd name="connsiteX42" fmla="*/ 109414 w 419075"/>
                <a:gd name="connsiteY42" fmla="*/ 109414 h 419075"/>
                <a:gd name="connsiteX43" fmla="*/ 95532 w 419075"/>
                <a:gd name="connsiteY43" fmla="*/ 130724 h 419075"/>
                <a:gd name="connsiteX44" fmla="*/ 89943 w 419075"/>
                <a:gd name="connsiteY44" fmla="*/ 159932 h 419075"/>
                <a:gd name="connsiteX45" fmla="*/ 89217 w 419075"/>
                <a:gd name="connsiteY45" fmla="*/ 209538 h 419075"/>
                <a:gd name="connsiteX46" fmla="*/ 89946 w 419075"/>
                <a:gd name="connsiteY46" fmla="*/ 259147 h 419075"/>
                <a:gd name="connsiteX47" fmla="*/ 95538 w 419075"/>
                <a:gd name="connsiteY47" fmla="*/ 288351 h 419075"/>
                <a:gd name="connsiteX48" fmla="*/ 109414 w 419075"/>
                <a:gd name="connsiteY48" fmla="*/ 309661 h 419075"/>
                <a:gd name="connsiteX49" fmla="*/ 130728 w 419075"/>
                <a:gd name="connsiteY49" fmla="*/ 323540 h 419075"/>
                <a:gd name="connsiteX50" fmla="*/ 159932 w 419075"/>
                <a:gd name="connsiteY50" fmla="*/ 329132 h 419075"/>
                <a:gd name="connsiteX51" fmla="*/ 209541 w 419075"/>
                <a:gd name="connsiteY51" fmla="*/ 329858 h 419075"/>
                <a:gd name="connsiteX52" fmla="*/ 259147 w 419075"/>
                <a:gd name="connsiteY52" fmla="*/ 329132 h 419075"/>
                <a:gd name="connsiteX53" fmla="*/ 288351 w 419075"/>
                <a:gd name="connsiteY53" fmla="*/ 323540 h 419075"/>
                <a:gd name="connsiteX54" fmla="*/ 323540 w 419075"/>
                <a:gd name="connsiteY54" fmla="*/ 288351 h 419075"/>
                <a:gd name="connsiteX55" fmla="*/ 329132 w 419075"/>
                <a:gd name="connsiteY55" fmla="*/ 259143 h 419075"/>
                <a:gd name="connsiteX56" fmla="*/ 329858 w 419075"/>
                <a:gd name="connsiteY56" fmla="*/ 209538 h 419075"/>
                <a:gd name="connsiteX57" fmla="*/ 329135 w 419075"/>
                <a:gd name="connsiteY57" fmla="*/ 159932 h 419075"/>
                <a:gd name="connsiteX58" fmla="*/ 323540 w 419075"/>
                <a:gd name="connsiteY58" fmla="*/ 130724 h 419075"/>
                <a:gd name="connsiteX59" fmla="*/ 309664 w 419075"/>
                <a:gd name="connsiteY59" fmla="*/ 109414 h 419075"/>
                <a:gd name="connsiteX60" fmla="*/ 288351 w 419075"/>
                <a:gd name="connsiteY60" fmla="*/ 95532 h 419075"/>
                <a:gd name="connsiteX61" fmla="*/ 259143 w 419075"/>
                <a:gd name="connsiteY61" fmla="*/ 89946 h 419075"/>
                <a:gd name="connsiteX62" fmla="*/ 209538 w 419075"/>
                <a:gd name="connsiteY62" fmla="*/ 89217 h 419075"/>
                <a:gd name="connsiteX63" fmla="*/ 209538 w 419075"/>
                <a:gd name="connsiteY63" fmla="*/ 0 h 419075"/>
                <a:gd name="connsiteX64" fmla="*/ 419075 w 419075"/>
                <a:gd name="connsiteY64" fmla="*/ 209538 h 419075"/>
                <a:gd name="connsiteX65" fmla="*/ 209538 w 419075"/>
                <a:gd name="connsiteY65" fmla="*/ 419075 h 419075"/>
                <a:gd name="connsiteX66" fmla="*/ 0 w 419075"/>
                <a:gd name="connsiteY66" fmla="*/ 209538 h 419075"/>
                <a:gd name="connsiteX67" fmla="*/ 209538 w 419075"/>
                <a:gd name="connsiteY67" fmla="*/ 0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19075" h="419075">
                  <a:moveTo>
                    <a:pt x="209539" y="169431"/>
                  </a:moveTo>
                  <a:cubicBezTo>
                    <a:pt x="231690" y="169431"/>
                    <a:pt x="249646" y="187387"/>
                    <a:pt x="249646" y="209539"/>
                  </a:cubicBezTo>
                  <a:cubicBezTo>
                    <a:pt x="249646" y="231690"/>
                    <a:pt x="231690" y="249646"/>
                    <a:pt x="209539" y="249646"/>
                  </a:cubicBezTo>
                  <a:cubicBezTo>
                    <a:pt x="187387" y="249646"/>
                    <a:pt x="169431" y="231690"/>
                    <a:pt x="169431" y="209539"/>
                  </a:cubicBezTo>
                  <a:cubicBezTo>
                    <a:pt x="169431" y="187387"/>
                    <a:pt x="187387" y="169431"/>
                    <a:pt x="209539" y="169431"/>
                  </a:cubicBezTo>
                  <a:close/>
                  <a:moveTo>
                    <a:pt x="209539" y="147753"/>
                  </a:moveTo>
                  <a:cubicBezTo>
                    <a:pt x="175413" y="147753"/>
                    <a:pt x="147750" y="175414"/>
                    <a:pt x="147750" y="209539"/>
                  </a:cubicBezTo>
                  <a:cubicBezTo>
                    <a:pt x="147750" y="243663"/>
                    <a:pt x="175413" y="271323"/>
                    <a:pt x="209539" y="271323"/>
                  </a:cubicBezTo>
                  <a:cubicBezTo>
                    <a:pt x="243660" y="271323"/>
                    <a:pt x="271323" y="243663"/>
                    <a:pt x="271323" y="209539"/>
                  </a:cubicBezTo>
                  <a:cubicBezTo>
                    <a:pt x="271323" y="175414"/>
                    <a:pt x="243660" y="147753"/>
                    <a:pt x="209539" y="147753"/>
                  </a:cubicBezTo>
                  <a:close/>
                  <a:moveTo>
                    <a:pt x="273766" y="130871"/>
                  </a:moveTo>
                  <a:cubicBezTo>
                    <a:pt x="265792" y="130871"/>
                    <a:pt x="259327" y="137336"/>
                    <a:pt x="259327" y="145310"/>
                  </a:cubicBezTo>
                  <a:cubicBezTo>
                    <a:pt x="259327" y="153284"/>
                    <a:pt x="265792" y="159749"/>
                    <a:pt x="273766" y="159749"/>
                  </a:cubicBezTo>
                  <a:cubicBezTo>
                    <a:pt x="281740" y="159749"/>
                    <a:pt x="288202" y="153284"/>
                    <a:pt x="288205" y="145310"/>
                  </a:cubicBezTo>
                  <a:cubicBezTo>
                    <a:pt x="288205" y="137336"/>
                    <a:pt x="281740" y="130871"/>
                    <a:pt x="273766" y="130871"/>
                  </a:cubicBezTo>
                  <a:close/>
                  <a:moveTo>
                    <a:pt x="209539" y="110898"/>
                  </a:moveTo>
                  <a:cubicBezTo>
                    <a:pt x="241665" y="110898"/>
                    <a:pt x="245470" y="111023"/>
                    <a:pt x="258160" y="111601"/>
                  </a:cubicBezTo>
                  <a:cubicBezTo>
                    <a:pt x="269891" y="112135"/>
                    <a:pt x="276260" y="114095"/>
                    <a:pt x="280499" y="115742"/>
                  </a:cubicBezTo>
                  <a:cubicBezTo>
                    <a:pt x="285727" y="117670"/>
                    <a:pt x="290453" y="120746"/>
                    <a:pt x="294334" y="124742"/>
                  </a:cubicBezTo>
                  <a:cubicBezTo>
                    <a:pt x="298331" y="128624"/>
                    <a:pt x="301406" y="133353"/>
                    <a:pt x="303334" y="138577"/>
                  </a:cubicBezTo>
                  <a:cubicBezTo>
                    <a:pt x="304984" y="142817"/>
                    <a:pt x="306944" y="149189"/>
                    <a:pt x="307478" y="160921"/>
                  </a:cubicBezTo>
                  <a:cubicBezTo>
                    <a:pt x="308057" y="173607"/>
                    <a:pt x="308178" y="177412"/>
                    <a:pt x="308178" y="209542"/>
                  </a:cubicBezTo>
                  <a:cubicBezTo>
                    <a:pt x="308178" y="241668"/>
                    <a:pt x="308057" y="245473"/>
                    <a:pt x="307478" y="258163"/>
                  </a:cubicBezTo>
                  <a:cubicBezTo>
                    <a:pt x="306941" y="269894"/>
                    <a:pt x="304981" y="276263"/>
                    <a:pt x="303334" y="280502"/>
                  </a:cubicBezTo>
                  <a:cubicBezTo>
                    <a:pt x="299287" y="290996"/>
                    <a:pt x="290993" y="299290"/>
                    <a:pt x="280499" y="303337"/>
                  </a:cubicBezTo>
                  <a:cubicBezTo>
                    <a:pt x="276260" y="304987"/>
                    <a:pt x="269888" y="306947"/>
                    <a:pt x="258157" y="307481"/>
                  </a:cubicBezTo>
                  <a:cubicBezTo>
                    <a:pt x="245473" y="308060"/>
                    <a:pt x="241668" y="308181"/>
                    <a:pt x="209536" y="308181"/>
                  </a:cubicBezTo>
                  <a:cubicBezTo>
                    <a:pt x="177405" y="308181"/>
                    <a:pt x="173603" y="308060"/>
                    <a:pt x="160917" y="307481"/>
                  </a:cubicBezTo>
                  <a:cubicBezTo>
                    <a:pt x="149186" y="306947"/>
                    <a:pt x="142814" y="304987"/>
                    <a:pt x="138574" y="303337"/>
                  </a:cubicBezTo>
                  <a:cubicBezTo>
                    <a:pt x="133346" y="301409"/>
                    <a:pt x="128621" y="298334"/>
                    <a:pt x="124739" y="294337"/>
                  </a:cubicBezTo>
                  <a:cubicBezTo>
                    <a:pt x="120743" y="290456"/>
                    <a:pt x="117670" y="285730"/>
                    <a:pt x="115739" y="280502"/>
                  </a:cubicBezTo>
                  <a:cubicBezTo>
                    <a:pt x="114092" y="276263"/>
                    <a:pt x="112132" y="269894"/>
                    <a:pt x="111598" y="258163"/>
                  </a:cubicBezTo>
                  <a:cubicBezTo>
                    <a:pt x="111020" y="245473"/>
                    <a:pt x="110895" y="241668"/>
                    <a:pt x="110895" y="209542"/>
                  </a:cubicBezTo>
                  <a:cubicBezTo>
                    <a:pt x="110895" y="177412"/>
                    <a:pt x="111020" y="173607"/>
                    <a:pt x="111598" y="160921"/>
                  </a:cubicBezTo>
                  <a:cubicBezTo>
                    <a:pt x="112132" y="149189"/>
                    <a:pt x="114092" y="142817"/>
                    <a:pt x="115739" y="138577"/>
                  </a:cubicBezTo>
                  <a:cubicBezTo>
                    <a:pt x="117670" y="133349"/>
                    <a:pt x="120746" y="128624"/>
                    <a:pt x="124742" y="124742"/>
                  </a:cubicBezTo>
                  <a:cubicBezTo>
                    <a:pt x="128621" y="120746"/>
                    <a:pt x="133350" y="117670"/>
                    <a:pt x="138577" y="115742"/>
                  </a:cubicBezTo>
                  <a:cubicBezTo>
                    <a:pt x="142814" y="114095"/>
                    <a:pt x="149186" y="112135"/>
                    <a:pt x="160917" y="111598"/>
                  </a:cubicBezTo>
                  <a:cubicBezTo>
                    <a:pt x="173603" y="111019"/>
                    <a:pt x="177408" y="110898"/>
                    <a:pt x="209539" y="110898"/>
                  </a:cubicBezTo>
                  <a:close/>
                  <a:moveTo>
                    <a:pt x="209538" y="89217"/>
                  </a:moveTo>
                  <a:cubicBezTo>
                    <a:pt x="176861" y="89217"/>
                    <a:pt x="172762" y="89358"/>
                    <a:pt x="159932" y="89943"/>
                  </a:cubicBezTo>
                  <a:cubicBezTo>
                    <a:pt x="147123" y="90528"/>
                    <a:pt x="138379" y="92562"/>
                    <a:pt x="130724" y="95535"/>
                  </a:cubicBezTo>
                  <a:cubicBezTo>
                    <a:pt x="122696" y="98556"/>
                    <a:pt x="115422" y="103292"/>
                    <a:pt x="109414" y="109414"/>
                  </a:cubicBezTo>
                  <a:cubicBezTo>
                    <a:pt x="103292" y="115422"/>
                    <a:pt x="98553" y="122696"/>
                    <a:pt x="95532" y="130724"/>
                  </a:cubicBezTo>
                  <a:cubicBezTo>
                    <a:pt x="92558" y="138379"/>
                    <a:pt x="90525" y="147123"/>
                    <a:pt x="89943" y="159932"/>
                  </a:cubicBezTo>
                  <a:cubicBezTo>
                    <a:pt x="89355" y="172762"/>
                    <a:pt x="89217" y="176861"/>
                    <a:pt x="89217" y="209538"/>
                  </a:cubicBezTo>
                  <a:cubicBezTo>
                    <a:pt x="89217" y="242214"/>
                    <a:pt x="89355" y="246313"/>
                    <a:pt x="89946" y="259147"/>
                  </a:cubicBezTo>
                  <a:cubicBezTo>
                    <a:pt x="90528" y="271952"/>
                    <a:pt x="92565" y="280700"/>
                    <a:pt x="95538" y="288351"/>
                  </a:cubicBezTo>
                  <a:cubicBezTo>
                    <a:pt x="98560" y="296379"/>
                    <a:pt x="103295" y="303653"/>
                    <a:pt x="109414" y="309661"/>
                  </a:cubicBezTo>
                  <a:cubicBezTo>
                    <a:pt x="115425" y="315783"/>
                    <a:pt x="122696" y="320519"/>
                    <a:pt x="130728" y="323540"/>
                  </a:cubicBezTo>
                  <a:cubicBezTo>
                    <a:pt x="138379" y="326514"/>
                    <a:pt x="147126" y="328547"/>
                    <a:pt x="159932" y="329132"/>
                  </a:cubicBezTo>
                  <a:cubicBezTo>
                    <a:pt x="172765" y="329717"/>
                    <a:pt x="176861" y="329858"/>
                    <a:pt x="209541" y="329858"/>
                  </a:cubicBezTo>
                  <a:cubicBezTo>
                    <a:pt x="242217" y="329858"/>
                    <a:pt x="246316" y="329717"/>
                    <a:pt x="259147" y="329132"/>
                  </a:cubicBezTo>
                  <a:cubicBezTo>
                    <a:pt x="271952" y="328547"/>
                    <a:pt x="280700" y="326514"/>
                    <a:pt x="288351" y="323540"/>
                  </a:cubicBezTo>
                  <a:cubicBezTo>
                    <a:pt x="304513" y="317289"/>
                    <a:pt x="317289" y="304513"/>
                    <a:pt x="323540" y="288351"/>
                  </a:cubicBezTo>
                  <a:cubicBezTo>
                    <a:pt x="326514" y="280696"/>
                    <a:pt x="328550" y="271952"/>
                    <a:pt x="329132" y="259143"/>
                  </a:cubicBezTo>
                  <a:cubicBezTo>
                    <a:pt x="329720" y="246313"/>
                    <a:pt x="329858" y="242214"/>
                    <a:pt x="329858" y="209538"/>
                  </a:cubicBezTo>
                  <a:cubicBezTo>
                    <a:pt x="329858" y="176861"/>
                    <a:pt x="329720" y="172762"/>
                    <a:pt x="329135" y="159932"/>
                  </a:cubicBezTo>
                  <a:cubicBezTo>
                    <a:pt x="328550" y="147123"/>
                    <a:pt x="326517" y="138379"/>
                    <a:pt x="323540" y="130724"/>
                  </a:cubicBezTo>
                  <a:cubicBezTo>
                    <a:pt x="320522" y="122696"/>
                    <a:pt x="315783" y="115425"/>
                    <a:pt x="309664" y="109414"/>
                  </a:cubicBezTo>
                  <a:cubicBezTo>
                    <a:pt x="303653" y="103292"/>
                    <a:pt x="296379" y="98553"/>
                    <a:pt x="288351" y="95532"/>
                  </a:cubicBezTo>
                  <a:cubicBezTo>
                    <a:pt x="280696" y="92562"/>
                    <a:pt x="271952" y="90528"/>
                    <a:pt x="259143" y="89946"/>
                  </a:cubicBezTo>
                  <a:cubicBezTo>
                    <a:pt x="246313" y="89358"/>
                    <a:pt x="242214" y="89217"/>
                    <a:pt x="209538" y="89217"/>
                  </a:cubicBezTo>
                  <a:close/>
                  <a:moveTo>
                    <a:pt x="209538" y="0"/>
                  </a:moveTo>
                  <a:cubicBezTo>
                    <a:pt x="325244" y="0"/>
                    <a:pt x="419075" y="93831"/>
                    <a:pt x="419075" y="209538"/>
                  </a:cubicBezTo>
                  <a:cubicBezTo>
                    <a:pt x="419075" y="325244"/>
                    <a:pt x="325244" y="419075"/>
                    <a:pt x="209538" y="419075"/>
                  </a:cubicBezTo>
                  <a:cubicBezTo>
                    <a:pt x="93831" y="419075"/>
                    <a:pt x="0" y="325244"/>
                    <a:pt x="0" y="209538"/>
                  </a:cubicBezTo>
                  <a:cubicBezTo>
                    <a:pt x="0" y="93831"/>
                    <a:pt x="93831" y="0"/>
                    <a:pt x="209538" y="0"/>
                  </a:cubicBezTo>
                  <a:close/>
                </a:path>
              </a:pathLst>
            </a:custGeom>
            <a:solidFill>
              <a:schemeClr val="bg1"/>
            </a:solidFill>
            <a:ln w="800" cap="flat">
              <a:noFill/>
              <a:prstDash val="solid"/>
              <a:miter/>
            </a:ln>
          </p:spPr>
          <p:txBody>
            <a:bodyPr rtlCol="0" anchor="ctr"/>
            <a:lstStyle/>
            <a:p>
              <a:endParaRPr lang="en-GB">
                <a:solidFill>
                  <a:schemeClr val="bg1"/>
                </a:solidFill>
              </a:endParaRPr>
            </a:p>
          </p:txBody>
        </p:sp>
        <p:sp>
          <p:nvSpPr>
            <p:cNvPr id="12" name="TextBox 11">
              <a:extLst>
                <a:ext uri="{FF2B5EF4-FFF2-40B4-BE49-F238E27FC236}">
                  <a16:creationId xmlns:a16="http://schemas.microsoft.com/office/drawing/2014/main" id="{A4F5043D-A904-4B45-83A0-A00E3C90EA75}"/>
                </a:ext>
              </a:extLst>
            </p:cNvPr>
            <p:cNvSpPr txBox="1"/>
            <p:nvPr/>
          </p:nvSpPr>
          <p:spPr>
            <a:xfrm>
              <a:off x="5603793" y="6363884"/>
              <a:ext cx="1360887" cy="261610"/>
            </a:xfrm>
            <a:prstGeom prst="rect">
              <a:avLst/>
            </a:prstGeom>
            <a:noFill/>
          </p:spPr>
          <p:txBody>
            <a:bodyPr wrap="square" rtlCol="0">
              <a:spAutoFit/>
            </a:bodyPr>
            <a:lstStyle/>
            <a:p>
              <a:r>
                <a:rPr lang="en-US" sz="1100" b="0" dirty="0">
                  <a:solidFill>
                    <a:schemeClr val="bg1"/>
                  </a:solidFill>
                  <a:latin typeface="+mj-lt"/>
                  <a:cs typeface="Segoe UI" panose="020B0502040204020203" pitchFamily="34" charset="0"/>
                </a:rPr>
                <a:t>@</a:t>
              </a:r>
              <a:r>
                <a:rPr lang="en-US" sz="1100" b="0" dirty="0" err="1">
                  <a:solidFill>
                    <a:schemeClr val="bg1"/>
                  </a:solidFill>
                  <a:latin typeface="+mj-lt"/>
                  <a:cs typeface="Segoe UI" panose="020B0502040204020203" pitchFamily="34" charset="0"/>
                </a:rPr>
                <a:t>srvsop</a:t>
              </a:r>
              <a:endParaRPr lang="id-ID" sz="1100" b="0" dirty="0">
                <a:solidFill>
                  <a:schemeClr val="bg1"/>
                </a:solidFill>
                <a:latin typeface="+mj-lt"/>
                <a:cs typeface="Segoe UI" panose="020B0502040204020203" pitchFamily="34" charset="0"/>
              </a:endParaRPr>
            </a:p>
          </p:txBody>
        </p:sp>
      </p:grpSp>
      <p:sp>
        <p:nvSpPr>
          <p:cNvPr id="13" name="TextBox 12">
            <a:extLst>
              <a:ext uri="{FF2B5EF4-FFF2-40B4-BE49-F238E27FC236}">
                <a16:creationId xmlns:a16="http://schemas.microsoft.com/office/drawing/2014/main" id="{9C757BC1-89FC-4E57-8287-609FA86E74B9}"/>
              </a:ext>
            </a:extLst>
          </p:cNvPr>
          <p:cNvSpPr txBox="1"/>
          <p:nvPr userDrawn="1"/>
        </p:nvSpPr>
        <p:spPr>
          <a:xfrm>
            <a:off x="9992871" y="73792"/>
            <a:ext cx="1864167" cy="923330"/>
          </a:xfrm>
          <a:prstGeom prst="rect">
            <a:avLst/>
          </a:prstGeom>
          <a:noFill/>
        </p:spPr>
        <p:txBody>
          <a:bodyPr wrap="square" rtlCol="0" anchor="ctr">
            <a:spAutoFit/>
          </a:bodyPr>
          <a:lstStyle/>
          <a:p>
            <a:pPr algn="r"/>
            <a:fld id="{260E2A6B-A809-4840-BF14-8648BC0BDF87}" type="slidenum">
              <a:rPr lang="id-ID" sz="5400" i="0" smtClean="0">
                <a:solidFill>
                  <a:schemeClr val="bg1">
                    <a:alpha val="25000"/>
                  </a:schemeClr>
                </a:solidFill>
                <a:latin typeface="+mj-lt"/>
                <a:ea typeface="Liberation Sans" panose="020B0604020202020204" pitchFamily="34" charset="0"/>
                <a:cs typeface="Segoe UI" panose="020B0502040204020203" pitchFamily="34" charset="0"/>
              </a:rPr>
              <a:pPr algn="r"/>
              <a:t>‹#›</a:t>
            </a:fld>
            <a:endParaRPr lang="id-ID" sz="16600" i="0" dirty="0">
              <a:solidFill>
                <a:schemeClr val="bg1">
                  <a:alpha val="25000"/>
                </a:schemeClr>
              </a:solidFill>
              <a:latin typeface="+mj-lt"/>
              <a:ea typeface="Liberation Sans" panose="020B0604020202020204" pitchFamily="34" charset="0"/>
              <a:cs typeface="Segoe UI" panose="020B0502040204020203" pitchFamily="34" charset="0"/>
            </a:endParaRPr>
          </a:p>
        </p:txBody>
      </p:sp>
      <p:grpSp>
        <p:nvGrpSpPr>
          <p:cNvPr id="14" name="Group 13">
            <a:extLst>
              <a:ext uri="{FF2B5EF4-FFF2-40B4-BE49-F238E27FC236}">
                <a16:creationId xmlns:a16="http://schemas.microsoft.com/office/drawing/2014/main" id="{5C977391-9C1D-48C5-B7D2-B1DD25EE358E}"/>
              </a:ext>
            </a:extLst>
          </p:cNvPr>
          <p:cNvGrpSpPr/>
          <p:nvPr userDrawn="1"/>
        </p:nvGrpSpPr>
        <p:grpSpPr>
          <a:xfrm flipH="1" flipV="1">
            <a:off x="11404150" y="6070150"/>
            <a:ext cx="787849" cy="787849"/>
            <a:chOff x="0" y="0"/>
            <a:chExt cx="1055688" cy="1055688"/>
          </a:xfrm>
        </p:grpSpPr>
        <p:sp>
          <p:nvSpPr>
            <p:cNvPr id="15" name="Right Triangle 14">
              <a:extLst>
                <a:ext uri="{FF2B5EF4-FFF2-40B4-BE49-F238E27FC236}">
                  <a16:creationId xmlns:a16="http://schemas.microsoft.com/office/drawing/2014/main" id="{6BF9181C-5B44-424F-B98D-69202FEE8EF8}"/>
                </a:ext>
              </a:extLst>
            </p:cNvPr>
            <p:cNvSpPr/>
            <p:nvPr/>
          </p:nvSpPr>
          <p:spPr>
            <a:xfrm flipV="1">
              <a:off x="0" y="0"/>
              <a:ext cx="1055688" cy="1055688"/>
            </a:xfrm>
            <a:prstGeom prst="rtTriangl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Triangle 15">
              <a:extLst>
                <a:ext uri="{FF2B5EF4-FFF2-40B4-BE49-F238E27FC236}">
                  <a16:creationId xmlns:a16="http://schemas.microsoft.com/office/drawing/2014/main" id="{AA437EF2-2272-4EFC-BA40-BEB75EF6A95A}"/>
                </a:ext>
              </a:extLst>
            </p:cNvPr>
            <p:cNvSpPr/>
            <p:nvPr/>
          </p:nvSpPr>
          <p:spPr>
            <a:xfrm flipH="1">
              <a:off x="0" y="0"/>
              <a:ext cx="523875" cy="523875"/>
            </a:xfrm>
            <a:prstGeom prst="r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202" y="73792"/>
            <a:ext cx="978378" cy="778255"/>
          </a:xfrm>
          <a:prstGeom prst="rect">
            <a:avLst/>
          </a:prstGeom>
        </p:spPr>
      </p:pic>
    </p:spTree>
    <p:extLst>
      <p:ext uri="{BB962C8B-B14F-4D97-AF65-F5344CB8AC3E}">
        <p14:creationId xmlns:p14="http://schemas.microsoft.com/office/powerpoint/2010/main" val="26837256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34CBADB-7D33-4994-93DE-E8761C2C5716}"/>
              </a:ext>
            </a:extLst>
          </p:cNvPr>
          <p:cNvSpPr>
            <a:spLocks noGrp="1"/>
          </p:cNvSpPr>
          <p:nvPr>
            <p:ph type="pic" sz="quarter" idx="11" hasCustomPrompt="1"/>
          </p:nvPr>
        </p:nvSpPr>
        <p:spPr>
          <a:xfrm>
            <a:off x="4415896" y="4264678"/>
            <a:ext cx="3360208" cy="1699906"/>
          </a:xfrm>
          <a:custGeom>
            <a:avLst/>
            <a:gdLst>
              <a:gd name="connsiteX0" fmla="*/ 0 w 3360208"/>
              <a:gd name="connsiteY0" fmla="*/ 0 h 1699906"/>
              <a:gd name="connsiteX1" fmla="*/ 3360208 w 3360208"/>
              <a:gd name="connsiteY1" fmla="*/ 0 h 1699906"/>
              <a:gd name="connsiteX2" fmla="*/ 3360208 w 3360208"/>
              <a:gd name="connsiteY2" fmla="*/ 1699906 h 1699906"/>
              <a:gd name="connsiteX3" fmla="*/ 0 w 3360208"/>
              <a:gd name="connsiteY3" fmla="*/ 1699906 h 1699906"/>
            </a:gdLst>
            <a:ahLst/>
            <a:cxnLst>
              <a:cxn ang="0">
                <a:pos x="connsiteX0" y="connsiteY0"/>
              </a:cxn>
              <a:cxn ang="0">
                <a:pos x="connsiteX1" y="connsiteY1"/>
              </a:cxn>
              <a:cxn ang="0">
                <a:pos x="connsiteX2" y="connsiteY2"/>
              </a:cxn>
              <a:cxn ang="0">
                <a:pos x="connsiteX3" y="connsiteY3"/>
              </a:cxn>
            </a:cxnLst>
            <a:rect l="l" t="t" r="r" b="b"/>
            <a:pathLst>
              <a:path w="3360208" h="1699906">
                <a:moveTo>
                  <a:pt x="0" y="0"/>
                </a:moveTo>
                <a:lnTo>
                  <a:pt x="3360208" y="0"/>
                </a:lnTo>
                <a:lnTo>
                  <a:pt x="3360208" y="1699906"/>
                </a:lnTo>
                <a:lnTo>
                  <a:pt x="0" y="1699906"/>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9" name="Picture Placeholder 8">
            <a:extLst>
              <a:ext uri="{FF2B5EF4-FFF2-40B4-BE49-F238E27FC236}">
                <a16:creationId xmlns:a16="http://schemas.microsoft.com/office/drawing/2014/main" id="{0C50E08A-53D2-4E61-AEA2-ADDDE0A7B5DD}"/>
              </a:ext>
            </a:extLst>
          </p:cNvPr>
          <p:cNvSpPr>
            <a:spLocks noGrp="1"/>
          </p:cNvSpPr>
          <p:nvPr>
            <p:ph type="pic" sz="quarter" idx="12" hasCustomPrompt="1"/>
          </p:nvPr>
        </p:nvSpPr>
        <p:spPr>
          <a:xfrm>
            <a:off x="7776105" y="2564772"/>
            <a:ext cx="3360208" cy="1699906"/>
          </a:xfrm>
          <a:custGeom>
            <a:avLst/>
            <a:gdLst>
              <a:gd name="connsiteX0" fmla="*/ 0 w 3360208"/>
              <a:gd name="connsiteY0" fmla="*/ 0 h 1699906"/>
              <a:gd name="connsiteX1" fmla="*/ 3360208 w 3360208"/>
              <a:gd name="connsiteY1" fmla="*/ 0 h 1699906"/>
              <a:gd name="connsiteX2" fmla="*/ 3360208 w 3360208"/>
              <a:gd name="connsiteY2" fmla="*/ 1699906 h 1699906"/>
              <a:gd name="connsiteX3" fmla="*/ 0 w 3360208"/>
              <a:gd name="connsiteY3" fmla="*/ 1699906 h 1699906"/>
            </a:gdLst>
            <a:ahLst/>
            <a:cxnLst>
              <a:cxn ang="0">
                <a:pos x="connsiteX0" y="connsiteY0"/>
              </a:cxn>
              <a:cxn ang="0">
                <a:pos x="connsiteX1" y="connsiteY1"/>
              </a:cxn>
              <a:cxn ang="0">
                <a:pos x="connsiteX2" y="connsiteY2"/>
              </a:cxn>
              <a:cxn ang="0">
                <a:pos x="connsiteX3" y="connsiteY3"/>
              </a:cxn>
            </a:cxnLst>
            <a:rect l="l" t="t" r="r" b="b"/>
            <a:pathLst>
              <a:path w="3360208" h="1699906">
                <a:moveTo>
                  <a:pt x="0" y="0"/>
                </a:moveTo>
                <a:lnTo>
                  <a:pt x="3360208" y="0"/>
                </a:lnTo>
                <a:lnTo>
                  <a:pt x="3360208" y="1699906"/>
                </a:lnTo>
                <a:lnTo>
                  <a:pt x="0" y="1699906"/>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7" name="Picture Placeholder 6">
            <a:extLst>
              <a:ext uri="{FF2B5EF4-FFF2-40B4-BE49-F238E27FC236}">
                <a16:creationId xmlns:a16="http://schemas.microsoft.com/office/drawing/2014/main" id="{9739D9C4-958F-4D6F-A126-4061E1F74E43}"/>
              </a:ext>
            </a:extLst>
          </p:cNvPr>
          <p:cNvSpPr>
            <a:spLocks noGrp="1"/>
          </p:cNvSpPr>
          <p:nvPr>
            <p:ph type="pic" sz="quarter" idx="10" hasCustomPrompt="1"/>
          </p:nvPr>
        </p:nvSpPr>
        <p:spPr>
          <a:xfrm>
            <a:off x="1055687" y="2564772"/>
            <a:ext cx="3360208" cy="1699906"/>
          </a:xfrm>
          <a:custGeom>
            <a:avLst/>
            <a:gdLst>
              <a:gd name="connsiteX0" fmla="*/ 0 w 3360208"/>
              <a:gd name="connsiteY0" fmla="*/ 0 h 1699906"/>
              <a:gd name="connsiteX1" fmla="*/ 3360208 w 3360208"/>
              <a:gd name="connsiteY1" fmla="*/ 0 h 1699906"/>
              <a:gd name="connsiteX2" fmla="*/ 3360208 w 3360208"/>
              <a:gd name="connsiteY2" fmla="*/ 1699906 h 1699906"/>
              <a:gd name="connsiteX3" fmla="*/ 0 w 3360208"/>
              <a:gd name="connsiteY3" fmla="*/ 1699906 h 1699906"/>
            </a:gdLst>
            <a:ahLst/>
            <a:cxnLst>
              <a:cxn ang="0">
                <a:pos x="connsiteX0" y="connsiteY0"/>
              </a:cxn>
              <a:cxn ang="0">
                <a:pos x="connsiteX1" y="connsiteY1"/>
              </a:cxn>
              <a:cxn ang="0">
                <a:pos x="connsiteX2" y="connsiteY2"/>
              </a:cxn>
              <a:cxn ang="0">
                <a:pos x="connsiteX3" y="connsiteY3"/>
              </a:cxn>
            </a:cxnLst>
            <a:rect l="l" t="t" r="r" b="b"/>
            <a:pathLst>
              <a:path w="3360208" h="1699906">
                <a:moveTo>
                  <a:pt x="0" y="0"/>
                </a:moveTo>
                <a:lnTo>
                  <a:pt x="3360208" y="0"/>
                </a:lnTo>
                <a:lnTo>
                  <a:pt x="3360208" y="1699906"/>
                </a:lnTo>
                <a:lnTo>
                  <a:pt x="0" y="1699906"/>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215893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94DA41C-344B-4BF2-9F15-6758BD33A1AE}"/>
              </a:ext>
            </a:extLst>
          </p:cNvPr>
          <p:cNvSpPr>
            <a:spLocks noGrp="1"/>
          </p:cNvSpPr>
          <p:nvPr>
            <p:ph type="pic" sz="quarter" idx="11" hasCustomPrompt="1"/>
          </p:nvPr>
        </p:nvSpPr>
        <p:spPr>
          <a:xfrm>
            <a:off x="6096001" y="549275"/>
            <a:ext cx="1691258" cy="4043436"/>
          </a:xfrm>
          <a:custGeom>
            <a:avLst/>
            <a:gdLst>
              <a:gd name="connsiteX0" fmla="*/ 1691258 w 1691258"/>
              <a:gd name="connsiteY0" fmla="*/ 0 h 4043436"/>
              <a:gd name="connsiteX1" fmla="*/ 1691258 w 1691258"/>
              <a:gd name="connsiteY1" fmla="*/ 2348982 h 4043436"/>
              <a:gd name="connsiteX2" fmla="*/ 0 w 1691258"/>
              <a:gd name="connsiteY2" fmla="*/ 4043436 h 4043436"/>
              <a:gd name="connsiteX3" fmla="*/ 0 w 1691258"/>
              <a:gd name="connsiteY3" fmla="*/ 1694454 h 4043436"/>
            </a:gdLst>
            <a:ahLst/>
            <a:cxnLst>
              <a:cxn ang="0">
                <a:pos x="connsiteX0" y="connsiteY0"/>
              </a:cxn>
              <a:cxn ang="0">
                <a:pos x="connsiteX1" y="connsiteY1"/>
              </a:cxn>
              <a:cxn ang="0">
                <a:pos x="connsiteX2" y="connsiteY2"/>
              </a:cxn>
              <a:cxn ang="0">
                <a:pos x="connsiteX3" y="connsiteY3"/>
              </a:cxn>
            </a:cxnLst>
            <a:rect l="l" t="t" r="r" b="b"/>
            <a:pathLst>
              <a:path w="1691258" h="4043436">
                <a:moveTo>
                  <a:pt x="1691258" y="0"/>
                </a:moveTo>
                <a:lnTo>
                  <a:pt x="1691258" y="2348982"/>
                </a:lnTo>
                <a:lnTo>
                  <a:pt x="0" y="4043436"/>
                </a:lnTo>
                <a:lnTo>
                  <a:pt x="0" y="1694454"/>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6" name="Picture Placeholder 5">
            <a:extLst>
              <a:ext uri="{FF2B5EF4-FFF2-40B4-BE49-F238E27FC236}">
                <a16:creationId xmlns:a16="http://schemas.microsoft.com/office/drawing/2014/main" id="{AB3B96AC-A511-4502-B9EE-9A39F1B929A6}"/>
              </a:ext>
            </a:extLst>
          </p:cNvPr>
          <p:cNvSpPr>
            <a:spLocks noGrp="1"/>
          </p:cNvSpPr>
          <p:nvPr>
            <p:ph type="pic" sz="quarter" idx="10" hasCustomPrompt="1"/>
          </p:nvPr>
        </p:nvSpPr>
        <p:spPr>
          <a:xfrm>
            <a:off x="1055688" y="549275"/>
            <a:ext cx="1691258" cy="4043436"/>
          </a:xfrm>
          <a:custGeom>
            <a:avLst/>
            <a:gdLst>
              <a:gd name="connsiteX0" fmla="*/ 1691258 w 1691258"/>
              <a:gd name="connsiteY0" fmla="*/ 0 h 4043436"/>
              <a:gd name="connsiteX1" fmla="*/ 1691258 w 1691258"/>
              <a:gd name="connsiteY1" fmla="*/ 2348982 h 4043436"/>
              <a:gd name="connsiteX2" fmla="*/ 0 w 1691258"/>
              <a:gd name="connsiteY2" fmla="*/ 4043436 h 4043436"/>
              <a:gd name="connsiteX3" fmla="*/ 0 w 1691258"/>
              <a:gd name="connsiteY3" fmla="*/ 1694454 h 4043436"/>
            </a:gdLst>
            <a:ahLst/>
            <a:cxnLst>
              <a:cxn ang="0">
                <a:pos x="connsiteX0" y="connsiteY0"/>
              </a:cxn>
              <a:cxn ang="0">
                <a:pos x="connsiteX1" y="connsiteY1"/>
              </a:cxn>
              <a:cxn ang="0">
                <a:pos x="connsiteX2" y="connsiteY2"/>
              </a:cxn>
              <a:cxn ang="0">
                <a:pos x="connsiteX3" y="connsiteY3"/>
              </a:cxn>
            </a:cxnLst>
            <a:rect l="l" t="t" r="r" b="b"/>
            <a:pathLst>
              <a:path w="1691258" h="4043436">
                <a:moveTo>
                  <a:pt x="1691258" y="0"/>
                </a:moveTo>
                <a:lnTo>
                  <a:pt x="1691258" y="2348982"/>
                </a:lnTo>
                <a:lnTo>
                  <a:pt x="0" y="4043436"/>
                </a:lnTo>
                <a:lnTo>
                  <a:pt x="0" y="1694454"/>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89603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B98972-0376-405E-A2FA-2E8CE133D6AC}"/>
              </a:ext>
            </a:extLst>
          </p:cNvPr>
          <p:cNvSpPr>
            <a:spLocks noGrp="1"/>
          </p:cNvSpPr>
          <p:nvPr>
            <p:ph type="pic" sz="quarter" idx="11" hasCustomPrompt="1"/>
          </p:nvPr>
        </p:nvSpPr>
        <p:spPr>
          <a:xfrm>
            <a:off x="0" y="0"/>
            <a:ext cx="3773714" cy="6858000"/>
          </a:xfrm>
          <a:custGeom>
            <a:avLst/>
            <a:gdLst>
              <a:gd name="connsiteX0" fmla="*/ 0 w 4601028"/>
              <a:gd name="connsiteY0" fmla="*/ 0 h 2830286"/>
              <a:gd name="connsiteX1" fmla="*/ 4601028 w 4601028"/>
              <a:gd name="connsiteY1" fmla="*/ 0 h 2830286"/>
              <a:gd name="connsiteX2" fmla="*/ 4601028 w 4601028"/>
              <a:gd name="connsiteY2" fmla="*/ 2830286 h 2830286"/>
              <a:gd name="connsiteX3" fmla="*/ 0 w 4601028"/>
              <a:gd name="connsiteY3" fmla="*/ 2830286 h 2830286"/>
            </a:gdLst>
            <a:ahLst/>
            <a:cxnLst>
              <a:cxn ang="0">
                <a:pos x="connsiteX0" y="connsiteY0"/>
              </a:cxn>
              <a:cxn ang="0">
                <a:pos x="connsiteX1" y="connsiteY1"/>
              </a:cxn>
              <a:cxn ang="0">
                <a:pos x="connsiteX2" y="connsiteY2"/>
              </a:cxn>
              <a:cxn ang="0">
                <a:pos x="connsiteX3" y="connsiteY3"/>
              </a:cxn>
            </a:cxnLst>
            <a:rect l="l" t="t" r="r" b="b"/>
            <a:pathLst>
              <a:path w="4601028" h="2830286">
                <a:moveTo>
                  <a:pt x="0" y="0"/>
                </a:moveTo>
                <a:lnTo>
                  <a:pt x="4601028" y="0"/>
                </a:lnTo>
                <a:lnTo>
                  <a:pt x="4601028" y="2830286"/>
                </a:lnTo>
                <a:lnTo>
                  <a:pt x="0" y="2830286"/>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6" name="Picture Placeholder 5">
            <a:extLst>
              <a:ext uri="{FF2B5EF4-FFF2-40B4-BE49-F238E27FC236}">
                <a16:creationId xmlns:a16="http://schemas.microsoft.com/office/drawing/2014/main" id="{5DE5AB5D-3DB2-4AED-85D6-6BA1D2041876}"/>
              </a:ext>
            </a:extLst>
          </p:cNvPr>
          <p:cNvSpPr>
            <a:spLocks noGrp="1"/>
          </p:cNvSpPr>
          <p:nvPr>
            <p:ph type="pic" sz="quarter" idx="10" hasCustomPrompt="1"/>
          </p:nvPr>
        </p:nvSpPr>
        <p:spPr>
          <a:xfrm>
            <a:off x="1828799" y="1128486"/>
            <a:ext cx="2830286" cy="4601028"/>
          </a:xfrm>
          <a:custGeom>
            <a:avLst/>
            <a:gdLst>
              <a:gd name="connsiteX0" fmla="*/ 0 w 2830286"/>
              <a:gd name="connsiteY0" fmla="*/ 0 h 4601028"/>
              <a:gd name="connsiteX1" fmla="*/ 2830286 w 2830286"/>
              <a:gd name="connsiteY1" fmla="*/ 0 h 4601028"/>
              <a:gd name="connsiteX2" fmla="*/ 2830286 w 2830286"/>
              <a:gd name="connsiteY2" fmla="*/ 4601028 h 4601028"/>
              <a:gd name="connsiteX3" fmla="*/ 0 w 2830286"/>
              <a:gd name="connsiteY3" fmla="*/ 4601028 h 4601028"/>
            </a:gdLst>
            <a:ahLst/>
            <a:cxnLst>
              <a:cxn ang="0">
                <a:pos x="connsiteX0" y="connsiteY0"/>
              </a:cxn>
              <a:cxn ang="0">
                <a:pos x="connsiteX1" y="connsiteY1"/>
              </a:cxn>
              <a:cxn ang="0">
                <a:pos x="connsiteX2" y="connsiteY2"/>
              </a:cxn>
              <a:cxn ang="0">
                <a:pos x="connsiteX3" y="connsiteY3"/>
              </a:cxn>
            </a:cxnLst>
            <a:rect l="l" t="t" r="r" b="b"/>
            <a:pathLst>
              <a:path w="2830286" h="4601028">
                <a:moveTo>
                  <a:pt x="0" y="0"/>
                </a:moveTo>
                <a:lnTo>
                  <a:pt x="2830286" y="0"/>
                </a:lnTo>
                <a:lnTo>
                  <a:pt x="2830286" y="4601028"/>
                </a:lnTo>
                <a:lnTo>
                  <a:pt x="0" y="4601028"/>
                </a:lnTo>
                <a:close/>
              </a:path>
            </a:pathLst>
          </a:custGeom>
          <a:solidFill>
            <a:schemeClr val="bg1">
              <a:lumMod val="95000"/>
              <a:alpha val="15000"/>
            </a:schemeClr>
          </a:solidFill>
          <a:effectLst>
            <a:outerShdw blurRad="1270000" dist="825500" dir="5400000" sx="85000" sy="85000" algn="t" rotWithShape="0">
              <a:prstClr val="black">
                <a:alpha val="24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414290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8_Title Slide">
    <p:bg>
      <p:bgPr>
        <a:gradFill>
          <a:gsLst>
            <a:gs pos="0">
              <a:schemeClr val="accent1"/>
            </a:gs>
            <a:gs pos="35000">
              <a:schemeClr val="accent1"/>
            </a:gs>
            <a:gs pos="100000">
              <a:schemeClr val="accent1">
                <a:lumMod val="75000"/>
              </a:schemeClr>
            </a:gs>
          </a:gsLst>
          <a:path path="circle">
            <a:fillToRect r="100000" b="100000"/>
          </a:path>
        </a:gradFill>
        <a:effectLst/>
      </p:bgPr>
    </p:bg>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7F6BD3D5-AB20-4E25-8719-04B285227921}"/>
              </a:ext>
            </a:extLst>
          </p:cNvPr>
          <p:cNvSpPr/>
          <p:nvPr userDrawn="1"/>
        </p:nvSpPr>
        <p:spPr>
          <a:xfrm>
            <a:off x="0" y="0"/>
            <a:ext cx="12192000" cy="6858000"/>
          </a:xfrm>
          <a:prstGeom prst="parallelogram">
            <a:avLst>
              <a:gd name="adj" fmla="val 100189"/>
            </a:avLst>
          </a:prstGeom>
          <a:solidFill>
            <a:schemeClr val="accent1">
              <a:lumMod val="7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3A29B88E-B1BA-4CB4-B918-D77043C1A834}"/>
              </a:ext>
            </a:extLst>
          </p:cNvPr>
          <p:cNvGrpSpPr/>
          <p:nvPr userDrawn="1"/>
        </p:nvGrpSpPr>
        <p:grpSpPr>
          <a:xfrm>
            <a:off x="334963" y="6363884"/>
            <a:ext cx="2201413" cy="261610"/>
            <a:chOff x="4763267" y="6363884"/>
            <a:chExt cx="2201413" cy="261610"/>
          </a:xfrm>
        </p:grpSpPr>
        <p:sp>
          <p:nvSpPr>
            <p:cNvPr id="28" name="Graphic 78">
              <a:extLst>
                <a:ext uri="{FF2B5EF4-FFF2-40B4-BE49-F238E27FC236}">
                  <a16:creationId xmlns:a16="http://schemas.microsoft.com/office/drawing/2014/main" id="{368289F1-5965-4EB7-A137-3F52D51D1160}"/>
                </a:ext>
              </a:extLst>
            </p:cNvPr>
            <p:cNvSpPr/>
            <p:nvPr/>
          </p:nvSpPr>
          <p:spPr>
            <a:xfrm>
              <a:off x="5442596" y="6433016"/>
              <a:ext cx="149970" cy="149970"/>
            </a:xfrm>
            <a:custGeom>
              <a:avLst/>
              <a:gdLst>
                <a:gd name="connsiteX0" fmla="*/ 209538 w 419075"/>
                <a:gd name="connsiteY0" fmla="*/ 0 h 419075"/>
                <a:gd name="connsiteX1" fmla="*/ 0 w 419075"/>
                <a:gd name="connsiteY1" fmla="*/ 209538 h 419075"/>
                <a:gd name="connsiteX2" fmla="*/ 209538 w 419075"/>
                <a:gd name="connsiteY2" fmla="*/ 419075 h 419075"/>
                <a:gd name="connsiteX3" fmla="*/ 419075 w 419075"/>
                <a:gd name="connsiteY3" fmla="*/ 209538 h 419075"/>
                <a:gd name="connsiteX4" fmla="*/ 209538 w 419075"/>
                <a:gd name="connsiteY4" fmla="*/ 0 h 419075"/>
                <a:gd name="connsiteX5" fmla="*/ 305210 w 419075"/>
                <a:gd name="connsiteY5" fmla="*/ 163375 h 419075"/>
                <a:gd name="connsiteX6" fmla="*/ 305347 w 419075"/>
                <a:gd name="connsiteY6" fmla="*/ 169591 h 419075"/>
                <a:gd name="connsiteX7" fmla="*/ 168507 w 419075"/>
                <a:gd name="connsiteY7" fmla="*/ 306431 h 419075"/>
                <a:gd name="connsiteX8" fmla="*/ 168510 w 419075"/>
                <a:gd name="connsiteY8" fmla="*/ 306431 h 419075"/>
                <a:gd name="connsiteX9" fmla="*/ 168507 w 419075"/>
                <a:gd name="connsiteY9" fmla="*/ 306431 h 419075"/>
                <a:gd name="connsiteX10" fmla="*/ 94787 w 419075"/>
                <a:gd name="connsiteY10" fmla="*/ 284827 h 419075"/>
                <a:gd name="connsiteX11" fmla="*/ 106259 w 419075"/>
                <a:gd name="connsiteY11" fmla="*/ 285492 h 419075"/>
                <a:gd name="connsiteX12" fmla="*/ 165994 w 419075"/>
                <a:gd name="connsiteY12" fmla="*/ 264905 h 419075"/>
                <a:gd name="connsiteX13" fmla="*/ 121062 w 419075"/>
                <a:gd name="connsiteY13" fmla="*/ 231500 h 419075"/>
                <a:gd name="connsiteX14" fmla="*/ 130101 w 419075"/>
                <a:gd name="connsiteY14" fmla="*/ 232369 h 419075"/>
                <a:gd name="connsiteX15" fmla="*/ 142785 w 419075"/>
                <a:gd name="connsiteY15" fmla="*/ 230675 h 419075"/>
                <a:gd name="connsiteX16" fmla="*/ 104200 w 419075"/>
                <a:gd name="connsiteY16" fmla="*/ 183531 h 419075"/>
                <a:gd name="connsiteX17" fmla="*/ 104206 w 419075"/>
                <a:gd name="connsiteY17" fmla="*/ 182917 h 419075"/>
                <a:gd name="connsiteX18" fmla="*/ 125989 w 419075"/>
                <a:gd name="connsiteY18" fmla="*/ 188931 h 419075"/>
                <a:gd name="connsiteX19" fmla="*/ 104587 w 419075"/>
                <a:gd name="connsiteY19" fmla="*/ 148898 h 419075"/>
                <a:gd name="connsiteX20" fmla="*/ 111099 w 419075"/>
                <a:gd name="connsiteY20" fmla="*/ 124723 h 419075"/>
                <a:gd name="connsiteX21" fmla="*/ 210235 w 419075"/>
                <a:gd name="connsiteY21" fmla="*/ 174975 h 419075"/>
                <a:gd name="connsiteX22" fmla="*/ 208984 w 419075"/>
                <a:gd name="connsiteY22" fmla="*/ 164008 h 419075"/>
                <a:gd name="connsiteX23" fmla="*/ 257084 w 419075"/>
                <a:gd name="connsiteY23" fmla="*/ 115918 h 419075"/>
                <a:gd name="connsiteX24" fmla="*/ 292191 w 419075"/>
                <a:gd name="connsiteY24" fmla="*/ 131114 h 419075"/>
                <a:gd name="connsiteX25" fmla="*/ 322731 w 419075"/>
                <a:gd name="connsiteY25" fmla="*/ 119441 h 419075"/>
                <a:gd name="connsiteX26" fmla="*/ 301581 w 419075"/>
                <a:gd name="connsiteY26" fmla="*/ 146043 h 419075"/>
                <a:gd name="connsiteX27" fmla="*/ 329199 w 419075"/>
                <a:gd name="connsiteY27" fmla="*/ 138468 h 419075"/>
                <a:gd name="connsiteX28" fmla="*/ 305210 w 419075"/>
                <a:gd name="connsiteY28" fmla="*/ 163375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075" h="419075">
                  <a:moveTo>
                    <a:pt x="209538" y="0"/>
                  </a:moveTo>
                  <a:cubicBezTo>
                    <a:pt x="93831" y="0"/>
                    <a:pt x="0" y="93831"/>
                    <a:pt x="0" y="209538"/>
                  </a:cubicBezTo>
                  <a:cubicBezTo>
                    <a:pt x="0" y="325244"/>
                    <a:pt x="93831" y="419075"/>
                    <a:pt x="209538" y="419075"/>
                  </a:cubicBezTo>
                  <a:cubicBezTo>
                    <a:pt x="325244" y="419075"/>
                    <a:pt x="419075" y="325244"/>
                    <a:pt x="419075" y="209538"/>
                  </a:cubicBezTo>
                  <a:cubicBezTo>
                    <a:pt x="419075" y="93831"/>
                    <a:pt x="325244" y="0"/>
                    <a:pt x="209538" y="0"/>
                  </a:cubicBezTo>
                  <a:close/>
                  <a:moveTo>
                    <a:pt x="305210" y="163375"/>
                  </a:moveTo>
                  <a:cubicBezTo>
                    <a:pt x="305303" y="165437"/>
                    <a:pt x="305347" y="167509"/>
                    <a:pt x="305347" y="169591"/>
                  </a:cubicBezTo>
                  <a:cubicBezTo>
                    <a:pt x="305347" y="233143"/>
                    <a:pt x="256972" y="306428"/>
                    <a:pt x="168507" y="306431"/>
                  </a:cubicBezTo>
                  <a:lnTo>
                    <a:pt x="168510" y="306431"/>
                  </a:lnTo>
                  <a:lnTo>
                    <a:pt x="168507" y="306431"/>
                  </a:lnTo>
                  <a:cubicBezTo>
                    <a:pt x="141346" y="306431"/>
                    <a:pt x="116071" y="298470"/>
                    <a:pt x="94787" y="284827"/>
                  </a:cubicBezTo>
                  <a:cubicBezTo>
                    <a:pt x="98550" y="285272"/>
                    <a:pt x="102380" y="285492"/>
                    <a:pt x="106259" y="285492"/>
                  </a:cubicBezTo>
                  <a:cubicBezTo>
                    <a:pt x="128793" y="285492"/>
                    <a:pt x="149531" y="277806"/>
                    <a:pt x="165994" y="264905"/>
                  </a:cubicBezTo>
                  <a:cubicBezTo>
                    <a:pt x="144939" y="264515"/>
                    <a:pt x="127188" y="250610"/>
                    <a:pt x="121062" y="231500"/>
                  </a:cubicBezTo>
                  <a:cubicBezTo>
                    <a:pt x="123994" y="232062"/>
                    <a:pt x="127009" y="232369"/>
                    <a:pt x="130101" y="232369"/>
                  </a:cubicBezTo>
                  <a:cubicBezTo>
                    <a:pt x="134491" y="232369"/>
                    <a:pt x="138743" y="231778"/>
                    <a:pt x="142785" y="230675"/>
                  </a:cubicBezTo>
                  <a:cubicBezTo>
                    <a:pt x="120778" y="226269"/>
                    <a:pt x="104200" y="206820"/>
                    <a:pt x="104200" y="183531"/>
                  </a:cubicBezTo>
                  <a:cubicBezTo>
                    <a:pt x="104200" y="183313"/>
                    <a:pt x="104200" y="183118"/>
                    <a:pt x="104206" y="182917"/>
                  </a:cubicBezTo>
                  <a:cubicBezTo>
                    <a:pt x="110687" y="186520"/>
                    <a:pt x="118098" y="188688"/>
                    <a:pt x="125989" y="188931"/>
                  </a:cubicBezTo>
                  <a:cubicBezTo>
                    <a:pt x="113075" y="180314"/>
                    <a:pt x="104587" y="165584"/>
                    <a:pt x="104587" y="148898"/>
                  </a:cubicBezTo>
                  <a:cubicBezTo>
                    <a:pt x="104587" y="140086"/>
                    <a:pt x="106968" y="131831"/>
                    <a:pt x="111099" y="124723"/>
                  </a:cubicBezTo>
                  <a:cubicBezTo>
                    <a:pt x="134817" y="153825"/>
                    <a:pt x="170262" y="172964"/>
                    <a:pt x="210235" y="174975"/>
                  </a:cubicBezTo>
                  <a:cubicBezTo>
                    <a:pt x="209410" y="171451"/>
                    <a:pt x="208984" y="167781"/>
                    <a:pt x="208984" y="164008"/>
                  </a:cubicBezTo>
                  <a:cubicBezTo>
                    <a:pt x="208984" y="137458"/>
                    <a:pt x="230525" y="115918"/>
                    <a:pt x="257084" y="115918"/>
                  </a:cubicBezTo>
                  <a:cubicBezTo>
                    <a:pt x="270919" y="115918"/>
                    <a:pt x="283414" y="121766"/>
                    <a:pt x="292191" y="131114"/>
                  </a:cubicBezTo>
                  <a:cubicBezTo>
                    <a:pt x="303148" y="128953"/>
                    <a:pt x="313437" y="124950"/>
                    <a:pt x="322731" y="119441"/>
                  </a:cubicBezTo>
                  <a:cubicBezTo>
                    <a:pt x="319134" y="130667"/>
                    <a:pt x="311512" y="140086"/>
                    <a:pt x="301581" y="146043"/>
                  </a:cubicBezTo>
                  <a:cubicBezTo>
                    <a:pt x="311310" y="144879"/>
                    <a:pt x="320583" y="142299"/>
                    <a:pt x="329199" y="138468"/>
                  </a:cubicBezTo>
                  <a:cubicBezTo>
                    <a:pt x="322763" y="148114"/>
                    <a:pt x="314600" y="156587"/>
                    <a:pt x="305210" y="163375"/>
                  </a:cubicBezTo>
                  <a:close/>
                </a:path>
              </a:pathLst>
            </a:custGeom>
            <a:solidFill>
              <a:schemeClr val="bg1"/>
            </a:solidFill>
            <a:ln w="800" cap="flat">
              <a:noFill/>
              <a:prstDash val="solid"/>
              <a:miter/>
            </a:ln>
          </p:spPr>
          <p:txBody>
            <a:bodyPr rtlCol="0" anchor="ctr"/>
            <a:lstStyle/>
            <a:p>
              <a:endParaRPr lang="en-GB">
                <a:solidFill>
                  <a:schemeClr val="bg1"/>
                </a:solidFill>
              </a:endParaRPr>
            </a:p>
          </p:txBody>
        </p:sp>
        <p:sp>
          <p:nvSpPr>
            <p:cNvPr id="29" name="Freeform: Shape 28">
              <a:extLst>
                <a:ext uri="{FF2B5EF4-FFF2-40B4-BE49-F238E27FC236}">
                  <a16:creationId xmlns:a16="http://schemas.microsoft.com/office/drawing/2014/main" id="{34CB2B2F-76CC-424E-BB8A-DA114B591923}"/>
                </a:ext>
              </a:extLst>
            </p:cNvPr>
            <p:cNvSpPr/>
            <p:nvPr/>
          </p:nvSpPr>
          <p:spPr>
            <a:xfrm>
              <a:off x="4763267" y="6433016"/>
              <a:ext cx="149970" cy="149970"/>
            </a:xfrm>
            <a:custGeom>
              <a:avLst/>
              <a:gdLst>
                <a:gd name="connsiteX0" fmla="*/ 209538 w 419075"/>
                <a:gd name="connsiteY0" fmla="*/ 0 h 419075"/>
                <a:gd name="connsiteX1" fmla="*/ 419075 w 419075"/>
                <a:gd name="connsiteY1" fmla="*/ 209538 h 419075"/>
                <a:gd name="connsiteX2" fmla="*/ 267376 w 419075"/>
                <a:gd name="connsiteY2" fmla="*/ 410979 h 419075"/>
                <a:gd name="connsiteX3" fmla="*/ 267376 w 419075"/>
                <a:gd name="connsiteY3" fmla="*/ 255911 h 419075"/>
                <a:gd name="connsiteX4" fmla="*/ 312561 w 419075"/>
                <a:gd name="connsiteY4" fmla="*/ 255911 h 419075"/>
                <a:gd name="connsiteX5" fmla="*/ 319332 w 419075"/>
                <a:gd name="connsiteY5" fmla="*/ 203447 h 419075"/>
                <a:gd name="connsiteX6" fmla="*/ 267376 w 419075"/>
                <a:gd name="connsiteY6" fmla="*/ 203447 h 419075"/>
                <a:gd name="connsiteX7" fmla="*/ 267376 w 419075"/>
                <a:gd name="connsiteY7" fmla="*/ 170032 h 419075"/>
                <a:gd name="connsiteX8" fmla="*/ 293313 w 419075"/>
                <a:gd name="connsiteY8" fmla="*/ 144553 h 419075"/>
                <a:gd name="connsiteX9" fmla="*/ 320854 w 419075"/>
                <a:gd name="connsiteY9" fmla="*/ 144553 h 419075"/>
                <a:gd name="connsiteX10" fmla="*/ 320854 w 419075"/>
                <a:gd name="connsiteY10" fmla="*/ 97757 h 419075"/>
                <a:gd name="connsiteX11" fmla="*/ 280495 w 419075"/>
                <a:gd name="connsiteY11" fmla="*/ 95695 h 419075"/>
                <a:gd name="connsiteX12" fmla="*/ 213221 w 419075"/>
                <a:gd name="connsiteY12" fmla="*/ 164839 h 419075"/>
                <a:gd name="connsiteX13" fmla="*/ 213221 w 419075"/>
                <a:gd name="connsiteY13" fmla="*/ 203447 h 419075"/>
                <a:gd name="connsiteX14" fmla="*/ 168203 w 419075"/>
                <a:gd name="connsiteY14" fmla="*/ 203447 h 419075"/>
                <a:gd name="connsiteX15" fmla="*/ 168203 w 419075"/>
                <a:gd name="connsiteY15" fmla="*/ 255911 h 419075"/>
                <a:gd name="connsiteX16" fmla="*/ 213221 w 419075"/>
                <a:gd name="connsiteY16" fmla="*/ 255911 h 419075"/>
                <a:gd name="connsiteX17" fmla="*/ 213221 w 419075"/>
                <a:gd name="connsiteY17" fmla="*/ 419027 h 419075"/>
                <a:gd name="connsiteX18" fmla="*/ 209538 w 419075"/>
                <a:gd name="connsiteY18" fmla="*/ 419075 h 419075"/>
                <a:gd name="connsiteX19" fmla="*/ 0 w 419075"/>
                <a:gd name="connsiteY19" fmla="*/ 209538 h 419075"/>
                <a:gd name="connsiteX20" fmla="*/ 209538 w 419075"/>
                <a:gd name="connsiteY20" fmla="*/ 0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075" h="419075">
                  <a:moveTo>
                    <a:pt x="209538" y="0"/>
                  </a:moveTo>
                  <a:cubicBezTo>
                    <a:pt x="325244" y="0"/>
                    <a:pt x="419075" y="93831"/>
                    <a:pt x="419075" y="209538"/>
                  </a:cubicBezTo>
                  <a:cubicBezTo>
                    <a:pt x="419075" y="305181"/>
                    <a:pt x="354960" y="385871"/>
                    <a:pt x="267376" y="410979"/>
                  </a:cubicBezTo>
                  <a:lnTo>
                    <a:pt x="267376" y="255911"/>
                  </a:lnTo>
                  <a:lnTo>
                    <a:pt x="312561" y="255911"/>
                  </a:lnTo>
                  <a:lnTo>
                    <a:pt x="319332" y="203447"/>
                  </a:lnTo>
                  <a:lnTo>
                    <a:pt x="267376" y="203447"/>
                  </a:lnTo>
                  <a:lnTo>
                    <a:pt x="267376" y="170032"/>
                  </a:lnTo>
                  <a:cubicBezTo>
                    <a:pt x="267376" y="154880"/>
                    <a:pt x="271584" y="144553"/>
                    <a:pt x="293313" y="144553"/>
                  </a:cubicBezTo>
                  <a:lnTo>
                    <a:pt x="320854" y="144553"/>
                  </a:lnTo>
                  <a:lnTo>
                    <a:pt x="320854" y="97757"/>
                  </a:lnTo>
                  <a:cubicBezTo>
                    <a:pt x="316062" y="97121"/>
                    <a:pt x="299621" y="95695"/>
                    <a:pt x="280495" y="95695"/>
                  </a:cubicBezTo>
                  <a:cubicBezTo>
                    <a:pt x="240554" y="95695"/>
                    <a:pt x="213221" y="120065"/>
                    <a:pt x="213221" y="164839"/>
                  </a:cubicBezTo>
                  <a:lnTo>
                    <a:pt x="213221" y="203447"/>
                  </a:lnTo>
                  <a:lnTo>
                    <a:pt x="168203" y="203447"/>
                  </a:lnTo>
                  <a:lnTo>
                    <a:pt x="168203" y="255911"/>
                  </a:lnTo>
                  <a:lnTo>
                    <a:pt x="213221" y="255911"/>
                  </a:lnTo>
                  <a:lnTo>
                    <a:pt x="213221" y="419027"/>
                  </a:lnTo>
                  <a:cubicBezTo>
                    <a:pt x="211993" y="419049"/>
                    <a:pt x="210768" y="419075"/>
                    <a:pt x="209538" y="419075"/>
                  </a:cubicBezTo>
                  <a:cubicBezTo>
                    <a:pt x="93831" y="419075"/>
                    <a:pt x="0" y="325244"/>
                    <a:pt x="0" y="209538"/>
                  </a:cubicBezTo>
                  <a:cubicBezTo>
                    <a:pt x="0" y="93831"/>
                    <a:pt x="93831" y="0"/>
                    <a:pt x="209538" y="0"/>
                  </a:cubicBezTo>
                  <a:close/>
                </a:path>
              </a:pathLst>
            </a:custGeom>
            <a:solidFill>
              <a:schemeClr val="bg1"/>
            </a:solidFill>
            <a:ln w="800" cap="flat">
              <a:noFill/>
              <a:prstDash val="solid"/>
              <a:miter/>
            </a:ln>
          </p:spPr>
          <p:txBody>
            <a:bodyPr rtlCol="0" anchor="ctr"/>
            <a:lstStyle/>
            <a:p>
              <a:endParaRPr lang="en-GB">
                <a:solidFill>
                  <a:schemeClr val="bg1"/>
                </a:solidFill>
              </a:endParaRPr>
            </a:p>
          </p:txBody>
        </p:sp>
        <p:sp>
          <p:nvSpPr>
            <p:cNvPr id="30" name="Freeform: Shape 29">
              <a:extLst>
                <a:ext uri="{FF2B5EF4-FFF2-40B4-BE49-F238E27FC236}">
                  <a16:creationId xmlns:a16="http://schemas.microsoft.com/office/drawing/2014/main" id="{A7D90EE9-6AE5-4D03-B18F-199C480A32C1}"/>
                </a:ext>
              </a:extLst>
            </p:cNvPr>
            <p:cNvSpPr/>
            <p:nvPr/>
          </p:nvSpPr>
          <p:spPr>
            <a:xfrm>
              <a:off x="4989710" y="6433016"/>
              <a:ext cx="149970" cy="149970"/>
            </a:xfrm>
            <a:custGeom>
              <a:avLst/>
              <a:gdLst>
                <a:gd name="connsiteX0" fmla="*/ 183438 w 419075"/>
                <a:gd name="connsiteY0" fmla="*/ 170281 h 419075"/>
                <a:gd name="connsiteX1" fmla="*/ 251599 w 419075"/>
                <a:gd name="connsiteY1" fmla="*/ 209537 h 419075"/>
                <a:gd name="connsiteX2" fmla="*/ 183438 w 419075"/>
                <a:gd name="connsiteY2" fmla="*/ 248794 h 419075"/>
                <a:gd name="connsiteX3" fmla="*/ 209538 w 419075"/>
                <a:gd name="connsiteY3" fmla="*/ 117865 h 419075"/>
                <a:gd name="connsiteX4" fmla="*/ 107080 w 419075"/>
                <a:gd name="connsiteY4" fmla="*/ 123259 h 419075"/>
                <a:gd name="connsiteX5" fmla="*/ 83999 w 419075"/>
                <a:gd name="connsiteY5" fmla="*/ 146554 h 419075"/>
                <a:gd name="connsiteX6" fmla="*/ 78605 w 419075"/>
                <a:gd name="connsiteY6" fmla="*/ 209538 h 419075"/>
                <a:gd name="connsiteX7" fmla="*/ 83999 w 419075"/>
                <a:gd name="connsiteY7" fmla="*/ 272521 h 419075"/>
                <a:gd name="connsiteX8" fmla="*/ 107080 w 419075"/>
                <a:gd name="connsiteY8" fmla="*/ 295602 h 419075"/>
                <a:gd name="connsiteX9" fmla="*/ 209538 w 419075"/>
                <a:gd name="connsiteY9" fmla="*/ 301210 h 419075"/>
                <a:gd name="connsiteX10" fmla="*/ 311995 w 419075"/>
                <a:gd name="connsiteY10" fmla="*/ 295816 h 419075"/>
                <a:gd name="connsiteX11" fmla="*/ 335076 w 419075"/>
                <a:gd name="connsiteY11" fmla="*/ 272738 h 419075"/>
                <a:gd name="connsiteX12" fmla="*/ 340466 w 419075"/>
                <a:gd name="connsiteY12" fmla="*/ 209752 h 419075"/>
                <a:gd name="connsiteX13" fmla="*/ 335076 w 419075"/>
                <a:gd name="connsiteY13" fmla="*/ 146554 h 419075"/>
                <a:gd name="connsiteX14" fmla="*/ 311995 w 419075"/>
                <a:gd name="connsiteY14" fmla="*/ 123473 h 419075"/>
                <a:gd name="connsiteX15" fmla="*/ 209538 w 419075"/>
                <a:gd name="connsiteY15" fmla="*/ 117865 h 419075"/>
                <a:gd name="connsiteX16" fmla="*/ 209538 w 419075"/>
                <a:gd name="connsiteY16" fmla="*/ 0 h 419075"/>
                <a:gd name="connsiteX17" fmla="*/ 419075 w 419075"/>
                <a:gd name="connsiteY17" fmla="*/ 209538 h 419075"/>
                <a:gd name="connsiteX18" fmla="*/ 209538 w 419075"/>
                <a:gd name="connsiteY18" fmla="*/ 419075 h 419075"/>
                <a:gd name="connsiteX19" fmla="*/ 0 w 419075"/>
                <a:gd name="connsiteY19" fmla="*/ 209538 h 419075"/>
                <a:gd name="connsiteX20" fmla="*/ 209538 w 419075"/>
                <a:gd name="connsiteY20" fmla="*/ 0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075" h="419075">
                  <a:moveTo>
                    <a:pt x="183438" y="170281"/>
                  </a:moveTo>
                  <a:lnTo>
                    <a:pt x="251599" y="209537"/>
                  </a:lnTo>
                  <a:lnTo>
                    <a:pt x="183438" y="248794"/>
                  </a:lnTo>
                  <a:close/>
                  <a:moveTo>
                    <a:pt x="209538" y="117865"/>
                  </a:moveTo>
                  <a:cubicBezTo>
                    <a:pt x="209538" y="117865"/>
                    <a:pt x="127572" y="117865"/>
                    <a:pt x="107080" y="123259"/>
                  </a:cubicBezTo>
                  <a:cubicBezTo>
                    <a:pt x="96079" y="126277"/>
                    <a:pt x="87017" y="135338"/>
                    <a:pt x="83999" y="146554"/>
                  </a:cubicBezTo>
                  <a:cubicBezTo>
                    <a:pt x="78605" y="167046"/>
                    <a:pt x="78605" y="209538"/>
                    <a:pt x="78605" y="209538"/>
                  </a:cubicBezTo>
                  <a:cubicBezTo>
                    <a:pt x="78605" y="209538"/>
                    <a:pt x="78605" y="252247"/>
                    <a:pt x="83999" y="272521"/>
                  </a:cubicBezTo>
                  <a:cubicBezTo>
                    <a:pt x="87021" y="283737"/>
                    <a:pt x="95864" y="292584"/>
                    <a:pt x="107080" y="295602"/>
                  </a:cubicBezTo>
                  <a:cubicBezTo>
                    <a:pt x="127786" y="301210"/>
                    <a:pt x="209538" y="301210"/>
                    <a:pt x="209538" y="301210"/>
                  </a:cubicBezTo>
                  <a:cubicBezTo>
                    <a:pt x="209538" y="301210"/>
                    <a:pt x="291503" y="301210"/>
                    <a:pt x="311995" y="295816"/>
                  </a:cubicBezTo>
                  <a:cubicBezTo>
                    <a:pt x="323211" y="292798"/>
                    <a:pt x="332054" y="283954"/>
                    <a:pt x="335076" y="272738"/>
                  </a:cubicBezTo>
                  <a:cubicBezTo>
                    <a:pt x="340466" y="252247"/>
                    <a:pt x="340466" y="209752"/>
                    <a:pt x="340466" y="209752"/>
                  </a:cubicBezTo>
                  <a:cubicBezTo>
                    <a:pt x="340466" y="209752"/>
                    <a:pt x="340684" y="167046"/>
                    <a:pt x="335076" y="146554"/>
                  </a:cubicBezTo>
                  <a:cubicBezTo>
                    <a:pt x="332054" y="135338"/>
                    <a:pt x="323211" y="126491"/>
                    <a:pt x="311995" y="123473"/>
                  </a:cubicBezTo>
                  <a:cubicBezTo>
                    <a:pt x="291503" y="117865"/>
                    <a:pt x="209538" y="117865"/>
                    <a:pt x="209538" y="117865"/>
                  </a:cubicBezTo>
                  <a:close/>
                  <a:moveTo>
                    <a:pt x="209538" y="0"/>
                  </a:moveTo>
                  <a:cubicBezTo>
                    <a:pt x="325244" y="0"/>
                    <a:pt x="419075" y="93831"/>
                    <a:pt x="419075" y="209538"/>
                  </a:cubicBezTo>
                  <a:cubicBezTo>
                    <a:pt x="419075" y="325244"/>
                    <a:pt x="325244" y="419075"/>
                    <a:pt x="209538" y="419075"/>
                  </a:cubicBezTo>
                  <a:cubicBezTo>
                    <a:pt x="93831" y="419075"/>
                    <a:pt x="0" y="325244"/>
                    <a:pt x="0" y="209538"/>
                  </a:cubicBezTo>
                  <a:cubicBezTo>
                    <a:pt x="0" y="93831"/>
                    <a:pt x="93831" y="0"/>
                    <a:pt x="209538" y="0"/>
                  </a:cubicBezTo>
                  <a:close/>
                </a:path>
              </a:pathLst>
            </a:custGeom>
            <a:solidFill>
              <a:schemeClr val="bg1"/>
            </a:solidFill>
            <a:ln w="800" cap="flat">
              <a:noFill/>
              <a:prstDash val="solid"/>
              <a:miter/>
            </a:ln>
          </p:spPr>
          <p:txBody>
            <a:bodyPr rtlCol="0" anchor="ctr"/>
            <a:lstStyle/>
            <a:p>
              <a:endParaRPr lang="en-GB">
                <a:solidFill>
                  <a:schemeClr val="bg1"/>
                </a:solidFill>
              </a:endParaRPr>
            </a:p>
          </p:txBody>
        </p:sp>
        <p:sp>
          <p:nvSpPr>
            <p:cNvPr id="31" name="Freeform: Shape 30">
              <a:extLst>
                <a:ext uri="{FF2B5EF4-FFF2-40B4-BE49-F238E27FC236}">
                  <a16:creationId xmlns:a16="http://schemas.microsoft.com/office/drawing/2014/main" id="{C167C508-7259-47C1-8065-96C986934F84}"/>
                </a:ext>
              </a:extLst>
            </p:cNvPr>
            <p:cNvSpPr/>
            <p:nvPr/>
          </p:nvSpPr>
          <p:spPr>
            <a:xfrm>
              <a:off x="5216153" y="6433016"/>
              <a:ext cx="149970" cy="149970"/>
            </a:xfrm>
            <a:custGeom>
              <a:avLst/>
              <a:gdLst>
                <a:gd name="connsiteX0" fmla="*/ 209539 w 419075"/>
                <a:gd name="connsiteY0" fmla="*/ 169431 h 419075"/>
                <a:gd name="connsiteX1" fmla="*/ 249646 w 419075"/>
                <a:gd name="connsiteY1" fmla="*/ 209539 h 419075"/>
                <a:gd name="connsiteX2" fmla="*/ 209539 w 419075"/>
                <a:gd name="connsiteY2" fmla="*/ 249646 h 419075"/>
                <a:gd name="connsiteX3" fmla="*/ 169431 w 419075"/>
                <a:gd name="connsiteY3" fmla="*/ 209539 h 419075"/>
                <a:gd name="connsiteX4" fmla="*/ 209539 w 419075"/>
                <a:gd name="connsiteY4" fmla="*/ 169431 h 419075"/>
                <a:gd name="connsiteX5" fmla="*/ 209539 w 419075"/>
                <a:gd name="connsiteY5" fmla="*/ 147753 h 419075"/>
                <a:gd name="connsiteX6" fmla="*/ 147750 w 419075"/>
                <a:gd name="connsiteY6" fmla="*/ 209539 h 419075"/>
                <a:gd name="connsiteX7" fmla="*/ 209539 w 419075"/>
                <a:gd name="connsiteY7" fmla="*/ 271323 h 419075"/>
                <a:gd name="connsiteX8" fmla="*/ 271323 w 419075"/>
                <a:gd name="connsiteY8" fmla="*/ 209539 h 419075"/>
                <a:gd name="connsiteX9" fmla="*/ 209539 w 419075"/>
                <a:gd name="connsiteY9" fmla="*/ 147753 h 419075"/>
                <a:gd name="connsiteX10" fmla="*/ 273766 w 419075"/>
                <a:gd name="connsiteY10" fmla="*/ 130871 h 419075"/>
                <a:gd name="connsiteX11" fmla="*/ 259327 w 419075"/>
                <a:gd name="connsiteY11" fmla="*/ 145310 h 419075"/>
                <a:gd name="connsiteX12" fmla="*/ 273766 w 419075"/>
                <a:gd name="connsiteY12" fmla="*/ 159749 h 419075"/>
                <a:gd name="connsiteX13" fmla="*/ 288205 w 419075"/>
                <a:gd name="connsiteY13" fmla="*/ 145310 h 419075"/>
                <a:gd name="connsiteX14" fmla="*/ 273766 w 419075"/>
                <a:gd name="connsiteY14" fmla="*/ 130871 h 419075"/>
                <a:gd name="connsiteX15" fmla="*/ 209539 w 419075"/>
                <a:gd name="connsiteY15" fmla="*/ 110898 h 419075"/>
                <a:gd name="connsiteX16" fmla="*/ 258160 w 419075"/>
                <a:gd name="connsiteY16" fmla="*/ 111601 h 419075"/>
                <a:gd name="connsiteX17" fmla="*/ 280499 w 419075"/>
                <a:gd name="connsiteY17" fmla="*/ 115742 h 419075"/>
                <a:gd name="connsiteX18" fmla="*/ 294334 w 419075"/>
                <a:gd name="connsiteY18" fmla="*/ 124742 h 419075"/>
                <a:gd name="connsiteX19" fmla="*/ 303334 w 419075"/>
                <a:gd name="connsiteY19" fmla="*/ 138577 h 419075"/>
                <a:gd name="connsiteX20" fmla="*/ 307478 w 419075"/>
                <a:gd name="connsiteY20" fmla="*/ 160921 h 419075"/>
                <a:gd name="connsiteX21" fmla="*/ 308178 w 419075"/>
                <a:gd name="connsiteY21" fmla="*/ 209542 h 419075"/>
                <a:gd name="connsiteX22" fmla="*/ 307478 w 419075"/>
                <a:gd name="connsiteY22" fmla="*/ 258163 h 419075"/>
                <a:gd name="connsiteX23" fmla="*/ 303334 w 419075"/>
                <a:gd name="connsiteY23" fmla="*/ 280502 h 419075"/>
                <a:gd name="connsiteX24" fmla="*/ 280499 w 419075"/>
                <a:gd name="connsiteY24" fmla="*/ 303337 h 419075"/>
                <a:gd name="connsiteX25" fmla="*/ 258157 w 419075"/>
                <a:gd name="connsiteY25" fmla="*/ 307481 h 419075"/>
                <a:gd name="connsiteX26" fmla="*/ 209536 w 419075"/>
                <a:gd name="connsiteY26" fmla="*/ 308181 h 419075"/>
                <a:gd name="connsiteX27" fmla="*/ 160917 w 419075"/>
                <a:gd name="connsiteY27" fmla="*/ 307481 h 419075"/>
                <a:gd name="connsiteX28" fmla="*/ 138574 w 419075"/>
                <a:gd name="connsiteY28" fmla="*/ 303337 h 419075"/>
                <a:gd name="connsiteX29" fmla="*/ 124739 w 419075"/>
                <a:gd name="connsiteY29" fmla="*/ 294337 h 419075"/>
                <a:gd name="connsiteX30" fmla="*/ 115739 w 419075"/>
                <a:gd name="connsiteY30" fmla="*/ 280502 h 419075"/>
                <a:gd name="connsiteX31" fmla="*/ 111598 w 419075"/>
                <a:gd name="connsiteY31" fmla="*/ 258163 h 419075"/>
                <a:gd name="connsiteX32" fmla="*/ 110895 w 419075"/>
                <a:gd name="connsiteY32" fmla="*/ 209542 h 419075"/>
                <a:gd name="connsiteX33" fmla="*/ 111598 w 419075"/>
                <a:gd name="connsiteY33" fmla="*/ 160921 h 419075"/>
                <a:gd name="connsiteX34" fmla="*/ 115739 w 419075"/>
                <a:gd name="connsiteY34" fmla="*/ 138577 h 419075"/>
                <a:gd name="connsiteX35" fmla="*/ 124742 w 419075"/>
                <a:gd name="connsiteY35" fmla="*/ 124742 h 419075"/>
                <a:gd name="connsiteX36" fmla="*/ 138577 w 419075"/>
                <a:gd name="connsiteY36" fmla="*/ 115742 h 419075"/>
                <a:gd name="connsiteX37" fmla="*/ 160917 w 419075"/>
                <a:gd name="connsiteY37" fmla="*/ 111598 h 419075"/>
                <a:gd name="connsiteX38" fmla="*/ 209539 w 419075"/>
                <a:gd name="connsiteY38" fmla="*/ 110898 h 419075"/>
                <a:gd name="connsiteX39" fmla="*/ 209538 w 419075"/>
                <a:gd name="connsiteY39" fmla="*/ 89217 h 419075"/>
                <a:gd name="connsiteX40" fmla="*/ 159932 w 419075"/>
                <a:gd name="connsiteY40" fmla="*/ 89943 h 419075"/>
                <a:gd name="connsiteX41" fmla="*/ 130724 w 419075"/>
                <a:gd name="connsiteY41" fmla="*/ 95535 h 419075"/>
                <a:gd name="connsiteX42" fmla="*/ 109414 w 419075"/>
                <a:gd name="connsiteY42" fmla="*/ 109414 h 419075"/>
                <a:gd name="connsiteX43" fmla="*/ 95532 w 419075"/>
                <a:gd name="connsiteY43" fmla="*/ 130724 h 419075"/>
                <a:gd name="connsiteX44" fmla="*/ 89943 w 419075"/>
                <a:gd name="connsiteY44" fmla="*/ 159932 h 419075"/>
                <a:gd name="connsiteX45" fmla="*/ 89217 w 419075"/>
                <a:gd name="connsiteY45" fmla="*/ 209538 h 419075"/>
                <a:gd name="connsiteX46" fmla="*/ 89946 w 419075"/>
                <a:gd name="connsiteY46" fmla="*/ 259147 h 419075"/>
                <a:gd name="connsiteX47" fmla="*/ 95538 w 419075"/>
                <a:gd name="connsiteY47" fmla="*/ 288351 h 419075"/>
                <a:gd name="connsiteX48" fmla="*/ 109414 w 419075"/>
                <a:gd name="connsiteY48" fmla="*/ 309661 h 419075"/>
                <a:gd name="connsiteX49" fmla="*/ 130728 w 419075"/>
                <a:gd name="connsiteY49" fmla="*/ 323540 h 419075"/>
                <a:gd name="connsiteX50" fmla="*/ 159932 w 419075"/>
                <a:gd name="connsiteY50" fmla="*/ 329132 h 419075"/>
                <a:gd name="connsiteX51" fmla="*/ 209541 w 419075"/>
                <a:gd name="connsiteY51" fmla="*/ 329858 h 419075"/>
                <a:gd name="connsiteX52" fmla="*/ 259147 w 419075"/>
                <a:gd name="connsiteY52" fmla="*/ 329132 h 419075"/>
                <a:gd name="connsiteX53" fmla="*/ 288351 w 419075"/>
                <a:gd name="connsiteY53" fmla="*/ 323540 h 419075"/>
                <a:gd name="connsiteX54" fmla="*/ 323540 w 419075"/>
                <a:gd name="connsiteY54" fmla="*/ 288351 h 419075"/>
                <a:gd name="connsiteX55" fmla="*/ 329132 w 419075"/>
                <a:gd name="connsiteY55" fmla="*/ 259143 h 419075"/>
                <a:gd name="connsiteX56" fmla="*/ 329858 w 419075"/>
                <a:gd name="connsiteY56" fmla="*/ 209538 h 419075"/>
                <a:gd name="connsiteX57" fmla="*/ 329135 w 419075"/>
                <a:gd name="connsiteY57" fmla="*/ 159932 h 419075"/>
                <a:gd name="connsiteX58" fmla="*/ 323540 w 419075"/>
                <a:gd name="connsiteY58" fmla="*/ 130724 h 419075"/>
                <a:gd name="connsiteX59" fmla="*/ 309664 w 419075"/>
                <a:gd name="connsiteY59" fmla="*/ 109414 h 419075"/>
                <a:gd name="connsiteX60" fmla="*/ 288351 w 419075"/>
                <a:gd name="connsiteY60" fmla="*/ 95532 h 419075"/>
                <a:gd name="connsiteX61" fmla="*/ 259143 w 419075"/>
                <a:gd name="connsiteY61" fmla="*/ 89946 h 419075"/>
                <a:gd name="connsiteX62" fmla="*/ 209538 w 419075"/>
                <a:gd name="connsiteY62" fmla="*/ 89217 h 419075"/>
                <a:gd name="connsiteX63" fmla="*/ 209538 w 419075"/>
                <a:gd name="connsiteY63" fmla="*/ 0 h 419075"/>
                <a:gd name="connsiteX64" fmla="*/ 419075 w 419075"/>
                <a:gd name="connsiteY64" fmla="*/ 209538 h 419075"/>
                <a:gd name="connsiteX65" fmla="*/ 209538 w 419075"/>
                <a:gd name="connsiteY65" fmla="*/ 419075 h 419075"/>
                <a:gd name="connsiteX66" fmla="*/ 0 w 419075"/>
                <a:gd name="connsiteY66" fmla="*/ 209538 h 419075"/>
                <a:gd name="connsiteX67" fmla="*/ 209538 w 419075"/>
                <a:gd name="connsiteY67" fmla="*/ 0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19075" h="419075">
                  <a:moveTo>
                    <a:pt x="209539" y="169431"/>
                  </a:moveTo>
                  <a:cubicBezTo>
                    <a:pt x="231690" y="169431"/>
                    <a:pt x="249646" y="187387"/>
                    <a:pt x="249646" y="209539"/>
                  </a:cubicBezTo>
                  <a:cubicBezTo>
                    <a:pt x="249646" y="231690"/>
                    <a:pt x="231690" y="249646"/>
                    <a:pt x="209539" y="249646"/>
                  </a:cubicBezTo>
                  <a:cubicBezTo>
                    <a:pt x="187387" y="249646"/>
                    <a:pt x="169431" y="231690"/>
                    <a:pt x="169431" y="209539"/>
                  </a:cubicBezTo>
                  <a:cubicBezTo>
                    <a:pt x="169431" y="187387"/>
                    <a:pt x="187387" y="169431"/>
                    <a:pt x="209539" y="169431"/>
                  </a:cubicBezTo>
                  <a:close/>
                  <a:moveTo>
                    <a:pt x="209539" y="147753"/>
                  </a:moveTo>
                  <a:cubicBezTo>
                    <a:pt x="175413" y="147753"/>
                    <a:pt x="147750" y="175414"/>
                    <a:pt x="147750" y="209539"/>
                  </a:cubicBezTo>
                  <a:cubicBezTo>
                    <a:pt x="147750" y="243663"/>
                    <a:pt x="175413" y="271323"/>
                    <a:pt x="209539" y="271323"/>
                  </a:cubicBezTo>
                  <a:cubicBezTo>
                    <a:pt x="243660" y="271323"/>
                    <a:pt x="271323" y="243663"/>
                    <a:pt x="271323" y="209539"/>
                  </a:cubicBezTo>
                  <a:cubicBezTo>
                    <a:pt x="271323" y="175414"/>
                    <a:pt x="243660" y="147753"/>
                    <a:pt x="209539" y="147753"/>
                  </a:cubicBezTo>
                  <a:close/>
                  <a:moveTo>
                    <a:pt x="273766" y="130871"/>
                  </a:moveTo>
                  <a:cubicBezTo>
                    <a:pt x="265792" y="130871"/>
                    <a:pt x="259327" y="137336"/>
                    <a:pt x="259327" y="145310"/>
                  </a:cubicBezTo>
                  <a:cubicBezTo>
                    <a:pt x="259327" y="153284"/>
                    <a:pt x="265792" y="159749"/>
                    <a:pt x="273766" y="159749"/>
                  </a:cubicBezTo>
                  <a:cubicBezTo>
                    <a:pt x="281740" y="159749"/>
                    <a:pt x="288202" y="153284"/>
                    <a:pt x="288205" y="145310"/>
                  </a:cubicBezTo>
                  <a:cubicBezTo>
                    <a:pt x="288205" y="137336"/>
                    <a:pt x="281740" y="130871"/>
                    <a:pt x="273766" y="130871"/>
                  </a:cubicBezTo>
                  <a:close/>
                  <a:moveTo>
                    <a:pt x="209539" y="110898"/>
                  </a:moveTo>
                  <a:cubicBezTo>
                    <a:pt x="241665" y="110898"/>
                    <a:pt x="245470" y="111023"/>
                    <a:pt x="258160" y="111601"/>
                  </a:cubicBezTo>
                  <a:cubicBezTo>
                    <a:pt x="269891" y="112135"/>
                    <a:pt x="276260" y="114095"/>
                    <a:pt x="280499" y="115742"/>
                  </a:cubicBezTo>
                  <a:cubicBezTo>
                    <a:pt x="285727" y="117670"/>
                    <a:pt x="290453" y="120746"/>
                    <a:pt x="294334" y="124742"/>
                  </a:cubicBezTo>
                  <a:cubicBezTo>
                    <a:pt x="298331" y="128624"/>
                    <a:pt x="301406" y="133353"/>
                    <a:pt x="303334" y="138577"/>
                  </a:cubicBezTo>
                  <a:cubicBezTo>
                    <a:pt x="304984" y="142817"/>
                    <a:pt x="306944" y="149189"/>
                    <a:pt x="307478" y="160921"/>
                  </a:cubicBezTo>
                  <a:cubicBezTo>
                    <a:pt x="308057" y="173607"/>
                    <a:pt x="308178" y="177412"/>
                    <a:pt x="308178" y="209542"/>
                  </a:cubicBezTo>
                  <a:cubicBezTo>
                    <a:pt x="308178" y="241668"/>
                    <a:pt x="308057" y="245473"/>
                    <a:pt x="307478" y="258163"/>
                  </a:cubicBezTo>
                  <a:cubicBezTo>
                    <a:pt x="306941" y="269894"/>
                    <a:pt x="304981" y="276263"/>
                    <a:pt x="303334" y="280502"/>
                  </a:cubicBezTo>
                  <a:cubicBezTo>
                    <a:pt x="299287" y="290996"/>
                    <a:pt x="290993" y="299290"/>
                    <a:pt x="280499" y="303337"/>
                  </a:cubicBezTo>
                  <a:cubicBezTo>
                    <a:pt x="276260" y="304987"/>
                    <a:pt x="269888" y="306947"/>
                    <a:pt x="258157" y="307481"/>
                  </a:cubicBezTo>
                  <a:cubicBezTo>
                    <a:pt x="245473" y="308060"/>
                    <a:pt x="241668" y="308181"/>
                    <a:pt x="209536" y="308181"/>
                  </a:cubicBezTo>
                  <a:cubicBezTo>
                    <a:pt x="177405" y="308181"/>
                    <a:pt x="173603" y="308060"/>
                    <a:pt x="160917" y="307481"/>
                  </a:cubicBezTo>
                  <a:cubicBezTo>
                    <a:pt x="149186" y="306947"/>
                    <a:pt x="142814" y="304987"/>
                    <a:pt x="138574" y="303337"/>
                  </a:cubicBezTo>
                  <a:cubicBezTo>
                    <a:pt x="133346" y="301409"/>
                    <a:pt x="128621" y="298334"/>
                    <a:pt x="124739" y="294337"/>
                  </a:cubicBezTo>
                  <a:cubicBezTo>
                    <a:pt x="120743" y="290456"/>
                    <a:pt x="117670" y="285730"/>
                    <a:pt x="115739" y="280502"/>
                  </a:cubicBezTo>
                  <a:cubicBezTo>
                    <a:pt x="114092" y="276263"/>
                    <a:pt x="112132" y="269894"/>
                    <a:pt x="111598" y="258163"/>
                  </a:cubicBezTo>
                  <a:cubicBezTo>
                    <a:pt x="111020" y="245473"/>
                    <a:pt x="110895" y="241668"/>
                    <a:pt x="110895" y="209542"/>
                  </a:cubicBezTo>
                  <a:cubicBezTo>
                    <a:pt x="110895" y="177412"/>
                    <a:pt x="111020" y="173607"/>
                    <a:pt x="111598" y="160921"/>
                  </a:cubicBezTo>
                  <a:cubicBezTo>
                    <a:pt x="112132" y="149189"/>
                    <a:pt x="114092" y="142817"/>
                    <a:pt x="115739" y="138577"/>
                  </a:cubicBezTo>
                  <a:cubicBezTo>
                    <a:pt x="117670" y="133349"/>
                    <a:pt x="120746" y="128624"/>
                    <a:pt x="124742" y="124742"/>
                  </a:cubicBezTo>
                  <a:cubicBezTo>
                    <a:pt x="128621" y="120746"/>
                    <a:pt x="133350" y="117670"/>
                    <a:pt x="138577" y="115742"/>
                  </a:cubicBezTo>
                  <a:cubicBezTo>
                    <a:pt x="142814" y="114095"/>
                    <a:pt x="149186" y="112135"/>
                    <a:pt x="160917" y="111598"/>
                  </a:cubicBezTo>
                  <a:cubicBezTo>
                    <a:pt x="173603" y="111019"/>
                    <a:pt x="177408" y="110898"/>
                    <a:pt x="209539" y="110898"/>
                  </a:cubicBezTo>
                  <a:close/>
                  <a:moveTo>
                    <a:pt x="209538" y="89217"/>
                  </a:moveTo>
                  <a:cubicBezTo>
                    <a:pt x="176861" y="89217"/>
                    <a:pt x="172762" y="89358"/>
                    <a:pt x="159932" y="89943"/>
                  </a:cubicBezTo>
                  <a:cubicBezTo>
                    <a:pt x="147123" y="90528"/>
                    <a:pt x="138379" y="92562"/>
                    <a:pt x="130724" y="95535"/>
                  </a:cubicBezTo>
                  <a:cubicBezTo>
                    <a:pt x="122696" y="98556"/>
                    <a:pt x="115422" y="103292"/>
                    <a:pt x="109414" y="109414"/>
                  </a:cubicBezTo>
                  <a:cubicBezTo>
                    <a:pt x="103292" y="115422"/>
                    <a:pt x="98553" y="122696"/>
                    <a:pt x="95532" y="130724"/>
                  </a:cubicBezTo>
                  <a:cubicBezTo>
                    <a:pt x="92558" y="138379"/>
                    <a:pt x="90525" y="147123"/>
                    <a:pt x="89943" y="159932"/>
                  </a:cubicBezTo>
                  <a:cubicBezTo>
                    <a:pt x="89355" y="172762"/>
                    <a:pt x="89217" y="176861"/>
                    <a:pt x="89217" y="209538"/>
                  </a:cubicBezTo>
                  <a:cubicBezTo>
                    <a:pt x="89217" y="242214"/>
                    <a:pt x="89355" y="246313"/>
                    <a:pt x="89946" y="259147"/>
                  </a:cubicBezTo>
                  <a:cubicBezTo>
                    <a:pt x="90528" y="271952"/>
                    <a:pt x="92565" y="280700"/>
                    <a:pt x="95538" y="288351"/>
                  </a:cubicBezTo>
                  <a:cubicBezTo>
                    <a:pt x="98560" y="296379"/>
                    <a:pt x="103295" y="303653"/>
                    <a:pt x="109414" y="309661"/>
                  </a:cubicBezTo>
                  <a:cubicBezTo>
                    <a:pt x="115425" y="315783"/>
                    <a:pt x="122696" y="320519"/>
                    <a:pt x="130728" y="323540"/>
                  </a:cubicBezTo>
                  <a:cubicBezTo>
                    <a:pt x="138379" y="326514"/>
                    <a:pt x="147126" y="328547"/>
                    <a:pt x="159932" y="329132"/>
                  </a:cubicBezTo>
                  <a:cubicBezTo>
                    <a:pt x="172765" y="329717"/>
                    <a:pt x="176861" y="329858"/>
                    <a:pt x="209541" y="329858"/>
                  </a:cubicBezTo>
                  <a:cubicBezTo>
                    <a:pt x="242217" y="329858"/>
                    <a:pt x="246316" y="329717"/>
                    <a:pt x="259147" y="329132"/>
                  </a:cubicBezTo>
                  <a:cubicBezTo>
                    <a:pt x="271952" y="328547"/>
                    <a:pt x="280700" y="326514"/>
                    <a:pt x="288351" y="323540"/>
                  </a:cubicBezTo>
                  <a:cubicBezTo>
                    <a:pt x="304513" y="317289"/>
                    <a:pt x="317289" y="304513"/>
                    <a:pt x="323540" y="288351"/>
                  </a:cubicBezTo>
                  <a:cubicBezTo>
                    <a:pt x="326514" y="280696"/>
                    <a:pt x="328550" y="271952"/>
                    <a:pt x="329132" y="259143"/>
                  </a:cubicBezTo>
                  <a:cubicBezTo>
                    <a:pt x="329720" y="246313"/>
                    <a:pt x="329858" y="242214"/>
                    <a:pt x="329858" y="209538"/>
                  </a:cubicBezTo>
                  <a:cubicBezTo>
                    <a:pt x="329858" y="176861"/>
                    <a:pt x="329720" y="172762"/>
                    <a:pt x="329135" y="159932"/>
                  </a:cubicBezTo>
                  <a:cubicBezTo>
                    <a:pt x="328550" y="147123"/>
                    <a:pt x="326517" y="138379"/>
                    <a:pt x="323540" y="130724"/>
                  </a:cubicBezTo>
                  <a:cubicBezTo>
                    <a:pt x="320522" y="122696"/>
                    <a:pt x="315783" y="115425"/>
                    <a:pt x="309664" y="109414"/>
                  </a:cubicBezTo>
                  <a:cubicBezTo>
                    <a:pt x="303653" y="103292"/>
                    <a:pt x="296379" y="98553"/>
                    <a:pt x="288351" y="95532"/>
                  </a:cubicBezTo>
                  <a:cubicBezTo>
                    <a:pt x="280696" y="92562"/>
                    <a:pt x="271952" y="90528"/>
                    <a:pt x="259143" y="89946"/>
                  </a:cubicBezTo>
                  <a:cubicBezTo>
                    <a:pt x="246313" y="89358"/>
                    <a:pt x="242214" y="89217"/>
                    <a:pt x="209538" y="89217"/>
                  </a:cubicBezTo>
                  <a:close/>
                  <a:moveTo>
                    <a:pt x="209538" y="0"/>
                  </a:moveTo>
                  <a:cubicBezTo>
                    <a:pt x="325244" y="0"/>
                    <a:pt x="419075" y="93831"/>
                    <a:pt x="419075" y="209538"/>
                  </a:cubicBezTo>
                  <a:cubicBezTo>
                    <a:pt x="419075" y="325244"/>
                    <a:pt x="325244" y="419075"/>
                    <a:pt x="209538" y="419075"/>
                  </a:cubicBezTo>
                  <a:cubicBezTo>
                    <a:pt x="93831" y="419075"/>
                    <a:pt x="0" y="325244"/>
                    <a:pt x="0" y="209538"/>
                  </a:cubicBezTo>
                  <a:cubicBezTo>
                    <a:pt x="0" y="93831"/>
                    <a:pt x="93831" y="0"/>
                    <a:pt x="209538" y="0"/>
                  </a:cubicBezTo>
                  <a:close/>
                </a:path>
              </a:pathLst>
            </a:custGeom>
            <a:solidFill>
              <a:schemeClr val="bg1"/>
            </a:solidFill>
            <a:ln w="800" cap="flat">
              <a:noFill/>
              <a:prstDash val="solid"/>
              <a:miter/>
            </a:ln>
          </p:spPr>
          <p:txBody>
            <a:bodyPr rtlCol="0" anchor="ctr"/>
            <a:lstStyle/>
            <a:p>
              <a:endParaRPr lang="en-GB">
                <a:solidFill>
                  <a:schemeClr val="bg1"/>
                </a:solidFill>
              </a:endParaRPr>
            </a:p>
          </p:txBody>
        </p:sp>
        <p:sp>
          <p:nvSpPr>
            <p:cNvPr id="32" name="TextBox 31">
              <a:extLst>
                <a:ext uri="{FF2B5EF4-FFF2-40B4-BE49-F238E27FC236}">
                  <a16:creationId xmlns:a16="http://schemas.microsoft.com/office/drawing/2014/main" id="{78FD0571-81BC-483D-8082-6F17A1FE95CC}"/>
                </a:ext>
              </a:extLst>
            </p:cNvPr>
            <p:cNvSpPr txBox="1"/>
            <p:nvPr/>
          </p:nvSpPr>
          <p:spPr>
            <a:xfrm>
              <a:off x="5603793" y="6363884"/>
              <a:ext cx="1360887" cy="261610"/>
            </a:xfrm>
            <a:prstGeom prst="rect">
              <a:avLst/>
            </a:prstGeom>
            <a:noFill/>
          </p:spPr>
          <p:txBody>
            <a:bodyPr wrap="square" rtlCol="0">
              <a:spAutoFit/>
            </a:bodyPr>
            <a:lstStyle/>
            <a:p>
              <a:r>
                <a:rPr lang="en-US" sz="1100" b="0" dirty="0">
                  <a:solidFill>
                    <a:schemeClr val="bg1"/>
                  </a:solidFill>
                  <a:latin typeface="+mj-lt"/>
                  <a:cs typeface="Segoe UI" panose="020B0502040204020203" pitchFamily="34" charset="0"/>
                </a:rPr>
                <a:t>@</a:t>
              </a:r>
              <a:r>
                <a:rPr lang="en-US" sz="1100" b="0" dirty="0" err="1">
                  <a:solidFill>
                    <a:schemeClr val="bg1"/>
                  </a:solidFill>
                  <a:latin typeface="+mj-lt"/>
                  <a:cs typeface="Segoe UI" panose="020B0502040204020203" pitchFamily="34" charset="0"/>
                </a:rPr>
                <a:t>srvsop</a:t>
              </a:r>
              <a:endParaRPr lang="id-ID" sz="1100" b="0" dirty="0">
                <a:solidFill>
                  <a:schemeClr val="bg1"/>
                </a:solidFill>
                <a:latin typeface="+mj-lt"/>
                <a:cs typeface="Segoe UI" panose="020B0502040204020203" pitchFamily="34" charset="0"/>
              </a:endParaRPr>
            </a:p>
          </p:txBody>
        </p:sp>
      </p:grpSp>
      <p:sp>
        <p:nvSpPr>
          <p:cNvPr id="33" name="TextBox 32">
            <a:extLst>
              <a:ext uri="{FF2B5EF4-FFF2-40B4-BE49-F238E27FC236}">
                <a16:creationId xmlns:a16="http://schemas.microsoft.com/office/drawing/2014/main" id="{4D0A1B4D-BFD9-4D75-A5DE-A2504E79F8E4}"/>
              </a:ext>
            </a:extLst>
          </p:cNvPr>
          <p:cNvSpPr txBox="1"/>
          <p:nvPr userDrawn="1"/>
        </p:nvSpPr>
        <p:spPr>
          <a:xfrm>
            <a:off x="9992871" y="73792"/>
            <a:ext cx="1864167" cy="923330"/>
          </a:xfrm>
          <a:prstGeom prst="rect">
            <a:avLst/>
          </a:prstGeom>
          <a:noFill/>
        </p:spPr>
        <p:txBody>
          <a:bodyPr wrap="square" rtlCol="0" anchor="ctr">
            <a:spAutoFit/>
          </a:bodyPr>
          <a:lstStyle/>
          <a:p>
            <a:pPr algn="r"/>
            <a:fld id="{260E2A6B-A809-4840-BF14-8648BC0BDF87}" type="slidenum">
              <a:rPr lang="id-ID" sz="5400" i="0" smtClean="0">
                <a:solidFill>
                  <a:schemeClr val="bg1">
                    <a:alpha val="25000"/>
                  </a:schemeClr>
                </a:solidFill>
                <a:latin typeface="+mj-lt"/>
                <a:ea typeface="Liberation Sans" panose="020B0604020202020204" pitchFamily="34" charset="0"/>
                <a:cs typeface="Segoe UI" panose="020B0502040204020203" pitchFamily="34" charset="0"/>
              </a:rPr>
              <a:pPr algn="r"/>
              <a:t>‹#›</a:t>
            </a:fld>
            <a:endParaRPr lang="id-ID" sz="16600" i="0" dirty="0">
              <a:solidFill>
                <a:schemeClr val="bg1">
                  <a:alpha val="25000"/>
                </a:schemeClr>
              </a:solidFill>
              <a:latin typeface="+mj-lt"/>
              <a:ea typeface="Liberation Sans" panose="020B0604020202020204" pitchFamily="34" charset="0"/>
              <a:cs typeface="Segoe UI" panose="020B0502040204020203" pitchFamily="34" charset="0"/>
            </a:endParaRPr>
          </a:p>
        </p:txBody>
      </p:sp>
      <p:grpSp>
        <p:nvGrpSpPr>
          <p:cNvPr id="34" name="Group 33">
            <a:extLst>
              <a:ext uri="{FF2B5EF4-FFF2-40B4-BE49-F238E27FC236}">
                <a16:creationId xmlns:a16="http://schemas.microsoft.com/office/drawing/2014/main" id="{50EC3DD9-CE27-4773-BD51-01F66B3F5907}"/>
              </a:ext>
            </a:extLst>
          </p:cNvPr>
          <p:cNvGrpSpPr/>
          <p:nvPr userDrawn="1"/>
        </p:nvGrpSpPr>
        <p:grpSpPr>
          <a:xfrm flipH="1" flipV="1">
            <a:off x="11404150" y="6070150"/>
            <a:ext cx="787849" cy="787849"/>
            <a:chOff x="0" y="0"/>
            <a:chExt cx="1055688" cy="1055688"/>
          </a:xfrm>
        </p:grpSpPr>
        <p:sp>
          <p:nvSpPr>
            <p:cNvPr id="35" name="Right Triangle 34">
              <a:extLst>
                <a:ext uri="{FF2B5EF4-FFF2-40B4-BE49-F238E27FC236}">
                  <a16:creationId xmlns:a16="http://schemas.microsoft.com/office/drawing/2014/main" id="{7F95B75D-47D1-488E-909B-2D4B55CDE704}"/>
                </a:ext>
              </a:extLst>
            </p:cNvPr>
            <p:cNvSpPr/>
            <p:nvPr/>
          </p:nvSpPr>
          <p:spPr>
            <a:xfrm flipV="1">
              <a:off x="0" y="0"/>
              <a:ext cx="1055688" cy="1055688"/>
            </a:xfrm>
            <a:prstGeom prst="rtTriangl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ight Triangle 35">
              <a:extLst>
                <a:ext uri="{FF2B5EF4-FFF2-40B4-BE49-F238E27FC236}">
                  <a16:creationId xmlns:a16="http://schemas.microsoft.com/office/drawing/2014/main" id="{47D2A7EB-2B44-4DC8-A1D7-06D051AEB390}"/>
                </a:ext>
              </a:extLst>
            </p:cNvPr>
            <p:cNvSpPr/>
            <p:nvPr/>
          </p:nvSpPr>
          <p:spPr>
            <a:xfrm flipH="1">
              <a:off x="0" y="0"/>
              <a:ext cx="523875" cy="523875"/>
            </a:xfrm>
            <a:prstGeom prst="r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Picture Placeholder 20">
            <a:extLst>
              <a:ext uri="{FF2B5EF4-FFF2-40B4-BE49-F238E27FC236}">
                <a16:creationId xmlns:a16="http://schemas.microsoft.com/office/drawing/2014/main" id="{10B97111-783B-45FB-B58E-264A87D0E98A}"/>
              </a:ext>
            </a:extLst>
          </p:cNvPr>
          <p:cNvSpPr>
            <a:spLocks noGrp="1"/>
          </p:cNvSpPr>
          <p:nvPr>
            <p:ph type="pic" sz="quarter" idx="10" hasCustomPrompt="1"/>
          </p:nvPr>
        </p:nvSpPr>
        <p:spPr>
          <a:xfrm>
            <a:off x="3837236" y="549276"/>
            <a:ext cx="4517528" cy="6309907"/>
          </a:xfrm>
          <a:custGeom>
            <a:avLst/>
            <a:gdLst>
              <a:gd name="connsiteX0" fmla="*/ 0 w 4517528"/>
              <a:gd name="connsiteY0" fmla="*/ 0 h 6309907"/>
              <a:gd name="connsiteX1" fmla="*/ 4517528 w 4517528"/>
              <a:gd name="connsiteY1" fmla="*/ 0 h 6309907"/>
              <a:gd name="connsiteX2" fmla="*/ 4517528 w 4517528"/>
              <a:gd name="connsiteY2" fmla="*/ 6309907 h 6309907"/>
              <a:gd name="connsiteX3" fmla="*/ 0 w 4517528"/>
              <a:gd name="connsiteY3" fmla="*/ 6309907 h 6309907"/>
            </a:gdLst>
            <a:ahLst/>
            <a:cxnLst>
              <a:cxn ang="0">
                <a:pos x="connsiteX0" y="connsiteY0"/>
              </a:cxn>
              <a:cxn ang="0">
                <a:pos x="connsiteX1" y="connsiteY1"/>
              </a:cxn>
              <a:cxn ang="0">
                <a:pos x="connsiteX2" y="connsiteY2"/>
              </a:cxn>
              <a:cxn ang="0">
                <a:pos x="connsiteX3" y="connsiteY3"/>
              </a:cxn>
            </a:cxnLst>
            <a:rect l="l" t="t" r="r" b="b"/>
            <a:pathLst>
              <a:path w="4517528" h="6309907">
                <a:moveTo>
                  <a:pt x="0" y="0"/>
                </a:moveTo>
                <a:lnTo>
                  <a:pt x="4517528" y="0"/>
                </a:lnTo>
                <a:lnTo>
                  <a:pt x="4517528" y="6309907"/>
                </a:lnTo>
                <a:lnTo>
                  <a:pt x="0" y="6309907"/>
                </a:lnTo>
                <a:close/>
              </a:path>
            </a:pathLst>
          </a:custGeom>
          <a:effectLst>
            <a:outerShdw blurRad="1270000" dist="2286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519" y="73792"/>
            <a:ext cx="876300" cy="697057"/>
          </a:xfrm>
          <a:prstGeom prst="rect">
            <a:avLst/>
          </a:prstGeom>
        </p:spPr>
      </p:pic>
    </p:spTree>
    <p:extLst>
      <p:ext uri="{BB962C8B-B14F-4D97-AF65-F5344CB8AC3E}">
        <p14:creationId xmlns:p14="http://schemas.microsoft.com/office/powerpoint/2010/main" val="346016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49041663-91C4-4B30-8788-A8ADC526257C}"/>
              </a:ext>
            </a:extLst>
          </p:cNvPr>
          <p:cNvSpPr>
            <a:spLocks noGrp="1"/>
          </p:cNvSpPr>
          <p:nvPr>
            <p:ph type="pic" sz="quarter" idx="15" hasCustomPrompt="1"/>
          </p:nvPr>
        </p:nvSpPr>
        <p:spPr>
          <a:xfrm>
            <a:off x="4324350" y="1676401"/>
            <a:ext cx="3543300" cy="4617085"/>
          </a:xfrm>
          <a:custGeom>
            <a:avLst/>
            <a:gdLst>
              <a:gd name="connsiteX0" fmla="*/ 0 w 3543300"/>
              <a:gd name="connsiteY0" fmla="*/ 0 h 4617085"/>
              <a:gd name="connsiteX1" fmla="*/ 3543300 w 3543300"/>
              <a:gd name="connsiteY1" fmla="*/ 0 h 4617085"/>
              <a:gd name="connsiteX2" fmla="*/ 3543300 w 3543300"/>
              <a:gd name="connsiteY2" fmla="*/ 4617085 h 4617085"/>
              <a:gd name="connsiteX3" fmla="*/ 0 w 3543300"/>
              <a:gd name="connsiteY3" fmla="*/ 4617085 h 4617085"/>
            </a:gdLst>
            <a:ahLst/>
            <a:cxnLst>
              <a:cxn ang="0">
                <a:pos x="connsiteX0" y="connsiteY0"/>
              </a:cxn>
              <a:cxn ang="0">
                <a:pos x="connsiteX1" y="connsiteY1"/>
              </a:cxn>
              <a:cxn ang="0">
                <a:pos x="connsiteX2" y="connsiteY2"/>
              </a:cxn>
              <a:cxn ang="0">
                <a:pos x="connsiteX3" y="connsiteY3"/>
              </a:cxn>
            </a:cxnLst>
            <a:rect l="l" t="t" r="r" b="b"/>
            <a:pathLst>
              <a:path w="3543300" h="4617085">
                <a:moveTo>
                  <a:pt x="0" y="0"/>
                </a:moveTo>
                <a:lnTo>
                  <a:pt x="3543300" y="0"/>
                </a:lnTo>
                <a:lnTo>
                  <a:pt x="3543300" y="4617085"/>
                </a:lnTo>
                <a:lnTo>
                  <a:pt x="0" y="4617085"/>
                </a:lnTo>
                <a:close/>
              </a:path>
            </a:pathLst>
          </a:custGeom>
          <a:solidFill>
            <a:schemeClr val="bg1">
              <a:lumMod val="95000"/>
              <a:alpha val="15000"/>
            </a:schemeClr>
          </a:solidFill>
        </p:spPr>
        <p:txBody>
          <a:bodyPr wrap="square"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1" name="Picture Placeholder 10">
            <a:extLst>
              <a:ext uri="{FF2B5EF4-FFF2-40B4-BE49-F238E27FC236}">
                <a16:creationId xmlns:a16="http://schemas.microsoft.com/office/drawing/2014/main" id="{220B7C2F-6F4C-4351-8E45-8C5C3CBBACF0}"/>
              </a:ext>
            </a:extLst>
          </p:cNvPr>
          <p:cNvSpPr>
            <a:spLocks noGrp="1"/>
          </p:cNvSpPr>
          <p:nvPr>
            <p:ph type="pic" sz="quarter" idx="10" hasCustomPrompt="1"/>
          </p:nvPr>
        </p:nvSpPr>
        <p:spPr>
          <a:xfrm>
            <a:off x="-772163" y="2704205"/>
            <a:ext cx="2216576" cy="2857664"/>
          </a:xfrm>
          <a:custGeom>
            <a:avLst/>
            <a:gdLst>
              <a:gd name="connsiteX0" fmla="*/ 0 w 2599372"/>
              <a:gd name="connsiteY0" fmla="*/ 0 h 3351174"/>
              <a:gd name="connsiteX1" fmla="*/ 2599372 w 2599372"/>
              <a:gd name="connsiteY1" fmla="*/ 0 h 3351174"/>
              <a:gd name="connsiteX2" fmla="*/ 2599372 w 2599372"/>
              <a:gd name="connsiteY2" fmla="*/ 3351174 h 3351174"/>
              <a:gd name="connsiteX3" fmla="*/ 0 w 2599372"/>
              <a:gd name="connsiteY3" fmla="*/ 3351174 h 3351174"/>
            </a:gdLst>
            <a:ahLst/>
            <a:cxnLst>
              <a:cxn ang="0">
                <a:pos x="connsiteX0" y="connsiteY0"/>
              </a:cxn>
              <a:cxn ang="0">
                <a:pos x="connsiteX1" y="connsiteY1"/>
              </a:cxn>
              <a:cxn ang="0">
                <a:pos x="connsiteX2" y="connsiteY2"/>
              </a:cxn>
              <a:cxn ang="0">
                <a:pos x="connsiteX3" y="connsiteY3"/>
              </a:cxn>
            </a:cxnLst>
            <a:rect l="l" t="t" r="r" b="b"/>
            <a:pathLst>
              <a:path w="2599372" h="3351174">
                <a:moveTo>
                  <a:pt x="0" y="0"/>
                </a:moveTo>
                <a:lnTo>
                  <a:pt x="2599372" y="0"/>
                </a:lnTo>
                <a:lnTo>
                  <a:pt x="2599372" y="3351174"/>
                </a:lnTo>
                <a:lnTo>
                  <a:pt x="0" y="3351174"/>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5" name="Picture Placeholder 14">
            <a:extLst>
              <a:ext uri="{FF2B5EF4-FFF2-40B4-BE49-F238E27FC236}">
                <a16:creationId xmlns:a16="http://schemas.microsoft.com/office/drawing/2014/main" id="{39ACE1B6-CBA7-470C-A331-62F07F78581F}"/>
              </a:ext>
            </a:extLst>
          </p:cNvPr>
          <p:cNvSpPr>
            <a:spLocks noGrp="1"/>
          </p:cNvSpPr>
          <p:nvPr>
            <p:ph type="pic" sz="quarter" idx="14" hasCustomPrompt="1"/>
          </p:nvPr>
        </p:nvSpPr>
        <p:spPr>
          <a:xfrm>
            <a:off x="10747587" y="2704205"/>
            <a:ext cx="2216576" cy="2857664"/>
          </a:xfrm>
          <a:custGeom>
            <a:avLst/>
            <a:gdLst>
              <a:gd name="connsiteX0" fmla="*/ 0 w 2599372"/>
              <a:gd name="connsiteY0" fmla="*/ 0 h 3351174"/>
              <a:gd name="connsiteX1" fmla="*/ 2599372 w 2599372"/>
              <a:gd name="connsiteY1" fmla="*/ 0 h 3351174"/>
              <a:gd name="connsiteX2" fmla="*/ 2599372 w 2599372"/>
              <a:gd name="connsiteY2" fmla="*/ 3351174 h 3351174"/>
              <a:gd name="connsiteX3" fmla="*/ 0 w 2599372"/>
              <a:gd name="connsiteY3" fmla="*/ 3351174 h 3351174"/>
            </a:gdLst>
            <a:ahLst/>
            <a:cxnLst>
              <a:cxn ang="0">
                <a:pos x="connsiteX0" y="connsiteY0"/>
              </a:cxn>
              <a:cxn ang="0">
                <a:pos x="connsiteX1" y="connsiteY1"/>
              </a:cxn>
              <a:cxn ang="0">
                <a:pos x="connsiteX2" y="connsiteY2"/>
              </a:cxn>
              <a:cxn ang="0">
                <a:pos x="connsiteX3" y="connsiteY3"/>
              </a:cxn>
            </a:cxnLst>
            <a:rect l="l" t="t" r="r" b="b"/>
            <a:pathLst>
              <a:path w="2599372" h="3351174">
                <a:moveTo>
                  <a:pt x="0" y="0"/>
                </a:moveTo>
                <a:lnTo>
                  <a:pt x="2599372" y="0"/>
                </a:lnTo>
                <a:lnTo>
                  <a:pt x="2599372" y="3351174"/>
                </a:lnTo>
                <a:lnTo>
                  <a:pt x="0" y="3351174"/>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2" name="Picture Placeholder 11">
            <a:extLst>
              <a:ext uri="{FF2B5EF4-FFF2-40B4-BE49-F238E27FC236}">
                <a16:creationId xmlns:a16="http://schemas.microsoft.com/office/drawing/2014/main" id="{5FB01E23-5B78-4253-A49D-B783A3FF3727}"/>
              </a:ext>
            </a:extLst>
          </p:cNvPr>
          <p:cNvSpPr>
            <a:spLocks noGrp="1"/>
          </p:cNvSpPr>
          <p:nvPr>
            <p:ph type="pic" sz="quarter" idx="11" hasCustomPrompt="1"/>
          </p:nvPr>
        </p:nvSpPr>
        <p:spPr>
          <a:xfrm>
            <a:off x="1776093" y="2704205"/>
            <a:ext cx="2216576" cy="2857664"/>
          </a:xfrm>
          <a:custGeom>
            <a:avLst/>
            <a:gdLst>
              <a:gd name="connsiteX0" fmla="*/ 0 w 2599372"/>
              <a:gd name="connsiteY0" fmla="*/ 0 h 3351174"/>
              <a:gd name="connsiteX1" fmla="*/ 2599372 w 2599372"/>
              <a:gd name="connsiteY1" fmla="*/ 0 h 3351174"/>
              <a:gd name="connsiteX2" fmla="*/ 2599372 w 2599372"/>
              <a:gd name="connsiteY2" fmla="*/ 3351174 h 3351174"/>
              <a:gd name="connsiteX3" fmla="*/ 0 w 2599372"/>
              <a:gd name="connsiteY3" fmla="*/ 3351174 h 3351174"/>
            </a:gdLst>
            <a:ahLst/>
            <a:cxnLst>
              <a:cxn ang="0">
                <a:pos x="connsiteX0" y="connsiteY0"/>
              </a:cxn>
              <a:cxn ang="0">
                <a:pos x="connsiteX1" y="connsiteY1"/>
              </a:cxn>
              <a:cxn ang="0">
                <a:pos x="connsiteX2" y="connsiteY2"/>
              </a:cxn>
              <a:cxn ang="0">
                <a:pos x="connsiteX3" y="connsiteY3"/>
              </a:cxn>
            </a:cxnLst>
            <a:rect l="l" t="t" r="r" b="b"/>
            <a:pathLst>
              <a:path w="2599372" h="3351174">
                <a:moveTo>
                  <a:pt x="0" y="0"/>
                </a:moveTo>
                <a:lnTo>
                  <a:pt x="2599372" y="0"/>
                </a:lnTo>
                <a:lnTo>
                  <a:pt x="2599372" y="3351174"/>
                </a:lnTo>
                <a:lnTo>
                  <a:pt x="0" y="3351174"/>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4" name="Picture Placeholder 13">
            <a:extLst>
              <a:ext uri="{FF2B5EF4-FFF2-40B4-BE49-F238E27FC236}">
                <a16:creationId xmlns:a16="http://schemas.microsoft.com/office/drawing/2014/main" id="{87AE912B-54C3-483C-83A8-FCF1805A1E0D}"/>
              </a:ext>
            </a:extLst>
          </p:cNvPr>
          <p:cNvSpPr>
            <a:spLocks noGrp="1"/>
          </p:cNvSpPr>
          <p:nvPr>
            <p:ph type="pic" sz="quarter" idx="13" hasCustomPrompt="1"/>
          </p:nvPr>
        </p:nvSpPr>
        <p:spPr>
          <a:xfrm>
            <a:off x="8199330" y="2704205"/>
            <a:ext cx="2216576" cy="2857664"/>
          </a:xfrm>
          <a:custGeom>
            <a:avLst/>
            <a:gdLst>
              <a:gd name="connsiteX0" fmla="*/ 0 w 2599372"/>
              <a:gd name="connsiteY0" fmla="*/ 0 h 3351174"/>
              <a:gd name="connsiteX1" fmla="*/ 2599372 w 2599372"/>
              <a:gd name="connsiteY1" fmla="*/ 0 h 3351174"/>
              <a:gd name="connsiteX2" fmla="*/ 2599372 w 2599372"/>
              <a:gd name="connsiteY2" fmla="*/ 3351174 h 3351174"/>
              <a:gd name="connsiteX3" fmla="*/ 0 w 2599372"/>
              <a:gd name="connsiteY3" fmla="*/ 3351174 h 3351174"/>
            </a:gdLst>
            <a:ahLst/>
            <a:cxnLst>
              <a:cxn ang="0">
                <a:pos x="connsiteX0" y="connsiteY0"/>
              </a:cxn>
              <a:cxn ang="0">
                <a:pos x="connsiteX1" y="connsiteY1"/>
              </a:cxn>
              <a:cxn ang="0">
                <a:pos x="connsiteX2" y="connsiteY2"/>
              </a:cxn>
              <a:cxn ang="0">
                <a:pos x="connsiteX3" y="connsiteY3"/>
              </a:cxn>
            </a:cxnLst>
            <a:rect l="l" t="t" r="r" b="b"/>
            <a:pathLst>
              <a:path w="2599372" h="3351174">
                <a:moveTo>
                  <a:pt x="0" y="0"/>
                </a:moveTo>
                <a:lnTo>
                  <a:pt x="2599372" y="0"/>
                </a:lnTo>
                <a:lnTo>
                  <a:pt x="2599372" y="3351174"/>
                </a:lnTo>
                <a:lnTo>
                  <a:pt x="0" y="3351174"/>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3" name="Picture Placeholder 12">
            <a:extLst>
              <a:ext uri="{FF2B5EF4-FFF2-40B4-BE49-F238E27FC236}">
                <a16:creationId xmlns:a16="http://schemas.microsoft.com/office/drawing/2014/main" id="{78C460DD-FCE6-4F8F-B642-7FFE46F10865}"/>
              </a:ext>
            </a:extLst>
          </p:cNvPr>
          <p:cNvSpPr>
            <a:spLocks noGrp="1"/>
          </p:cNvSpPr>
          <p:nvPr>
            <p:ph type="pic" sz="quarter" idx="12" hasCustomPrompt="1"/>
          </p:nvPr>
        </p:nvSpPr>
        <p:spPr>
          <a:xfrm>
            <a:off x="4796314" y="2152650"/>
            <a:ext cx="2599372" cy="3351174"/>
          </a:xfrm>
          <a:custGeom>
            <a:avLst/>
            <a:gdLst>
              <a:gd name="connsiteX0" fmla="*/ 0 w 2599372"/>
              <a:gd name="connsiteY0" fmla="*/ 0 h 3351174"/>
              <a:gd name="connsiteX1" fmla="*/ 2599372 w 2599372"/>
              <a:gd name="connsiteY1" fmla="*/ 0 h 3351174"/>
              <a:gd name="connsiteX2" fmla="*/ 2599372 w 2599372"/>
              <a:gd name="connsiteY2" fmla="*/ 3351174 h 3351174"/>
              <a:gd name="connsiteX3" fmla="*/ 0 w 2599372"/>
              <a:gd name="connsiteY3" fmla="*/ 3351174 h 3351174"/>
            </a:gdLst>
            <a:ahLst/>
            <a:cxnLst>
              <a:cxn ang="0">
                <a:pos x="connsiteX0" y="connsiteY0"/>
              </a:cxn>
              <a:cxn ang="0">
                <a:pos x="connsiteX1" y="connsiteY1"/>
              </a:cxn>
              <a:cxn ang="0">
                <a:pos x="connsiteX2" y="connsiteY2"/>
              </a:cxn>
              <a:cxn ang="0">
                <a:pos x="connsiteX3" y="connsiteY3"/>
              </a:cxn>
            </a:cxnLst>
            <a:rect l="l" t="t" r="r" b="b"/>
            <a:pathLst>
              <a:path w="2599372" h="3351174">
                <a:moveTo>
                  <a:pt x="0" y="0"/>
                </a:moveTo>
                <a:lnTo>
                  <a:pt x="2599372" y="0"/>
                </a:lnTo>
                <a:lnTo>
                  <a:pt x="2599372" y="3351174"/>
                </a:lnTo>
                <a:lnTo>
                  <a:pt x="0" y="3351174"/>
                </a:lnTo>
                <a:close/>
              </a:path>
            </a:pathLst>
          </a:custGeom>
          <a:solidFill>
            <a:schemeClr val="bg1">
              <a:lumMod val="95000"/>
              <a:alpha val="15000"/>
            </a:schemeClr>
          </a:solidFill>
          <a:ln w="76200">
            <a:solidFill>
              <a:schemeClr val="bg1"/>
            </a:solidFill>
          </a:ln>
          <a:effectLst>
            <a:outerShdw blurRad="1270000" dist="584200" dir="5400000" sx="96000" sy="96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Tree>
    <p:extLst>
      <p:ext uri="{BB962C8B-B14F-4D97-AF65-F5344CB8AC3E}">
        <p14:creationId xmlns:p14="http://schemas.microsoft.com/office/powerpoint/2010/main" val="205091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0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125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15" grpId="0" animBg="1"/>
      <p:bldP spid="12" grpId="0" animBg="1"/>
      <p:bldP spid="14" grpId="0" animBg="1"/>
      <p:bldP spid="13"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2A313D-98F8-4004-A7B8-966E8AE047C4}"/>
              </a:ext>
            </a:extLst>
          </p:cNvPr>
          <p:cNvSpPr/>
          <p:nvPr userDrawn="1"/>
        </p:nvSpPr>
        <p:spPr>
          <a:xfrm>
            <a:off x="4541520" y="2476500"/>
            <a:ext cx="7650480" cy="3185160"/>
          </a:xfrm>
          <a:prstGeom prst="rect">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32ABD392-A524-4058-BBBD-E3E388263580}"/>
              </a:ext>
            </a:extLst>
          </p:cNvPr>
          <p:cNvSpPr>
            <a:spLocks noGrp="1"/>
          </p:cNvSpPr>
          <p:nvPr>
            <p:ph type="pic" sz="quarter" idx="10" hasCustomPrompt="1"/>
          </p:nvPr>
        </p:nvSpPr>
        <p:spPr>
          <a:xfrm>
            <a:off x="5436068" y="2143165"/>
            <a:ext cx="2719024" cy="1783838"/>
          </a:xfrm>
          <a:custGeom>
            <a:avLst/>
            <a:gdLst>
              <a:gd name="connsiteX0" fmla="*/ 0 w 2719024"/>
              <a:gd name="connsiteY0" fmla="*/ 0 h 1783838"/>
              <a:gd name="connsiteX1" fmla="*/ 2719024 w 2719024"/>
              <a:gd name="connsiteY1" fmla="*/ 0 h 1783838"/>
              <a:gd name="connsiteX2" fmla="*/ 2719024 w 2719024"/>
              <a:gd name="connsiteY2" fmla="*/ 1783838 h 1783838"/>
              <a:gd name="connsiteX3" fmla="*/ 0 w 2719024"/>
              <a:gd name="connsiteY3" fmla="*/ 1783838 h 1783838"/>
            </a:gdLst>
            <a:ahLst/>
            <a:cxnLst>
              <a:cxn ang="0">
                <a:pos x="connsiteX0" y="connsiteY0"/>
              </a:cxn>
              <a:cxn ang="0">
                <a:pos x="connsiteX1" y="connsiteY1"/>
              </a:cxn>
              <a:cxn ang="0">
                <a:pos x="connsiteX2" y="connsiteY2"/>
              </a:cxn>
              <a:cxn ang="0">
                <a:pos x="connsiteX3" y="connsiteY3"/>
              </a:cxn>
            </a:cxnLst>
            <a:rect l="l" t="t" r="r" b="b"/>
            <a:pathLst>
              <a:path w="2719024" h="1783838">
                <a:moveTo>
                  <a:pt x="0" y="0"/>
                </a:moveTo>
                <a:lnTo>
                  <a:pt x="2719024" y="0"/>
                </a:lnTo>
                <a:lnTo>
                  <a:pt x="2719024" y="1783838"/>
                </a:lnTo>
                <a:lnTo>
                  <a:pt x="0" y="1783838"/>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2" name="Picture Placeholder 11">
            <a:extLst>
              <a:ext uri="{FF2B5EF4-FFF2-40B4-BE49-F238E27FC236}">
                <a16:creationId xmlns:a16="http://schemas.microsoft.com/office/drawing/2014/main" id="{10F8FDA9-6084-4151-8EFA-1110D2F38353}"/>
              </a:ext>
            </a:extLst>
          </p:cNvPr>
          <p:cNvSpPr>
            <a:spLocks noGrp="1"/>
          </p:cNvSpPr>
          <p:nvPr>
            <p:ph type="pic" sz="quarter" idx="11" hasCustomPrompt="1"/>
          </p:nvPr>
        </p:nvSpPr>
        <p:spPr>
          <a:xfrm>
            <a:off x="6504115" y="4166544"/>
            <a:ext cx="2719024" cy="1783838"/>
          </a:xfrm>
          <a:custGeom>
            <a:avLst/>
            <a:gdLst>
              <a:gd name="connsiteX0" fmla="*/ 0 w 2719024"/>
              <a:gd name="connsiteY0" fmla="*/ 0 h 1783838"/>
              <a:gd name="connsiteX1" fmla="*/ 2719024 w 2719024"/>
              <a:gd name="connsiteY1" fmla="*/ 0 h 1783838"/>
              <a:gd name="connsiteX2" fmla="*/ 2719024 w 2719024"/>
              <a:gd name="connsiteY2" fmla="*/ 1783838 h 1783838"/>
              <a:gd name="connsiteX3" fmla="*/ 0 w 2719024"/>
              <a:gd name="connsiteY3" fmla="*/ 1783838 h 1783838"/>
            </a:gdLst>
            <a:ahLst/>
            <a:cxnLst>
              <a:cxn ang="0">
                <a:pos x="connsiteX0" y="connsiteY0"/>
              </a:cxn>
              <a:cxn ang="0">
                <a:pos x="connsiteX1" y="connsiteY1"/>
              </a:cxn>
              <a:cxn ang="0">
                <a:pos x="connsiteX2" y="connsiteY2"/>
              </a:cxn>
              <a:cxn ang="0">
                <a:pos x="connsiteX3" y="connsiteY3"/>
              </a:cxn>
            </a:cxnLst>
            <a:rect l="l" t="t" r="r" b="b"/>
            <a:pathLst>
              <a:path w="2719024" h="1783838">
                <a:moveTo>
                  <a:pt x="0" y="0"/>
                </a:moveTo>
                <a:lnTo>
                  <a:pt x="2719024" y="0"/>
                </a:lnTo>
                <a:lnTo>
                  <a:pt x="2719024" y="1783838"/>
                </a:lnTo>
                <a:lnTo>
                  <a:pt x="0" y="1783838"/>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3" name="Picture Placeholder 12">
            <a:extLst>
              <a:ext uri="{FF2B5EF4-FFF2-40B4-BE49-F238E27FC236}">
                <a16:creationId xmlns:a16="http://schemas.microsoft.com/office/drawing/2014/main" id="{B09E94FC-BAE5-4A4C-89A7-FCC3178D6E42}"/>
              </a:ext>
            </a:extLst>
          </p:cNvPr>
          <p:cNvSpPr>
            <a:spLocks noGrp="1"/>
          </p:cNvSpPr>
          <p:nvPr>
            <p:ph type="pic" sz="quarter" idx="12" hasCustomPrompt="1"/>
          </p:nvPr>
        </p:nvSpPr>
        <p:spPr>
          <a:xfrm>
            <a:off x="8404931" y="2143165"/>
            <a:ext cx="2719024" cy="1783838"/>
          </a:xfrm>
          <a:custGeom>
            <a:avLst/>
            <a:gdLst>
              <a:gd name="connsiteX0" fmla="*/ 0 w 2719024"/>
              <a:gd name="connsiteY0" fmla="*/ 0 h 1783838"/>
              <a:gd name="connsiteX1" fmla="*/ 2719024 w 2719024"/>
              <a:gd name="connsiteY1" fmla="*/ 0 h 1783838"/>
              <a:gd name="connsiteX2" fmla="*/ 2719024 w 2719024"/>
              <a:gd name="connsiteY2" fmla="*/ 1783838 h 1783838"/>
              <a:gd name="connsiteX3" fmla="*/ 0 w 2719024"/>
              <a:gd name="connsiteY3" fmla="*/ 1783838 h 1783838"/>
            </a:gdLst>
            <a:ahLst/>
            <a:cxnLst>
              <a:cxn ang="0">
                <a:pos x="connsiteX0" y="connsiteY0"/>
              </a:cxn>
              <a:cxn ang="0">
                <a:pos x="connsiteX1" y="connsiteY1"/>
              </a:cxn>
              <a:cxn ang="0">
                <a:pos x="connsiteX2" y="connsiteY2"/>
              </a:cxn>
              <a:cxn ang="0">
                <a:pos x="connsiteX3" y="connsiteY3"/>
              </a:cxn>
            </a:cxnLst>
            <a:rect l="l" t="t" r="r" b="b"/>
            <a:pathLst>
              <a:path w="2719024" h="1783838">
                <a:moveTo>
                  <a:pt x="0" y="0"/>
                </a:moveTo>
                <a:lnTo>
                  <a:pt x="2719024" y="0"/>
                </a:lnTo>
                <a:lnTo>
                  <a:pt x="2719024" y="1783838"/>
                </a:lnTo>
                <a:lnTo>
                  <a:pt x="0" y="1783838"/>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4" name="Picture Placeholder 13">
            <a:extLst>
              <a:ext uri="{FF2B5EF4-FFF2-40B4-BE49-F238E27FC236}">
                <a16:creationId xmlns:a16="http://schemas.microsoft.com/office/drawing/2014/main" id="{F5E8FA30-4BEE-4878-AC3F-2AE40097ABF7}"/>
              </a:ext>
            </a:extLst>
          </p:cNvPr>
          <p:cNvSpPr>
            <a:spLocks noGrp="1"/>
          </p:cNvSpPr>
          <p:nvPr>
            <p:ph type="pic" sz="quarter" idx="13" hasCustomPrompt="1"/>
          </p:nvPr>
        </p:nvSpPr>
        <p:spPr>
          <a:xfrm>
            <a:off x="9472977" y="4166544"/>
            <a:ext cx="2719024" cy="1783838"/>
          </a:xfrm>
          <a:custGeom>
            <a:avLst/>
            <a:gdLst>
              <a:gd name="connsiteX0" fmla="*/ 0 w 2719024"/>
              <a:gd name="connsiteY0" fmla="*/ 0 h 1783838"/>
              <a:gd name="connsiteX1" fmla="*/ 2719024 w 2719024"/>
              <a:gd name="connsiteY1" fmla="*/ 0 h 1783838"/>
              <a:gd name="connsiteX2" fmla="*/ 2719024 w 2719024"/>
              <a:gd name="connsiteY2" fmla="*/ 1783838 h 1783838"/>
              <a:gd name="connsiteX3" fmla="*/ 0 w 2719024"/>
              <a:gd name="connsiteY3" fmla="*/ 1783838 h 1783838"/>
            </a:gdLst>
            <a:ahLst/>
            <a:cxnLst>
              <a:cxn ang="0">
                <a:pos x="connsiteX0" y="connsiteY0"/>
              </a:cxn>
              <a:cxn ang="0">
                <a:pos x="connsiteX1" y="connsiteY1"/>
              </a:cxn>
              <a:cxn ang="0">
                <a:pos x="connsiteX2" y="connsiteY2"/>
              </a:cxn>
              <a:cxn ang="0">
                <a:pos x="connsiteX3" y="connsiteY3"/>
              </a:cxn>
            </a:cxnLst>
            <a:rect l="l" t="t" r="r" b="b"/>
            <a:pathLst>
              <a:path w="2719024" h="1783838">
                <a:moveTo>
                  <a:pt x="0" y="0"/>
                </a:moveTo>
                <a:lnTo>
                  <a:pt x="2719024" y="0"/>
                </a:lnTo>
                <a:lnTo>
                  <a:pt x="2719024" y="1783838"/>
                </a:lnTo>
                <a:lnTo>
                  <a:pt x="0" y="1783838"/>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5" name="Picture Placeholder 14">
            <a:extLst>
              <a:ext uri="{FF2B5EF4-FFF2-40B4-BE49-F238E27FC236}">
                <a16:creationId xmlns:a16="http://schemas.microsoft.com/office/drawing/2014/main" id="{CB1E2CD5-412F-4765-8DA9-115CBAA03563}"/>
              </a:ext>
            </a:extLst>
          </p:cNvPr>
          <p:cNvSpPr>
            <a:spLocks noGrp="1"/>
          </p:cNvSpPr>
          <p:nvPr>
            <p:ph type="pic" sz="quarter" idx="14" hasCustomPrompt="1"/>
          </p:nvPr>
        </p:nvSpPr>
        <p:spPr>
          <a:xfrm>
            <a:off x="1055688" y="3238804"/>
            <a:ext cx="4130540" cy="2709876"/>
          </a:xfrm>
          <a:custGeom>
            <a:avLst/>
            <a:gdLst>
              <a:gd name="connsiteX0" fmla="*/ 0 w 2719024"/>
              <a:gd name="connsiteY0" fmla="*/ 0 h 1783838"/>
              <a:gd name="connsiteX1" fmla="*/ 2719024 w 2719024"/>
              <a:gd name="connsiteY1" fmla="*/ 0 h 1783838"/>
              <a:gd name="connsiteX2" fmla="*/ 2719024 w 2719024"/>
              <a:gd name="connsiteY2" fmla="*/ 1783838 h 1783838"/>
              <a:gd name="connsiteX3" fmla="*/ 0 w 2719024"/>
              <a:gd name="connsiteY3" fmla="*/ 1783838 h 1783838"/>
            </a:gdLst>
            <a:ahLst/>
            <a:cxnLst>
              <a:cxn ang="0">
                <a:pos x="connsiteX0" y="connsiteY0"/>
              </a:cxn>
              <a:cxn ang="0">
                <a:pos x="connsiteX1" y="connsiteY1"/>
              </a:cxn>
              <a:cxn ang="0">
                <a:pos x="connsiteX2" y="connsiteY2"/>
              </a:cxn>
              <a:cxn ang="0">
                <a:pos x="connsiteX3" y="connsiteY3"/>
              </a:cxn>
            </a:cxnLst>
            <a:rect l="l" t="t" r="r" b="b"/>
            <a:pathLst>
              <a:path w="2719024" h="1783838">
                <a:moveTo>
                  <a:pt x="0" y="0"/>
                </a:moveTo>
                <a:lnTo>
                  <a:pt x="2719024" y="0"/>
                </a:lnTo>
                <a:lnTo>
                  <a:pt x="2719024" y="1783838"/>
                </a:lnTo>
                <a:lnTo>
                  <a:pt x="0" y="1783838"/>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Tree>
    <p:extLst>
      <p:ext uri="{BB962C8B-B14F-4D97-AF65-F5344CB8AC3E}">
        <p14:creationId xmlns:p14="http://schemas.microsoft.com/office/powerpoint/2010/main" val="319919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1+#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1+#ppt_w/2"/>
                                          </p:val>
                                        </p:tav>
                                        <p:tav tm="100000">
                                          <p:val>
                                            <p:strVal val="#ppt_x"/>
                                          </p:val>
                                        </p:tav>
                                      </p:tavLst>
                                    </p:anim>
                                    <p:anim calcmode="lin" valueType="num">
                                      <p:cBhvr additive="base">
                                        <p:cTn id="20" dur="10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1+#ppt_w/2"/>
                                          </p:val>
                                        </p:tav>
                                        <p:tav tm="100000">
                                          <p:val>
                                            <p:strVal val="#ppt_x"/>
                                          </p:val>
                                        </p:tav>
                                      </p:tavLst>
                                    </p:anim>
                                    <p:anim calcmode="lin" valueType="num">
                                      <p:cBhvr additive="base">
                                        <p:cTn id="24" dur="10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5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1+#ppt_w/2"/>
                                          </p:val>
                                        </p:tav>
                                        <p:tav tm="100000">
                                          <p:val>
                                            <p:strVal val="#ppt_x"/>
                                          </p:val>
                                        </p:tav>
                                      </p:tavLst>
                                    </p:anim>
                                    <p:anim calcmode="lin" valueType="num">
                                      <p:cBhvr additive="base">
                                        <p:cTn id="2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A4C6AE1-4744-4AA7-9FBB-0A43F355C198}"/>
              </a:ext>
            </a:extLst>
          </p:cNvPr>
          <p:cNvSpPr>
            <a:spLocks noGrp="1"/>
          </p:cNvSpPr>
          <p:nvPr>
            <p:ph type="pic" sz="quarter" idx="10"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alpha val="15000"/>
            </a:schemeClr>
          </a:solidFill>
        </p:spPr>
        <p:txBody>
          <a:bodyPr wrap="square" anchor="t">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14" name="Picture Placeholder 13">
            <a:extLst>
              <a:ext uri="{FF2B5EF4-FFF2-40B4-BE49-F238E27FC236}">
                <a16:creationId xmlns:a16="http://schemas.microsoft.com/office/drawing/2014/main" id="{8939C125-F685-439C-9FE4-651060731F1B}"/>
              </a:ext>
            </a:extLst>
          </p:cNvPr>
          <p:cNvSpPr>
            <a:spLocks noGrp="1"/>
          </p:cNvSpPr>
          <p:nvPr>
            <p:ph type="pic" sz="quarter" idx="11" hasCustomPrompt="1"/>
          </p:nvPr>
        </p:nvSpPr>
        <p:spPr>
          <a:xfrm>
            <a:off x="1080228" y="3589551"/>
            <a:ext cx="2149570" cy="2149570"/>
          </a:xfrm>
          <a:custGeom>
            <a:avLst/>
            <a:gdLst>
              <a:gd name="connsiteX0" fmla="*/ 0 w 2149570"/>
              <a:gd name="connsiteY0" fmla="*/ 0 h 2149570"/>
              <a:gd name="connsiteX1" fmla="*/ 2149570 w 2149570"/>
              <a:gd name="connsiteY1" fmla="*/ 0 h 2149570"/>
              <a:gd name="connsiteX2" fmla="*/ 2149570 w 2149570"/>
              <a:gd name="connsiteY2" fmla="*/ 2149570 h 2149570"/>
              <a:gd name="connsiteX3" fmla="*/ 0 w 2149570"/>
              <a:gd name="connsiteY3" fmla="*/ 2149570 h 2149570"/>
            </a:gdLst>
            <a:ahLst/>
            <a:cxnLst>
              <a:cxn ang="0">
                <a:pos x="connsiteX0" y="connsiteY0"/>
              </a:cxn>
              <a:cxn ang="0">
                <a:pos x="connsiteX1" y="connsiteY1"/>
              </a:cxn>
              <a:cxn ang="0">
                <a:pos x="connsiteX2" y="connsiteY2"/>
              </a:cxn>
              <a:cxn ang="0">
                <a:pos x="connsiteX3" y="connsiteY3"/>
              </a:cxn>
            </a:cxnLst>
            <a:rect l="l" t="t" r="r" b="b"/>
            <a:pathLst>
              <a:path w="2149570" h="2149570">
                <a:moveTo>
                  <a:pt x="0" y="0"/>
                </a:moveTo>
                <a:lnTo>
                  <a:pt x="2149570" y="0"/>
                </a:lnTo>
                <a:lnTo>
                  <a:pt x="2149570" y="2149570"/>
                </a:lnTo>
                <a:lnTo>
                  <a:pt x="0" y="2149570"/>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6" name="Picture Placeholder 15">
            <a:extLst>
              <a:ext uri="{FF2B5EF4-FFF2-40B4-BE49-F238E27FC236}">
                <a16:creationId xmlns:a16="http://schemas.microsoft.com/office/drawing/2014/main" id="{6AFCE60D-DDB5-4E7E-8103-08DCD4C1234D}"/>
              </a:ext>
            </a:extLst>
          </p:cNvPr>
          <p:cNvSpPr>
            <a:spLocks noGrp="1"/>
          </p:cNvSpPr>
          <p:nvPr>
            <p:ph type="pic" sz="quarter" idx="12" hasCustomPrompt="1"/>
          </p:nvPr>
        </p:nvSpPr>
        <p:spPr>
          <a:xfrm>
            <a:off x="3547051" y="4883778"/>
            <a:ext cx="2149570" cy="2149570"/>
          </a:xfrm>
          <a:custGeom>
            <a:avLst/>
            <a:gdLst>
              <a:gd name="connsiteX0" fmla="*/ 0 w 2149570"/>
              <a:gd name="connsiteY0" fmla="*/ 0 h 2149570"/>
              <a:gd name="connsiteX1" fmla="*/ 2149570 w 2149570"/>
              <a:gd name="connsiteY1" fmla="*/ 0 h 2149570"/>
              <a:gd name="connsiteX2" fmla="*/ 2149570 w 2149570"/>
              <a:gd name="connsiteY2" fmla="*/ 2149570 h 2149570"/>
              <a:gd name="connsiteX3" fmla="*/ 0 w 2149570"/>
              <a:gd name="connsiteY3" fmla="*/ 2149570 h 2149570"/>
            </a:gdLst>
            <a:ahLst/>
            <a:cxnLst>
              <a:cxn ang="0">
                <a:pos x="connsiteX0" y="connsiteY0"/>
              </a:cxn>
              <a:cxn ang="0">
                <a:pos x="connsiteX1" y="connsiteY1"/>
              </a:cxn>
              <a:cxn ang="0">
                <a:pos x="connsiteX2" y="connsiteY2"/>
              </a:cxn>
              <a:cxn ang="0">
                <a:pos x="connsiteX3" y="connsiteY3"/>
              </a:cxn>
            </a:cxnLst>
            <a:rect l="l" t="t" r="r" b="b"/>
            <a:pathLst>
              <a:path w="2149570" h="2149570">
                <a:moveTo>
                  <a:pt x="0" y="0"/>
                </a:moveTo>
                <a:lnTo>
                  <a:pt x="2149570" y="0"/>
                </a:lnTo>
                <a:lnTo>
                  <a:pt x="2149570" y="2149570"/>
                </a:lnTo>
                <a:lnTo>
                  <a:pt x="0" y="2149570"/>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7" name="Picture Placeholder 16">
            <a:extLst>
              <a:ext uri="{FF2B5EF4-FFF2-40B4-BE49-F238E27FC236}">
                <a16:creationId xmlns:a16="http://schemas.microsoft.com/office/drawing/2014/main" id="{37F49196-4973-4FE6-818D-AEAD4C287372}"/>
              </a:ext>
            </a:extLst>
          </p:cNvPr>
          <p:cNvSpPr>
            <a:spLocks noGrp="1"/>
          </p:cNvSpPr>
          <p:nvPr>
            <p:ph type="pic" sz="quarter" idx="13" hasCustomPrompt="1"/>
          </p:nvPr>
        </p:nvSpPr>
        <p:spPr>
          <a:xfrm>
            <a:off x="3547051" y="2444577"/>
            <a:ext cx="2149570" cy="2149570"/>
          </a:xfrm>
          <a:custGeom>
            <a:avLst/>
            <a:gdLst>
              <a:gd name="connsiteX0" fmla="*/ 0 w 2149570"/>
              <a:gd name="connsiteY0" fmla="*/ 0 h 2149570"/>
              <a:gd name="connsiteX1" fmla="*/ 2149570 w 2149570"/>
              <a:gd name="connsiteY1" fmla="*/ 0 h 2149570"/>
              <a:gd name="connsiteX2" fmla="*/ 2149570 w 2149570"/>
              <a:gd name="connsiteY2" fmla="*/ 2149570 h 2149570"/>
              <a:gd name="connsiteX3" fmla="*/ 0 w 2149570"/>
              <a:gd name="connsiteY3" fmla="*/ 2149570 h 2149570"/>
            </a:gdLst>
            <a:ahLst/>
            <a:cxnLst>
              <a:cxn ang="0">
                <a:pos x="connsiteX0" y="connsiteY0"/>
              </a:cxn>
              <a:cxn ang="0">
                <a:pos x="connsiteX1" y="connsiteY1"/>
              </a:cxn>
              <a:cxn ang="0">
                <a:pos x="connsiteX2" y="connsiteY2"/>
              </a:cxn>
              <a:cxn ang="0">
                <a:pos x="connsiteX3" y="connsiteY3"/>
              </a:cxn>
            </a:cxnLst>
            <a:rect l="l" t="t" r="r" b="b"/>
            <a:pathLst>
              <a:path w="2149570" h="2149570">
                <a:moveTo>
                  <a:pt x="0" y="0"/>
                </a:moveTo>
                <a:lnTo>
                  <a:pt x="2149570" y="0"/>
                </a:lnTo>
                <a:lnTo>
                  <a:pt x="2149570" y="2149570"/>
                </a:lnTo>
                <a:lnTo>
                  <a:pt x="0" y="2149570"/>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8" name="Picture Placeholder 17">
            <a:extLst>
              <a:ext uri="{FF2B5EF4-FFF2-40B4-BE49-F238E27FC236}">
                <a16:creationId xmlns:a16="http://schemas.microsoft.com/office/drawing/2014/main" id="{2910ED9B-E42E-418C-B70F-D9AB09AEB0FF}"/>
              </a:ext>
            </a:extLst>
          </p:cNvPr>
          <p:cNvSpPr>
            <a:spLocks noGrp="1"/>
          </p:cNvSpPr>
          <p:nvPr>
            <p:ph type="pic" sz="quarter" idx="14" hasCustomPrompt="1"/>
          </p:nvPr>
        </p:nvSpPr>
        <p:spPr>
          <a:xfrm>
            <a:off x="6013873" y="2999432"/>
            <a:ext cx="2149570" cy="2149570"/>
          </a:xfrm>
          <a:custGeom>
            <a:avLst/>
            <a:gdLst>
              <a:gd name="connsiteX0" fmla="*/ 0 w 2149570"/>
              <a:gd name="connsiteY0" fmla="*/ 0 h 2149570"/>
              <a:gd name="connsiteX1" fmla="*/ 2149570 w 2149570"/>
              <a:gd name="connsiteY1" fmla="*/ 0 h 2149570"/>
              <a:gd name="connsiteX2" fmla="*/ 2149570 w 2149570"/>
              <a:gd name="connsiteY2" fmla="*/ 2149570 h 2149570"/>
              <a:gd name="connsiteX3" fmla="*/ 0 w 2149570"/>
              <a:gd name="connsiteY3" fmla="*/ 2149570 h 2149570"/>
            </a:gdLst>
            <a:ahLst/>
            <a:cxnLst>
              <a:cxn ang="0">
                <a:pos x="connsiteX0" y="connsiteY0"/>
              </a:cxn>
              <a:cxn ang="0">
                <a:pos x="connsiteX1" y="connsiteY1"/>
              </a:cxn>
              <a:cxn ang="0">
                <a:pos x="connsiteX2" y="connsiteY2"/>
              </a:cxn>
              <a:cxn ang="0">
                <a:pos x="connsiteX3" y="connsiteY3"/>
              </a:cxn>
            </a:cxnLst>
            <a:rect l="l" t="t" r="r" b="b"/>
            <a:pathLst>
              <a:path w="2149570" h="2149570">
                <a:moveTo>
                  <a:pt x="0" y="0"/>
                </a:moveTo>
                <a:lnTo>
                  <a:pt x="2149570" y="0"/>
                </a:lnTo>
                <a:lnTo>
                  <a:pt x="2149570" y="2149570"/>
                </a:lnTo>
                <a:lnTo>
                  <a:pt x="0" y="2149570"/>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19" name="Picture Placeholder 18">
            <a:extLst>
              <a:ext uri="{FF2B5EF4-FFF2-40B4-BE49-F238E27FC236}">
                <a16:creationId xmlns:a16="http://schemas.microsoft.com/office/drawing/2014/main" id="{815FB447-C9B0-41B9-B408-E8756759F91F}"/>
              </a:ext>
            </a:extLst>
          </p:cNvPr>
          <p:cNvSpPr>
            <a:spLocks noGrp="1"/>
          </p:cNvSpPr>
          <p:nvPr>
            <p:ph type="pic" sz="quarter" idx="15" hasCustomPrompt="1"/>
          </p:nvPr>
        </p:nvSpPr>
        <p:spPr>
          <a:xfrm>
            <a:off x="6013873" y="549275"/>
            <a:ext cx="2149570" cy="2149570"/>
          </a:xfrm>
          <a:custGeom>
            <a:avLst/>
            <a:gdLst>
              <a:gd name="connsiteX0" fmla="*/ 0 w 2149570"/>
              <a:gd name="connsiteY0" fmla="*/ 0 h 2149570"/>
              <a:gd name="connsiteX1" fmla="*/ 2149570 w 2149570"/>
              <a:gd name="connsiteY1" fmla="*/ 0 h 2149570"/>
              <a:gd name="connsiteX2" fmla="*/ 2149570 w 2149570"/>
              <a:gd name="connsiteY2" fmla="*/ 2149570 h 2149570"/>
              <a:gd name="connsiteX3" fmla="*/ 0 w 2149570"/>
              <a:gd name="connsiteY3" fmla="*/ 2149570 h 2149570"/>
            </a:gdLst>
            <a:ahLst/>
            <a:cxnLst>
              <a:cxn ang="0">
                <a:pos x="connsiteX0" y="connsiteY0"/>
              </a:cxn>
              <a:cxn ang="0">
                <a:pos x="connsiteX1" y="connsiteY1"/>
              </a:cxn>
              <a:cxn ang="0">
                <a:pos x="connsiteX2" y="connsiteY2"/>
              </a:cxn>
              <a:cxn ang="0">
                <a:pos x="connsiteX3" y="connsiteY3"/>
              </a:cxn>
            </a:cxnLst>
            <a:rect l="l" t="t" r="r" b="b"/>
            <a:pathLst>
              <a:path w="2149570" h="2149570">
                <a:moveTo>
                  <a:pt x="0" y="0"/>
                </a:moveTo>
                <a:lnTo>
                  <a:pt x="2149570" y="0"/>
                </a:lnTo>
                <a:lnTo>
                  <a:pt x="2149570" y="2149570"/>
                </a:lnTo>
                <a:lnTo>
                  <a:pt x="0" y="2149570"/>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
        <p:nvSpPr>
          <p:cNvPr id="20" name="Picture Placeholder 19">
            <a:extLst>
              <a:ext uri="{FF2B5EF4-FFF2-40B4-BE49-F238E27FC236}">
                <a16:creationId xmlns:a16="http://schemas.microsoft.com/office/drawing/2014/main" id="{6D2B1CDC-AC8B-470E-B0CF-27EA12FFB5C5}"/>
              </a:ext>
            </a:extLst>
          </p:cNvPr>
          <p:cNvSpPr>
            <a:spLocks noGrp="1"/>
          </p:cNvSpPr>
          <p:nvPr>
            <p:ph type="pic" sz="quarter" idx="16" hasCustomPrompt="1"/>
          </p:nvPr>
        </p:nvSpPr>
        <p:spPr>
          <a:xfrm>
            <a:off x="8480696" y="1369791"/>
            <a:ext cx="2149570" cy="2149570"/>
          </a:xfrm>
          <a:custGeom>
            <a:avLst/>
            <a:gdLst>
              <a:gd name="connsiteX0" fmla="*/ 0 w 2149570"/>
              <a:gd name="connsiteY0" fmla="*/ 0 h 2149570"/>
              <a:gd name="connsiteX1" fmla="*/ 2149570 w 2149570"/>
              <a:gd name="connsiteY1" fmla="*/ 0 h 2149570"/>
              <a:gd name="connsiteX2" fmla="*/ 2149570 w 2149570"/>
              <a:gd name="connsiteY2" fmla="*/ 2149570 h 2149570"/>
              <a:gd name="connsiteX3" fmla="*/ 0 w 2149570"/>
              <a:gd name="connsiteY3" fmla="*/ 2149570 h 2149570"/>
            </a:gdLst>
            <a:ahLst/>
            <a:cxnLst>
              <a:cxn ang="0">
                <a:pos x="connsiteX0" y="connsiteY0"/>
              </a:cxn>
              <a:cxn ang="0">
                <a:pos x="connsiteX1" y="connsiteY1"/>
              </a:cxn>
              <a:cxn ang="0">
                <a:pos x="connsiteX2" y="connsiteY2"/>
              </a:cxn>
              <a:cxn ang="0">
                <a:pos x="connsiteX3" y="connsiteY3"/>
              </a:cxn>
            </a:cxnLst>
            <a:rect l="l" t="t" r="r" b="b"/>
            <a:pathLst>
              <a:path w="2149570" h="2149570">
                <a:moveTo>
                  <a:pt x="0" y="0"/>
                </a:moveTo>
                <a:lnTo>
                  <a:pt x="2149570" y="0"/>
                </a:lnTo>
                <a:lnTo>
                  <a:pt x="2149570" y="2149570"/>
                </a:lnTo>
                <a:lnTo>
                  <a:pt x="0" y="2149570"/>
                </a:lnTo>
                <a:close/>
              </a:path>
            </a:pathLst>
          </a:custGeom>
          <a:solidFill>
            <a:schemeClr val="bg1">
              <a:lumMod val="95000"/>
              <a:alpha val="15000"/>
            </a:schemeClr>
          </a:solidFill>
          <a:ln>
            <a:noFill/>
          </a:ln>
          <a:effectLst>
            <a:outerShdw blurRad="1270000" dist="2667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marL="0" lvl="0" algn="ctr"/>
            <a:endParaRPr lang="en-GB" dirty="0"/>
          </a:p>
        </p:txBody>
      </p:sp>
    </p:spTree>
    <p:extLst>
      <p:ext uri="{BB962C8B-B14F-4D97-AF65-F5344CB8AC3E}">
        <p14:creationId xmlns:p14="http://schemas.microsoft.com/office/powerpoint/2010/main" val="107294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750" fill="hold"/>
                                        <p:tgtEl>
                                          <p:spTgt spid="14"/>
                                        </p:tgtEl>
                                        <p:attrNameLst>
                                          <p:attrName>ppt_x</p:attrName>
                                        </p:attrNameLst>
                                      </p:cBhvr>
                                      <p:tavLst>
                                        <p:tav tm="0">
                                          <p:val>
                                            <p:strVal val="#ppt_x"/>
                                          </p:val>
                                        </p:tav>
                                        <p:tav tm="100000">
                                          <p:val>
                                            <p:strVal val="#ppt_x"/>
                                          </p:val>
                                        </p:tav>
                                      </p:tavLst>
                                    </p:anim>
                                    <p:anim calcmode="lin" valueType="num">
                                      <p:cBhvr additive="base">
                                        <p:cTn id="11" dur="75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decel="100000" fill="hold" grpId="0" nodeType="withEffect">
                                  <p:stCondLst>
                                    <p:cond delay="25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750" fill="hold"/>
                                        <p:tgtEl>
                                          <p:spTgt spid="17"/>
                                        </p:tgtEl>
                                        <p:attrNameLst>
                                          <p:attrName>ppt_x</p:attrName>
                                        </p:attrNameLst>
                                      </p:cBhvr>
                                      <p:tavLst>
                                        <p:tav tm="0">
                                          <p:val>
                                            <p:strVal val="#ppt_x"/>
                                          </p:val>
                                        </p:tav>
                                        <p:tav tm="100000">
                                          <p:val>
                                            <p:strVal val="#ppt_x"/>
                                          </p:val>
                                        </p:tav>
                                      </p:tavLst>
                                    </p:anim>
                                    <p:anim calcmode="lin" valueType="num">
                                      <p:cBhvr additive="base">
                                        <p:cTn id="15" dur="75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decel="100000" fill="hold" grpId="0" nodeType="withEffect">
                                  <p:stCondLst>
                                    <p:cond delay="50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750" fill="hold"/>
                                        <p:tgtEl>
                                          <p:spTgt spid="19"/>
                                        </p:tgtEl>
                                        <p:attrNameLst>
                                          <p:attrName>ppt_x</p:attrName>
                                        </p:attrNameLst>
                                      </p:cBhvr>
                                      <p:tavLst>
                                        <p:tav tm="0">
                                          <p:val>
                                            <p:strVal val="#ppt_x"/>
                                          </p:val>
                                        </p:tav>
                                        <p:tav tm="100000">
                                          <p:val>
                                            <p:strVal val="#ppt_x"/>
                                          </p:val>
                                        </p:tav>
                                      </p:tavLst>
                                    </p:anim>
                                    <p:anim calcmode="lin" valueType="num">
                                      <p:cBhvr additive="base">
                                        <p:cTn id="19" dur="75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25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750" fill="hold"/>
                                        <p:tgtEl>
                                          <p:spTgt spid="16"/>
                                        </p:tgtEl>
                                        <p:attrNameLst>
                                          <p:attrName>ppt_x</p:attrName>
                                        </p:attrNameLst>
                                      </p:cBhvr>
                                      <p:tavLst>
                                        <p:tav tm="0">
                                          <p:val>
                                            <p:strVal val="#ppt_x"/>
                                          </p:val>
                                        </p:tav>
                                        <p:tav tm="100000">
                                          <p:val>
                                            <p:strVal val="#ppt_x"/>
                                          </p:val>
                                        </p:tav>
                                      </p:tavLst>
                                    </p:anim>
                                    <p:anim calcmode="lin" valueType="num">
                                      <p:cBhvr additive="base">
                                        <p:cTn id="23" dur="75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50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750" fill="hold"/>
                                        <p:tgtEl>
                                          <p:spTgt spid="18"/>
                                        </p:tgtEl>
                                        <p:attrNameLst>
                                          <p:attrName>ppt_x</p:attrName>
                                        </p:attrNameLst>
                                      </p:cBhvr>
                                      <p:tavLst>
                                        <p:tav tm="0">
                                          <p:val>
                                            <p:strVal val="#ppt_x"/>
                                          </p:val>
                                        </p:tav>
                                        <p:tav tm="100000">
                                          <p:val>
                                            <p:strVal val="#ppt_x"/>
                                          </p:val>
                                        </p:tav>
                                      </p:tavLst>
                                    </p:anim>
                                    <p:anim calcmode="lin" valueType="num">
                                      <p:cBhvr additive="base">
                                        <p:cTn id="27" dur="750" fill="hold"/>
                                        <p:tgtEl>
                                          <p:spTgt spid="18"/>
                                        </p:tgtEl>
                                        <p:attrNameLst>
                                          <p:attrName>ppt_y</p:attrName>
                                        </p:attrNameLst>
                                      </p:cBhvr>
                                      <p:tavLst>
                                        <p:tav tm="0">
                                          <p:val>
                                            <p:strVal val="1+#ppt_h/2"/>
                                          </p:val>
                                        </p:tav>
                                        <p:tav tm="100000">
                                          <p:val>
                                            <p:strVal val="#ppt_y"/>
                                          </p:val>
                                        </p:tav>
                                      </p:tavLst>
                                    </p:anim>
                                  </p:childTnLst>
                                </p:cTn>
                              </p:par>
                              <p:par>
                                <p:cTn id="28" presetID="2" presetClass="entr" presetSubtype="4" decel="100000" fill="hold" grpId="0" nodeType="withEffect">
                                  <p:stCondLst>
                                    <p:cond delay="75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750" fill="hold"/>
                                        <p:tgtEl>
                                          <p:spTgt spid="20"/>
                                        </p:tgtEl>
                                        <p:attrNameLst>
                                          <p:attrName>ppt_x</p:attrName>
                                        </p:attrNameLst>
                                      </p:cBhvr>
                                      <p:tavLst>
                                        <p:tav tm="0">
                                          <p:val>
                                            <p:strVal val="#ppt_x"/>
                                          </p:val>
                                        </p:tav>
                                        <p:tav tm="100000">
                                          <p:val>
                                            <p:strVal val="#ppt_x"/>
                                          </p:val>
                                        </p:tav>
                                      </p:tavLst>
                                    </p:anim>
                                    <p:anim calcmode="lin" valueType="num">
                                      <p:cBhvr additive="base">
                                        <p:cTn id="31"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6" grpId="0" animBg="1"/>
      <p:bldP spid="17" grpId="0" animBg="1"/>
      <p:bldP spid="18" grpId="0" animBg="1"/>
      <p:bldP spid="19" grpId="0" animBg="1"/>
      <p:bldP spid="20"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E86EB847-FFEE-47DA-AEF0-71C6A9C4365A}"/>
              </a:ext>
            </a:extLst>
          </p:cNvPr>
          <p:cNvSpPr/>
          <p:nvPr userDrawn="1"/>
        </p:nvSpPr>
        <p:spPr>
          <a:xfrm flipH="1">
            <a:off x="5333999" y="1"/>
            <a:ext cx="6858000" cy="6858000"/>
          </a:xfrm>
          <a:prstGeom prst="rtTriangle">
            <a:avLst/>
          </a:prstGeom>
          <a:gradFill>
            <a:gsLst>
              <a:gs pos="0">
                <a:schemeClr val="accent1"/>
              </a:gs>
              <a:gs pos="35000">
                <a:schemeClr val="accent1"/>
              </a:gs>
              <a:gs pos="100000">
                <a:schemeClr val="accent1">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C07CEBE1-F930-4335-BB1D-B7DAC03B3615}"/>
              </a:ext>
            </a:extLst>
          </p:cNvPr>
          <p:cNvGrpSpPr/>
          <p:nvPr userDrawn="1"/>
        </p:nvGrpSpPr>
        <p:grpSpPr>
          <a:xfrm flipH="1" flipV="1">
            <a:off x="11404150" y="6070150"/>
            <a:ext cx="787849" cy="787849"/>
            <a:chOff x="0" y="0"/>
            <a:chExt cx="1055688" cy="1055688"/>
          </a:xfrm>
        </p:grpSpPr>
        <p:sp>
          <p:nvSpPr>
            <p:cNvPr id="6" name="Right Triangle 5">
              <a:extLst>
                <a:ext uri="{FF2B5EF4-FFF2-40B4-BE49-F238E27FC236}">
                  <a16:creationId xmlns:a16="http://schemas.microsoft.com/office/drawing/2014/main" id="{13F93EE2-DE59-49E8-8C2B-C4B191A8CFF4}"/>
                </a:ext>
              </a:extLst>
            </p:cNvPr>
            <p:cNvSpPr/>
            <p:nvPr/>
          </p:nvSpPr>
          <p:spPr>
            <a:xfrm flipV="1">
              <a:off x="0" y="0"/>
              <a:ext cx="1055688" cy="1055688"/>
            </a:xfrm>
            <a:prstGeom prst="rtTriangl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Triangle 6">
              <a:extLst>
                <a:ext uri="{FF2B5EF4-FFF2-40B4-BE49-F238E27FC236}">
                  <a16:creationId xmlns:a16="http://schemas.microsoft.com/office/drawing/2014/main" id="{4E3A3879-99C3-4A18-9539-0F9E3760D5FF}"/>
                </a:ext>
              </a:extLst>
            </p:cNvPr>
            <p:cNvSpPr/>
            <p:nvPr/>
          </p:nvSpPr>
          <p:spPr>
            <a:xfrm flipH="1">
              <a:off x="0" y="0"/>
              <a:ext cx="523875" cy="523875"/>
            </a:xfrm>
            <a:prstGeom prst="r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Picture Placeholder 29">
            <a:extLst>
              <a:ext uri="{FF2B5EF4-FFF2-40B4-BE49-F238E27FC236}">
                <a16:creationId xmlns:a16="http://schemas.microsoft.com/office/drawing/2014/main" id="{777A00F0-D355-4CB3-8162-C8AC1D6F45DD}"/>
              </a:ext>
            </a:extLst>
          </p:cNvPr>
          <p:cNvSpPr>
            <a:spLocks noGrp="1"/>
          </p:cNvSpPr>
          <p:nvPr>
            <p:ph type="pic" sz="quarter" idx="11" hasCustomPrompt="1"/>
          </p:nvPr>
        </p:nvSpPr>
        <p:spPr>
          <a:xfrm>
            <a:off x="7967664" y="1828801"/>
            <a:ext cx="5986465" cy="3533774"/>
          </a:xfrm>
          <a:custGeom>
            <a:avLst/>
            <a:gdLst>
              <a:gd name="connsiteX0" fmla="*/ 0 w 5986465"/>
              <a:gd name="connsiteY0" fmla="*/ 0 h 3533774"/>
              <a:gd name="connsiteX1" fmla="*/ 5986465 w 5986465"/>
              <a:gd name="connsiteY1" fmla="*/ 0 h 3533774"/>
              <a:gd name="connsiteX2" fmla="*/ 5986465 w 5986465"/>
              <a:gd name="connsiteY2" fmla="*/ 3533774 h 3533774"/>
              <a:gd name="connsiteX3" fmla="*/ 0 w 5986465"/>
              <a:gd name="connsiteY3" fmla="*/ 3533774 h 3533774"/>
            </a:gdLst>
            <a:ahLst/>
            <a:cxnLst>
              <a:cxn ang="0">
                <a:pos x="connsiteX0" y="connsiteY0"/>
              </a:cxn>
              <a:cxn ang="0">
                <a:pos x="connsiteX1" y="connsiteY1"/>
              </a:cxn>
              <a:cxn ang="0">
                <a:pos x="connsiteX2" y="connsiteY2"/>
              </a:cxn>
              <a:cxn ang="0">
                <a:pos x="connsiteX3" y="connsiteY3"/>
              </a:cxn>
            </a:cxnLst>
            <a:rect l="l" t="t" r="r" b="b"/>
            <a:pathLst>
              <a:path w="5986465" h="3533774">
                <a:moveTo>
                  <a:pt x="0" y="0"/>
                </a:moveTo>
                <a:lnTo>
                  <a:pt x="5986465" y="0"/>
                </a:lnTo>
                <a:lnTo>
                  <a:pt x="5986465" y="3533774"/>
                </a:lnTo>
                <a:lnTo>
                  <a:pt x="0" y="3533774"/>
                </a:lnTo>
                <a:close/>
              </a:path>
            </a:pathLst>
          </a:custGeom>
          <a:solidFill>
            <a:schemeClr val="bg1">
              <a:lumMod val="95000"/>
              <a:alpha val="15000"/>
            </a:schemeClr>
          </a:solidFill>
          <a:effectLst>
            <a:innerShdw blurRad="101600">
              <a:prstClr val="black">
                <a:alpha val="15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
        <p:nvSpPr>
          <p:cNvPr id="27" name="Picture Placeholder 26">
            <a:extLst>
              <a:ext uri="{FF2B5EF4-FFF2-40B4-BE49-F238E27FC236}">
                <a16:creationId xmlns:a16="http://schemas.microsoft.com/office/drawing/2014/main" id="{7424C7CE-58B8-4937-8691-8D0EC7BB0EAB}"/>
              </a:ext>
            </a:extLst>
          </p:cNvPr>
          <p:cNvSpPr>
            <a:spLocks noGrp="1"/>
          </p:cNvSpPr>
          <p:nvPr>
            <p:ph type="pic" sz="quarter" idx="10" hasCustomPrompt="1"/>
          </p:nvPr>
        </p:nvSpPr>
        <p:spPr>
          <a:xfrm>
            <a:off x="6352732" y="2763118"/>
            <a:ext cx="2191787" cy="2873329"/>
          </a:xfrm>
          <a:custGeom>
            <a:avLst/>
            <a:gdLst>
              <a:gd name="connsiteX0" fmla="*/ 0 w 2191787"/>
              <a:gd name="connsiteY0" fmla="*/ 0 h 2873329"/>
              <a:gd name="connsiteX1" fmla="*/ 2191787 w 2191787"/>
              <a:gd name="connsiteY1" fmla="*/ 0 h 2873329"/>
              <a:gd name="connsiteX2" fmla="*/ 2191787 w 2191787"/>
              <a:gd name="connsiteY2" fmla="*/ 2873329 h 2873329"/>
              <a:gd name="connsiteX3" fmla="*/ 0 w 2191787"/>
              <a:gd name="connsiteY3" fmla="*/ 2873329 h 2873329"/>
            </a:gdLst>
            <a:ahLst/>
            <a:cxnLst>
              <a:cxn ang="0">
                <a:pos x="connsiteX0" y="connsiteY0"/>
              </a:cxn>
              <a:cxn ang="0">
                <a:pos x="connsiteX1" y="connsiteY1"/>
              </a:cxn>
              <a:cxn ang="0">
                <a:pos x="connsiteX2" y="connsiteY2"/>
              </a:cxn>
              <a:cxn ang="0">
                <a:pos x="connsiteX3" y="connsiteY3"/>
              </a:cxn>
            </a:cxnLst>
            <a:rect l="l" t="t" r="r" b="b"/>
            <a:pathLst>
              <a:path w="2191787" h="2873329">
                <a:moveTo>
                  <a:pt x="0" y="0"/>
                </a:moveTo>
                <a:lnTo>
                  <a:pt x="2191787" y="0"/>
                </a:lnTo>
                <a:lnTo>
                  <a:pt x="2191787" y="2873329"/>
                </a:lnTo>
                <a:lnTo>
                  <a:pt x="0" y="2873329"/>
                </a:lnTo>
                <a:close/>
              </a:path>
            </a:pathLst>
          </a:custGeom>
          <a:solidFill>
            <a:schemeClr val="bg1">
              <a:lumMod val="95000"/>
              <a:alpha val="15000"/>
            </a:schemeClr>
          </a:solidFill>
          <a:effectLst>
            <a:innerShdw blurRad="101600">
              <a:prstClr val="black">
                <a:alpha val="15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428126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75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P spid="27"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263CFE0E-724F-482A-8C99-665F22B747E0}"/>
              </a:ext>
            </a:extLst>
          </p:cNvPr>
          <p:cNvSpPr/>
          <p:nvPr userDrawn="1"/>
        </p:nvSpPr>
        <p:spPr>
          <a:xfrm flipH="1">
            <a:off x="2682239" y="0"/>
            <a:ext cx="9509759" cy="6858000"/>
          </a:xfrm>
          <a:custGeom>
            <a:avLst/>
            <a:gdLst>
              <a:gd name="connsiteX0" fmla="*/ 2651759 w 9509759"/>
              <a:gd name="connsiteY0" fmla="*/ 0 h 6858000"/>
              <a:gd name="connsiteX1" fmla="*/ 0 w 9509759"/>
              <a:gd name="connsiteY1" fmla="*/ 0 h 6858000"/>
              <a:gd name="connsiteX2" fmla="*/ 0 w 9509759"/>
              <a:gd name="connsiteY2" fmla="*/ 6858000 h 6858000"/>
              <a:gd name="connsiteX3" fmla="*/ 9509759 w 95097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09759" h="6858000">
                <a:moveTo>
                  <a:pt x="2651759" y="0"/>
                </a:moveTo>
                <a:lnTo>
                  <a:pt x="0" y="0"/>
                </a:lnTo>
                <a:lnTo>
                  <a:pt x="0" y="6858000"/>
                </a:lnTo>
                <a:lnTo>
                  <a:pt x="9509759"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2" name="Picture Placeholder 31">
            <a:extLst>
              <a:ext uri="{FF2B5EF4-FFF2-40B4-BE49-F238E27FC236}">
                <a16:creationId xmlns:a16="http://schemas.microsoft.com/office/drawing/2014/main" id="{111199A3-5A13-4746-8C2C-E6BB29394CBF}"/>
              </a:ext>
            </a:extLst>
          </p:cNvPr>
          <p:cNvSpPr>
            <a:spLocks noGrp="1"/>
          </p:cNvSpPr>
          <p:nvPr>
            <p:ph type="pic" sz="quarter" idx="10" hasCustomPrompt="1"/>
          </p:nvPr>
        </p:nvSpPr>
        <p:spPr>
          <a:xfrm rot="2700000">
            <a:off x="2928578" y="1249864"/>
            <a:ext cx="1813695" cy="3337898"/>
          </a:xfrm>
          <a:custGeom>
            <a:avLst/>
            <a:gdLst>
              <a:gd name="connsiteX0" fmla="*/ 0 w 1813695"/>
              <a:gd name="connsiteY0" fmla="*/ 0 h 3337898"/>
              <a:gd name="connsiteX1" fmla="*/ 1813695 w 1813695"/>
              <a:gd name="connsiteY1" fmla="*/ 0 h 3337898"/>
              <a:gd name="connsiteX2" fmla="*/ 1813695 w 1813695"/>
              <a:gd name="connsiteY2" fmla="*/ 3337898 h 3337898"/>
              <a:gd name="connsiteX3" fmla="*/ 0 w 1813695"/>
              <a:gd name="connsiteY3" fmla="*/ 3337898 h 3337898"/>
            </a:gdLst>
            <a:ahLst/>
            <a:cxnLst>
              <a:cxn ang="0">
                <a:pos x="connsiteX0" y="connsiteY0"/>
              </a:cxn>
              <a:cxn ang="0">
                <a:pos x="connsiteX1" y="connsiteY1"/>
              </a:cxn>
              <a:cxn ang="0">
                <a:pos x="connsiteX2" y="connsiteY2"/>
              </a:cxn>
              <a:cxn ang="0">
                <a:pos x="connsiteX3" y="connsiteY3"/>
              </a:cxn>
            </a:cxnLst>
            <a:rect l="l" t="t" r="r" b="b"/>
            <a:pathLst>
              <a:path w="1813695" h="3337898">
                <a:moveTo>
                  <a:pt x="0" y="0"/>
                </a:moveTo>
                <a:lnTo>
                  <a:pt x="1813695" y="0"/>
                </a:lnTo>
                <a:lnTo>
                  <a:pt x="1813695" y="3337898"/>
                </a:lnTo>
                <a:lnTo>
                  <a:pt x="0" y="3337898"/>
                </a:lnTo>
                <a:close/>
              </a:path>
            </a:pathLst>
          </a:custGeom>
          <a:solidFill>
            <a:schemeClr val="bg1">
              <a:lumMod val="95000"/>
              <a:alpha val="15000"/>
            </a:schemeClr>
          </a:solidFill>
          <a:effectLst>
            <a:innerShdw blurRad="101600">
              <a:prstClr val="black">
                <a:alpha val="15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lvl="0"/>
            <a:endParaRPr lang="en-GB" dirty="0"/>
          </a:p>
        </p:txBody>
      </p:sp>
      <p:sp>
        <p:nvSpPr>
          <p:cNvPr id="33" name="Picture Placeholder 32">
            <a:extLst>
              <a:ext uri="{FF2B5EF4-FFF2-40B4-BE49-F238E27FC236}">
                <a16:creationId xmlns:a16="http://schemas.microsoft.com/office/drawing/2014/main" id="{04CBCB02-EB7B-4589-9289-898BEB6BED4B}"/>
              </a:ext>
            </a:extLst>
          </p:cNvPr>
          <p:cNvSpPr>
            <a:spLocks noGrp="1"/>
          </p:cNvSpPr>
          <p:nvPr>
            <p:ph type="pic" sz="quarter" idx="11" hasCustomPrompt="1"/>
          </p:nvPr>
        </p:nvSpPr>
        <p:spPr>
          <a:xfrm rot="2700000">
            <a:off x="7525393" y="2195210"/>
            <a:ext cx="1813695" cy="3337898"/>
          </a:xfrm>
          <a:custGeom>
            <a:avLst/>
            <a:gdLst>
              <a:gd name="connsiteX0" fmla="*/ 0 w 1813695"/>
              <a:gd name="connsiteY0" fmla="*/ 0 h 3337898"/>
              <a:gd name="connsiteX1" fmla="*/ 1813695 w 1813695"/>
              <a:gd name="connsiteY1" fmla="*/ 0 h 3337898"/>
              <a:gd name="connsiteX2" fmla="*/ 1813695 w 1813695"/>
              <a:gd name="connsiteY2" fmla="*/ 3337898 h 3337898"/>
              <a:gd name="connsiteX3" fmla="*/ 0 w 1813695"/>
              <a:gd name="connsiteY3" fmla="*/ 3337898 h 3337898"/>
            </a:gdLst>
            <a:ahLst/>
            <a:cxnLst>
              <a:cxn ang="0">
                <a:pos x="connsiteX0" y="connsiteY0"/>
              </a:cxn>
              <a:cxn ang="0">
                <a:pos x="connsiteX1" y="connsiteY1"/>
              </a:cxn>
              <a:cxn ang="0">
                <a:pos x="connsiteX2" y="connsiteY2"/>
              </a:cxn>
              <a:cxn ang="0">
                <a:pos x="connsiteX3" y="connsiteY3"/>
              </a:cxn>
            </a:cxnLst>
            <a:rect l="l" t="t" r="r" b="b"/>
            <a:pathLst>
              <a:path w="1813695" h="3337898">
                <a:moveTo>
                  <a:pt x="0" y="0"/>
                </a:moveTo>
                <a:lnTo>
                  <a:pt x="1813695" y="0"/>
                </a:lnTo>
                <a:lnTo>
                  <a:pt x="1813695" y="3337898"/>
                </a:lnTo>
                <a:lnTo>
                  <a:pt x="0" y="3337898"/>
                </a:lnTo>
                <a:close/>
              </a:path>
            </a:pathLst>
          </a:custGeom>
          <a:solidFill>
            <a:schemeClr val="bg1">
              <a:lumMod val="95000"/>
              <a:alpha val="15000"/>
            </a:schemeClr>
          </a:solidFill>
          <a:effectLst>
            <a:innerShdw blurRad="101600">
              <a:prstClr val="black">
                <a:alpha val="15000"/>
              </a:prstClr>
            </a:inn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pPr lvl="0"/>
            <a:endParaRPr lang="en-GB" dirty="0"/>
          </a:p>
        </p:txBody>
      </p:sp>
    </p:spTree>
    <p:extLst>
      <p:ext uri="{BB962C8B-B14F-4D97-AF65-F5344CB8AC3E}">
        <p14:creationId xmlns:p14="http://schemas.microsoft.com/office/powerpoint/2010/main" val="42634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3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68A8F59-4F75-49BC-980F-C5B9E35D4ABF}"/>
              </a:ext>
            </a:extLst>
          </p:cNvPr>
          <p:cNvSpPr>
            <a:spLocks noGrp="1"/>
          </p:cNvSpPr>
          <p:nvPr>
            <p:ph type="pic" sz="quarter" idx="10" hasCustomPrompt="1"/>
          </p:nvPr>
        </p:nvSpPr>
        <p:spPr>
          <a:xfrm>
            <a:off x="0" y="1799304"/>
            <a:ext cx="12192000" cy="5058697"/>
          </a:xfrm>
          <a:custGeom>
            <a:avLst/>
            <a:gdLst>
              <a:gd name="connsiteX0" fmla="*/ 0 w 12192000"/>
              <a:gd name="connsiteY0" fmla="*/ 0 h 5058697"/>
              <a:gd name="connsiteX1" fmla="*/ 12192000 w 12192000"/>
              <a:gd name="connsiteY1" fmla="*/ 0 h 5058697"/>
              <a:gd name="connsiteX2" fmla="*/ 12192000 w 12192000"/>
              <a:gd name="connsiteY2" fmla="*/ 5058697 h 5058697"/>
              <a:gd name="connsiteX3" fmla="*/ 0 w 12192000"/>
              <a:gd name="connsiteY3" fmla="*/ 5058697 h 5058697"/>
            </a:gdLst>
            <a:ahLst/>
            <a:cxnLst>
              <a:cxn ang="0">
                <a:pos x="connsiteX0" y="connsiteY0"/>
              </a:cxn>
              <a:cxn ang="0">
                <a:pos x="connsiteX1" y="connsiteY1"/>
              </a:cxn>
              <a:cxn ang="0">
                <a:pos x="connsiteX2" y="connsiteY2"/>
              </a:cxn>
              <a:cxn ang="0">
                <a:pos x="connsiteX3" y="connsiteY3"/>
              </a:cxn>
            </a:cxnLst>
            <a:rect l="l" t="t" r="r" b="b"/>
            <a:pathLst>
              <a:path w="12192000" h="5058697">
                <a:moveTo>
                  <a:pt x="0" y="0"/>
                </a:moveTo>
                <a:lnTo>
                  <a:pt x="12192000" y="0"/>
                </a:lnTo>
                <a:lnTo>
                  <a:pt x="12192000" y="5058697"/>
                </a:lnTo>
                <a:lnTo>
                  <a:pt x="0" y="5058697"/>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420150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C014AC37-2B86-4056-AD4F-DDADE1E6207B}"/>
              </a:ext>
            </a:extLst>
          </p:cNvPr>
          <p:cNvSpPr/>
          <p:nvPr userDrawn="1"/>
        </p:nvSpPr>
        <p:spPr>
          <a:xfrm flipH="1">
            <a:off x="5333999" y="1"/>
            <a:ext cx="6858000" cy="6858000"/>
          </a:xfrm>
          <a:prstGeom prst="rtTriangle">
            <a:avLst/>
          </a:prstGeom>
          <a:gradFill>
            <a:gsLst>
              <a:gs pos="0">
                <a:schemeClr val="accent1"/>
              </a:gs>
              <a:gs pos="35000">
                <a:schemeClr val="accent1"/>
              </a:gs>
              <a:gs pos="100000">
                <a:schemeClr val="accent1">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10E0DE7C-C061-447C-B81F-14EB813FD164}"/>
              </a:ext>
            </a:extLst>
          </p:cNvPr>
          <p:cNvGrpSpPr/>
          <p:nvPr userDrawn="1"/>
        </p:nvGrpSpPr>
        <p:grpSpPr>
          <a:xfrm flipH="1" flipV="1">
            <a:off x="11404150" y="6070150"/>
            <a:ext cx="787849" cy="787849"/>
            <a:chOff x="0" y="0"/>
            <a:chExt cx="1055688" cy="1055688"/>
          </a:xfrm>
        </p:grpSpPr>
        <p:sp>
          <p:nvSpPr>
            <p:cNvPr id="19" name="Right Triangle 18">
              <a:extLst>
                <a:ext uri="{FF2B5EF4-FFF2-40B4-BE49-F238E27FC236}">
                  <a16:creationId xmlns:a16="http://schemas.microsoft.com/office/drawing/2014/main" id="{8AD97D6B-751B-463C-B9C7-94C194108974}"/>
                </a:ext>
              </a:extLst>
            </p:cNvPr>
            <p:cNvSpPr/>
            <p:nvPr/>
          </p:nvSpPr>
          <p:spPr>
            <a:xfrm flipV="1">
              <a:off x="0" y="0"/>
              <a:ext cx="1055688" cy="1055688"/>
            </a:xfrm>
            <a:prstGeom prst="rtTriangl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Triangle 19">
              <a:extLst>
                <a:ext uri="{FF2B5EF4-FFF2-40B4-BE49-F238E27FC236}">
                  <a16:creationId xmlns:a16="http://schemas.microsoft.com/office/drawing/2014/main" id="{F3D47E37-5326-44A8-8FE3-935D9B72ADBF}"/>
                </a:ext>
              </a:extLst>
            </p:cNvPr>
            <p:cNvSpPr/>
            <p:nvPr/>
          </p:nvSpPr>
          <p:spPr>
            <a:xfrm flipH="1">
              <a:off x="0" y="0"/>
              <a:ext cx="523875" cy="523875"/>
            </a:xfrm>
            <a:prstGeom prst="rtTriangl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7327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1+#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DF0A28F-5D24-410E-85D7-C4E1D7B0374C}"/>
              </a:ext>
            </a:extLst>
          </p:cNvPr>
          <p:cNvGrpSpPr/>
          <p:nvPr userDrawn="1"/>
        </p:nvGrpSpPr>
        <p:grpSpPr>
          <a:xfrm flipH="1" flipV="1">
            <a:off x="7604759" y="2270759"/>
            <a:ext cx="4587241" cy="4587241"/>
            <a:chOff x="0" y="0"/>
            <a:chExt cx="1055688" cy="1055688"/>
          </a:xfrm>
        </p:grpSpPr>
        <p:sp>
          <p:nvSpPr>
            <p:cNvPr id="7" name="Right Triangle 6">
              <a:extLst>
                <a:ext uri="{FF2B5EF4-FFF2-40B4-BE49-F238E27FC236}">
                  <a16:creationId xmlns:a16="http://schemas.microsoft.com/office/drawing/2014/main" id="{D0499020-A6C0-447E-B77D-1DF47C1F65FF}"/>
                </a:ext>
              </a:extLst>
            </p:cNvPr>
            <p:cNvSpPr/>
            <p:nvPr/>
          </p:nvSpPr>
          <p:spPr>
            <a:xfrm flipV="1">
              <a:off x="0" y="0"/>
              <a:ext cx="1055688" cy="1055688"/>
            </a:xfrm>
            <a:prstGeom prst="rtTriangle">
              <a:avLst/>
            </a:prstGeom>
            <a:gradFill>
              <a:gsLst>
                <a:gs pos="0">
                  <a:schemeClr val="accent1"/>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Triangle 7">
              <a:extLst>
                <a:ext uri="{FF2B5EF4-FFF2-40B4-BE49-F238E27FC236}">
                  <a16:creationId xmlns:a16="http://schemas.microsoft.com/office/drawing/2014/main" id="{FECCE925-939E-45DA-B46C-586CBA3864C1}"/>
                </a:ext>
              </a:extLst>
            </p:cNvPr>
            <p:cNvSpPr/>
            <p:nvPr/>
          </p:nvSpPr>
          <p:spPr>
            <a:xfrm flipH="1">
              <a:off x="0" y="0"/>
              <a:ext cx="523875" cy="523875"/>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Picture Placeholder 4">
            <a:extLst>
              <a:ext uri="{FF2B5EF4-FFF2-40B4-BE49-F238E27FC236}">
                <a16:creationId xmlns:a16="http://schemas.microsoft.com/office/drawing/2014/main" id="{51B6FAE2-8369-4773-A868-05D31576E7BB}"/>
              </a:ext>
            </a:extLst>
          </p:cNvPr>
          <p:cNvSpPr>
            <a:spLocks noGrp="1"/>
          </p:cNvSpPr>
          <p:nvPr>
            <p:ph type="pic" sz="quarter" idx="10" hasCustomPrompt="1"/>
          </p:nvPr>
        </p:nvSpPr>
        <p:spPr>
          <a:xfrm>
            <a:off x="655320" y="1106129"/>
            <a:ext cx="3380326" cy="4645741"/>
          </a:xfrm>
          <a:custGeom>
            <a:avLst/>
            <a:gdLst>
              <a:gd name="connsiteX0" fmla="*/ 0 w 3380326"/>
              <a:gd name="connsiteY0" fmla="*/ 0 h 4645741"/>
              <a:gd name="connsiteX1" fmla="*/ 3380326 w 3380326"/>
              <a:gd name="connsiteY1" fmla="*/ 0 h 4645741"/>
              <a:gd name="connsiteX2" fmla="*/ 3380326 w 3380326"/>
              <a:gd name="connsiteY2" fmla="*/ 4645741 h 4645741"/>
              <a:gd name="connsiteX3" fmla="*/ 0 w 3380326"/>
              <a:gd name="connsiteY3" fmla="*/ 4645741 h 4645741"/>
            </a:gdLst>
            <a:ahLst/>
            <a:cxnLst>
              <a:cxn ang="0">
                <a:pos x="connsiteX0" y="connsiteY0"/>
              </a:cxn>
              <a:cxn ang="0">
                <a:pos x="connsiteX1" y="connsiteY1"/>
              </a:cxn>
              <a:cxn ang="0">
                <a:pos x="connsiteX2" y="connsiteY2"/>
              </a:cxn>
              <a:cxn ang="0">
                <a:pos x="connsiteX3" y="connsiteY3"/>
              </a:cxn>
            </a:cxnLst>
            <a:rect l="l" t="t" r="r" b="b"/>
            <a:pathLst>
              <a:path w="3380326" h="4645741">
                <a:moveTo>
                  <a:pt x="0" y="0"/>
                </a:moveTo>
                <a:lnTo>
                  <a:pt x="3380326" y="0"/>
                </a:lnTo>
                <a:lnTo>
                  <a:pt x="3380326" y="4645741"/>
                </a:lnTo>
                <a:lnTo>
                  <a:pt x="0" y="4645741"/>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GB" dirty="0"/>
          </a:p>
        </p:txBody>
      </p:sp>
    </p:spTree>
    <p:extLst>
      <p:ext uri="{BB962C8B-B14F-4D97-AF65-F5344CB8AC3E}">
        <p14:creationId xmlns:p14="http://schemas.microsoft.com/office/powerpoint/2010/main" val="378588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D6105F0-1DD4-445A-87F3-D5A3FC6A8D32}"/>
              </a:ext>
            </a:extLst>
          </p:cNvPr>
          <p:cNvSpPr>
            <a:spLocks noGrp="1"/>
          </p:cNvSpPr>
          <p:nvPr>
            <p:ph type="pic" sz="quarter" idx="10" hasCustomPrompt="1"/>
          </p:nvPr>
        </p:nvSpPr>
        <p:spPr>
          <a:xfrm>
            <a:off x="1440912" y="0"/>
            <a:ext cx="10751087" cy="6858000"/>
          </a:xfrm>
          <a:custGeom>
            <a:avLst/>
            <a:gdLst>
              <a:gd name="connsiteX0" fmla="*/ 6858000 w 10751087"/>
              <a:gd name="connsiteY0" fmla="*/ 0 h 6858000"/>
              <a:gd name="connsiteX1" fmla="*/ 10751087 w 10751087"/>
              <a:gd name="connsiteY1" fmla="*/ 0 h 6858000"/>
              <a:gd name="connsiteX2" fmla="*/ 10751087 w 10751087"/>
              <a:gd name="connsiteY2" fmla="*/ 6858000 h 6858000"/>
              <a:gd name="connsiteX3" fmla="*/ 0 w 107510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51087" h="6858000">
                <a:moveTo>
                  <a:pt x="6858000" y="0"/>
                </a:moveTo>
                <a:lnTo>
                  <a:pt x="10751087" y="0"/>
                </a:lnTo>
                <a:lnTo>
                  <a:pt x="10751087" y="6858000"/>
                </a:lnTo>
                <a:lnTo>
                  <a:pt x="0" y="6858000"/>
                </a:lnTo>
                <a:close/>
              </a:path>
            </a:pathLst>
          </a:custGeom>
          <a:solidFill>
            <a:schemeClr val="bg1">
              <a:lumMod val="95000"/>
              <a:alpha val="1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US" dirty="0"/>
          </a:p>
        </p:txBody>
      </p:sp>
    </p:spTree>
    <p:extLst>
      <p:ext uri="{BB962C8B-B14F-4D97-AF65-F5344CB8AC3E}">
        <p14:creationId xmlns:p14="http://schemas.microsoft.com/office/powerpoint/2010/main" val="157613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7_Title Slide">
    <p:bg>
      <p:bgPr>
        <a:solidFill>
          <a:srgbClr val="F6F9FF"/>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8E89F8B-720E-4EB4-96F0-2EF9E059E3D1}"/>
              </a:ext>
            </a:extLst>
          </p:cNvPr>
          <p:cNvGrpSpPr/>
          <p:nvPr userDrawn="1"/>
        </p:nvGrpSpPr>
        <p:grpSpPr>
          <a:xfrm flipH="1" flipV="1">
            <a:off x="7604759" y="2270759"/>
            <a:ext cx="4587241" cy="4587241"/>
            <a:chOff x="0" y="0"/>
            <a:chExt cx="1055688" cy="1055688"/>
          </a:xfrm>
        </p:grpSpPr>
        <p:sp>
          <p:nvSpPr>
            <p:cNvPr id="13" name="Right Triangle 12">
              <a:extLst>
                <a:ext uri="{FF2B5EF4-FFF2-40B4-BE49-F238E27FC236}">
                  <a16:creationId xmlns:a16="http://schemas.microsoft.com/office/drawing/2014/main" id="{DE99226D-400F-472B-9CDF-D6DC3FF08D39}"/>
                </a:ext>
              </a:extLst>
            </p:cNvPr>
            <p:cNvSpPr/>
            <p:nvPr/>
          </p:nvSpPr>
          <p:spPr>
            <a:xfrm flipV="1">
              <a:off x="0" y="0"/>
              <a:ext cx="1055688" cy="1055688"/>
            </a:xfrm>
            <a:prstGeom prst="rtTriangle">
              <a:avLst/>
            </a:prstGeom>
            <a:gradFill>
              <a:gsLst>
                <a:gs pos="0">
                  <a:schemeClr val="accent1"/>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Triangle 13">
              <a:extLst>
                <a:ext uri="{FF2B5EF4-FFF2-40B4-BE49-F238E27FC236}">
                  <a16:creationId xmlns:a16="http://schemas.microsoft.com/office/drawing/2014/main" id="{5CAE92EA-84FB-47C2-9FAD-A076DA6E3DC0}"/>
                </a:ext>
              </a:extLst>
            </p:cNvPr>
            <p:cNvSpPr/>
            <p:nvPr/>
          </p:nvSpPr>
          <p:spPr>
            <a:xfrm flipH="1">
              <a:off x="0" y="0"/>
              <a:ext cx="523875" cy="523875"/>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Picture Placeholder 8">
            <a:extLst>
              <a:ext uri="{FF2B5EF4-FFF2-40B4-BE49-F238E27FC236}">
                <a16:creationId xmlns:a16="http://schemas.microsoft.com/office/drawing/2014/main" id="{8D2FB1A3-D5F8-4489-8584-49AB99CECC7C}"/>
              </a:ext>
            </a:extLst>
          </p:cNvPr>
          <p:cNvSpPr>
            <a:spLocks noGrp="1"/>
          </p:cNvSpPr>
          <p:nvPr>
            <p:ph type="pic" sz="quarter" idx="11" hasCustomPrompt="1"/>
          </p:nvPr>
        </p:nvSpPr>
        <p:spPr>
          <a:xfrm>
            <a:off x="6432524" y="1153841"/>
            <a:ext cx="1871543" cy="1258269"/>
          </a:xfrm>
          <a:custGeom>
            <a:avLst/>
            <a:gdLst>
              <a:gd name="connsiteX0" fmla="*/ 0 w 1871543"/>
              <a:gd name="connsiteY0" fmla="*/ 0 h 1258269"/>
              <a:gd name="connsiteX1" fmla="*/ 1871543 w 1871543"/>
              <a:gd name="connsiteY1" fmla="*/ 0 h 1258269"/>
              <a:gd name="connsiteX2" fmla="*/ 1871543 w 1871543"/>
              <a:gd name="connsiteY2" fmla="*/ 1258269 h 1258269"/>
              <a:gd name="connsiteX3" fmla="*/ 0 w 1871543"/>
              <a:gd name="connsiteY3" fmla="*/ 1258269 h 1258269"/>
            </a:gdLst>
            <a:ahLst/>
            <a:cxnLst>
              <a:cxn ang="0">
                <a:pos x="connsiteX0" y="connsiteY0"/>
              </a:cxn>
              <a:cxn ang="0">
                <a:pos x="connsiteX1" y="connsiteY1"/>
              </a:cxn>
              <a:cxn ang="0">
                <a:pos x="connsiteX2" y="connsiteY2"/>
              </a:cxn>
              <a:cxn ang="0">
                <a:pos x="connsiteX3" y="connsiteY3"/>
              </a:cxn>
            </a:cxnLst>
            <a:rect l="l" t="t" r="r" b="b"/>
            <a:pathLst>
              <a:path w="1871543" h="1258269">
                <a:moveTo>
                  <a:pt x="0" y="0"/>
                </a:moveTo>
                <a:lnTo>
                  <a:pt x="1871543" y="0"/>
                </a:lnTo>
                <a:lnTo>
                  <a:pt x="1871543" y="1258269"/>
                </a:lnTo>
                <a:lnTo>
                  <a:pt x="0" y="1258269"/>
                </a:lnTo>
                <a:close/>
              </a:path>
            </a:pathLst>
          </a:custGeom>
          <a:solidFill>
            <a:srgbClr val="F6F9FF">
              <a:alpha val="15000"/>
            </a:srgb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US" dirty="0"/>
          </a:p>
        </p:txBody>
      </p:sp>
      <p:sp>
        <p:nvSpPr>
          <p:cNvPr id="10" name="Picture Placeholder 9">
            <a:extLst>
              <a:ext uri="{FF2B5EF4-FFF2-40B4-BE49-F238E27FC236}">
                <a16:creationId xmlns:a16="http://schemas.microsoft.com/office/drawing/2014/main" id="{8B3E1F4C-4765-4158-A1A6-BD6FC049698F}"/>
              </a:ext>
            </a:extLst>
          </p:cNvPr>
          <p:cNvSpPr>
            <a:spLocks noGrp="1"/>
          </p:cNvSpPr>
          <p:nvPr>
            <p:ph type="pic" sz="quarter" idx="12" hasCustomPrompt="1"/>
          </p:nvPr>
        </p:nvSpPr>
        <p:spPr>
          <a:xfrm>
            <a:off x="1551726" y="3766161"/>
            <a:ext cx="1871543" cy="1258269"/>
          </a:xfrm>
          <a:custGeom>
            <a:avLst/>
            <a:gdLst>
              <a:gd name="connsiteX0" fmla="*/ 0 w 1871543"/>
              <a:gd name="connsiteY0" fmla="*/ 0 h 1258269"/>
              <a:gd name="connsiteX1" fmla="*/ 1871543 w 1871543"/>
              <a:gd name="connsiteY1" fmla="*/ 0 h 1258269"/>
              <a:gd name="connsiteX2" fmla="*/ 1871543 w 1871543"/>
              <a:gd name="connsiteY2" fmla="*/ 1258269 h 1258269"/>
              <a:gd name="connsiteX3" fmla="*/ 0 w 1871543"/>
              <a:gd name="connsiteY3" fmla="*/ 1258269 h 1258269"/>
            </a:gdLst>
            <a:ahLst/>
            <a:cxnLst>
              <a:cxn ang="0">
                <a:pos x="connsiteX0" y="connsiteY0"/>
              </a:cxn>
              <a:cxn ang="0">
                <a:pos x="connsiteX1" y="connsiteY1"/>
              </a:cxn>
              <a:cxn ang="0">
                <a:pos x="connsiteX2" y="connsiteY2"/>
              </a:cxn>
              <a:cxn ang="0">
                <a:pos x="connsiteX3" y="connsiteY3"/>
              </a:cxn>
            </a:cxnLst>
            <a:rect l="l" t="t" r="r" b="b"/>
            <a:pathLst>
              <a:path w="1871543" h="1258269">
                <a:moveTo>
                  <a:pt x="0" y="0"/>
                </a:moveTo>
                <a:lnTo>
                  <a:pt x="1871543" y="0"/>
                </a:lnTo>
                <a:lnTo>
                  <a:pt x="1871543" y="1258269"/>
                </a:lnTo>
                <a:lnTo>
                  <a:pt x="0" y="1258269"/>
                </a:lnTo>
                <a:close/>
              </a:path>
            </a:pathLst>
          </a:custGeom>
          <a:solidFill>
            <a:srgbClr val="F6F9FF">
              <a:alpha val="15000"/>
            </a:srgb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US" dirty="0"/>
          </a:p>
        </p:txBody>
      </p:sp>
      <p:sp>
        <p:nvSpPr>
          <p:cNvPr id="11" name="Picture Placeholder 10">
            <a:extLst>
              <a:ext uri="{FF2B5EF4-FFF2-40B4-BE49-F238E27FC236}">
                <a16:creationId xmlns:a16="http://schemas.microsoft.com/office/drawing/2014/main" id="{5BFFCB76-7AF8-4F5C-8779-8799A6348FCF}"/>
              </a:ext>
            </a:extLst>
          </p:cNvPr>
          <p:cNvSpPr>
            <a:spLocks noGrp="1"/>
          </p:cNvSpPr>
          <p:nvPr>
            <p:ph type="pic" sz="quarter" idx="13" hasCustomPrompt="1"/>
          </p:nvPr>
        </p:nvSpPr>
        <p:spPr>
          <a:xfrm>
            <a:off x="6432524" y="3766161"/>
            <a:ext cx="1871543" cy="1258269"/>
          </a:xfrm>
          <a:custGeom>
            <a:avLst/>
            <a:gdLst>
              <a:gd name="connsiteX0" fmla="*/ 0 w 1871543"/>
              <a:gd name="connsiteY0" fmla="*/ 0 h 1258269"/>
              <a:gd name="connsiteX1" fmla="*/ 1871543 w 1871543"/>
              <a:gd name="connsiteY1" fmla="*/ 0 h 1258269"/>
              <a:gd name="connsiteX2" fmla="*/ 1871543 w 1871543"/>
              <a:gd name="connsiteY2" fmla="*/ 1258269 h 1258269"/>
              <a:gd name="connsiteX3" fmla="*/ 0 w 1871543"/>
              <a:gd name="connsiteY3" fmla="*/ 1258269 h 1258269"/>
            </a:gdLst>
            <a:ahLst/>
            <a:cxnLst>
              <a:cxn ang="0">
                <a:pos x="connsiteX0" y="connsiteY0"/>
              </a:cxn>
              <a:cxn ang="0">
                <a:pos x="connsiteX1" y="connsiteY1"/>
              </a:cxn>
              <a:cxn ang="0">
                <a:pos x="connsiteX2" y="connsiteY2"/>
              </a:cxn>
              <a:cxn ang="0">
                <a:pos x="connsiteX3" y="connsiteY3"/>
              </a:cxn>
            </a:cxnLst>
            <a:rect l="l" t="t" r="r" b="b"/>
            <a:pathLst>
              <a:path w="1871543" h="1258269">
                <a:moveTo>
                  <a:pt x="0" y="0"/>
                </a:moveTo>
                <a:lnTo>
                  <a:pt x="1871543" y="0"/>
                </a:lnTo>
                <a:lnTo>
                  <a:pt x="1871543" y="1258269"/>
                </a:lnTo>
                <a:lnTo>
                  <a:pt x="0" y="1258269"/>
                </a:lnTo>
                <a:close/>
              </a:path>
            </a:pathLst>
          </a:custGeom>
          <a:solidFill>
            <a:srgbClr val="F6F9FF">
              <a:alpha val="15000"/>
            </a:srgb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US" dirty="0"/>
          </a:p>
        </p:txBody>
      </p:sp>
      <p:sp>
        <p:nvSpPr>
          <p:cNvPr id="8" name="Picture Placeholder 7">
            <a:extLst>
              <a:ext uri="{FF2B5EF4-FFF2-40B4-BE49-F238E27FC236}">
                <a16:creationId xmlns:a16="http://schemas.microsoft.com/office/drawing/2014/main" id="{ED79ED23-D575-4282-9409-9729865C2F66}"/>
              </a:ext>
            </a:extLst>
          </p:cNvPr>
          <p:cNvSpPr>
            <a:spLocks noGrp="1"/>
          </p:cNvSpPr>
          <p:nvPr>
            <p:ph type="pic" sz="quarter" idx="10" hasCustomPrompt="1"/>
          </p:nvPr>
        </p:nvSpPr>
        <p:spPr>
          <a:xfrm>
            <a:off x="1551726" y="1153841"/>
            <a:ext cx="1871543" cy="1258269"/>
          </a:xfrm>
          <a:custGeom>
            <a:avLst/>
            <a:gdLst>
              <a:gd name="connsiteX0" fmla="*/ 0 w 1871543"/>
              <a:gd name="connsiteY0" fmla="*/ 0 h 1258269"/>
              <a:gd name="connsiteX1" fmla="*/ 1871543 w 1871543"/>
              <a:gd name="connsiteY1" fmla="*/ 0 h 1258269"/>
              <a:gd name="connsiteX2" fmla="*/ 1871543 w 1871543"/>
              <a:gd name="connsiteY2" fmla="*/ 1258269 h 1258269"/>
              <a:gd name="connsiteX3" fmla="*/ 0 w 1871543"/>
              <a:gd name="connsiteY3" fmla="*/ 1258269 h 1258269"/>
            </a:gdLst>
            <a:ahLst/>
            <a:cxnLst>
              <a:cxn ang="0">
                <a:pos x="connsiteX0" y="connsiteY0"/>
              </a:cxn>
              <a:cxn ang="0">
                <a:pos x="connsiteX1" y="connsiteY1"/>
              </a:cxn>
              <a:cxn ang="0">
                <a:pos x="connsiteX2" y="connsiteY2"/>
              </a:cxn>
              <a:cxn ang="0">
                <a:pos x="connsiteX3" y="connsiteY3"/>
              </a:cxn>
            </a:cxnLst>
            <a:rect l="l" t="t" r="r" b="b"/>
            <a:pathLst>
              <a:path w="1871543" h="1258269">
                <a:moveTo>
                  <a:pt x="0" y="0"/>
                </a:moveTo>
                <a:lnTo>
                  <a:pt x="1871543" y="0"/>
                </a:lnTo>
                <a:lnTo>
                  <a:pt x="1871543" y="1258269"/>
                </a:lnTo>
                <a:lnTo>
                  <a:pt x="0" y="1258269"/>
                </a:lnTo>
                <a:close/>
              </a:path>
            </a:pathLst>
          </a:custGeom>
          <a:solidFill>
            <a:srgbClr val="F6F9FF">
              <a:alpha val="15000"/>
            </a:srgb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US" dirty="0"/>
          </a:p>
        </p:txBody>
      </p:sp>
    </p:spTree>
    <p:extLst>
      <p:ext uri="{BB962C8B-B14F-4D97-AF65-F5344CB8AC3E}">
        <p14:creationId xmlns:p14="http://schemas.microsoft.com/office/powerpoint/2010/main" val="222807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1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A70F8C-5480-4291-9100-208948A1E5C3}"/>
              </a:ext>
            </a:extLst>
          </p:cNvPr>
          <p:cNvSpPr/>
          <p:nvPr userDrawn="1"/>
        </p:nvSpPr>
        <p:spPr>
          <a:xfrm>
            <a:off x="6683300" y="0"/>
            <a:ext cx="5508700" cy="4814044"/>
          </a:xfrm>
          <a:prstGeom prst="rect">
            <a:avLst/>
          </a:prstGeom>
          <a:gradFill>
            <a:gsLst>
              <a:gs pos="0">
                <a:schemeClr val="accent1"/>
              </a:gs>
              <a:gs pos="35000">
                <a:schemeClr val="accent1"/>
              </a:gs>
              <a:gs pos="100000">
                <a:schemeClr val="accent1">
                  <a:lumMod val="75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5">
            <a:extLst>
              <a:ext uri="{FF2B5EF4-FFF2-40B4-BE49-F238E27FC236}">
                <a16:creationId xmlns:a16="http://schemas.microsoft.com/office/drawing/2014/main" id="{5826E1A1-F91F-4E3A-8EA4-7D2C51CA5A36}"/>
              </a:ext>
            </a:extLst>
          </p:cNvPr>
          <p:cNvSpPr>
            <a:spLocks noGrp="1"/>
          </p:cNvSpPr>
          <p:nvPr>
            <p:ph type="pic" sz="quarter" idx="10" hasCustomPrompt="1"/>
          </p:nvPr>
        </p:nvSpPr>
        <p:spPr>
          <a:xfrm>
            <a:off x="4671596" y="1358624"/>
            <a:ext cx="6200775" cy="3455420"/>
          </a:xfrm>
          <a:custGeom>
            <a:avLst/>
            <a:gdLst>
              <a:gd name="connsiteX0" fmla="*/ 0 w 6200775"/>
              <a:gd name="connsiteY0" fmla="*/ 0 h 3455420"/>
              <a:gd name="connsiteX1" fmla="*/ 6200775 w 6200775"/>
              <a:gd name="connsiteY1" fmla="*/ 0 h 3455420"/>
              <a:gd name="connsiteX2" fmla="*/ 6200775 w 6200775"/>
              <a:gd name="connsiteY2" fmla="*/ 3455420 h 3455420"/>
              <a:gd name="connsiteX3" fmla="*/ 0 w 6200775"/>
              <a:gd name="connsiteY3" fmla="*/ 3455420 h 3455420"/>
            </a:gdLst>
            <a:ahLst/>
            <a:cxnLst>
              <a:cxn ang="0">
                <a:pos x="connsiteX0" y="connsiteY0"/>
              </a:cxn>
              <a:cxn ang="0">
                <a:pos x="connsiteX1" y="connsiteY1"/>
              </a:cxn>
              <a:cxn ang="0">
                <a:pos x="connsiteX2" y="connsiteY2"/>
              </a:cxn>
              <a:cxn ang="0">
                <a:pos x="connsiteX3" y="connsiteY3"/>
              </a:cxn>
            </a:cxnLst>
            <a:rect l="l" t="t" r="r" b="b"/>
            <a:pathLst>
              <a:path w="6200775" h="3455420">
                <a:moveTo>
                  <a:pt x="0" y="0"/>
                </a:moveTo>
                <a:lnTo>
                  <a:pt x="6200775" y="0"/>
                </a:lnTo>
                <a:lnTo>
                  <a:pt x="6200775" y="3455420"/>
                </a:lnTo>
                <a:lnTo>
                  <a:pt x="0" y="3455420"/>
                </a:lnTo>
                <a:close/>
              </a:path>
            </a:pathLst>
          </a:custGeom>
          <a:solidFill>
            <a:schemeClr val="bg1">
              <a:lumMod val="95000"/>
              <a:alpha val="15000"/>
            </a:schemeClr>
          </a:solidFill>
          <a:effectLst>
            <a:outerShdw blurRad="1270000" dist="50800" dir="5400000" algn="t" rotWithShape="0">
              <a:prstClr val="black">
                <a:alpha val="1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US" dirty="0"/>
          </a:p>
        </p:txBody>
      </p:sp>
    </p:spTree>
    <p:extLst>
      <p:ext uri="{BB962C8B-B14F-4D97-AF65-F5344CB8AC3E}">
        <p14:creationId xmlns:p14="http://schemas.microsoft.com/office/powerpoint/2010/main" val="106692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59_Title Slide">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9F5BA3D0-12B4-4E6D-A24A-C083D36B36F5}"/>
              </a:ext>
            </a:extLst>
          </p:cNvPr>
          <p:cNvSpPr/>
          <p:nvPr userDrawn="1"/>
        </p:nvSpPr>
        <p:spPr>
          <a:xfrm>
            <a:off x="-757084" y="0"/>
            <a:ext cx="13706168" cy="6858000"/>
          </a:xfrm>
          <a:prstGeom prst="parallelogram">
            <a:avLst>
              <a:gd name="adj" fmla="val 100189"/>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B5DBE5C9-9431-4D65-9368-451D4BDACAD6}"/>
              </a:ext>
            </a:extLst>
          </p:cNvPr>
          <p:cNvSpPr>
            <a:spLocks noGrp="1"/>
          </p:cNvSpPr>
          <p:nvPr>
            <p:ph type="pic" sz="quarter" idx="10" hasCustomPrompt="1"/>
          </p:nvPr>
        </p:nvSpPr>
        <p:spPr>
          <a:xfrm>
            <a:off x="2667000" y="1484088"/>
            <a:ext cx="6858000" cy="2256504"/>
          </a:xfrm>
          <a:custGeom>
            <a:avLst/>
            <a:gdLst>
              <a:gd name="connsiteX0" fmla="*/ 0 w 6858000"/>
              <a:gd name="connsiteY0" fmla="*/ 0 h 2256504"/>
              <a:gd name="connsiteX1" fmla="*/ 6858000 w 6858000"/>
              <a:gd name="connsiteY1" fmla="*/ 0 h 2256504"/>
              <a:gd name="connsiteX2" fmla="*/ 6858000 w 6858000"/>
              <a:gd name="connsiteY2" fmla="*/ 2256504 h 2256504"/>
              <a:gd name="connsiteX3" fmla="*/ 0 w 6858000"/>
              <a:gd name="connsiteY3" fmla="*/ 2256504 h 2256504"/>
            </a:gdLst>
            <a:ahLst/>
            <a:cxnLst>
              <a:cxn ang="0">
                <a:pos x="connsiteX0" y="connsiteY0"/>
              </a:cxn>
              <a:cxn ang="0">
                <a:pos x="connsiteX1" y="connsiteY1"/>
              </a:cxn>
              <a:cxn ang="0">
                <a:pos x="connsiteX2" y="connsiteY2"/>
              </a:cxn>
              <a:cxn ang="0">
                <a:pos x="connsiteX3" y="connsiteY3"/>
              </a:cxn>
            </a:cxnLst>
            <a:rect l="l" t="t" r="r" b="b"/>
            <a:pathLst>
              <a:path w="6858000" h="2256504">
                <a:moveTo>
                  <a:pt x="0" y="0"/>
                </a:moveTo>
                <a:lnTo>
                  <a:pt x="6858000" y="0"/>
                </a:lnTo>
                <a:lnTo>
                  <a:pt x="6858000" y="2256504"/>
                </a:lnTo>
                <a:lnTo>
                  <a:pt x="0" y="2256504"/>
                </a:lnTo>
                <a:close/>
              </a:path>
            </a:pathLst>
          </a:custGeom>
          <a:noFill/>
          <a:effectLst>
            <a:outerShdw blurRad="1270000" dist="50800" dir="5400000" algn="t" rotWithShape="0">
              <a:prstClr val="black">
                <a:alpha val="1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Image placeholder</a:t>
            </a:r>
          </a:p>
          <a:p>
            <a:endParaRPr lang="en-US" dirty="0"/>
          </a:p>
        </p:txBody>
      </p:sp>
    </p:spTree>
    <p:extLst>
      <p:ext uri="{BB962C8B-B14F-4D97-AF65-F5344CB8AC3E}">
        <p14:creationId xmlns:p14="http://schemas.microsoft.com/office/powerpoint/2010/main" val="13100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6" presetClass="emph" presetSubtype="0" repeatCount="indefinite" accel="41000" decel="59000" autoRev="1" fill="hold" grpId="1" nodeType="withEffect">
                                  <p:stCondLst>
                                    <p:cond delay="250"/>
                                  </p:stCondLst>
                                  <p:childTnLst>
                                    <p:animScale>
                                      <p:cBhvr>
                                        <p:cTn id="9" dur="20000" fill="hold"/>
                                        <p:tgtEl>
                                          <p:spTgt spid="11"/>
                                        </p:tgtEl>
                                      </p:cBhvr>
                                      <p:by x="120000" y="120000"/>
                                    </p:animScale>
                                  </p:childTnLst>
                                </p:cTn>
                              </p:par>
                              <p:par>
                                <p:cTn id="10" presetID="2" presetClass="entr" presetSubtype="2" decel="10000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1+#ppt_w/2"/>
                                          </p:val>
                                        </p:tav>
                                        <p:tav tm="100000">
                                          <p:val>
                                            <p:strVal val="#ppt_x"/>
                                          </p:val>
                                        </p:tav>
                                      </p:tavLst>
                                    </p:anim>
                                    <p:anim calcmode="lin" valueType="num">
                                      <p:cBhvr additive="base">
                                        <p:cTn id="13"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1" grpId="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817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66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3_Title Slide">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4CE9E614-3BD2-4AB3-92EF-00D6534962AB}"/>
              </a:ext>
            </a:extLst>
          </p:cNvPr>
          <p:cNvSpPr/>
          <p:nvPr userDrawn="1"/>
        </p:nvSpPr>
        <p:spPr>
          <a:xfrm flipH="1">
            <a:off x="5333999" y="1"/>
            <a:ext cx="6858000" cy="6858000"/>
          </a:xfrm>
          <a:prstGeom prst="rtTriangle">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C45B0D86-DB66-43CF-85F7-240399F553E4}"/>
              </a:ext>
            </a:extLst>
          </p:cNvPr>
          <p:cNvGrpSpPr/>
          <p:nvPr userDrawn="1"/>
        </p:nvGrpSpPr>
        <p:grpSpPr>
          <a:xfrm flipH="1" flipV="1">
            <a:off x="11404149" y="6070150"/>
            <a:ext cx="787850" cy="787849"/>
            <a:chOff x="0" y="0"/>
            <a:chExt cx="1055689" cy="1055688"/>
          </a:xfrm>
        </p:grpSpPr>
        <p:sp>
          <p:nvSpPr>
            <p:cNvPr id="14" name="Right Triangle 13">
              <a:extLst>
                <a:ext uri="{FF2B5EF4-FFF2-40B4-BE49-F238E27FC236}">
                  <a16:creationId xmlns:a16="http://schemas.microsoft.com/office/drawing/2014/main" id="{06AA753A-D7D4-46E0-A55E-DD628144BEDE}"/>
                </a:ext>
              </a:extLst>
            </p:cNvPr>
            <p:cNvSpPr/>
            <p:nvPr/>
          </p:nvSpPr>
          <p:spPr>
            <a:xfrm flipV="1">
              <a:off x="1" y="0"/>
              <a:ext cx="1055688" cy="1055688"/>
            </a:xfrm>
            <a:prstGeom prst="rtTriangle">
              <a:avLst/>
            </a:prstGeom>
            <a:solidFill>
              <a:schemeClr val="bg1">
                <a:lumMod val="6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Triangle 14">
              <a:extLst>
                <a:ext uri="{FF2B5EF4-FFF2-40B4-BE49-F238E27FC236}">
                  <a16:creationId xmlns:a16="http://schemas.microsoft.com/office/drawing/2014/main" id="{ADE7A2D6-C90A-45A5-8B4C-3787C31D9FB4}"/>
                </a:ext>
              </a:extLst>
            </p:cNvPr>
            <p:cNvSpPr/>
            <p:nvPr/>
          </p:nvSpPr>
          <p:spPr>
            <a:xfrm flipH="1">
              <a:off x="0" y="0"/>
              <a:ext cx="523875" cy="523875"/>
            </a:xfrm>
            <a:prstGeom prst="rtTriangle">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 name="Group 1">
            <a:extLst>
              <a:ext uri="{FF2B5EF4-FFF2-40B4-BE49-F238E27FC236}">
                <a16:creationId xmlns:a16="http://schemas.microsoft.com/office/drawing/2014/main" id="{3A917C0C-377B-C20D-49CD-B805E69F2FEF}"/>
              </a:ext>
            </a:extLst>
          </p:cNvPr>
          <p:cNvGrpSpPr/>
          <p:nvPr userDrawn="1"/>
        </p:nvGrpSpPr>
        <p:grpSpPr>
          <a:xfrm>
            <a:off x="334963" y="6363884"/>
            <a:ext cx="2201413" cy="261610"/>
            <a:chOff x="4763267" y="6363884"/>
            <a:chExt cx="2201413" cy="261610"/>
          </a:xfrm>
        </p:grpSpPr>
        <p:sp>
          <p:nvSpPr>
            <p:cNvPr id="3" name="Graphic 78">
              <a:extLst>
                <a:ext uri="{FF2B5EF4-FFF2-40B4-BE49-F238E27FC236}">
                  <a16:creationId xmlns:a16="http://schemas.microsoft.com/office/drawing/2014/main" id="{E70F3838-5F22-3402-19E9-1A7279B069F0}"/>
                </a:ext>
              </a:extLst>
            </p:cNvPr>
            <p:cNvSpPr/>
            <p:nvPr/>
          </p:nvSpPr>
          <p:spPr>
            <a:xfrm>
              <a:off x="5442596" y="6433016"/>
              <a:ext cx="149970" cy="149970"/>
            </a:xfrm>
            <a:custGeom>
              <a:avLst/>
              <a:gdLst>
                <a:gd name="connsiteX0" fmla="*/ 209538 w 419075"/>
                <a:gd name="connsiteY0" fmla="*/ 0 h 419075"/>
                <a:gd name="connsiteX1" fmla="*/ 0 w 419075"/>
                <a:gd name="connsiteY1" fmla="*/ 209538 h 419075"/>
                <a:gd name="connsiteX2" fmla="*/ 209538 w 419075"/>
                <a:gd name="connsiteY2" fmla="*/ 419075 h 419075"/>
                <a:gd name="connsiteX3" fmla="*/ 419075 w 419075"/>
                <a:gd name="connsiteY3" fmla="*/ 209538 h 419075"/>
                <a:gd name="connsiteX4" fmla="*/ 209538 w 419075"/>
                <a:gd name="connsiteY4" fmla="*/ 0 h 419075"/>
                <a:gd name="connsiteX5" fmla="*/ 305210 w 419075"/>
                <a:gd name="connsiteY5" fmla="*/ 163375 h 419075"/>
                <a:gd name="connsiteX6" fmla="*/ 305347 w 419075"/>
                <a:gd name="connsiteY6" fmla="*/ 169591 h 419075"/>
                <a:gd name="connsiteX7" fmla="*/ 168507 w 419075"/>
                <a:gd name="connsiteY7" fmla="*/ 306431 h 419075"/>
                <a:gd name="connsiteX8" fmla="*/ 168510 w 419075"/>
                <a:gd name="connsiteY8" fmla="*/ 306431 h 419075"/>
                <a:gd name="connsiteX9" fmla="*/ 168507 w 419075"/>
                <a:gd name="connsiteY9" fmla="*/ 306431 h 419075"/>
                <a:gd name="connsiteX10" fmla="*/ 94787 w 419075"/>
                <a:gd name="connsiteY10" fmla="*/ 284827 h 419075"/>
                <a:gd name="connsiteX11" fmla="*/ 106259 w 419075"/>
                <a:gd name="connsiteY11" fmla="*/ 285492 h 419075"/>
                <a:gd name="connsiteX12" fmla="*/ 165994 w 419075"/>
                <a:gd name="connsiteY12" fmla="*/ 264905 h 419075"/>
                <a:gd name="connsiteX13" fmla="*/ 121062 w 419075"/>
                <a:gd name="connsiteY13" fmla="*/ 231500 h 419075"/>
                <a:gd name="connsiteX14" fmla="*/ 130101 w 419075"/>
                <a:gd name="connsiteY14" fmla="*/ 232369 h 419075"/>
                <a:gd name="connsiteX15" fmla="*/ 142785 w 419075"/>
                <a:gd name="connsiteY15" fmla="*/ 230675 h 419075"/>
                <a:gd name="connsiteX16" fmla="*/ 104200 w 419075"/>
                <a:gd name="connsiteY16" fmla="*/ 183531 h 419075"/>
                <a:gd name="connsiteX17" fmla="*/ 104206 w 419075"/>
                <a:gd name="connsiteY17" fmla="*/ 182917 h 419075"/>
                <a:gd name="connsiteX18" fmla="*/ 125989 w 419075"/>
                <a:gd name="connsiteY18" fmla="*/ 188931 h 419075"/>
                <a:gd name="connsiteX19" fmla="*/ 104587 w 419075"/>
                <a:gd name="connsiteY19" fmla="*/ 148898 h 419075"/>
                <a:gd name="connsiteX20" fmla="*/ 111099 w 419075"/>
                <a:gd name="connsiteY20" fmla="*/ 124723 h 419075"/>
                <a:gd name="connsiteX21" fmla="*/ 210235 w 419075"/>
                <a:gd name="connsiteY21" fmla="*/ 174975 h 419075"/>
                <a:gd name="connsiteX22" fmla="*/ 208984 w 419075"/>
                <a:gd name="connsiteY22" fmla="*/ 164008 h 419075"/>
                <a:gd name="connsiteX23" fmla="*/ 257084 w 419075"/>
                <a:gd name="connsiteY23" fmla="*/ 115918 h 419075"/>
                <a:gd name="connsiteX24" fmla="*/ 292191 w 419075"/>
                <a:gd name="connsiteY24" fmla="*/ 131114 h 419075"/>
                <a:gd name="connsiteX25" fmla="*/ 322731 w 419075"/>
                <a:gd name="connsiteY25" fmla="*/ 119441 h 419075"/>
                <a:gd name="connsiteX26" fmla="*/ 301581 w 419075"/>
                <a:gd name="connsiteY26" fmla="*/ 146043 h 419075"/>
                <a:gd name="connsiteX27" fmla="*/ 329199 w 419075"/>
                <a:gd name="connsiteY27" fmla="*/ 138468 h 419075"/>
                <a:gd name="connsiteX28" fmla="*/ 305210 w 419075"/>
                <a:gd name="connsiteY28" fmla="*/ 163375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075" h="419075">
                  <a:moveTo>
                    <a:pt x="209538" y="0"/>
                  </a:moveTo>
                  <a:cubicBezTo>
                    <a:pt x="93831" y="0"/>
                    <a:pt x="0" y="93831"/>
                    <a:pt x="0" y="209538"/>
                  </a:cubicBezTo>
                  <a:cubicBezTo>
                    <a:pt x="0" y="325244"/>
                    <a:pt x="93831" y="419075"/>
                    <a:pt x="209538" y="419075"/>
                  </a:cubicBezTo>
                  <a:cubicBezTo>
                    <a:pt x="325244" y="419075"/>
                    <a:pt x="419075" y="325244"/>
                    <a:pt x="419075" y="209538"/>
                  </a:cubicBezTo>
                  <a:cubicBezTo>
                    <a:pt x="419075" y="93831"/>
                    <a:pt x="325244" y="0"/>
                    <a:pt x="209538" y="0"/>
                  </a:cubicBezTo>
                  <a:close/>
                  <a:moveTo>
                    <a:pt x="305210" y="163375"/>
                  </a:moveTo>
                  <a:cubicBezTo>
                    <a:pt x="305303" y="165437"/>
                    <a:pt x="305347" y="167509"/>
                    <a:pt x="305347" y="169591"/>
                  </a:cubicBezTo>
                  <a:cubicBezTo>
                    <a:pt x="305347" y="233143"/>
                    <a:pt x="256972" y="306428"/>
                    <a:pt x="168507" y="306431"/>
                  </a:cubicBezTo>
                  <a:lnTo>
                    <a:pt x="168510" y="306431"/>
                  </a:lnTo>
                  <a:lnTo>
                    <a:pt x="168507" y="306431"/>
                  </a:lnTo>
                  <a:cubicBezTo>
                    <a:pt x="141346" y="306431"/>
                    <a:pt x="116071" y="298470"/>
                    <a:pt x="94787" y="284827"/>
                  </a:cubicBezTo>
                  <a:cubicBezTo>
                    <a:pt x="98550" y="285272"/>
                    <a:pt x="102380" y="285492"/>
                    <a:pt x="106259" y="285492"/>
                  </a:cubicBezTo>
                  <a:cubicBezTo>
                    <a:pt x="128793" y="285492"/>
                    <a:pt x="149531" y="277806"/>
                    <a:pt x="165994" y="264905"/>
                  </a:cubicBezTo>
                  <a:cubicBezTo>
                    <a:pt x="144939" y="264515"/>
                    <a:pt x="127188" y="250610"/>
                    <a:pt x="121062" y="231500"/>
                  </a:cubicBezTo>
                  <a:cubicBezTo>
                    <a:pt x="123994" y="232062"/>
                    <a:pt x="127009" y="232369"/>
                    <a:pt x="130101" y="232369"/>
                  </a:cubicBezTo>
                  <a:cubicBezTo>
                    <a:pt x="134491" y="232369"/>
                    <a:pt x="138743" y="231778"/>
                    <a:pt x="142785" y="230675"/>
                  </a:cubicBezTo>
                  <a:cubicBezTo>
                    <a:pt x="120778" y="226269"/>
                    <a:pt x="104200" y="206820"/>
                    <a:pt x="104200" y="183531"/>
                  </a:cubicBezTo>
                  <a:cubicBezTo>
                    <a:pt x="104200" y="183313"/>
                    <a:pt x="104200" y="183118"/>
                    <a:pt x="104206" y="182917"/>
                  </a:cubicBezTo>
                  <a:cubicBezTo>
                    <a:pt x="110687" y="186520"/>
                    <a:pt x="118098" y="188688"/>
                    <a:pt x="125989" y="188931"/>
                  </a:cubicBezTo>
                  <a:cubicBezTo>
                    <a:pt x="113075" y="180314"/>
                    <a:pt x="104587" y="165584"/>
                    <a:pt x="104587" y="148898"/>
                  </a:cubicBezTo>
                  <a:cubicBezTo>
                    <a:pt x="104587" y="140086"/>
                    <a:pt x="106968" y="131831"/>
                    <a:pt x="111099" y="124723"/>
                  </a:cubicBezTo>
                  <a:cubicBezTo>
                    <a:pt x="134817" y="153825"/>
                    <a:pt x="170262" y="172964"/>
                    <a:pt x="210235" y="174975"/>
                  </a:cubicBezTo>
                  <a:cubicBezTo>
                    <a:pt x="209410" y="171451"/>
                    <a:pt x="208984" y="167781"/>
                    <a:pt x="208984" y="164008"/>
                  </a:cubicBezTo>
                  <a:cubicBezTo>
                    <a:pt x="208984" y="137458"/>
                    <a:pt x="230525" y="115918"/>
                    <a:pt x="257084" y="115918"/>
                  </a:cubicBezTo>
                  <a:cubicBezTo>
                    <a:pt x="270919" y="115918"/>
                    <a:pt x="283414" y="121766"/>
                    <a:pt x="292191" y="131114"/>
                  </a:cubicBezTo>
                  <a:cubicBezTo>
                    <a:pt x="303148" y="128953"/>
                    <a:pt x="313437" y="124950"/>
                    <a:pt x="322731" y="119441"/>
                  </a:cubicBezTo>
                  <a:cubicBezTo>
                    <a:pt x="319134" y="130667"/>
                    <a:pt x="311512" y="140086"/>
                    <a:pt x="301581" y="146043"/>
                  </a:cubicBezTo>
                  <a:cubicBezTo>
                    <a:pt x="311310" y="144879"/>
                    <a:pt x="320583" y="142299"/>
                    <a:pt x="329199" y="138468"/>
                  </a:cubicBezTo>
                  <a:cubicBezTo>
                    <a:pt x="322763" y="148114"/>
                    <a:pt x="314600" y="156587"/>
                    <a:pt x="305210" y="163375"/>
                  </a:cubicBezTo>
                  <a:close/>
                </a:path>
              </a:pathLst>
            </a:custGeom>
            <a:solidFill>
              <a:schemeClr val="accent4"/>
            </a:solidFill>
            <a:ln w="80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F7C12B04-4655-32A3-2098-651100561866}"/>
                </a:ext>
              </a:extLst>
            </p:cNvPr>
            <p:cNvSpPr/>
            <p:nvPr/>
          </p:nvSpPr>
          <p:spPr>
            <a:xfrm>
              <a:off x="4763267" y="6433016"/>
              <a:ext cx="149970" cy="149970"/>
            </a:xfrm>
            <a:custGeom>
              <a:avLst/>
              <a:gdLst>
                <a:gd name="connsiteX0" fmla="*/ 209538 w 419075"/>
                <a:gd name="connsiteY0" fmla="*/ 0 h 419075"/>
                <a:gd name="connsiteX1" fmla="*/ 419075 w 419075"/>
                <a:gd name="connsiteY1" fmla="*/ 209538 h 419075"/>
                <a:gd name="connsiteX2" fmla="*/ 267376 w 419075"/>
                <a:gd name="connsiteY2" fmla="*/ 410979 h 419075"/>
                <a:gd name="connsiteX3" fmla="*/ 267376 w 419075"/>
                <a:gd name="connsiteY3" fmla="*/ 255911 h 419075"/>
                <a:gd name="connsiteX4" fmla="*/ 312561 w 419075"/>
                <a:gd name="connsiteY4" fmla="*/ 255911 h 419075"/>
                <a:gd name="connsiteX5" fmla="*/ 319332 w 419075"/>
                <a:gd name="connsiteY5" fmla="*/ 203447 h 419075"/>
                <a:gd name="connsiteX6" fmla="*/ 267376 w 419075"/>
                <a:gd name="connsiteY6" fmla="*/ 203447 h 419075"/>
                <a:gd name="connsiteX7" fmla="*/ 267376 w 419075"/>
                <a:gd name="connsiteY7" fmla="*/ 170032 h 419075"/>
                <a:gd name="connsiteX8" fmla="*/ 293313 w 419075"/>
                <a:gd name="connsiteY8" fmla="*/ 144553 h 419075"/>
                <a:gd name="connsiteX9" fmla="*/ 320854 w 419075"/>
                <a:gd name="connsiteY9" fmla="*/ 144553 h 419075"/>
                <a:gd name="connsiteX10" fmla="*/ 320854 w 419075"/>
                <a:gd name="connsiteY10" fmla="*/ 97757 h 419075"/>
                <a:gd name="connsiteX11" fmla="*/ 280495 w 419075"/>
                <a:gd name="connsiteY11" fmla="*/ 95695 h 419075"/>
                <a:gd name="connsiteX12" fmla="*/ 213221 w 419075"/>
                <a:gd name="connsiteY12" fmla="*/ 164839 h 419075"/>
                <a:gd name="connsiteX13" fmla="*/ 213221 w 419075"/>
                <a:gd name="connsiteY13" fmla="*/ 203447 h 419075"/>
                <a:gd name="connsiteX14" fmla="*/ 168203 w 419075"/>
                <a:gd name="connsiteY14" fmla="*/ 203447 h 419075"/>
                <a:gd name="connsiteX15" fmla="*/ 168203 w 419075"/>
                <a:gd name="connsiteY15" fmla="*/ 255911 h 419075"/>
                <a:gd name="connsiteX16" fmla="*/ 213221 w 419075"/>
                <a:gd name="connsiteY16" fmla="*/ 255911 h 419075"/>
                <a:gd name="connsiteX17" fmla="*/ 213221 w 419075"/>
                <a:gd name="connsiteY17" fmla="*/ 419027 h 419075"/>
                <a:gd name="connsiteX18" fmla="*/ 209538 w 419075"/>
                <a:gd name="connsiteY18" fmla="*/ 419075 h 419075"/>
                <a:gd name="connsiteX19" fmla="*/ 0 w 419075"/>
                <a:gd name="connsiteY19" fmla="*/ 209538 h 419075"/>
                <a:gd name="connsiteX20" fmla="*/ 209538 w 419075"/>
                <a:gd name="connsiteY20" fmla="*/ 0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075" h="419075">
                  <a:moveTo>
                    <a:pt x="209538" y="0"/>
                  </a:moveTo>
                  <a:cubicBezTo>
                    <a:pt x="325244" y="0"/>
                    <a:pt x="419075" y="93831"/>
                    <a:pt x="419075" y="209538"/>
                  </a:cubicBezTo>
                  <a:cubicBezTo>
                    <a:pt x="419075" y="305181"/>
                    <a:pt x="354960" y="385871"/>
                    <a:pt x="267376" y="410979"/>
                  </a:cubicBezTo>
                  <a:lnTo>
                    <a:pt x="267376" y="255911"/>
                  </a:lnTo>
                  <a:lnTo>
                    <a:pt x="312561" y="255911"/>
                  </a:lnTo>
                  <a:lnTo>
                    <a:pt x="319332" y="203447"/>
                  </a:lnTo>
                  <a:lnTo>
                    <a:pt x="267376" y="203447"/>
                  </a:lnTo>
                  <a:lnTo>
                    <a:pt x="267376" y="170032"/>
                  </a:lnTo>
                  <a:cubicBezTo>
                    <a:pt x="267376" y="154880"/>
                    <a:pt x="271584" y="144553"/>
                    <a:pt x="293313" y="144553"/>
                  </a:cubicBezTo>
                  <a:lnTo>
                    <a:pt x="320854" y="144553"/>
                  </a:lnTo>
                  <a:lnTo>
                    <a:pt x="320854" y="97757"/>
                  </a:lnTo>
                  <a:cubicBezTo>
                    <a:pt x="316062" y="97121"/>
                    <a:pt x="299621" y="95695"/>
                    <a:pt x="280495" y="95695"/>
                  </a:cubicBezTo>
                  <a:cubicBezTo>
                    <a:pt x="240554" y="95695"/>
                    <a:pt x="213221" y="120065"/>
                    <a:pt x="213221" y="164839"/>
                  </a:cubicBezTo>
                  <a:lnTo>
                    <a:pt x="213221" y="203447"/>
                  </a:lnTo>
                  <a:lnTo>
                    <a:pt x="168203" y="203447"/>
                  </a:lnTo>
                  <a:lnTo>
                    <a:pt x="168203" y="255911"/>
                  </a:lnTo>
                  <a:lnTo>
                    <a:pt x="213221" y="255911"/>
                  </a:lnTo>
                  <a:lnTo>
                    <a:pt x="213221" y="419027"/>
                  </a:lnTo>
                  <a:cubicBezTo>
                    <a:pt x="211993" y="419049"/>
                    <a:pt x="210768" y="419075"/>
                    <a:pt x="209538" y="419075"/>
                  </a:cubicBezTo>
                  <a:cubicBezTo>
                    <a:pt x="93831" y="419075"/>
                    <a:pt x="0" y="325244"/>
                    <a:pt x="0" y="209538"/>
                  </a:cubicBezTo>
                  <a:cubicBezTo>
                    <a:pt x="0" y="93831"/>
                    <a:pt x="93831" y="0"/>
                    <a:pt x="209538" y="0"/>
                  </a:cubicBezTo>
                  <a:close/>
                </a:path>
              </a:pathLst>
            </a:custGeom>
            <a:solidFill>
              <a:schemeClr val="accent1"/>
            </a:solidFill>
            <a:ln w="80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D36CBC14-4694-30C5-84CD-3C2130CC4BE6}"/>
                </a:ext>
              </a:extLst>
            </p:cNvPr>
            <p:cNvSpPr/>
            <p:nvPr/>
          </p:nvSpPr>
          <p:spPr>
            <a:xfrm>
              <a:off x="4989710" y="6433016"/>
              <a:ext cx="149970" cy="149970"/>
            </a:xfrm>
            <a:custGeom>
              <a:avLst/>
              <a:gdLst>
                <a:gd name="connsiteX0" fmla="*/ 183438 w 419075"/>
                <a:gd name="connsiteY0" fmla="*/ 170281 h 419075"/>
                <a:gd name="connsiteX1" fmla="*/ 251599 w 419075"/>
                <a:gd name="connsiteY1" fmla="*/ 209537 h 419075"/>
                <a:gd name="connsiteX2" fmla="*/ 183438 w 419075"/>
                <a:gd name="connsiteY2" fmla="*/ 248794 h 419075"/>
                <a:gd name="connsiteX3" fmla="*/ 209538 w 419075"/>
                <a:gd name="connsiteY3" fmla="*/ 117865 h 419075"/>
                <a:gd name="connsiteX4" fmla="*/ 107080 w 419075"/>
                <a:gd name="connsiteY4" fmla="*/ 123259 h 419075"/>
                <a:gd name="connsiteX5" fmla="*/ 83999 w 419075"/>
                <a:gd name="connsiteY5" fmla="*/ 146554 h 419075"/>
                <a:gd name="connsiteX6" fmla="*/ 78605 w 419075"/>
                <a:gd name="connsiteY6" fmla="*/ 209538 h 419075"/>
                <a:gd name="connsiteX7" fmla="*/ 83999 w 419075"/>
                <a:gd name="connsiteY7" fmla="*/ 272521 h 419075"/>
                <a:gd name="connsiteX8" fmla="*/ 107080 w 419075"/>
                <a:gd name="connsiteY8" fmla="*/ 295602 h 419075"/>
                <a:gd name="connsiteX9" fmla="*/ 209538 w 419075"/>
                <a:gd name="connsiteY9" fmla="*/ 301210 h 419075"/>
                <a:gd name="connsiteX10" fmla="*/ 311995 w 419075"/>
                <a:gd name="connsiteY10" fmla="*/ 295816 h 419075"/>
                <a:gd name="connsiteX11" fmla="*/ 335076 w 419075"/>
                <a:gd name="connsiteY11" fmla="*/ 272738 h 419075"/>
                <a:gd name="connsiteX12" fmla="*/ 340466 w 419075"/>
                <a:gd name="connsiteY12" fmla="*/ 209752 h 419075"/>
                <a:gd name="connsiteX13" fmla="*/ 335076 w 419075"/>
                <a:gd name="connsiteY13" fmla="*/ 146554 h 419075"/>
                <a:gd name="connsiteX14" fmla="*/ 311995 w 419075"/>
                <a:gd name="connsiteY14" fmla="*/ 123473 h 419075"/>
                <a:gd name="connsiteX15" fmla="*/ 209538 w 419075"/>
                <a:gd name="connsiteY15" fmla="*/ 117865 h 419075"/>
                <a:gd name="connsiteX16" fmla="*/ 209538 w 419075"/>
                <a:gd name="connsiteY16" fmla="*/ 0 h 419075"/>
                <a:gd name="connsiteX17" fmla="*/ 419075 w 419075"/>
                <a:gd name="connsiteY17" fmla="*/ 209538 h 419075"/>
                <a:gd name="connsiteX18" fmla="*/ 209538 w 419075"/>
                <a:gd name="connsiteY18" fmla="*/ 419075 h 419075"/>
                <a:gd name="connsiteX19" fmla="*/ 0 w 419075"/>
                <a:gd name="connsiteY19" fmla="*/ 209538 h 419075"/>
                <a:gd name="connsiteX20" fmla="*/ 209538 w 419075"/>
                <a:gd name="connsiteY20" fmla="*/ 0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075" h="419075">
                  <a:moveTo>
                    <a:pt x="183438" y="170281"/>
                  </a:moveTo>
                  <a:lnTo>
                    <a:pt x="251599" y="209537"/>
                  </a:lnTo>
                  <a:lnTo>
                    <a:pt x="183438" y="248794"/>
                  </a:lnTo>
                  <a:close/>
                  <a:moveTo>
                    <a:pt x="209538" y="117865"/>
                  </a:moveTo>
                  <a:cubicBezTo>
                    <a:pt x="209538" y="117865"/>
                    <a:pt x="127572" y="117865"/>
                    <a:pt x="107080" y="123259"/>
                  </a:cubicBezTo>
                  <a:cubicBezTo>
                    <a:pt x="96079" y="126277"/>
                    <a:pt x="87017" y="135338"/>
                    <a:pt x="83999" y="146554"/>
                  </a:cubicBezTo>
                  <a:cubicBezTo>
                    <a:pt x="78605" y="167046"/>
                    <a:pt x="78605" y="209538"/>
                    <a:pt x="78605" y="209538"/>
                  </a:cubicBezTo>
                  <a:cubicBezTo>
                    <a:pt x="78605" y="209538"/>
                    <a:pt x="78605" y="252247"/>
                    <a:pt x="83999" y="272521"/>
                  </a:cubicBezTo>
                  <a:cubicBezTo>
                    <a:pt x="87021" y="283737"/>
                    <a:pt x="95864" y="292584"/>
                    <a:pt x="107080" y="295602"/>
                  </a:cubicBezTo>
                  <a:cubicBezTo>
                    <a:pt x="127786" y="301210"/>
                    <a:pt x="209538" y="301210"/>
                    <a:pt x="209538" y="301210"/>
                  </a:cubicBezTo>
                  <a:cubicBezTo>
                    <a:pt x="209538" y="301210"/>
                    <a:pt x="291503" y="301210"/>
                    <a:pt x="311995" y="295816"/>
                  </a:cubicBezTo>
                  <a:cubicBezTo>
                    <a:pt x="323211" y="292798"/>
                    <a:pt x="332054" y="283954"/>
                    <a:pt x="335076" y="272738"/>
                  </a:cubicBezTo>
                  <a:cubicBezTo>
                    <a:pt x="340466" y="252247"/>
                    <a:pt x="340466" y="209752"/>
                    <a:pt x="340466" y="209752"/>
                  </a:cubicBezTo>
                  <a:cubicBezTo>
                    <a:pt x="340466" y="209752"/>
                    <a:pt x="340684" y="167046"/>
                    <a:pt x="335076" y="146554"/>
                  </a:cubicBezTo>
                  <a:cubicBezTo>
                    <a:pt x="332054" y="135338"/>
                    <a:pt x="323211" y="126491"/>
                    <a:pt x="311995" y="123473"/>
                  </a:cubicBezTo>
                  <a:cubicBezTo>
                    <a:pt x="291503" y="117865"/>
                    <a:pt x="209538" y="117865"/>
                    <a:pt x="209538" y="117865"/>
                  </a:cubicBezTo>
                  <a:close/>
                  <a:moveTo>
                    <a:pt x="209538" y="0"/>
                  </a:moveTo>
                  <a:cubicBezTo>
                    <a:pt x="325244" y="0"/>
                    <a:pt x="419075" y="93831"/>
                    <a:pt x="419075" y="209538"/>
                  </a:cubicBezTo>
                  <a:cubicBezTo>
                    <a:pt x="419075" y="325244"/>
                    <a:pt x="325244" y="419075"/>
                    <a:pt x="209538" y="419075"/>
                  </a:cubicBezTo>
                  <a:cubicBezTo>
                    <a:pt x="93831" y="419075"/>
                    <a:pt x="0" y="325244"/>
                    <a:pt x="0" y="209538"/>
                  </a:cubicBezTo>
                  <a:cubicBezTo>
                    <a:pt x="0" y="93831"/>
                    <a:pt x="93831" y="0"/>
                    <a:pt x="209538" y="0"/>
                  </a:cubicBezTo>
                  <a:close/>
                </a:path>
              </a:pathLst>
            </a:custGeom>
            <a:solidFill>
              <a:schemeClr val="accent2"/>
            </a:solidFill>
            <a:ln w="80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B7E65A66-C298-318C-6421-24CD0D46E41B}"/>
                </a:ext>
              </a:extLst>
            </p:cNvPr>
            <p:cNvSpPr/>
            <p:nvPr/>
          </p:nvSpPr>
          <p:spPr>
            <a:xfrm>
              <a:off x="5216153" y="6433016"/>
              <a:ext cx="149970" cy="149970"/>
            </a:xfrm>
            <a:custGeom>
              <a:avLst/>
              <a:gdLst>
                <a:gd name="connsiteX0" fmla="*/ 209539 w 419075"/>
                <a:gd name="connsiteY0" fmla="*/ 169431 h 419075"/>
                <a:gd name="connsiteX1" fmla="*/ 249646 w 419075"/>
                <a:gd name="connsiteY1" fmla="*/ 209539 h 419075"/>
                <a:gd name="connsiteX2" fmla="*/ 209539 w 419075"/>
                <a:gd name="connsiteY2" fmla="*/ 249646 h 419075"/>
                <a:gd name="connsiteX3" fmla="*/ 169431 w 419075"/>
                <a:gd name="connsiteY3" fmla="*/ 209539 h 419075"/>
                <a:gd name="connsiteX4" fmla="*/ 209539 w 419075"/>
                <a:gd name="connsiteY4" fmla="*/ 169431 h 419075"/>
                <a:gd name="connsiteX5" fmla="*/ 209539 w 419075"/>
                <a:gd name="connsiteY5" fmla="*/ 147753 h 419075"/>
                <a:gd name="connsiteX6" fmla="*/ 147750 w 419075"/>
                <a:gd name="connsiteY6" fmla="*/ 209539 h 419075"/>
                <a:gd name="connsiteX7" fmla="*/ 209539 w 419075"/>
                <a:gd name="connsiteY7" fmla="*/ 271323 h 419075"/>
                <a:gd name="connsiteX8" fmla="*/ 271323 w 419075"/>
                <a:gd name="connsiteY8" fmla="*/ 209539 h 419075"/>
                <a:gd name="connsiteX9" fmla="*/ 209539 w 419075"/>
                <a:gd name="connsiteY9" fmla="*/ 147753 h 419075"/>
                <a:gd name="connsiteX10" fmla="*/ 273766 w 419075"/>
                <a:gd name="connsiteY10" fmla="*/ 130871 h 419075"/>
                <a:gd name="connsiteX11" fmla="*/ 259327 w 419075"/>
                <a:gd name="connsiteY11" fmla="*/ 145310 h 419075"/>
                <a:gd name="connsiteX12" fmla="*/ 273766 w 419075"/>
                <a:gd name="connsiteY12" fmla="*/ 159749 h 419075"/>
                <a:gd name="connsiteX13" fmla="*/ 288205 w 419075"/>
                <a:gd name="connsiteY13" fmla="*/ 145310 h 419075"/>
                <a:gd name="connsiteX14" fmla="*/ 273766 w 419075"/>
                <a:gd name="connsiteY14" fmla="*/ 130871 h 419075"/>
                <a:gd name="connsiteX15" fmla="*/ 209539 w 419075"/>
                <a:gd name="connsiteY15" fmla="*/ 110898 h 419075"/>
                <a:gd name="connsiteX16" fmla="*/ 258160 w 419075"/>
                <a:gd name="connsiteY16" fmla="*/ 111601 h 419075"/>
                <a:gd name="connsiteX17" fmla="*/ 280499 w 419075"/>
                <a:gd name="connsiteY17" fmla="*/ 115742 h 419075"/>
                <a:gd name="connsiteX18" fmla="*/ 294334 w 419075"/>
                <a:gd name="connsiteY18" fmla="*/ 124742 h 419075"/>
                <a:gd name="connsiteX19" fmla="*/ 303334 w 419075"/>
                <a:gd name="connsiteY19" fmla="*/ 138577 h 419075"/>
                <a:gd name="connsiteX20" fmla="*/ 307478 w 419075"/>
                <a:gd name="connsiteY20" fmla="*/ 160921 h 419075"/>
                <a:gd name="connsiteX21" fmla="*/ 308178 w 419075"/>
                <a:gd name="connsiteY21" fmla="*/ 209542 h 419075"/>
                <a:gd name="connsiteX22" fmla="*/ 307478 w 419075"/>
                <a:gd name="connsiteY22" fmla="*/ 258163 h 419075"/>
                <a:gd name="connsiteX23" fmla="*/ 303334 w 419075"/>
                <a:gd name="connsiteY23" fmla="*/ 280502 h 419075"/>
                <a:gd name="connsiteX24" fmla="*/ 280499 w 419075"/>
                <a:gd name="connsiteY24" fmla="*/ 303337 h 419075"/>
                <a:gd name="connsiteX25" fmla="*/ 258157 w 419075"/>
                <a:gd name="connsiteY25" fmla="*/ 307481 h 419075"/>
                <a:gd name="connsiteX26" fmla="*/ 209536 w 419075"/>
                <a:gd name="connsiteY26" fmla="*/ 308181 h 419075"/>
                <a:gd name="connsiteX27" fmla="*/ 160917 w 419075"/>
                <a:gd name="connsiteY27" fmla="*/ 307481 h 419075"/>
                <a:gd name="connsiteX28" fmla="*/ 138574 w 419075"/>
                <a:gd name="connsiteY28" fmla="*/ 303337 h 419075"/>
                <a:gd name="connsiteX29" fmla="*/ 124739 w 419075"/>
                <a:gd name="connsiteY29" fmla="*/ 294337 h 419075"/>
                <a:gd name="connsiteX30" fmla="*/ 115739 w 419075"/>
                <a:gd name="connsiteY30" fmla="*/ 280502 h 419075"/>
                <a:gd name="connsiteX31" fmla="*/ 111598 w 419075"/>
                <a:gd name="connsiteY31" fmla="*/ 258163 h 419075"/>
                <a:gd name="connsiteX32" fmla="*/ 110895 w 419075"/>
                <a:gd name="connsiteY32" fmla="*/ 209542 h 419075"/>
                <a:gd name="connsiteX33" fmla="*/ 111598 w 419075"/>
                <a:gd name="connsiteY33" fmla="*/ 160921 h 419075"/>
                <a:gd name="connsiteX34" fmla="*/ 115739 w 419075"/>
                <a:gd name="connsiteY34" fmla="*/ 138577 h 419075"/>
                <a:gd name="connsiteX35" fmla="*/ 124742 w 419075"/>
                <a:gd name="connsiteY35" fmla="*/ 124742 h 419075"/>
                <a:gd name="connsiteX36" fmla="*/ 138577 w 419075"/>
                <a:gd name="connsiteY36" fmla="*/ 115742 h 419075"/>
                <a:gd name="connsiteX37" fmla="*/ 160917 w 419075"/>
                <a:gd name="connsiteY37" fmla="*/ 111598 h 419075"/>
                <a:gd name="connsiteX38" fmla="*/ 209539 w 419075"/>
                <a:gd name="connsiteY38" fmla="*/ 110898 h 419075"/>
                <a:gd name="connsiteX39" fmla="*/ 209538 w 419075"/>
                <a:gd name="connsiteY39" fmla="*/ 89217 h 419075"/>
                <a:gd name="connsiteX40" fmla="*/ 159932 w 419075"/>
                <a:gd name="connsiteY40" fmla="*/ 89943 h 419075"/>
                <a:gd name="connsiteX41" fmla="*/ 130724 w 419075"/>
                <a:gd name="connsiteY41" fmla="*/ 95535 h 419075"/>
                <a:gd name="connsiteX42" fmla="*/ 109414 w 419075"/>
                <a:gd name="connsiteY42" fmla="*/ 109414 h 419075"/>
                <a:gd name="connsiteX43" fmla="*/ 95532 w 419075"/>
                <a:gd name="connsiteY43" fmla="*/ 130724 h 419075"/>
                <a:gd name="connsiteX44" fmla="*/ 89943 w 419075"/>
                <a:gd name="connsiteY44" fmla="*/ 159932 h 419075"/>
                <a:gd name="connsiteX45" fmla="*/ 89217 w 419075"/>
                <a:gd name="connsiteY45" fmla="*/ 209538 h 419075"/>
                <a:gd name="connsiteX46" fmla="*/ 89946 w 419075"/>
                <a:gd name="connsiteY46" fmla="*/ 259147 h 419075"/>
                <a:gd name="connsiteX47" fmla="*/ 95538 w 419075"/>
                <a:gd name="connsiteY47" fmla="*/ 288351 h 419075"/>
                <a:gd name="connsiteX48" fmla="*/ 109414 w 419075"/>
                <a:gd name="connsiteY48" fmla="*/ 309661 h 419075"/>
                <a:gd name="connsiteX49" fmla="*/ 130728 w 419075"/>
                <a:gd name="connsiteY49" fmla="*/ 323540 h 419075"/>
                <a:gd name="connsiteX50" fmla="*/ 159932 w 419075"/>
                <a:gd name="connsiteY50" fmla="*/ 329132 h 419075"/>
                <a:gd name="connsiteX51" fmla="*/ 209541 w 419075"/>
                <a:gd name="connsiteY51" fmla="*/ 329858 h 419075"/>
                <a:gd name="connsiteX52" fmla="*/ 259147 w 419075"/>
                <a:gd name="connsiteY52" fmla="*/ 329132 h 419075"/>
                <a:gd name="connsiteX53" fmla="*/ 288351 w 419075"/>
                <a:gd name="connsiteY53" fmla="*/ 323540 h 419075"/>
                <a:gd name="connsiteX54" fmla="*/ 323540 w 419075"/>
                <a:gd name="connsiteY54" fmla="*/ 288351 h 419075"/>
                <a:gd name="connsiteX55" fmla="*/ 329132 w 419075"/>
                <a:gd name="connsiteY55" fmla="*/ 259143 h 419075"/>
                <a:gd name="connsiteX56" fmla="*/ 329858 w 419075"/>
                <a:gd name="connsiteY56" fmla="*/ 209538 h 419075"/>
                <a:gd name="connsiteX57" fmla="*/ 329135 w 419075"/>
                <a:gd name="connsiteY57" fmla="*/ 159932 h 419075"/>
                <a:gd name="connsiteX58" fmla="*/ 323540 w 419075"/>
                <a:gd name="connsiteY58" fmla="*/ 130724 h 419075"/>
                <a:gd name="connsiteX59" fmla="*/ 309664 w 419075"/>
                <a:gd name="connsiteY59" fmla="*/ 109414 h 419075"/>
                <a:gd name="connsiteX60" fmla="*/ 288351 w 419075"/>
                <a:gd name="connsiteY60" fmla="*/ 95532 h 419075"/>
                <a:gd name="connsiteX61" fmla="*/ 259143 w 419075"/>
                <a:gd name="connsiteY61" fmla="*/ 89946 h 419075"/>
                <a:gd name="connsiteX62" fmla="*/ 209538 w 419075"/>
                <a:gd name="connsiteY62" fmla="*/ 89217 h 419075"/>
                <a:gd name="connsiteX63" fmla="*/ 209538 w 419075"/>
                <a:gd name="connsiteY63" fmla="*/ 0 h 419075"/>
                <a:gd name="connsiteX64" fmla="*/ 419075 w 419075"/>
                <a:gd name="connsiteY64" fmla="*/ 209538 h 419075"/>
                <a:gd name="connsiteX65" fmla="*/ 209538 w 419075"/>
                <a:gd name="connsiteY65" fmla="*/ 419075 h 419075"/>
                <a:gd name="connsiteX66" fmla="*/ 0 w 419075"/>
                <a:gd name="connsiteY66" fmla="*/ 209538 h 419075"/>
                <a:gd name="connsiteX67" fmla="*/ 209538 w 419075"/>
                <a:gd name="connsiteY67" fmla="*/ 0 h 4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19075" h="419075">
                  <a:moveTo>
                    <a:pt x="209539" y="169431"/>
                  </a:moveTo>
                  <a:cubicBezTo>
                    <a:pt x="231690" y="169431"/>
                    <a:pt x="249646" y="187387"/>
                    <a:pt x="249646" y="209539"/>
                  </a:cubicBezTo>
                  <a:cubicBezTo>
                    <a:pt x="249646" y="231690"/>
                    <a:pt x="231690" y="249646"/>
                    <a:pt x="209539" y="249646"/>
                  </a:cubicBezTo>
                  <a:cubicBezTo>
                    <a:pt x="187387" y="249646"/>
                    <a:pt x="169431" y="231690"/>
                    <a:pt x="169431" y="209539"/>
                  </a:cubicBezTo>
                  <a:cubicBezTo>
                    <a:pt x="169431" y="187387"/>
                    <a:pt x="187387" y="169431"/>
                    <a:pt x="209539" y="169431"/>
                  </a:cubicBezTo>
                  <a:close/>
                  <a:moveTo>
                    <a:pt x="209539" y="147753"/>
                  </a:moveTo>
                  <a:cubicBezTo>
                    <a:pt x="175413" y="147753"/>
                    <a:pt x="147750" y="175414"/>
                    <a:pt x="147750" y="209539"/>
                  </a:cubicBezTo>
                  <a:cubicBezTo>
                    <a:pt x="147750" y="243663"/>
                    <a:pt x="175413" y="271323"/>
                    <a:pt x="209539" y="271323"/>
                  </a:cubicBezTo>
                  <a:cubicBezTo>
                    <a:pt x="243660" y="271323"/>
                    <a:pt x="271323" y="243663"/>
                    <a:pt x="271323" y="209539"/>
                  </a:cubicBezTo>
                  <a:cubicBezTo>
                    <a:pt x="271323" y="175414"/>
                    <a:pt x="243660" y="147753"/>
                    <a:pt x="209539" y="147753"/>
                  </a:cubicBezTo>
                  <a:close/>
                  <a:moveTo>
                    <a:pt x="273766" y="130871"/>
                  </a:moveTo>
                  <a:cubicBezTo>
                    <a:pt x="265792" y="130871"/>
                    <a:pt x="259327" y="137336"/>
                    <a:pt x="259327" y="145310"/>
                  </a:cubicBezTo>
                  <a:cubicBezTo>
                    <a:pt x="259327" y="153284"/>
                    <a:pt x="265792" y="159749"/>
                    <a:pt x="273766" y="159749"/>
                  </a:cubicBezTo>
                  <a:cubicBezTo>
                    <a:pt x="281740" y="159749"/>
                    <a:pt x="288202" y="153284"/>
                    <a:pt x="288205" y="145310"/>
                  </a:cubicBezTo>
                  <a:cubicBezTo>
                    <a:pt x="288205" y="137336"/>
                    <a:pt x="281740" y="130871"/>
                    <a:pt x="273766" y="130871"/>
                  </a:cubicBezTo>
                  <a:close/>
                  <a:moveTo>
                    <a:pt x="209539" y="110898"/>
                  </a:moveTo>
                  <a:cubicBezTo>
                    <a:pt x="241665" y="110898"/>
                    <a:pt x="245470" y="111023"/>
                    <a:pt x="258160" y="111601"/>
                  </a:cubicBezTo>
                  <a:cubicBezTo>
                    <a:pt x="269891" y="112135"/>
                    <a:pt x="276260" y="114095"/>
                    <a:pt x="280499" y="115742"/>
                  </a:cubicBezTo>
                  <a:cubicBezTo>
                    <a:pt x="285727" y="117670"/>
                    <a:pt x="290453" y="120746"/>
                    <a:pt x="294334" y="124742"/>
                  </a:cubicBezTo>
                  <a:cubicBezTo>
                    <a:pt x="298331" y="128624"/>
                    <a:pt x="301406" y="133353"/>
                    <a:pt x="303334" y="138577"/>
                  </a:cubicBezTo>
                  <a:cubicBezTo>
                    <a:pt x="304984" y="142817"/>
                    <a:pt x="306944" y="149189"/>
                    <a:pt x="307478" y="160921"/>
                  </a:cubicBezTo>
                  <a:cubicBezTo>
                    <a:pt x="308057" y="173607"/>
                    <a:pt x="308178" y="177412"/>
                    <a:pt x="308178" y="209542"/>
                  </a:cubicBezTo>
                  <a:cubicBezTo>
                    <a:pt x="308178" y="241668"/>
                    <a:pt x="308057" y="245473"/>
                    <a:pt x="307478" y="258163"/>
                  </a:cubicBezTo>
                  <a:cubicBezTo>
                    <a:pt x="306941" y="269894"/>
                    <a:pt x="304981" y="276263"/>
                    <a:pt x="303334" y="280502"/>
                  </a:cubicBezTo>
                  <a:cubicBezTo>
                    <a:pt x="299287" y="290996"/>
                    <a:pt x="290993" y="299290"/>
                    <a:pt x="280499" y="303337"/>
                  </a:cubicBezTo>
                  <a:cubicBezTo>
                    <a:pt x="276260" y="304987"/>
                    <a:pt x="269888" y="306947"/>
                    <a:pt x="258157" y="307481"/>
                  </a:cubicBezTo>
                  <a:cubicBezTo>
                    <a:pt x="245473" y="308060"/>
                    <a:pt x="241668" y="308181"/>
                    <a:pt x="209536" y="308181"/>
                  </a:cubicBezTo>
                  <a:cubicBezTo>
                    <a:pt x="177405" y="308181"/>
                    <a:pt x="173603" y="308060"/>
                    <a:pt x="160917" y="307481"/>
                  </a:cubicBezTo>
                  <a:cubicBezTo>
                    <a:pt x="149186" y="306947"/>
                    <a:pt x="142814" y="304987"/>
                    <a:pt x="138574" y="303337"/>
                  </a:cubicBezTo>
                  <a:cubicBezTo>
                    <a:pt x="133346" y="301409"/>
                    <a:pt x="128621" y="298334"/>
                    <a:pt x="124739" y="294337"/>
                  </a:cubicBezTo>
                  <a:cubicBezTo>
                    <a:pt x="120743" y="290456"/>
                    <a:pt x="117670" y="285730"/>
                    <a:pt x="115739" y="280502"/>
                  </a:cubicBezTo>
                  <a:cubicBezTo>
                    <a:pt x="114092" y="276263"/>
                    <a:pt x="112132" y="269894"/>
                    <a:pt x="111598" y="258163"/>
                  </a:cubicBezTo>
                  <a:cubicBezTo>
                    <a:pt x="111020" y="245473"/>
                    <a:pt x="110895" y="241668"/>
                    <a:pt x="110895" y="209542"/>
                  </a:cubicBezTo>
                  <a:cubicBezTo>
                    <a:pt x="110895" y="177412"/>
                    <a:pt x="111020" y="173607"/>
                    <a:pt x="111598" y="160921"/>
                  </a:cubicBezTo>
                  <a:cubicBezTo>
                    <a:pt x="112132" y="149189"/>
                    <a:pt x="114092" y="142817"/>
                    <a:pt x="115739" y="138577"/>
                  </a:cubicBezTo>
                  <a:cubicBezTo>
                    <a:pt x="117670" y="133349"/>
                    <a:pt x="120746" y="128624"/>
                    <a:pt x="124742" y="124742"/>
                  </a:cubicBezTo>
                  <a:cubicBezTo>
                    <a:pt x="128621" y="120746"/>
                    <a:pt x="133350" y="117670"/>
                    <a:pt x="138577" y="115742"/>
                  </a:cubicBezTo>
                  <a:cubicBezTo>
                    <a:pt x="142814" y="114095"/>
                    <a:pt x="149186" y="112135"/>
                    <a:pt x="160917" y="111598"/>
                  </a:cubicBezTo>
                  <a:cubicBezTo>
                    <a:pt x="173603" y="111019"/>
                    <a:pt x="177408" y="110898"/>
                    <a:pt x="209539" y="110898"/>
                  </a:cubicBezTo>
                  <a:close/>
                  <a:moveTo>
                    <a:pt x="209538" y="89217"/>
                  </a:moveTo>
                  <a:cubicBezTo>
                    <a:pt x="176861" y="89217"/>
                    <a:pt x="172762" y="89358"/>
                    <a:pt x="159932" y="89943"/>
                  </a:cubicBezTo>
                  <a:cubicBezTo>
                    <a:pt x="147123" y="90528"/>
                    <a:pt x="138379" y="92562"/>
                    <a:pt x="130724" y="95535"/>
                  </a:cubicBezTo>
                  <a:cubicBezTo>
                    <a:pt x="122696" y="98556"/>
                    <a:pt x="115422" y="103292"/>
                    <a:pt x="109414" y="109414"/>
                  </a:cubicBezTo>
                  <a:cubicBezTo>
                    <a:pt x="103292" y="115422"/>
                    <a:pt x="98553" y="122696"/>
                    <a:pt x="95532" y="130724"/>
                  </a:cubicBezTo>
                  <a:cubicBezTo>
                    <a:pt x="92558" y="138379"/>
                    <a:pt x="90525" y="147123"/>
                    <a:pt x="89943" y="159932"/>
                  </a:cubicBezTo>
                  <a:cubicBezTo>
                    <a:pt x="89355" y="172762"/>
                    <a:pt x="89217" y="176861"/>
                    <a:pt x="89217" y="209538"/>
                  </a:cubicBezTo>
                  <a:cubicBezTo>
                    <a:pt x="89217" y="242214"/>
                    <a:pt x="89355" y="246313"/>
                    <a:pt x="89946" y="259147"/>
                  </a:cubicBezTo>
                  <a:cubicBezTo>
                    <a:pt x="90528" y="271952"/>
                    <a:pt x="92565" y="280700"/>
                    <a:pt x="95538" y="288351"/>
                  </a:cubicBezTo>
                  <a:cubicBezTo>
                    <a:pt x="98560" y="296379"/>
                    <a:pt x="103295" y="303653"/>
                    <a:pt x="109414" y="309661"/>
                  </a:cubicBezTo>
                  <a:cubicBezTo>
                    <a:pt x="115425" y="315783"/>
                    <a:pt x="122696" y="320519"/>
                    <a:pt x="130728" y="323540"/>
                  </a:cubicBezTo>
                  <a:cubicBezTo>
                    <a:pt x="138379" y="326514"/>
                    <a:pt x="147126" y="328547"/>
                    <a:pt x="159932" y="329132"/>
                  </a:cubicBezTo>
                  <a:cubicBezTo>
                    <a:pt x="172765" y="329717"/>
                    <a:pt x="176861" y="329858"/>
                    <a:pt x="209541" y="329858"/>
                  </a:cubicBezTo>
                  <a:cubicBezTo>
                    <a:pt x="242217" y="329858"/>
                    <a:pt x="246316" y="329717"/>
                    <a:pt x="259147" y="329132"/>
                  </a:cubicBezTo>
                  <a:cubicBezTo>
                    <a:pt x="271952" y="328547"/>
                    <a:pt x="280700" y="326514"/>
                    <a:pt x="288351" y="323540"/>
                  </a:cubicBezTo>
                  <a:cubicBezTo>
                    <a:pt x="304513" y="317289"/>
                    <a:pt x="317289" y="304513"/>
                    <a:pt x="323540" y="288351"/>
                  </a:cubicBezTo>
                  <a:cubicBezTo>
                    <a:pt x="326514" y="280696"/>
                    <a:pt x="328550" y="271952"/>
                    <a:pt x="329132" y="259143"/>
                  </a:cubicBezTo>
                  <a:cubicBezTo>
                    <a:pt x="329720" y="246313"/>
                    <a:pt x="329858" y="242214"/>
                    <a:pt x="329858" y="209538"/>
                  </a:cubicBezTo>
                  <a:cubicBezTo>
                    <a:pt x="329858" y="176861"/>
                    <a:pt x="329720" y="172762"/>
                    <a:pt x="329135" y="159932"/>
                  </a:cubicBezTo>
                  <a:cubicBezTo>
                    <a:pt x="328550" y="147123"/>
                    <a:pt x="326517" y="138379"/>
                    <a:pt x="323540" y="130724"/>
                  </a:cubicBezTo>
                  <a:cubicBezTo>
                    <a:pt x="320522" y="122696"/>
                    <a:pt x="315783" y="115425"/>
                    <a:pt x="309664" y="109414"/>
                  </a:cubicBezTo>
                  <a:cubicBezTo>
                    <a:pt x="303653" y="103292"/>
                    <a:pt x="296379" y="98553"/>
                    <a:pt x="288351" y="95532"/>
                  </a:cubicBezTo>
                  <a:cubicBezTo>
                    <a:pt x="280696" y="92562"/>
                    <a:pt x="271952" y="90528"/>
                    <a:pt x="259143" y="89946"/>
                  </a:cubicBezTo>
                  <a:cubicBezTo>
                    <a:pt x="246313" y="89358"/>
                    <a:pt x="242214" y="89217"/>
                    <a:pt x="209538" y="89217"/>
                  </a:cubicBezTo>
                  <a:close/>
                  <a:moveTo>
                    <a:pt x="209538" y="0"/>
                  </a:moveTo>
                  <a:cubicBezTo>
                    <a:pt x="325244" y="0"/>
                    <a:pt x="419075" y="93831"/>
                    <a:pt x="419075" y="209538"/>
                  </a:cubicBezTo>
                  <a:cubicBezTo>
                    <a:pt x="419075" y="325244"/>
                    <a:pt x="325244" y="419075"/>
                    <a:pt x="209538" y="419075"/>
                  </a:cubicBezTo>
                  <a:cubicBezTo>
                    <a:pt x="93831" y="419075"/>
                    <a:pt x="0" y="325244"/>
                    <a:pt x="0" y="209538"/>
                  </a:cubicBezTo>
                  <a:cubicBezTo>
                    <a:pt x="0" y="93831"/>
                    <a:pt x="93831" y="0"/>
                    <a:pt x="209538" y="0"/>
                  </a:cubicBezTo>
                  <a:close/>
                </a:path>
              </a:pathLst>
            </a:custGeom>
            <a:solidFill>
              <a:schemeClr val="accent3"/>
            </a:solidFill>
            <a:ln w="800"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1F10EDDB-AA99-7026-0BED-B576A35ED2EC}"/>
                </a:ext>
              </a:extLst>
            </p:cNvPr>
            <p:cNvSpPr txBox="1"/>
            <p:nvPr/>
          </p:nvSpPr>
          <p:spPr>
            <a:xfrm>
              <a:off x="5603793" y="6363884"/>
              <a:ext cx="1360887" cy="261610"/>
            </a:xfrm>
            <a:prstGeom prst="rect">
              <a:avLst/>
            </a:prstGeom>
            <a:noFill/>
          </p:spPr>
          <p:txBody>
            <a:bodyPr wrap="square" rtlCol="0">
              <a:spAutoFit/>
            </a:bodyPr>
            <a:lstStyle/>
            <a:p>
              <a:r>
                <a:rPr lang="en-US" sz="1100" b="0" dirty="0">
                  <a:solidFill>
                    <a:schemeClr val="bg1">
                      <a:lumMod val="65000"/>
                    </a:schemeClr>
                  </a:solidFill>
                  <a:latin typeface="+mj-lt"/>
                  <a:cs typeface="Segoe UI" panose="020B0502040204020203" pitchFamily="34" charset="0"/>
                </a:rPr>
                <a:t>@srvsop</a:t>
              </a:r>
              <a:endParaRPr lang="id-ID" sz="1100" b="0" dirty="0">
                <a:solidFill>
                  <a:schemeClr val="bg1">
                    <a:lumMod val="65000"/>
                  </a:schemeClr>
                </a:solidFill>
                <a:latin typeface="+mj-lt"/>
                <a:cs typeface="Segoe UI" panose="020B0502040204020203" pitchFamily="34" charset="0"/>
              </a:endParaRPr>
            </a:p>
          </p:txBody>
        </p:sp>
      </p:grpSp>
      <p:pic>
        <p:nvPicPr>
          <p:cNvPr id="8" name="Picture 7">
            <a:extLst>
              <a:ext uri="{FF2B5EF4-FFF2-40B4-BE49-F238E27FC236}">
                <a16:creationId xmlns:a16="http://schemas.microsoft.com/office/drawing/2014/main" id="{4EAF0EA0-DAD7-789C-3E1C-FE601B083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365" y="73792"/>
            <a:ext cx="948897" cy="754339"/>
          </a:xfrm>
          <a:prstGeom prst="rect">
            <a:avLst/>
          </a:prstGeom>
        </p:spPr>
      </p:pic>
      <p:sp>
        <p:nvSpPr>
          <p:cNvPr id="9" name="TextBox 8">
            <a:extLst>
              <a:ext uri="{FF2B5EF4-FFF2-40B4-BE49-F238E27FC236}">
                <a16:creationId xmlns:a16="http://schemas.microsoft.com/office/drawing/2014/main" id="{68846A71-D436-2854-ADF3-1DF75FE23B41}"/>
              </a:ext>
            </a:extLst>
          </p:cNvPr>
          <p:cNvSpPr txBox="1"/>
          <p:nvPr userDrawn="1"/>
        </p:nvSpPr>
        <p:spPr>
          <a:xfrm>
            <a:off x="3286125" y="227123"/>
            <a:ext cx="5476875" cy="369332"/>
          </a:xfrm>
          <a:prstGeom prst="rect">
            <a:avLst/>
          </a:prstGeom>
          <a:noFill/>
        </p:spPr>
        <p:txBody>
          <a:bodyPr wrap="square" rtlCol="0">
            <a:spAutoFit/>
          </a:bodyPr>
          <a:lstStyle/>
          <a:p>
            <a:pPr algn="ctr"/>
            <a:r>
              <a:rPr lang="es-419" dirty="0">
                <a:solidFill>
                  <a:schemeClr val="accent1">
                    <a:lumMod val="75000"/>
                  </a:schemeClr>
                </a:solidFill>
                <a:latin typeface="Aptos" panose="020B0004020202020204" pitchFamily="34" charset="0"/>
              </a:rPr>
              <a:t>RIANS/1, 9-11 octubre 2024</a:t>
            </a:r>
          </a:p>
        </p:txBody>
      </p:sp>
    </p:spTree>
    <p:extLst>
      <p:ext uri="{BB962C8B-B14F-4D97-AF65-F5344CB8AC3E}">
        <p14:creationId xmlns:p14="http://schemas.microsoft.com/office/powerpoint/2010/main" val="240988908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4_Title Slide">
    <p:bg>
      <p:bgPr>
        <a:solidFill>
          <a:srgbClr val="F6F9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97031D-DBE8-408D-BEE2-2CF8932E7CDC}"/>
              </a:ext>
            </a:extLst>
          </p:cNvPr>
          <p:cNvGrpSpPr/>
          <p:nvPr userDrawn="1"/>
        </p:nvGrpSpPr>
        <p:grpSpPr>
          <a:xfrm flipH="1" flipV="1">
            <a:off x="7604759" y="2270759"/>
            <a:ext cx="4587241" cy="4587241"/>
            <a:chOff x="0" y="0"/>
            <a:chExt cx="1055688" cy="1055688"/>
          </a:xfrm>
        </p:grpSpPr>
        <p:sp>
          <p:nvSpPr>
            <p:cNvPr id="7" name="Right Triangle 6">
              <a:extLst>
                <a:ext uri="{FF2B5EF4-FFF2-40B4-BE49-F238E27FC236}">
                  <a16:creationId xmlns:a16="http://schemas.microsoft.com/office/drawing/2014/main" id="{432AE360-E5AD-4DCF-8C0E-612C0D4D6813}"/>
                </a:ext>
              </a:extLst>
            </p:cNvPr>
            <p:cNvSpPr/>
            <p:nvPr/>
          </p:nvSpPr>
          <p:spPr>
            <a:xfrm flipV="1">
              <a:off x="0" y="0"/>
              <a:ext cx="1055688" cy="1055688"/>
            </a:xfrm>
            <a:prstGeom prst="rtTriangle">
              <a:avLst/>
            </a:prstGeom>
            <a:gradFill>
              <a:gsLst>
                <a:gs pos="0">
                  <a:schemeClr val="accent1"/>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Triangle 7">
              <a:extLst>
                <a:ext uri="{FF2B5EF4-FFF2-40B4-BE49-F238E27FC236}">
                  <a16:creationId xmlns:a16="http://schemas.microsoft.com/office/drawing/2014/main" id="{06BCEE9E-2A0F-42A2-B361-B220C2446783}"/>
                </a:ext>
              </a:extLst>
            </p:cNvPr>
            <p:cNvSpPr/>
            <p:nvPr/>
          </p:nvSpPr>
          <p:spPr>
            <a:xfrm flipH="1">
              <a:off x="0" y="0"/>
              <a:ext cx="523875" cy="523875"/>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94304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50956A2-FE55-4911-9D08-7F0534E2DA11}"/>
              </a:ext>
            </a:extLst>
          </p:cNvPr>
          <p:cNvSpPr/>
          <p:nvPr userDrawn="1"/>
        </p:nvSpPr>
        <p:spPr>
          <a:xfrm>
            <a:off x="5589638" y="1"/>
            <a:ext cx="6602361" cy="6858000"/>
          </a:xfrm>
          <a:prstGeom prst="rect">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F55E71D-A242-43D7-934A-9FDFB2A42BC8}"/>
              </a:ext>
            </a:extLst>
          </p:cNvPr>
          <p:cNvSpPr txBox="1"/>
          <p:nvPr userDrawn="1"/>
        </p:nvSpPr>
        <p:spPr>
          <a:xfrm>
            <a:off x="9992871" y="73792"/>
            <a:ext cx="1864167" cy="923330"/>
          </a:xfrm>
          <a:prstGeom prst="rect">
            <a:avLst/>
          </a:prstGeom>
          <a:noFill/>
        </p:spPr>
        <p:txBody>
          <a:bodyPr wrap="square" rtlCol="0" anchor="ctr">
            <a:spAutoFit/>
          </a:bodyPr>
          <a:lstStyle/>
          <a:p>
            <a:pPr algn="r"/>
            <a:fld id="{260E2A6B-A809-4840-BF14-8648BC0BDF87}" type="slidenum">
              <a:rPr lang="id-ID" sz="5400" i="0" smtClean="0">
                <a:solidFill>
                  <a:schemeClr val="bg1">
                    <a:lumMod val="65000"/>
                    <a:alpha val="15000"/>
                  </a:schemeClr>
                </a:solidFill>
                <a:latin typeface="+mj-lt"/>
                <a:ea typeface="Liberation Sans" panose="020B0604020202020204" pitchFamily="34" charset="0"/>
                <a:cs typeface="Segoe UI" panose="020B0502040204020203" pitchFamily="34" charset="0"/>
              </a:rPr>
              <a:pPr algn="r"/>
              <a:t>‹#›</a:t>
            </a:fld>
            <a:endParaRPr lang="id-ID" sz="16600" i="0" dirty="0">
              <a:solidFill>
                <a:schemeClr val="bg1">
                  <a:lumMod val="65000"/>
                  <a:alpha val="15000"/>
                </a:schemeClr>
              </a:solidFill>
              <a:latin typeface="+mj-lt"/>
              <a:ea typeface="Liberation Sans" panose="020B0604020202020204" pitchFamily="34" charset="0"/>
              <a:cs typeface="Segoe UI" panose="020B0502040204020203" pitchFamily="34" charset="0"/>
            </a:endParaRPr>
          </a:p>
        </p:txBody>
      </p:sp>
      <p:grpSp>
        <p:nvGrpSpPr>
          <p:cNvPr id="20" name="Group 19">
            <a:extLst>
              <a:ext uri="{FF2B5EF4-FFF2-40B4-BE49-F238E27FC236}">
                <a16:creationId xmlns:a16="http://schemas.microsoft.com/office/drawing/2014/main" id="{4D10FEB1-CCBE-4D77-A99A-C9D5E82E9752}"/>
              </a:ext>
            </a:extLst>
          </p:cNvPr>
          <p:cNvGrpSpPr/>
          <p:nvPr userDrawn="1"/>
        </p:nvGrpSpPr>
        <p:grpSpPr>
          <a:xfrm flipH="1" flipV="1">
            <a:off x="11404149" y="6070150"/>
            <a:ext cx="787850" cy="787849"/>
            <a:chOff x="0" y="0"/>
            <a:chExt cx="1055689" cy="1055688"/>
          </a:xfrm>
        </p:grpSpPr>
        <p:sp>
          <p:nvSpPr>
            <p:cNvPr id="21" name="Right Triangle 20">
              <a:extLst>
                <a:ext uri="{FF2B5EF4-FFF2-40B4-BE49-F238E27FC236}">
                  <a16:creationId xmlns:a16="http://schemas.microsoft.com/office/drawing/2014/main" id="{77A407F9-9F87-4336-845E-9A3584425E2E}"/>
                </a:ext>
              </a:extLst>
            </p:cNvPr>
            <p:cNvSpPr/>
            <p:nvPr/>
          </p:nvSpPr>
          <p:spPr>
            <a:xfrm flipV="1">
              <a:off x="1" y="0"/>
              <a:ext cx="1055688" cy="1055688"/>
            </a:xfrm>
            <a:prstGeom prst="rtTriangle">
              <a:avLst/>
            </a:prstGeom>
            <a:solidFill>
              <a:schemeClr val="bg1">
                <a:lumMod val="6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Triangle 21">
              <a:extLst>
                <a:ext uri="{FF2B5EF4-FFF2-40B4-BE49-F238E27FC236}">
                  <a16:creationId xmlns:a16="http://schemas.microsoft.com/office/drawing/2014/main" id="{A6EB3ABB-ADF1-459B-A614-7D300DF726A1}"/>
                </a:ext>
              </a:extLst>
            </p:cNvPr>
            <p:cNvSpPr/>
            <p:nvPr/>
          </p:nvSpPr>
          <p:spPr>
            <a:xfrm flipH="1">
              <a:off x="0" y="0"/>
              <a:ext cx="523875" cy="523875"/>
            </a:xfrm>
            <a:prstGeom prst="rtTriangle">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3756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CF75E28-D077-4381-B7CE-32C196CAABA2}"/>
              </a:ext>
            </a:extLst>
          </p:cNvPr>
          <p:cNvSpPr txBox="1"/>
          <p:nvPr userDrawn="1"/>
        </p:nvSpPr>
        <p:spPr>
          <a:xfrm>
            <a:off x="9992871" y="73792"/>
            <a:ext cx="1864167" cy="923330"/>
          </a:xfrm>
          <a:prstGeom prst="rect">
            <a:avLst/>
          </a:prstGeom>
          <a:noFill/>
        </p:spPr>
        <p:txBody>
          <a:bodyPr wrap="square" rtlCol="0" anchor="ctr">
            <a:spAutoFit/>
          </a:bodyPr>
          <a:lstStyle/>
          <a:p>
            <a:pPr algn="r"/>
            <a:fld id="{260E2A6B-A809-4840-BF14-8648BC0BDF87}" type="slidenum">
              <a:rPr lang="id-ID" sz="5400" i="0" smtClean="0">
                <a:solidFill>
                  <a:schemeClr val="bg1">
                    <a:lumMod val="65000"/>
                    <a:alpha val="15000"/>
                  </a:schemeClr>
                </a:solidFill>
                <a:latin typeface="+mj-lt"/>
                <a:ea typeface="Liberation Sans" panose="020B0604020202020204" pitchFamily="34" charset="0"/>
                <a:cs typeface="Segoe UI" panose="020B0502040204020203" pitchFamily="34" charset="0"/>
              </a:rPr>
              <a:pPr algn="r"/>
              <a:t>‹#›</a:t>
            </a:fld>
            <a:endParaRPr lang="id-ID" sz="16600" i="0" dirty="0">
              <a:solidFill>
                <a:schemeClr val="bg1">
                  <a:lumMod val="65000"/>
                  <a:alpha val="15000"/>
                </a:schemeClr>
              </a:solidFill>
              <a:latin typeface="+mj-lt"/>
              <a:ea typeface="Liberation Sans" panose="020B0604020202020204" pitchFamily="34" charset="0"/>
              <a:cs typeface="Segoe UI" panose="020B0502040204020203" pitchFamily="34" charset="0"/>
            </a:endParaRPr>
          </a:p>
        </p:txBody>
      </p:sp>
      <p:grpSp>
        <p:nvGrpSpPr>
          <p:cNvPr id="14" name="Group 13">
            <a:extLst>
              <a:ext uri="{FF2B5EF4-FFF2-40B4-BE49-F238E27FC236}">
                <a16:creationId xmlns:a16="http://schemas.microsoft.com/office/drawing/2014/main" id="{538FF04F-B1B0-44C6-9691-255BD1D04E99}"/>
              </a:ext>
            </a:extLst>
          </p:cNvPr>
          <p:cNvGrpSpPr/>
          <p:nvPr userDrawn="1"/>
        </p:nvGrpSpPr>
        <p:grpSpPr>
          <a:xfrm flipH="1" flipV="1">
            <a:off x="11404149" y="6070150"/>
            <a:ext cx="787850" cy="787849"/>
            <a:chOff x="0" y="0"/>
            <a:chExt cx="1055689" cy="1055688"/>
          </a:xfrm>
        </p:grpSpPr>
        <p:sp>
          <p:nvSpPr>
            <p:cNvPr id="15" name="Right Triangle 14">
              <a:extLst>
                <a:ext uri="{FF2B5EF4-FFF2-40B4-BE49-F238E27FC236}">
                  <a16:creationId xmlns:a16="http://schemas.microsoft.com/office/drawing/2014/main" id="{B58D63F2-7E8B-4A7D-B685-32745E6603FA}"/>
                </a:ext>
              </a:extLst>
            </p:cNvPr>
            <p:cNvSpPr/>
            <p:nvPr/>
          </p:nvSpPr>
          <p:spPr>
            <a:xfrm flipV="1">
              <a:off x="1" y="0"/>
              <a:ext cx="1055688" cy="1055688"/>
            </a:xfrm>
            <a:prstGeom prst="rtTriangle">
              <a:avLst/>
            </a:prstGeom>
            <a:solidFill>
              <a:schemeClr val="bg1">
                <a:lumMod val="6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Triangle 15">
              <a:extLst>
                <a:ext uri="{FF2B5EF4-FFF2-40B4-BE49-F238E27FC236}">
                  <a16:creationId xmlns:a16="http://schemas.microsoft.com/office/drawing/2014/main" id="{B322EC1A-146A-4CE7-BD20-F1171A7D8805}"/>
                </a:ext>
              </a:extLst>
            </p:cNvPr>
            <p:cNvSpPr/>
            <p:nvPr/>
          </p:nvSpPr>
          <p:spPr>
            <a:xfrm flipH="1">
              <a:off x="0" y="0"/>
              <a:ext cx="523875" cy="523875"/>
            </a:xfrm>
            <a:prstGeom prst="rtTriangle">
              <a:avLst/>
            </a:prstGeom>
            <a:solidFill>
              <a:schemeClr val="bg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51691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711" r:id="rId6"/>
    <p:sldLayoutId id="2147483712" r:id="rId7"/>
    <p:sldLayoutId id="2147483713" r:id="rId8"/>
    <p:sldLayoutId id="2147483714"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 id="2147483667" r:id="rId23"/>
    <p:sldLayoutId id="2147483668" r:id="rId24"/>
    <p:sldLayoutId id="2147483669" r:id="rId25"/>
    <p:sldLayoutId id="2147483670" r:id="rId26"/>
    <p:sldLayoutId id="2147483671" r:id="rId27"/>
    <p:sldLayoutId id="2147483672" r:id="rId28"/>
    <p:sldLayoutId id="2147483673" r:id="rId29"/>
    <p:sldLayoutId id="2147483674" r:id="rId30"/>
    <p:sldLayoutId id="2147483675" r:id="rId31"/>
    <p:sldLayoutId id="2147483676" r:id="rId32"/>
    <p:sldLayoutId id="2147483677" r:id="rId33"/>
    <p:sldLayoutId id="2147483678" r:id="rId34"/>
    <p:sldLayoutId id="2147483679" r:id="rId35"/>
    <p:sldLayoutId id="2147483680" r:id="rId36"/>
    <p:sldLayoutId id="2147483681" r:id="rId37"/>
    <p:sldLayoutId id="2147483682" r:id="rId38"/>
    <p:sldLayoutId id="2147483683" r:id="rId39"/>
    <p:sldLayoutId id="2147483684" r:id="rId40"/>
    <p:sldLayoutId id="2147483685" r:id="rId41"/>
    <p:sldLayoutId id="2147483686" r:id="rId42"/>
    <p:sldLayoutId id="2147483687" r:id="rId43"/>
    <p:sldLayoutId id="2147483688" r:id="rId44"/>
    <p:sldLayoutId id="2147483689" r:id="rId45"/>
    <p:sldLayoutId id="2147483690" r:id="rId46"/>
    <p:sldLayoutId id="2147483691" r:id="rId47"/>
    <p:sldLayoutId id="2147483692" r:id="rId48"/>
    <p:sldLayoutId id="2147483693" r:id="rId49"/>
    <p:sldLayoutId id="2147483694" r:id="rId50"/>
    <p:sldLayoutId id="2147483695" r:id="rId51"/>
    <p:sldLayoutId id="2147483696" r:id="rId52"/>
    <p:sldLayoutId id="2147483697" r:id="rId53"/>
    <p:sldLayoutId id="2147483698" r:id="rId54"/>
    <p:sldLayoutId id="2147483699" r:id="rId55"/>
    <p:sldLayoutId id="2147483700" r:id="rId56"/>
    <p:sldLayoutId id="2147483701" r:id="rId57"/>
    <p:sldLayoutId id="2147483702" r:id="rId58"/>
    <p:sldLayoutId id="2147483703" r:id="rId59"/>
    <p:sldLayoutId id="2147483704" r:id="rId60"/>
    <p:sldLayoutId id="2147483705" r:id="rId61"/>
    <p:sldLayoutId id="2147483706" r:id="rId62"/>
    <p:sldLayoutId id="2147483707" r:id="rId63"/>
    <p:sldLayoutId id="2147483708" r:id="rId64"/>
    <p:sldLayoutId id="2147483709" r:id="rId65"/>
    <p:sldLayoutId id="2147483710" r:id="rId6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12.xml"/><Relationship Id="rId7" Type="http://schemas.openxmlformats.org/officeDocument/2006/relationships/slide" Target="slide16.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slide" Target="slide18.xml"/><Relationship Id="rId10" Type="http://schemas.openxmlformats.org/officeDocument/2006/relationships/slide" Target="slide15.xml"/><Relationship Id="rId4" Type="http://schemas.openxmlformats.org/officeDocument/2006/relationships/slide" Target="slide19.xml"/><Relationship Id="rId9" Type="http://schemas.openxmlformats.org/officeDocument/2006/relationships/slide" Target="slide14.xml"/></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32.xm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slide" Target="slide31.xm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slide" Target="slide30.xml"/><Relationship Id="rId5" Type="http://schemas.openxmlformats.org/officeDocument/2006/relationships/image" Target="../media/image27.png"/><Relationship Id="rId10" Type="http://schemas.openxmlformats.org/officeDocument/2006/relationships/slide" Target="slide29.xml"/><Relationship Id="rId4" Type="http://schemas.openxmlformats.org/officeDocument/2006/relationships/image" Target="../media/image26.png"/><Relationship Id="rId9" Type="http://schemas.openxmlformats.org/officeDocument/2006/relationships/slide" Target="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slide" Target="slide28.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hyperlink" Target="https://srvsop.aero/biblioteca/reglamentos/lar/" TargetMode="External"/><Relationship Id="rId2" Type="http://schemas.openxmlformats.org/officeDocument/2006/relationships/slide" Target="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hyperlink" Target="https://srvsop.aero/biblioteca/reglamentos/circulares/navegacion-aerea/" TargetMode="External"/><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hyperlink" Target="https://srvsop.aero/biblioteca/manuales/ayudas-de-trabajo/" TargetMode="External"/><Relationship Id="rId4" Type="http://schemas.openxmlformats.org/officeDocument/2006/relationships/hyperlink" Target="https://srvsop.aero/biblioteca/manuale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A0A728D-786C-4174-BE05-E6B3CEF2B38C}"/>
              </a:ext>
            </a:extLst>
          </p:cNvPr>
          <p:cNvSpPr/>
          <p:nvPr/>
        </p:nvSpPr>
        <p:spPr>
          <a:xfrm>
            <a:off x="1"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a:gradFill flip="none" rotWithShape="1">
            <a:gsLst>
              <a:gs pos="0">
                <a:srgbClr val="1D2637">
                  <a:alpha val="55000"/>
                </a:srgbClr>
              </a:gs>
              <a:gs pos="35000">
                <a:srgbClr val="1D2637">
                  <a:alpha val="85000"/>
                </a:srgbClr>
              </a:gs>
              <a:gs pos="100000">
                <a:srgbClr val="1D263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Placeholder 2"/>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4815" r="4815"/>
          <a:stretch>
            <a:fillRect/>
          </a:stretch>
        </p:blipFill>
        <p:spPr>
          <a:xfrm>
            <a:off x="0" y="0"/>
            <a:ext cx="12192000" cy="6858000"/>
          </a:xfrm>
        </p:spPr>
      </p:pic>
      <p:grpSp>
        <p:nvGrpSpPr>
          <p:cNvPr id="7" name="Group 6">
            <a:extLst>
              <a:ext uri="{FF2B5EF4-FFF2-40B4-BE49-F238E27FC236}">
                <a16:creationId xmlns:a16="http://schemas.microsoft.com/office/drawing/2014/main" id="{B2801815-39EB-4575-B150-F8767765ED3D}"/>
              </a:ext>
            </a:extLst>
          </p:cNvPr>
          <p:cNvGrpSpPr/>
          <p:nvPr/>
        </p:nvGrpSpPr>
        <p:grpSpPr>
          <a:xfrm flipH="1" flipV="1">
            <a:off x="11268621" y="5934622"/>
            <a:ext cx="588415" cy="588415"/>
            <a:chOff x="0" y="0"/>
            <a:chExt cx="1055688" cy="1055688"/>
          </a:xfrm>
        </p:grpSpPr>
        <p:sp>
          <p:nvSpPr>
            <p:cNvPr id="8" name="Right Triangle 7">
              <a:extLst>
                <a:ext uri="{FF2B5EF4-FFF2-40B4-BE49-F238E27FC236}">
                  <a16:creationId xmlns:a16="http://schemas.microsoft.com/office/drawing/2014/main" id="{4475FC24-C3E7-4887-A90A-7A644B2810FA}"/>
                </a:ext>
              </a:extLst>
            </p:cNvPr>
            <p:cNvSpPr/>
            <p:nvPr/>
          </p:nvSpPr>
          <p:spPr>
            <a:xfrm flipV="1">
              <a:off x="0" y="0"/>
              <a:ext cx="1055688" cy="1055688"/>
            </a:xfrm>
            <a:prstGeom prst="rtTriangle">
              <a:avLst/>
            </a:prstGeom>
            <a:gradFill>
              <a:gsLst>
                <a:gs pos="0">
                  <a:schemeClr val="accent1"/>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Triangle 8">
              <a:extLst>
                <a:ext uri="{FF2B5EF4-FFF2-40B4-BE49-F238E27FC236}">
                  <a16:creationId xmlns:a16="http://schemas.microsoft.com/office/drawing/2014/main" id="{E2AED9D6-7BE7-420D-BA9D-ED606C8FB899}"/>
                </a:ext>
              </a:extLst>
            </p:cNvPr>
            <p:cNvSpPr/>
            <p:nvPr/>
          </p:nvSpPr>
          <p:spPr>
            <a:xfrm flipH="1">
              <a:off x="0" y="0"/>
              <a:ext cx="523875" cy="523875"/>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9247D4D6-F334-4DAB-897D-989FB0F7B6BB}"/>
              </a:ext>
            </a:extLst>
          </p:cNvPr>
          <p:cNvGrpSpPr/>
          <p:nvPr/>
        </p:nvGrpSpPr>
        <p:grpSpPr>
          <a:xfrm>
            <a:off x="334963" y="334963"/>
            <a:ext cx="588415" cy="588415"/>
            <a:chOff x="0" y="0"/>
            <a:chExt cx="1055688" cy="1055688"/>
          </a:xfrm>
        </p:grpSpPr>
        <p:sp>
          <p:nvSpPr>
            <p:cNvPr id="11" name="Right Triangle 10">
              <a:extLst>
                <a:ext uri="{FF2B5EF4-FFF2-40B4-BE49-F238E27FC236}">
                  <a16:creationId xmlns:a16="http://schemas.microsoft.com/office/drawing/2014/main" id="{DF638CA4-0517-46B1-9DC4-4618D5E1F297}"/>
                </a:ext>
              </a:extLst>
            </p:cNvPr>
            <p:cNvSpPr/>
            <p:nvPr/>
          </p:nvSpPr>
          <p:spPr>
            <a:xfrm flipV="1">
              <a:off x="0" y="0"/>
              <a:ext cx="1055688" cy="1055688"/>
            </a:xfrm>
            <a:prstGeom prst="rtTriangle">
              <a:avLst/>
            </a:prstGeom>
            <a:gradFill>
              <a:gsLst>
                <a:gs pos="0">
                  <a:schemeClr val="accent1"/>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Triangle 11">
              <a:extLst>
                <a:ext uri="{FF2B5EF4-FFF2-40B4-BE49-F238E27FC236}">
                  <a16:creationId xmlns:a16="http://schemas.microsoft.com/office/drawing/2014/main" id="{92FB734F-46ED-4514-BCA1-762DEC080AC9}"/>
                </a:ext>
              </a:extLst>
            </p:cNvPr>
            <p:cNvSpPr/>
            <p:nvPr/>
          </p:nvSpPr>
          <p:spPr>
            <a:xfrm flipH="1">
              <a:off x="0" y="0"/>
              <a:ext cx="523875" cy="523875"/>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B56823DC-BD2E-4DDB-9DEF-86E4EE20F904}"/>
              </a:ext>
            </a:extLst>
          </p:cNvPr>
          <p:cNvSpPr txBox="1"/>
          <p:nvPr/>
        </p:nvSpPr>
        <p:spPr>
          <a:xfrm>
            <a:off x="4333566" y="6442504"/>
            <a:ext cx="3524866" cy="276998"/>
          </a:xfrm>
          <a:prstGeom prst="rect">
            <a:avLst/>
          </a:prstGeom>
          <a:noFill/>
        </p:spPr>
        <p:txBody>
          <a:bodyPr wrap="square" rtlCol="0">
            <a:spAutoFit/>
          </a:bodyPr>
          <a:lstStyle/>
          <a:p>
            <a:pPr algn="ctr"/>
            <a:r>
              <a:rPr lang="en-US" sz="1200" dirty="0">
                <a:solidFill>
                  <a:schemeClr val="bg1"/>
                </a:solidFill>
              </a:rPr>
              <a:t>www.srvsop.aero</a:t>
            </a:r>
            <a:endParaRPr lang="en-GB" sz="1200" dirty="0">
              <a:solidFill>
                <a:schemeClr val="bg1"/>
              </a:solidFill>
            </a:endParaRPr>
          </a:p>
        </p:txBody>
      </p:sp>
      <p:grpSp>
        <p:nvGrpSpPr>
          <p:cNvPr id="4" name="Group 3">
            <a:extLst>
              <a:ext uri="{FF2B5EF4-FFF2-40B4-BE49-F238E27FC236}">
                <a16:creationId xmlns:a16="http://schemas.microsoft.com/office/drawing/2014/main" id="{56D4B3B5-D47D-4646-95E6-7044C2B6D5DE}"/>
              </a:ext>
            </a:extLst>
          </p:cNvPr>
          <p:cNvGrpSpPr/>
          <p:nvPr/>
        </p:nvGrpSpPr>
        <p:grpSpPr>
          <a:xfrm>
            <a:off x="2975282" y="549277"/>
            <a:ext cx="6242078" cy="5759448"/>
            <a:chOff x="2992429" y="565098"/>
            <a:chExt cx="6207783" cy="5727806"/>
          </a:xfrm>
        </p:grpSpPr>
        <p:grpSp>
          <p:nvGrpSpPr>
            <p:cNvPr id="23" name="Group 22">
              <a:extLst>
                <a:ext uri="{FF2B5EF4-FFF2-40B4-BE49-F238E27FC236}">
                  <a16:creationId xmlns:a16="http://schemas.microsoft.com/office/drawing/2014/main" id="{B5D118D0-087D-4CC5-880F-A31B1EABDC16}"/>
                </a:ext>
              </a:extLst>
            </p:cNvPr>
            <p:cNvGrpSpPr/>
            <p:nvPr/>
          </p:nvGrpSpPr>
          <p:grpSpPr>
            <a:xfrm>
              <a:off x="3232099" y="565098"/>
              <a:ext cx="5727804" cy="5727806"/>
              <a:chOff x="3993488" y="1326488"/>
              <a:chExt cx="4205025" cy="4205025"/>
            </a:xfrm>
          </p:grpSpPr>
          <p:sp>
            <p:nvSpPr>
              <p:cNvPr id="74" name="Arc 73">
                <a:extLst>
                  <a:ext uri="{FF2B5EF4-FFF2-40B4-BE49-F238E27FC236}">
                    <a16:creationId xmlns:a16="http://schemas.microsoft.com/office/drawing/2014/main" id="{21B36C70-9D11-4F94-99DD-F9EB9C345C0B}"/>
                  </a:ext>
                </a:extLst>
              </p:cNvPr>
              <p:cNvSpPr/>
              <p:nvPr/>
            </p:nvSpPr>
            <p:spPr>
              <a:xfrm>
                <a:off x="3993489" y="1326489"/>
                <a:ext cx="4205024" cy="4205024"/>
              </a:xfrm>
              <a:prstGeom prst="arc">
                <a:avLst>
                  <a:gd name="adj1" fmla="val 16246"/>
                  <a:gd name="adj2" fmla="val 5340630"/>
                </a:avLst>
              </a:prstGeom>
              <a:ln w="19050">
                <a:gradFill flip="none" rotWithShape="1">
                  <a:gsLst>
                    <a:gs pos="0">
                      <a:schemeClr val="bg1"/>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a:extLst>
                  <a:ext uri="{FF2B5EF4-FFF2-40B4-BE49-F238E27FC236}">
                    <a16:creationId xmlns:a16="http://schemas.microsoft.com/office/drawing/2014/main" id="{CC28F8B5-FCD5-4203-A207-9053477D7557}"/>
                  </a:ext>
                </a:extLst>
              </p:cNvPr>
              <p:cNvSpPr/>
              <p:nvPr/>
            </p:nvSpPr>
            <p:spPr>
              <a:xfrm flipH="1" flipV="1">
                <a:off x="3993488" y="1326488"/>
                <a:ext cx="4205024" cy="4205024"/>
              </a:xfrm>
              <a:prstGeom prst="arc">
                <a:avLst>
                  <a:gd name="adj1" fmla="val 16246"/>
                  <a:gd name="adj2" fmla="val 5340630"/>
                </a:avLst>
              </a:prstGeom>
              <a:ln w="19050">
                <a:gradFill flip="none" rotWithShape="1">
                  <a:gsLst>
                    <a:gs pos="0">
                      <a:schemeClr val="bg1"/>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670093DC-57DF-4EF1-ABF2-5F4E4233B6B9}"/>
                </a:ext>
              </a:extLst>
            </p:cNvPr>
            <p:cNvGrpSpPr/>
            <p:nvPr/>
          </p:nvGrpSpPr>
          <p:grpSpPr>
            <a:xfrm rot="18900000">
              <a:off x="8709750" y="3183200"/>
              <a:ext cx="490462" cy="491600"/>
              <a:chOff x="5702309" y="2119329"/>
              <a:chExt cx="1691806" cy="1695739"/>
            </a:xfrm>
            <a:effectLst>
              <a:outerShdw blurRad="889000" sx="102000" sy="102000" algn="ctr" rotWithShape="0">
                <a:prstClr val="black">
                  <a:alpha val="30000"/>
                </a:prstClr>
              </a:outerShdw>
            </a:effectLst>
          </p:grpSpPr>
          <p:sp>
            <p:nvSpPr>
              <p:cNvPr id="50" name="Freeform: Shape 49">
                <a:extLst>
                  <a:ext uri="{FF2B5EF4-FFF2-40B4-BE49-F238E27FC236}">
                    <a16:creationId xmlns:a16="http://schemas.microsoft.com/office/drawing/2014/main" id="{8A165642-DA9F-4D51-99F4-1D2399BF1266}"/>
                  </a:ext>
                </a:extLst>
              </p:cNvPr>
              <p:cNvSpPr/>
              <p:nvPr/>
            </p:nvSpPr>
            <p:spPr>
              <a:xfrm>
                <a:off x="7076122" y="2880360"/>
                <a:ext cx="38100" cy="95250"/>
              </a:xfrm>
              <a:custGeom>
                <a:avLst/>
                <a:gdLst>
                  <a:gd name="connsiteX0" fmla="*/ 14288 w 38100"/>
                  <a:gd name="connsiteY0" fmla="*/ 0 h 95250"/>
                  <a:gd name="connsiteX1" fmla="*/ 0 w 38100"/>
                  <a:gd name="connsiteY1" fmla="*/ 10477 h 95250"/>
                  <a:gd name="connsiteX2" fmla="*/ 2858 w 38100"/>
                  <a:gd name="connsiteY2" fmla="*/ 100013 h 95250"/>
                  <a:gd name="connsiteX3" fmla="*/ 46673 w 38100"/>
                  <a:gd name="connsiteY3" fmla="*/ 65723 h 95250"/>
                  <a:gd name="connsiteX4" fmla="*/ 23813 w 38100"/>
                  <a:gd name="connsiteY4" fmla="*/ 40005 h 95250"/>
                  <a:gd name="connsiteX5" fmla="*/ 14288 w 38100"/>
                  <a:gd name="connsiteY5"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95250">
                    <a:moveTo>
                      <a:pt x="14288" y="0"/>
                    </a:moveTo>
                    <a:cubicBezTo>
                      <a:pt x="6668" y="5715"/>
                      <a:pt x="1905" y="9525"/>
                      <a:pt x="0" y="10477"/>
                    </a:cubicBezTo>
                    <a:cubicBezTo>
                      <a:pt x="953" y="38100"/>
                      <a:pt x="1905" y="68580"/>
                      <a:pt x="2858" y="100013"/>
                    </a:cubicBezTo>
                    <a:cubicBezTo>
                      <a:pt x="8573" y="95250"/>
                      <a:pt x="26670" y="80963"/>
                      <a:pt x="46673" y="65723"/>
                    </a:cubicBezTo>
                    <a:cubicBezTo>
                      <a:pt x="37148" y="59055"/>
                      <a:pt x="29528" y="50482"/>
                      <a:pt x="23813" y="40005"/>
                    </a:cubicBezTo>
                    <a:cubicBezTo>
                      <a:pt x="17145" y="27623"/>
                      <a:pt x="14288" y="13335"/>
                      <a:pt x="14288"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B01B07B8-5F29-4FFB-910A-12132B330281}"/>
                  </a:ext>
                </a:extLst>
              </p:cNvPr>
              <p:cNvSpPr/>
              <p:nvPr/>
            </p:nvSpPr>
            <p:spPr>
              <a:xfrm>
                <a:off x="7091362" y="2822066"/>
                <a:ext cx="114300" cy="114300"/>
              </a:xfrm>
              <a:custGeom>
                <a:avLst/>
                <a:gdLst>
                  <a:gd name="connsiteX0" fmla="*/ 108585 w 114300"/>
                  <a:gd name="connsiteY0" fmla="*/ 15431 h 114300"/>
                  <a:gd name="connsiteX1" fmla="*/ 73342 w 114300"/>
                  <a:gd name="connsiteY1" fmla="*/ 3048 h 114300"/>
                  <a:gd name="connsiteX2" fmla="*/ 0 w 114300"/>
                  <a:gd name="connsiteY2" fmla="*/ 57341 h 114300"/>
                  <a:gd name="connsiteX3" fmla="*/ 9525 w 114300"/>
                  <a:gd name="connsiteY3" fmla="*/ 97346 h 114300"/>
                  <a:gd name="connsiteX4" fmla="*/ 32385 w 114300"/>
                  <a:gd name="connsiteY4" fmla="*/ 123063 h 114300"/>
                  <a:gd name="connsiteX5" fmla="*/ 120967 w 114300"/>
                  <a:gd name="connsiteY5" fmla="*/ 54483 h 114300"/>
                  <a:gd name="connsiteX6" fmla="*/ 108585 w 114300"/>
                  <a:gd name="connsiteY6" fmla="*/ 1543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14300">
                    <a:moveTo>
                      <a:pt x="108585" y="15431"/>
                    </a:moveTo>
                    <a:cubicBezTo>
                      <a:pt x="90488" y="-4572"/>
                      <a:pt x="78105" y="-762"/>
                      <a:pt x="73342" y="3048"/>
                    </a:cubicBezTo>
                    <a:cubicBezTo>
                      <a:pt x="69533" y="5906"/>
                      <a:pt x="23813" y="39243"/>
                      <a:pt x="0" y="57341"/>
                    </a:cubicBezTo>
                    <a:cubicBezTo>
                      <a:pt x="0" y="71628"/>
                      <a:pt x="2858" y="84963"/>
                      <a:pt x="9525" y="97346"/>
                    </a:cubicBezTo>
                    <a:cubicBezTo>
                      <a:pt x="15240" y="107823"/>
                      <a:pt x="22860" y="116396"/>
                      <a:pt x="32385" y="123063"/>
                    </a:cubicBezTo>
                    <a:cubicBezTo>
                      <a:pt x="70485" y="93535"/>
                      <a:pt x="118110" y="56388"/>
                      <a:pt x="120967" y="54483"/>
                    </a:cubicBezTo>
                    <a:cubicBezTo>
                      <a:pt x="124778" y="51625"/>
                      <a:pt x="126683" y="35433"/>
                      <a:pt x="108585" y="15431"/>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79BD57F1-8939-411A-AC35-C2D6E3124064}"/>
                  </a:ext>
                </a:extLst>
              </p:cNvPr>
              <p:cNvSpPr/>
              <p:nvPr/>
            </p:nvSpPr>
            <p:spPr>
              <a:xfrm>
                <a:off x="6761321" y="2559175"/>
                <a:ext cx="326341" cy="1255893"/>
              </a:xfrm>
              <a:custGeom>
                <a:avLst/>
                <a:gdLst>
                  <a:gd name="connsiteX0" fmla="*/ 242888 w 295275"/>
                  <a:gd name="connsiteY0" fmla="*/ 4316 h 1143000"/>
                  <a:gd name="connsiteX1" fmla="*/ 218122 w 295275"/>
                  <a:gd name="connsiteY1" fmla="*/ 23366 h 1143000"/>
                  <a:gd name="connsiteX2" fmla="*/ 12382 w 295275"/>
                  <a:gd name="connsiteY2" fmla="*/ 233868 h 1143000"/>
                  <a:gd name="connsiteX3" fmla="*/ 952 w 295275"/>
                  <a:gd name="connsiteY3" fmla="*/ 249108 h 1143000"/>
                  <a:gd name="connsiteX4" fmla="*/ 0 w 295275"/>
                  <a:gd name="connsiteY4" fmla="*/ 251013 h 1143000"/>
                  <a:gd name="connsiteX5" fmla="*/ 8572 w 295275"/>
                  <a:gd name="connsiteY5" fmla="*/ 275778 h 1143000"/>
                  <a:gd name="connsiteX6" fmla="*/ 19050 w 295275"/>
                  <a:gd name="connsiteY6" fmla="*/ 304353 h 1143000"/>
                  <a:gd name="connsiteX7" fmla="*/ 37147 w 295275"/>
                  <a:gd name="connsiteY7" fmla="*/ 355788 h 1143000"/>
                  <a:gd name="connsiteX8" fmla="*/ 45720 w 295275"/>
                  <a:gd name="connsiteY8" fmla="*/ 381506 h 1143000"/>
                  <a:gd name="connsiteX9" fmla="*/ 92392 w 295275"/>
                  <a:gd name="connsiteY9" fmla="*/ 516761 h 1143000"/>
                  <a:gd name="connsiteX10" fmla="*/ 98107 w 295275"/>
                  <a:gd name="connsiteY10" fmla="*/ 532001 h 1143000"/>
                  <a:gd name="connsiteX11" fmla="*/ 101917 w 295275"/>
                  <a:gd name="connsiteY11" fmla="*/ 548193 h 1143000"/>
                  <a:gd name="connsiteX12" fmla="*/ 122872 w 295275"/>
                  <a:gd name="connsiteY12" fmla="*/ 652968 h 1143000"/>
                  <a:gd name="connsiteX13" fmla="*/ 129540 w 295275"/>
                  <a:gd name="connsiteY13" fmla="*/ 685353 h 1143000"/>
                  <a:gd name="connsiteX14" fmla="*/ 215265 w 295275"/>
                  <a:gd name="connsiteY14" fmla="*/ 1127313 h 1143000"/>
                  <a:gd name="connsiteX15" fmla="*/ 232410 w 295275"/>
                  <a:gd name="connsiteY15" fmla="*/ 1137791 h 1143000"/>
                  <a:gd name="connsiteX16" fmla="*/ 293370 w 295275"/>
                  <a:gd name="connsiteY16" fmla="*/ 1018728 h 1143000"/>
                  <a:gd name="connsiteX17" fmla="*/ 294322 w 295275"/>
                  <a:gd name="connsiteY17" fmla="*/ 575816 h 1143000"/>
                  <a:gd name="connsiteX18" fmla="*/ 287655 w 295275"/>
                  <a:gd name="connsiteY18" fmla="*/ 312926 h 1143000"/>
                  <a:gd name="connsiteX19" fmla="*/ 284797 w 295275"/>
                  <a:gd name="connsiteY19" fmla="*/ 223391 h 1143000"/>
                  <a:gd name="connsiteX20" fmla="*/ 280035 w 295275"/>
                  <a:gd name="connsiteY20" fmla="*/ 65276 h 1143000"/>
                  <a:gd name="connsiteX21" fmla="*/ 280988 w 295275"/>
                  <a:gd name="connsiteY21" fmla="*/ 10031 h 1143000"/>
                  <a:gd name="connsiteX22" fmla="*/ 273367 w 295275"/>
                  <a:gd name="connsiteY22" fmla="*/ 4316 h 1143000"/>
                  <a:gd name="connsiteX23" fmla="*/ 242888 w 295275"/>
                  <a:gd name="connsiteY23" fmla="*/ 4316 h 1143000"/>
                  <a:gd name="connsiteX0" fmla="*/ 273844 w 326341"/>
                  <a:gd name="connsiteY0" fmla="*/ 4316 h 1146670"/>
                  <a:gd name="connsiteX1" fmla="*/ 249078 w 326341"/>
                  <a:gd name="connsiteY1" fmla="*/ 23366 h 1146670"/>
                  <a:gd name="connsiteX2" fmla="*/ 43338 w 326341"/>
                  <a:gd name="connsiteY2" fmla="*/ 233868 h 1146670"/>
                  <a:gd name="connsiteX3" fmla="*/ 31908 w 326341"/>
                  <a:gd name="connsiteY3" fmla="*/ 249108 h 1146670"/>
                  <a:gd name="connsiteX4" fmla="*/ 0 w 326341"/>
                  <a:gd name="connsiteY4" fmla="*/ 165288 h 1146670"/>
                  <a:gd name="connsiteX5" fmla="*/ 39528 w 326341"/>
                  <a:gd name="connsiteY5" fmla="*/ 275778 h 1146670"/>
                  <a:gd name="connsiteX6" fmla="*/ 50006 w 326341"/>
                  <a:gd name="connsiteY6" fmla="*/ 304353 h 1146670"/>
                  <a:gd name="connsiteX7" fmla="*/ 68103 w 326341"/>
                  <a:gd name="connsiteY7" fmla="*/ 355788 h 1146670"/>
                  <a:gd name="connsiteX8" fmla="*/ 76676 w 326341"/>
                  <a:gd name="connsiteY8" fmla="*/ 381506 h 1146670"/>
                  <a:gd name="connsiteX9" fmla="*/ 123348 w 326341"/>
                  <a:gd name="connsiteY9" fmla="*/ 516761 h 1146670"/>
                  <a:gd name="connsiteX10" fmla="*/ 129063 w 326341"/>
                  <a:gd name="connsiteY10" fmla="*/ 532001 h 1146670"/>
                  <a:gd name="connsiteX11" fmla="*/ 132873 w 326341"/>
                  <a:gd name="connsiteY11" fmla="*/ 548193 h 1146670"/>
                  <a:gd name="connsiteX12" fmla="*/ 153828 w 326341"/>
                  <a:gd name="connsiteY12" fmla="*/ 652968 h 1146670"/>
                  <a:gd name="connsiteX13" fmla="*/ 160496 w 326341"/>
                  <a:gd name="connsiteY13" fmla="*/ 685353 h 1146670"/>
                  <a:gd name="connsiteX14" fmla="*/ 246221 w 326341"/>
                  <a:gd name="connsiteY14" fmla="*/ 1127313 h 1146670"/>
                  <a:gd name="connsiteX15" fmla="*/ 263366 w 326341"/>
                  <a:gd name="connsiteY15" fmla="*/ 1137791 h 1146670"/>
                  <a:gd name="connsiteX16" fmla="*/ 324326 w 326341"/>
                  <a:gd name="connsiteY16" fmla="*/ 1018728 h 1146670"/>
                  <a:gd name="connsiteX17" fmla="*/ 325278 w 326341"/>
                  <a:gd name="connsiteY17" fmla="*/ 575816 h 1146670"/>
                  <a:gd name="connsiteX18" fmla="*/ 318611 w 326341"/>
                  <a:gd name="connsiteY18" fmla="*/ 312926 h 1146670"/>
                  <a:gd name="connsiteX19" fmla="*/ 315753 w 326341"/>
                  <a:gd name="connsiteY19" fmla="*/ 223391 h 1146670"/>
                  <a:gd name="connsiteX20" fmla="*/ 310991 w 326341"/>
                  <a:gd name="connsiteY20" fmla="*/ 65276 h 1146670"/>
                  <a:gd name="connsiteX21" fmla="*/ 311944 w 326341"/>
                  <a:gd name="connsiteY21" fmla="*/ 10031 h 1146670"/>
                  <a:gd name="connsiteX22" fmla="*/ 304323 w 326341"/>
                  <a:gd name="connsiteY22" fmla="*/ 4316 h 1146670"/>
                  <a:gd name="connsiteX23" fmla="*/ 273844 w 326341"/>
                  <a:gd name="connsiteY23" fmla="*/ 4316 h 1146670"/>
                  <a:gd name="connsiteX0" fmla="*/ 273844 w 326341"/>
                  <a:gd name="connsiteY0" fmla="*/ 4316 h 1146670"/>
                  <a:gd name="connsiteX1" fmla="*/ 249078 w 326341"/>
                  <a:gd name="connsiteY1" fmla="*/ 23366 h 1146670"/>
                  <a:gd name="connsiteX2" fmla="*/ 475 w 326341"/>
                  <a:gd name="connsiteY2" fmla="*/ 150524 h 1146670"/>
                  <a:gd name="connsiteX3" fmla="*/ 31908 w 326341"/>
                  <a:gd name="connsiteY3" fmla="*/ 249108 h 1146670"/>
                  <a:gd name="connsiteX4" fmla="*/ 0 w 326341"/>
                  <a:gd name="connsiteY4" fmla="*/ 165288 h 1146670"/>
                  <a:gd name="connsiteX5" fmla="*/ 39528 w 326341"/>
                  <a:gd name="connsiteY5" fmla="*/ 275778 h 1146670"/>
                  <a:gd name="connsiteX6" fmla="*/ 50006 w 326341"/>
                  <a:gd name="connsiteY6" fmla="*/ 304353 h 1146670"/>
                  <a:gd name="connsiteX7" fmla="*/ 68103 w 326341"/>
                  <a:gd name="connsiteY7" fmla="*/ 355788 h 1146670"/>
                  <a:gd name="connsiteX8" fmla="*/ 76676 w 326341"/>
                  <a:gd name="connsiteY8" fmla="*/ 381506 h 1146670"/>
                  <a:gd name="connsiteX9" fmla="*/ 123348 w 326341"/>
                  <a:gd name="connsiteY9" fmla="*/ 516761 h 1146670"/>
                  <a:gd name="connsiteX10" fmla="*/ 129063 w 326341"/>
                  <a:gd name="connsiteY10" fmla="*/ 532001 h 1146670"/>
                  <a:gd name="connsiteX11" fmla="*/ 132873 w 326341"/>
                  <a:gd name="connsiteY11" fmla="*/ 548193 h 1146670"/>
                  <a:gd name="connsiteX12" fmla="*/ 153828 w 326341"/>
                  <a:gd name="connsiteY12" fmla="*/ 652968 h 1146670"/>
                  <a:gd name="connsiteX13" fmla="*/ 160496 w 326341"/>
                  <a:gd name="connsiteY13" fmla="*/ 685353 h 1146670"/>
                  <a:gd name="connsiteX14" fmla="*/ 246221 w 326341"/>
                  <a:gd name="connsiteY14" fmla="*/ 1127313 h 1146670"/>
                  <a:gd name="connsiteX15" fmla="*/ 263366 w 326341"/>
                  <a:gd name="connsiteY15" fmla="*/ 1137791 h 1146670"/>
                  <a:gd name="connsiteX16" fmla="*/ 324326 w 326341"/>
                  <a:gd name="connsiteY16" fmla="*/ 1018728 h 1146670"/>
                  <a:gd name="connsiteX17" fmla="*/ 325278 w 326341"/>
                  <a:gd name="connsiteY17" fmla="*/ 575816 h 1146670"/>
                  <a:gd name="connsiteX18" fmla="*/ 318611 w 326341"/>
                  <a:gd name="connsiteY18" fmla="*/ 312926 h 1146670"/>
                  <a:gd name="connsiteX19" fmla="*/ 315753 w 326341"/>
                  <a:gd name="connsiteY19" fmla="*/ 223391 h 1146670"/>
                  <a:gd name="connsiteX20" fmla="*/ 310991 w 326341"/>
                  <a:gd name="connsiteY20" fmla="*/ 65276 h 1146670"/>
                  <a:gd name="connsiteX21" fmla="*/ 311944 w 326341"/>
                  <a:gd name="connsiteY21" fmla="*/ 10031 h 1146670"/>
                  <a:gd name="connsiteX22" fmla="*/ 304323 w 326341"/>
                  <a:gd name="connsiteY22" fmla="*/ 4316 h 1146670"/>
                  <a:gd name="connsiteX23" fmla="*/ 273844 w 326341"/>
                  <a:gd name="connsiteY23" fmla="*/ 4316 h 1146670"/>
                  <a:gd name="connsiteX0" fmla="*/ 273844 w 326341"/>
                  <a:gd name="connsiteY0" fmla="*/ 55372 h 1197726"/>
                  <a:gd name="connsiteX1" fmla="*/ 220503 w 326341"/>
                  <a:gd name="connsiteY1" fmla="*/ 5366 h 1197726"/>
                  <a:gd name="connsiteX2" fmla="*/ 475 w 326341"/>
                  <a:gd name="connsiteY2" fmla="*/ 201580 h 1197726"/>
                  <a:gd name="connsiteX3" fmla="*/ 31908 w 326341"/>
                  <a:gd name="connsiteY3" fmla="*/ 300164 h 1197726"/>
                  <a:gd name="connsiteX4" fmla="*/ 0 w 326341"/>
                  <a:gd name="connsiteY4" fmla="*/ 216344 h 1197726"/>
                  <a:gd name="connsiteX5" fmla="*/ 39528 w 326341"/>
                  <a:gd name="connsiteY5" fmla="*/ 326834 h 1197726"/>
                  <a:gd name="connsiteX6" fmla="*/ 50006 w 326341"/>
                  <a:gd name="connsiteY6" fmla="*/ 355409 h 1197726"/>
                  <a:gd name="connsiteX7" fmla="*/ 68103 w 326341"/>
                  <a:gd name="connsiteY7" fmla="*/ 406844 h 1197726"/>
                  <a:gd name="connsiteX8" fmla="*/ 76676 w 326341"/>
                  <a:gd name="connsiteY8" fmla="*/ 432562 h 1197726"/>
                  <a:gd name="connsiteX9" fmla="*/ 123348 w 326341"/>
                  <a:gd name="connsiteY9" fmla="*/ 567817 h 1197726"/>
                  <a:gd name="connsiteX10" fmla="*/ 129063 w 326341"/>
                  <a:gd name="connsiteY10" fmla="*/ 583057 h 1197726"/>
                  <a:gd name="connsiteX11" fmla="*/ 132873 w 326341"/>
                  <a:gd name="connsiteY11" fmla="*/ 599249 h 1197726"/>
                  <a:gd name="connsiteX12" fmla="*/ 153828 w 326341"/>
                  <a:gd name="connsiteY12" fmla="*/ 704024 h 1197726"/>
                  <a:gd name="connsiteX13" fmla="*/ 160496 w 326341"/>
                  <a:gd name="connsiteY13" fmla="*/ 736409 h 1197726"/>
                  <a:gd name="connsiteX14" fmla="*/ 246221 w 326341"/>
                  <a:gd name="connsiteY14" fmla="*/ 1178369 h 1197726"/>
                  <a:gd name="connsiteX15" fmla="*/ 263366 w 326341"/>
                  <a:gd name="connsiteY15" fmla="*/ 1188847 h 1197726"/>
                  <a:gd name="connsiteX16" fmla="*/ 324326 w 326341"/>
                  <a:gd name="connsiteY16" fmla="*/ 1069784 h 1197726"/>
                  <a:gd name="connsiteX17" fmla="*/ 325278 w 326341"/>
                  <a:gd name="connsiteY17" fmla="*/ 626872 h 1197726"/>
                  <a:gd name="connsiteX18" fmla="*/ 318611 w 326341"/>
                  <a:gd name="connsiteY18" fmla="*/ 363982 h 1197726"/>
                  <a:gd name="connsiteX19" fmla="*/ 315753 w 326341"/>
                  <a:gd name="connsiteY19" fmla="*/ 274447 h 1197726"/>
                  <a:gd name="connsiteX20" fmla="*/ 310991 w 326341"/>
                  <a:gd name="connsiteY20" fmla="*/ 116332 h 1197726"/>
                  <a:gd name="connsiteX21" fmla="*/ 311944 w 326341"/>
                  <a:gd name="connsiteY21" fmla="*/ 61087 h 1197726"/>
                  <a:gd name="connsiteX22" fmla="*/ 304323 w 326341"/>
                  <a:gd name="connsiteY22" fmla="*/ 55372 h 1197726"/>
                  <a:gd name="connsiteX23" fmla="*/ 273844 w 326341"/>
                  <a:gd name="connsiteY23" fmla="*/ 55372 h 1197726"/>
                  <a:gd name="connsiteX0" fmla="*/ 266700 w 326341"/>
                  <a:gd name="connsiteY0" fmla="*/ 2568 h 1237790"/>
                  <a:gd name="connsiteX1" fmla="*/ 220503 w 326341"/>
                  <a:gd name="connsiteY1" fmla="*/ 45430 h 1237790"/>
                  <a:gd name="connsiteX2" fmla="*/ 475 w 326341"/>
                  <a:gd name="connsiteY2" fmla="*/ 241644 h 1237790"/>
                  <a:gd name="connsiteX3" fmla="*/ 31908 w 326341"/>
                  <a:gd name="connsiteY3" fmla="*/ 340228 h 1237790"/>
                  <a:gd name="connsiteX4" fmla="*/ 0 w 326341"/>
                  <a:gd name="connsiteY4" fmla="*/ 256408 h 1237790"/>
                  <a:gd name="connsiteX5" fmla="*/ 39528 w 326341"/>
                  <a:gd name="connsiteY5" fmla="*/ 366898 h 1237790"/>
                  <a:gd name="connsiteX6" fmla="*/ 50006 w 326341"/>
                  <a:gd name="connsiteY6" fmla="*/ 395473 h 1237790"/>
                  <a:gd name="connsiteX7" fmla="*/ 68103 w 326341"/>
                  <a:gd name="connsiteY7" fmla="*/ 446908 h 1237790"/>
                  <a:gd name="connsiteX8" fmla="*/ 76676 w 326341"/>
                  <a:gd name="connsiteY8" fmla="*/ 472626 h 1237790"/>
                  <a:gd name="connsiteX9" fmla="*/ 123348 w 326341"/>
                  <a:gd name="connsiteY9" fmla="*/ 607881 h 1237790"/>
                  <a:gd name="connsiteX10" fmla="*/ 129063 w 326341"/>
                  <a:gd name="connsiteY10" fmla="*/ 623121 h 1237790"/>
                  <a:gd name="connsiteX11" fmla="*/ 132873 w 326341"/>
                  <a:gd name="connsiteY11" fmla="*/ 639313 h 1237790"/>
                  <a:gd name="connsiteX12" fmla="*/ 153828 w 326341"/>
                  <a:gd name="connsiteY12" fmla="*/ 744088 h 1237790"/>
                  <a:gd name="connsiteX13" fmla="*/ 160496 w 326341"/>
                  <a:gd name="connsiteY13" fmla="*/ 776473 h 1237790"/>
                  <a:gd name="connsiteX14" fmla="*/ 246221 w 326341"/>
                  <a:gd name="connsiteY14" fmla="*/ 1218433 h 1237790"/>
                  <a:gd name="connsiteX15" fmla="*/ 263366 w 326341"/>
                  <a:gd name="connsiteY15" fmla="*/ 1228911 h 1237790"/>
                  <a:gd name="connsiteX16" fmla="*/ 324326 w 326341"/>
                  <a:gd name="connsiteY16" fmla="*/ 1109848 h 1237790"/>
                  <a:gd name="connsiteX17" fmla="*/ 325278 w 326341"/>
                  <a:gd name="connsiteY17" fmla="*/ 666936 h 1237790"/>
                  <a:gd name="connsiteX18" fmla="*/ 318611 w 326341"/>
                  <a:gd name="connsiteY18" fmla="*/ 404046 h 1237790"/>
                  <a:gd name="connsiteX19" fmla="*/ 315753 w 326341"/>
                  <a:gd name="connsiteY19" fmla="*/ 314511 h 1237790"/>
                  <a:gd name="connsiteX20" fmla="*/ 310991 w 326341"/>
                  <a:gd name="connsiteY20" fmla="*/ 156396 h 1237790"/>
                  <a:gd name="connsiteX21" fmla="*/ 311944 w 326341"/>
                  <a:gd name="connsiteY21" fmla="*/ 101151 h 1237790"/>
                  <a:gd name="connsiteX22" fmla="*/ 304323 w 326341"/>
                  <a:gd name="connsiteY22" fmla="*/ 95436 h 1237790"/>
                  <a:gd name="connsiteX23" fmla="*/ 266700 w 326341"/>
                  <a:gd name="connsiteY23" fmla="*/ 2568 h 1237790"/>
                  <a:gd name="connsiteX0" fmla="*/ 266700 w 326341"/>
                  <a:gd name="connsiteY0" fmla="*/ 20671 h 1255893"/>
                  <a:gd name="connsiteX1" fmla="*/ 220503 w 326341"/>
                  <a:gd name="connsiteY1" fmla="*/ 63533 h 1255893"/>
                  <a:gd name="connsiteX2" fmla="*/ 475 w 326341"/>
                  <a:gd name="connsiteY2" fmla="*/ 259747 h 1255893"/>
                  <a:gd name="connsiteX3" fmla="*/ 31908 w 326341"/>
                  <a:gd name="connsiteY3" fmla="*/ 358331 h 1255893"/>
                  <a:gd name="connsiteX4" fmla="*/ 0 w 326341"/>
                  <a:gd name="connsiteY4" fmla="*/ 274511 h 1255893"/>
                  <a:gd name="connsiteX5" fmla="*/ 39528 w 326341"/>
                  <a:gd name="connsiteY5" fmla="*/ 385001 h 1255893"/>
                  <a:gd name="connsiteX6" fmla="*/ 50006 w 326341"/>
                  <a:gd name="connsiteY6" fmla="*/ 413576 h 1255893"/>
                  <a:gd name="connsiteX7" fmla="*/ 68103 w 326341"/>
                  <a:gd name="connsiteY7" fmla="*/ 465011 h 1255893"/>
                  <a:gd name="connsiteX8" fmla="*/ 76676 w 326341"/>
                  <a:gd name="connsiteY8" fmla="*/ 490729 h 1255893"/>
                  <a:gd name="connsiteX9" fmla="*/ 123348 w 326341"/>
                  <a:gd name="connsiteY9" fmla="*/ 625984 h 1255893"/>
                  <a:gd name="connsiteX10" fmla="*/ 129063 w 326341"/>
                  <a:gd name="connsiteY10" fmla="*/ 641224 h 1255893"/>
                  <a:gd name="connsiteX11" fmla="*/ 132873 w 326341"/>
                  <a:gd name="connsiteY11" fmla="*/ 657416 h 1255893"/>
                  <a:gd name="connsiteX12" fmla="*/ 153828 w 326341"/>
                  <a:gd name="connsiteY12" fmla="*/ 762191 h 1255893"/>
                  <a:gd name="connsiteX13" fmla="*/ 160496 w 326341"/>
                  <a:gd name="connsiteY13" fmla="*/ 794576 h 1255893"/>
                  <a:gd name="connsiteX14" fmla="*/ 246221 w 326341"/>
                  <a:gd name="connsiteY14" fmla="*/ 1236536 h 1255893"/>
                  <a:gd name="connsiteX15" fmla="*/ 263366 w 326341"/>
                  <a:gd name="connsiteY15" fmla="*/ 1247014 h 1255893"/>
                  <a:gd name="connsiteX16" fmla="*/ 324326 w 326341"/>
                  <a:gd name="connsiteY16" fmla="*/ 1127951 h 1255893"/>
                  <a:gd name="connsiteX17" fmla="*/ 325278 w 326341"/>
                  <a:gd name="connsiteY17" fmla="*/ 685039 h 1255893"/>
                  <a:gd name="connsiteX18" fmla="*/ 318611 w 326341"/>
                  <a:gd name="connsiteY18" fmla="*/ 422149 h 1255893"/>
                  <a:gd name="connsiteX19" fmla="*/ 315753 w 326341"/>
                  <a:gd name="connsiteY19" fmla="*/ 332614 h 1255893"/>
                  <a:gd name="connsiteX20" fmla="*/ 310991 w 326341"/>
                  <a:gd name="connsiteY20" fmla="*/ 174499 h 1255893"/>
                  <a:gd name="connsiteX21" fmla="*/ 311944 w 326341"/>
                  <a:gd name="connsiteY21" fmla="*/ 119254 h 1255893"/>
                  <a:gd name="connsiteX22" fmla="*/ 297179 w 326341"/>
                  <a:gd name="connsiteY22" fmla="*/ 1620 h 1255893"/>
                  <a:gd name="connsiteX23" fmla="*/ 266700 w 326341"/>
                  <a:gd name="connsiteY23" fmla="*/ 20671 h 125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6341" h="1255893">
                    <a:moveTo>
                      <a:pt x="266700" y="20671"/>
                    </a:moveTo>
                    <a:cubicBezTo>
                      <a:pt x="253921" y="30990"/>
                      <a:pt x="264874" y="23687"/>
                      <a:pt x="220503" y="63533"/>
                    </a:cubicBezTo>
                    <a:cubicBezTo>
                      <a:pt x="176132" y="103379"/>
                      <a:pt x="67150" y="188310"/>
                      <a:pt x="475" y="259747"/>
                    </a:cubicBezTo>
                    <a:cubicBezTo>
                      <a:pt x="-4287" y="264510"/>
                      <a:pt x="31987" y="355870"/>
                      <a:pt x="31908" y="358331"/>
                    </a:cubicBezTo>
                    <a:cubicBezTo>
                      <a:pt x="31829" y="360792"/>
                      <a:pt x="952" y="273559"/>
                      <a:pt x="0" y="274511"/>
                    </a:cubicBezTo>
                    <a:cubicBezTo>
                      <a:pt x="2857" y="282131"/>
                      <a:pt x="31194" y="361824"/>
                      <a:pt x="39528" y="385001"/>
                    </a:cubicBezTo>
                    <a:cubicBezTo>
                      <a:pt x="47862" y="408179"/>
                      <a:pt x="46196" y="403099"/>
                      <a:pt x="50006" y="413576"/>
                    </a:cubicBezTo>
                    <a:cubicBezTo>
                      <a:pt x="55721" y="429769"/>
                      <a:pt x="61436" y="446914"/>
                      <a:pt x="68103" y="465011"/>
                    </a:cubicBezTo>
                    <a:lnTo>
                      <a:pt x="76676" y="490729"/>
                    </a:lnTo>
                    <a:cubicBezTo>
                      <a:pt x="95726" y="545974"/>
                      <a:pt x="114776" y="599314"/>
                      <a:pt x="123348" y="625984"/>
                    </a:cubicBezTo>
                    <a:cubicBezTo>
                      <a:pt x="126206" y="634556"/>
                      <a:pt x="128111" y="640271"/>
                      <a:pt x="129063" y="641224"/>
                    </a:cubicBezTo>
                    <a:cubicBezTo>
                      <a:pt x="130016" y="642176"/>
                      <a:pt x="130969" y="647891"/>
                      <a:pt x="132873" y="657416"/>
                    </a:cubicBezTo>
                    <a:cubicBezTo>
                      <a:pt x="137636" y="677419"/>
                      <a:pt x="145256" y="715519"/>
                      <a:pt x="153828" y="762191"/>
                    </a:cubicBezTo>
                    <a:cubicBezTo>
                      <a:pt x="155733" y="772669"/>
                      <a:pt x="157638" y="783146"/>
                      <a:pt x="160496" y="794576"/>
                    </a:cubicBezTo>
                    <a:cubicBezTo>
                      <a:pt x="193833" y="966026"/>
                      <a:pt x="242411" y="1220344"/>
                      <a:pt x="246221" y="1236536"/>
                    </a:cubicBezTo>
                    <a:cubicBezTo>
                      <a:pt x="251936" y="1261301"/>
                      <a:pt x="254794" y="1259396"/>
                      <a:pt x="263366" y="1247014"/>
                    </a:cubicBezTo>
                    <a:cubicBezTo>
                      <a:pt x="270986" y="1234631"/>
                      <a:pt x="324326" y="1143191"/>
                      <a:pt x="324326" y="1127951"/>
                    </a:cubicBezTo>
                    <a:cubicBezTo>
                      <a:pt x="324326" y="1120331"/>
                      <a:pt x="328136" y="907924"/>
                      <a:pt x="325278" y="685039"/>
                    </a:cubicBezTo>
                    <a:cubicBezTo>
                      <a:pt x="323373" y="594551"/>
                      <a:pt x="321469" y="503111"/>
                      <a:pt x="318611" y="422149"/>
                    </a:cubicBezTo>
                    <a:cubicBezTo>
                      <a:pt x="317658" y="389764"/>
                      <a:pt x="316706" y="360236"/>
                      <a:pt x="315753" y="332614"/>
                    </a:cubicBezTo>
                    <a:cubicBezTo>
                      <a:pt x="312896" y="251651"/>
                      <a:pt x="310991" y="192596"/>
                      <a:pt x="310991" y="174499"/>
                    </a:cubicBezTo>
                    <a:cubicBezTo>
                      <a:pt x="310991" y="151639"/>
                      <a:pt x="311944" y="133541"/>
                      <a:pt x="311944" y="119254"/>
                    </a:cubicBezTo>
                    <a:cubicBezTo>
                      <a:pt x="310038" y="116396"/>
                      <a:pt x="300037" y="2572"/>
                      <a:pt x="297179" y="1620"/>
                    </a:cubicBezTo>
                    <a:cubicBezTo>
                      <a:pt x="287654" y="-5048"/>
                      <a:pt x="279479" y="10352"/>
                      <a:pt x="266700" y="20671"/>
                    </a:cubicBezTo>
                    <a:close/>
                  </a:path>
                </a:pathLst>
              </a:custGeom>
              <a:solidFill>
                <a:schemeClr val="accent1"/>
              </a:solidFill>
              <a:ln w="952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A79C061B-6336-47D3-B639-4323821239BF}"/>
                  </a:ext>
                </a:extLst>
              </p:cNvPr>
              <p:cNvSpPr/>
              <p:nvPr/>
            </p:nvSpPr>
            <p:spPr>
              <a:xfrm>
                <a:off x="6776084" y="2592705"/>
                <a:ext cx="295275" cy="323850"/>
              </a:xfrm>
              <a:custGeom>
                <a:avLst/>
                <a:gdLst>
                  <a:gd name="connsiteX0" fmla="*/ 286703 w 295275"/>
                  <a:gd name="connsiteY0" fmla="*/ 0 h 323850"/>
                  <a:gd name="connsiteX1" fmla="*/ 0 w 295275"/>
                  <a:gd name="connsiteY1" fmla="*/ 285750 h 323850"/>
                  <a:gd name="connsiteX2" fmla="*/ 0 w 295275"/>
                  <a:gd name="connsiteY2" fmla="*/ 285750 h 323850"/>
                  <a:gd name="connsiteX3" fmla="*/ 16193 w 295275"/>
                  <a:gd name="connsiteY3" fmla="*/ 326708 h 323850"/>
                  <a:gd name="connsiteX4" fmla="*/ 17145 w 295275"/>
                  <a:gd name="connsiteY4" fmla="*/ 324803 h 323850"/>
                  <a:gd name="connsiteX5" fmla="*/ 28575 w 295275"/>
                  <a:gd name="connsiteY5" fmla="*/ 309562 h 323850"/>
                  <a:gd name="connsiteX6" fmla="*/ 234315 w 295275"/>
                  <a:gd name="connsiteY6" fmla="*/ 99060 h 323850"/>
                  <a:gd name="connsiteX7" fmla="*/ 259080 w 295275"/>
                  <a:gd name="connsiteY7" fmla="*/ 80010 h 323850"/>
                  <a:gd name="connsiteX8" fmla="*/ 289560 w 295275"/>
                  <a:gd name="connsiteY8" fmla="*/ 78105 h 323850"/>
                  <a:gd name="connsiteX9" fmla="*/ 297180 w 295275"/>
                  <a:gd name="connsiteY9" fmla="*/ 83820 h 323850"/>
                  <a:gd name="connsiteX10" fmla="*/ 286703 w 295275"/>
                  <a:gd name="connsiteY10"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275" h="323850">
                    <a:moveTo>
                      <a:pt x="286703" y="0"/>
                    </a:moveTo>
                    <a:cubicBezTo>
                      <a:pt x="193358" y="93345"/>
                      <a:pt x="87630" y="199072"/>
                      <a:pt x="0" y="285750"/>
                    </a:cubicBezTo>
                    <a:lnTo>
                      <a:pt x="0" y="285750"/>
                    </a:lnTo>
                    <a:cubicBezTo>
                      <a:pt x="1905" y="287655"/>
                      <a:pt x="7620" y="303847"/>
                      <a:pt x="16193" y="326708"/>
                    </a:cubicBezTo>
                    <a:cubicBezTo>
                      <a:pt x="16193" y="325755"/>
                      <a:pt x="16193" y="325755"/>
                      <a:pt x="17145" y="324803"/>
                    </a:cubicBezTo>
                    <a:cubicBezTo>
                      <a:pt x="20003" y="319087"/>
                      <a:pt x="24765" y="314325"/>
                      <a:pt x="28575" y="309562"/>
                    </a:cubicBezTo>
                    <a:cubicBezTo>
                      <a:pt x="95250" y="237172"/>
                      <a:pt x="163830" y="166687"/>
                      <a:pt x="234315" y="99060"/>
                    </a:cubicBezTo>
                    <a:cubicBezTo>
                      <a:pt x="241935" y="91440"/>
                      <a:pt x="249555" y="84772"/>
                      <a:pt x="259080" y="80010"/>
                    </a:cubicBezTo>
                    <a:cubicBezTo>
                      <a:pt x="268605" y="75247"/>
                      <a:pt x="280035" y="74295"/>
                      <a:pt x="289560" y="78105"/>
                    </a:cubicBezTo>
                    <a:cubicBezTo>
                      <a:pt x="292418" y="79057"/>
                      <a:pt x="295275" y="81915"/>
                      <a:pt x="297180" y="83820"/>
                    </a:cubicBezTo>
                    <a:cubicBezTo>
                      <a:pt x="297180" y="49530"/>
                      <a:pt x="296228" y="31432"/>
                      <a:pt x="286703" y="0"/>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8BCC69A0-9E81-466F-8EA2-6CE11B1F394C}"/>
                  </a:ext>
                </a:extLst>
              </p:cNvPr>
              <p:cNvSpPr/>
              <p:nvPr/>
            </p:nvSpPr>
            <p:spPr>
              <a:xfrm>
                <a:off x="5702309" y="2446973"/>
                <a:ext cx="1266255" cy="320040"/>
              </a:xfrm>
              <a:custGeom>
                <a:avLst/>
                <a:gdLst>
                  <a:gd name="connsiteX0" fmla="*/ 1168073 w 1181100"/>
                  <a:gd name="connsiteY0" fmla="*/ 44767 h 295275"/>
                  <a:gd name="connsiteX1" fmla="*/ 1185218 w 1181100"/>
                  <a:gd name="connsiteY1" fmla="*/ 22860 h 295275"/>
                  <a:gd name="connsiteX2" fmla="*/ 1189028 w 1181100"/>
                  <a:gd name="connsiteY2" fmla="*/ 3810 h 295275"/>
                  <a:gd name="connsiteX3" fmla="*/ 1080443 w 1181100"/>
                  <a:gd name="connsiteY3" fmla="*/ 4763 h 295275"/>
                  <a:gd name="connsiteX4" fmla="*/ 922328 w 1181100"/>
                  <a:gd name="connsiteY4" fmla="*/ 2857 h 295275"/>
                  <a:gd name="connsiteX5" fmla="*/ 832793 w 1181100"/>
                  <a:gd name="connsiteY5" fmla="*/ 1905 h 295275"/>
                  <a:gd name="connsiteX6" fmla="*/ 569903 w 1181100"/>
                  <a:gd name="connsiteY6" fmla="*/ 0 h 295275"/>
                  <a:gd name="connsiteX7" fmla="*/ 126990 w 1181100"/>
                  <a:gd name="connsiteY7" fmla="*/ 9525 h 295275"/>
                  <a:gd name="connsiteX8" fmla="*/ 8880 w 1181100"/>
                  <a:gd name="connsiteY8" fmla="*/ 72390 h 295275"/>
                  <a:gd name="connsiteX9" fmla="*/ 19358 w 1181100"/>
                  <a:gd name="connsiteY9" fmla="*/ 88582 h 295275"/>
                  <a:gd name="connsiteX10" fmla="*/ 463223 w 1181100"/>
                  <a:gd name="connsiteY10" fmla="*/ 165735 h 295275"/>
                  <a:gd name="connsiteX11" fmla="*/ 495608 w 1181100"/>
                  <a:gd name="connsiteY11" fmla="*/ 171450 h 295275"/>
                  <a:gd name="connsiteX12" fmla="*/ 600383 w 1181100"/>
                  <a:gd name="connsiteY12" fmla="*/ 190500 h 295275"/>
                  <a:gd name="connsiteX13" fmla="*/ 616575 w 1181100"/>
                  <a:gd name="connsiteY13" fmla="*/ 194310 h 295275"/>
                  <a:gd name="connsiteX14" fmla="*/ 631815 w 1181100"/>
                  <a:gd name="connsiteY14" fmla="*/ 200025 h 295275"/>
                  <a:gd name="connsiteX15" fmla="*/ 768023 w 1181100"/>
                  <a:gd name="connsiteY15" fmla="*/ 243840 h 295275"/>
                  <a:gd name="connsiteX16" fmla="*/ 793740 w 1181100"/>
                  <a:gd name="connsiteY16" fmla="*/ 252413 h 295275"/>
                  <a:gd name="connsiteX17" fmla="*/ 845175 w 1181100"/>
                  <a:gd name="connsiteY17" fmla="*/ 269558 h 295275"/>
                  <a:gd name="connsiteX18" fmla="*/ 873750 w 1181100"/>
                  <a:gd name="connsiteY18" fmla="*/ 279083 h 295275"/>
                  <a:gd name="connsiteX19" fmla="*/ 923280 w 1181100"/>
                  <a:gd name="connsiteY19" fmla="*/ 296228 h 295275"/>
                  <a:gd name="connsiteX20" fmla="*/ 997575 w 1181100"/>
                  <a:gd name="connsiteY20" fmla="*/ 225742 h 295275"/>
                  <a:gd name="connsiteX21" fmla="*/ 1168073 w 1181100"/>
                  <a:gd name="connsiteY21" fmla="*/ 44767 h 295275"/>
                  <a:gd name="connsiteX0" fmla="*/ 1168073 w 1266255"/>
                  <a:gd name="connsiteY0" fmla="*/ 44767 h 296228"/>
                  <a:gd name="connsiteX1" fmla="*/ 1266180 w 1266255"/>
                  <a:gd name="connsiteY1" fmla="*/ 20478 h 296228"/>
                  <a:gd name="connsiteX2" fmla="*/ 1189028 w 1266255"/>
                  <a:gd name="connsiteY2" fmla="*/ 3810 h 296228"/>
                  <a:gd name="connsiteX3" fmla="*/ 1080443 w 1266255"/>
                  <a:gd name="connsiteY3" fmla="*/ 4763 h 296228"/>
                  <a:gd name="connsiteX4" fmla="*/ 922328 w 1266255"/>
                  <a:gd name="connsiteY4" fmla="*/ 2857 h 296228"/>
                  <a:gd name="connsiteX5" fmla="*/ 832793 w 1266255"/>
                  <a:gd name="connsiteY5" fmla="*/ 1905 h 296228"/>
                  <a:gd name="connsiteX6" fmla="*/ 569903 w 1266255"/>
                  <a:gd name="connsiteY6" fmla="*/ 0 h 296228"/>
                  <a:gd name="connsiteX7" fmla="*/ 126990 w 1266255"/>
                  <a:gd name="connsiteY7" fmla="*/ 9525 h 296228"/>
                  <a:gd name="connsiteX8" fmla="*/ 8880 w 1266255"/>
                  <a:gd name="connsiteY8" fmla="*/ 72390 h 296228"/>
                  <a:gd name="connsiteX9" fmla="*/ 19358 w 1266255"/>
                  <a:gd name="connsiteY9" fmla="*/ 88582 h 296228"/>
                  <a:gd name="connsiteX10" fmla="*/ 463223 w 1266255"/>
                  <a:gd name="connsiteY10" fmla="*/ 165735 h 296228"/>
                  <a:gd name="connsiteX11" fmla="*/ 495608 w 1266255"/>
                  <a:gd name="connsiteY11" fmla="*/ 171450 h 296228"/>
                  <a:gd name="connsiteX12" fmla="*/ 600383 w 1266255"/>
                  <a:gd name="connsiteY12" fmla="*/ 190500 h 296228"/>
                  <a:gd name="connsiteX13" fmla="*/ 616575 w 1266255"/>
                  <a:gd name="connsiteY13" fmla="*/ 194310 h 296228"/>
                  <a:gd name="connsiteX14" fmla="*/ 631815 w 1266255"/>
                  <a:gd name="connsiteY14" fmla="*/ 200025 h 296228"/>
                  <a:gd name="connsiteX15" fmla="*/ 768023 w 1266255"/>
                  <a:gd name="connsiteY15" fmla="*/ 243840 h 296228"/>
                  <a:gd name="connsiteX16" fmla="*/ 793740 w 1266255"/>
                  <a:gd name="connsiteY16" fmla="*/ 252413 h 296228"/>
                  <a:gd name="connsiteX17" fmla="*/ 845175 w 1266255"/>
                  <a:gd name="connsiteY17" fmla="*/ 269558 h 296228"/>
                  <a:gd name="connsiteX18" fmla="*/ 873750 w 1266255"/>
                  <a:gd name="connsiteY18" fmla="*/ 279083 h 296228"/>
                  <a:gd name="connsiteX19" fmla="*/ 923280 w 1266255"/>
                  <a:gd name="connsiteY19" fmla="*/ 296228 h 296228"/>
                  <a:gd name="connsiteX20" fmla="*/ 997575 w 1266255"/>
                  <a:gd name="connsiteY20" fmla="*/ 225742 h 296228"/>
                  <a:gd name="connsiteX21" fmla="*/ 1168073 w 1266255"/>
                  <a:gd name="connsiteY21" fmla="*/ 44767 h 296228"/>
                  <a:gd name="connsiteX0" fmla="*/ 1194266 w 1266255"/>
                  <a:gd name="connsiteY0" fmla="*/ 109061 h 296228"/>
                  <a:gd name="connsiteX1" fmla="*/ 1266180 w 1266255"/>
                  <a:gd name="connsiteY1" fmla="*/ 20478 h 296228"/>
                  <a:gd name="connsiteX2" fmla="*/ 1189028 w 1266255"/>
                  <a:gd name="connsiteY2" fmla="*/ 3810 h 296228"/>
                  <a:gd name="connsiteX3" fmla="*/ 1080443 w 1266255"/>
                  <a:gd name="connsiteY3" fmla="*/ 4763 h 296228"/>
                  <a:gd name="connsiteX4" fmla="*/ 922328 w 1266255"/>
                  <a:gd name="connsiteY4" fmla="*/ 2857 h 296228"/>
                  <a:gd name="connsiteX5" fmla="*/ 832793 w 1266255"/>
                  <a:gd name="connsiteY5" fmla="*/ 1905 h 296228"/>
                  <a:gd name="connsiteX6" fmla="*/ 569903 w 1266255"/>
                  <a:gd name="connsiteY6" fmla="*/ 0 h 296228"/>
                  <a:gd name="connsiteX7" fmla="*/ 126990 w 1266255"/>
                  <a:gd name="connsiteY7" fmla="*/ 9525 h 296228"/>
                  <a:gd name="connsiteX8" fmla="*/ 8880 w 1266255"/>
                  <a:gd name="connsiteY8" fmla="*/ 72390 h 296228"/>
                  <a:gd name="connsiteX9" fmla="*/ 19358 w 1266255"/>
                  <a:gd name="connsiteY9" fmla="*/ 88582 h 296228"/>
                  <a:gd name="connsiteX10" fmla="*/ 463223 w 1266255"/>
                  <a:gd name="connsiteY10" fmla="*/ 165735 h 296228"/>
                  <a:gd name="connsiteX11" fmla="*/ 495608 w 1266255"/>
                  <a:gd name="connsiteY11" fmla="*/ 171450 h 296228"/>
                  <a:gd name="connsiteX12" fmla="*/ 600383 w 1266255"/>
                  <a:gd name="connsiteY12" fmla="*/ 190500 h 296228"/>
                  <a:gd name="connsiteX13" fmla="*/ 616575 w 1266255"/>
                  <a:gd name="connsiteY13" fmla="*/ 194310 h 296228"/>
                  <a:gd name="connsiteX14" fmla="*/ 631815 w 1266255"/>
                  <a:gd name="connsiteY14" fmla="*/ 200025 h 296228"/>
                  <a:gd name="connsiteX15" fmla="*/ 768023 w 1266255"/>
                  <a:gd name="connsiteY15" fmla="*/ 243840 h 296228"/>
                  <a:gd name="connsiteX16" fmla="*/ 793740 w 1266255"/>
                  <a:gd name="connsiteY16" fmla="*/ 252413 h 296228"/>
                  <a:gd name="connsiteX17" fmla="*/ 845175 w 1266255"/>
                  <a:gd name="connsiteY17" fmla="*/ 269558 h 296228"/>
                  <a:gd name="connsiteX18" fmla="*/ 873750 w 1266255"/>
                  <a:gd name="connsiteY18" fmla="*/ 279083 h 296228"/>
                  <a:gd name="connsiteX19" fmla="*/ 923280 w 1266255"/>
                  <a:gd name="connsiteY19" fmla="*/ 296228 h 296228"/>
                  <a:gd name="connsiteX20" fmla="*/ 997575 w 1266255"/>
                  <a:gd name="connsiteY20" fmla="*/ 225742 h 296228"/>
                  <a:gd name="connsiteX21" fmla="*/ 1194266 w 1266255"/>
                  <a:gd name="connsiteY21" fmla="*/ 109061 h 296228"/>
                  <a:gd name="connsiteX0" fmla="*/ 1194266 w 1266255"/>
                  <a:gd name="connsiteY0" fmla="*/ 109061 h 313220"/>
                  <a:gd name="connsiteX1" fmla="*/ 1266180 w 1266255"/>
                  <a:gd name="connsiteY1" fmla="*/ 20478 h 313220"/>
                  <a:gd name="connsiteX2" fmla="*/ 1189028 w 1266255"/>
                  <a:gd name="connsiteY2" fmla="*/ 3810 h 313220"/>
                  <a:gd name="connsiteX3" fmla="*/ 1080443 w 1266255"/>
                  <a:gd name="connsiteY3" fmla="*/ 4763 h 313220"/>
                  <a:gd name="connsiteX4" fmla="*/ 922328 w 1266255"/>
                  <a:gd name="connsiteY4" fmla="*/ 2857 h 313220"/>
                  <a:gd name="connsiteX5" fmla="*/ 832793 w 1266255"/>
                  <a:gd name="connsiteY5" fmla="*/ 1905 h 313220"/>
                  <a:gd name="connsiteX6" fmla="*/ 569903 w 1266255"/>
                  <a:gd name="connsiteY6" fmla="*/ 0 h 313220"/>
                  <a:gd name="connsiteX7" fmla="*/ 126990 w 1266255"/>
                  <a:gd name="connsiteY7" fmla="*/ 9525 h 313220"/>
                  <a:gd name="connsiteX8" fmla="*/ 8880 w 1266255"/>
                  <a:gd name="connsiteY8" fmla="*/ 72390 h 313220"/>
                  <a:gd name="connsiteX9" fmla="*/ 19358 w 1266255"/>
                  <a:gd name="connsiteY9" fmla="*/ 88582 h 313220"/>
                  <a:gd name="connsiteX10" fmla="*/ 463223 w 1266255"/>
                  <a:gd name="connsiteY10" fmla="*/ 165735 h 313220"/>
                  <a:gd name="connsiteX11" fmla="*/ 495608 w 1266255"/>
                  <a:gd name="connsiteY11" fmla="*/ 171450 h 313220"/>
                  <a:gd name="connsiteX12" fmla="*/ 600383 w 1266255"/>
                  <a:gd name="connsiteY12" fmla="*/ 190500 h 313220"/>
                  <a:gd name="connsiteX13" fmla="*/ 616575 w 1266255"/>
                  <a:gd name="connsiteY13" fmla="*/ 194310 h 313220"/>
                  <a:gd name="connsiteX14" fmla="*/ 631815 w 1266255"/>
                  <a:gd name="connsiteY14" fmla="*/ 200025 h 313220"/>
                  <a:gd name="connsiteX15" fmla="*/ 768023 w 1266255"/>
                  <a:gd name="connsiteY15" fmla="*/ 243840 h 313220"/>
                  <a:gd name="connsiteX16" fmla="*/ 793740 w 1266255"/>
                  <a:gd name="connsiteY16" fmla="*/ 252413 h 313220"/>
                  <a:gd name="connsiteX17" fmla="*/ 845175 w 1266255"/>
                  <a:gd name="connsiteY17" fmla="*/ 269558 h 313220"/>
                  <a:gd name="connsiteX18" fmla="*/ 873750 w 1266255"/>
                  <a:gd name="connsiteY18" fmla="*/ 279083 h 313220"/>
                  <a:gd name="connsiteX19" fmla="*/ 923280 w 1266255"/>
                  <a:gd name="connsiteY19" fmla="*/ 296228 h 313220"/>
                  <a:gd name="connsiteX20" fmla="*/ 1042819 w 1266255"/>
                  <a:gd name="connsiteY20" fmla="*/ 306704 h 313220"/>
                  <a:gd name="connsiteX21" fmla="*/ 1194266 w 1266255"/>
                  <a:gd name="connsiteY21" fmla="*/ 109061 h 313220"/>
                  <a:gd name="connsiteX0" fmla="*/ 1194266 w 1266255"/>
                  <a:gd name="connsiteY0" fmla="*/ 109061 h 320040"/>
                  <a:gd name="connsiteX1" fmla="*/ 1266180 w 1266255"/>
                  <a:gd name="connsiteY1" fmla="*/ 20478 h 320040"/>
                  <a:gd name="connsiteX2" fmla="*/ 1189028 w 1266255"/>
                  <a:gd name="connsiteY2" fmla="*/ 3810 h 320040"/>
                  <a:gd name="connsiteX3" fmla="*/ 1080443 w 1266255"/>
                  <a:gd name="connsiteY3" fmla="*/ 4763 h 320040"/>
                  <a:gd name="connsiteX4" fmla="*/ 922328 w 1266255"/>
                  <a:gd name="connsiteY4" fmla="*/ 2857 h 320040"/>
                  <a:gd name="connsiteX5" fmla="*/ 832793 w 1266255"/>
                  <a:gd name="connsiteY5" fmla="*/ 1905 h 320040"/>
                  <a:gd name="connsiteX6" fmla="*/ 569903 w 1266255"/>
                  <a:gd name="connsiteY6" fmla="*/ 0 h 320040"/>
                  <a:gd name="connsiteX7" fmla="*/ 126990 w 1266255"/>
                  <a:gd name="connsiteY7" fmla="*/ 9525 h 320040"/>
                  <a:gd name="connsiteX8" fmla="*/ 8880 w 1266255"/>
                  <a:gd name="connsiteY8" fmla="*/ 72390 h 320040"/>
                  <a:gd name="connsiteX9" fmla="*/ 19358 w 1266255"/>
                  <a:gd name="connsiteY9" fmla="*/ 88582 h 320040"/>
                  <a:gd name="connsiteX10" fmla="*/ 463223 w 1266255"/>
                  <a:gd name="connsiteY10" fmla="*/ 165735 h 320040"/>
                  <a:gd name="connsiteX11" fmla="*/ 495608 w 1266255"/>
                  <a:gd name="connsiteY11" fmla="*/ 171450 h 320040"/>
                  <a:gd name="connsiteX12" fmla="*/ 600383 w 1266255"/>
                  <a:gd name="connsiteY12" fmla="*/ 190500 h 320040"/>
                  <a:gd name="connsiteX13" fmla="*/ 616575 w 1266255"/>
                  <a:gd name="connsiteY13" fmla="*/ 194310 h 320040"/>
                  <a:gd name="connsiteX14" fmla="*/ 631815 w 1266255"/>
                  <a:gd name="connsiteY14" fmla="*/ 200025 h 320040"/>
                  <a:gd name="connsiteX15" fmla="*/ 768023 w 1266255"/>
                  <a:gd name="connsiteY15" fmla="*/ 243840 h 320040"/>
                  <a:gd name="connsiteX16" fmla="*/ 793740 w 1266255"/>
                  <a:gd name="connsiteY16" fmla="*/ 252413 h 320040"/>
                  <a:gd name="connsiteX17" fmla="*/ 845175 w 1266255"/>
                  <a:gd name="connsiteY17" fmla="*/ 269558 h 320040"/>
                  <a:gd name="connsiteX18" fmla="*/ 873750 w 1266255"/>
                  <a:gd name="connsiteY18" fmla="*/ 279083 h 320040"/>
                  <a:gd name="connsiteX19" fmla="*/ 966143 w 1266255"/>
                  <a:gd name="connsiteY19" fmla="*/ 320040 h 320040"/>
                  <a:gd name="connsiteX20" fmla="*/ 1042819 w 1266255"/>
                  <a:gd name="connsiteY20" fmla="*/ 306704 h 320040"/>
                  <a:gd name="connsiteX21" fmla="*/ 1194266 w 1266255"/>
                  <a:gd name="connsiteY21" fmla="*/ 109061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6255" h="320040">
                    <a:moveTo>
                      <a:pt x="1194266" y="109061"/>
                    </a:moveTo>
                    <a:cubicBezTo>
                      <a:pt x="1200933" y="102394"/>
                      <a:pt x="1261417" y="29050"/>
                      <a:pt x="1266180" y="20478"/>
                    </a:cubicBezTo>
                    <a:cubicBezTo>
                      <a:pt x="1269037" y="14763"/>
                      <a:pt x="1189980" y="10477"/>
                      <a:pt x="1189028" y="3810"/>
                    </a:cubicBezTo>
                    <a:cubicBezTo>
                      <a:pt x="1162358" y="0"/>
                      <a:pt x="1138545" y="2857"/>
                      <a:pt x="1080443" y="4763"/>
                    </a:cubicBezTo>
                    <a:cubicBezTo>
                      <a:pt x="1062345" y="5715"/>
                      <a:pt x="1003290" y="3810"/>
                      <a:pt x="922328" y="2857"/>
                    </a:cubicBezTo>
                    <a:cubicBezTo>
                      <a:pt x="894705" y="2857"/>
                      <a:pt x="864225" y="1905"/>
                      <a:pt x="832793" y="1905"/>
                    </a:cubicBezTo>
                    <a:lnTo>
                      <a:pt x="569903" y="0"/>
                    </a:lnTo>
                    <a:cubicBezTo>
                      <a:pt x="347018" y="952"/>
                      <a:pt x="134610" y="9525"/>
                      <a:pt x="126990" y="9525"/>
                    </a:cubicBezTo>
                    <a:cubicBezTo>
                      <a:pt x="110798" y="9525"/>
                      <a:pt x="21263" y="63817"/>
                      <a:pt x="8880" y="72390"/>
                    </a:cubicBezTo>
                    <a:cubicBezTo>
                      <a:pt x="-3502" y="80963"/>
                      <a:pt x="-5407" y="83820"/>
                      <a:pt x="19358" y="88582"/>
                    </a:cubicBezTo>
                    <a:lnTo>
                      <a:pt x="463223" y="165735"/>
                    </a:lnTo>
                    <a:lnTo>
                      <a:pt x="495608" y="171450"/>
                    </a:lnTo>
                    <a:lnTo>
                      <a:pt x="600383" y="190500"/>
                    </a:lnTo>
                    <a:cubicBezTo>
                      <a:pt x="609908" y="192405"/>
                      <a:pt x="615623" y="193358"/>
                      <a:pt x="616575" y="194310"/>
                    </a:cubicBezTo>
                    <a:cubicBezTo>
                      <a:pt x="618480" y="195263"/>
                      <a:pt x="624195" y="197167"/>
                      <a:pt x="631815" y="200025"/>
                    </a:cubicBezTo>
                    <a:cubicBezTo>
                      <a:pt x="657533" y="208597"/>
                      <a:pt x="711825" y="225742"/>
                      <a:pt x="768023" y="243840"/>
                    </a:cubicBezTo>
                    <a:lnTo>
                      <a:pt x="793740" y="252413"/>
                    </a:lnTo>
                    <a:cubicBezTo>
                      <a:pt x="811838" y="258127"/>
                      <a:pt x="828983" y="263842"/>
                      <a:pt x="845175" y="269558"/>
                    </a:cubicBezTo>
                    <a:cubicBezTo>
                      <a:pt x="854700" y="272415"/>
                      <a:pt x="853589" y="270669"/>
                      <a:pt x="873750" y="279083"/>
                    </a:cubicBezTo>
                    <a:cubicBezTo>
                      <a:pt x="893911" y="287497"/>
                      <a:pt x="953761" y="316229"/>
                      <a:pt x="966143" y="320040"/>
                    </a:cubicBezTo>
                    <a:cubicBezTo>
                      <a:pt x="993766" y="300037"/>
                      <a:pt x="1019959" y="331470"/>
                      <a:pt x="1042819" y="306704"/>
                    </a:cubicBezTo>
                    <a:lnTo>
                      <a:pt x="1194266" y="109061"/>
                    </a:lnTo>
                    <a:close/>
                  </a:path>
                </a:pathLst>
              </a:custGeom>
              <a:solidFill>
                <a:schemeClr val="accent1"/>
              </a:solidFill>
              <a:ln w="952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1C65F91-E915-4822-96E5-BA7390A3EC26}"/>
                  </a:ext>
                </a:extLst>
              </p:cNvPr>
              <p:cNvSpPr/>
              <p:nvPr/>
            </p:nvSpPr>
            <p:spPr>
              <a:xfrm>
                <a:off x="6626542" y="2450782"/>
                <a:ext cx="295275" cy="295275"/>
              </a:xfrm>
              <a:custGeom>
                <a:avLst/>
                <a:gdLst>
                  <a:gd name="connsiteX0" fmla="*/ 296228 w 295275"/>
                  <a:gd name="connsiteY0" fmla="*/ 7620 h 295275"/>
                  <a:gd name="connsiteX1" fmla="*/ 264795 w 295275"/>
                  <a:gd name="connsiteY1" fmla="*/ 0 h 295275"/>
                  <a:gd name="connsiteX2" fmla="*/ 260985 w 295275"/>
                  <a:gd name="connsiteY2" fmla="*/ 19050 h 295275"/>
                  <a:gd name="connsiteX3" fmla="*/ 243840 w 295275"/>
                  <a:gd name="connsiteY3" fmla="*/ 40957 h 295275"/>
                  <a:gd name="connsiteX4" fmla="*/ 74295 w 295275"/>
                  <a:gd name="connsiteY4" fmla="*/ 221933 h 295275"/>
                  <a:gd name="connsiteX5" fmla="*/ 0 w 295275"/>
                  <a:gd name="connsiteY5" fmla="*/ 292418 h 295275"/>
                  <a:gd name="connsiteX6" fmla="*/ 15240 w 295275"/>
                  <a:gd name="connsiteY6" fmla="*/ 299085 h 295275"/>
                  <a:gd name="connsiteX7" fmla="*/ 296228 w 295275"/>
                  <a:gd name="connsiteY7" fmla="*/ 762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75" h="295275">
                    <a:moveTo>
                      <a:pt x="296228" y="7620"/>
                    </a:moveTo>
                    <a:cubicBezTo>
                      <a:pt x="283845" y="3810"/>
                      <a:pt x="274320" y="1905"/>
                      <a:pt x="264795" y="0"/>
                    </a:cubicBezTo>
                    <a:cubicBezTo>
                      <a:pt x="265748" y="6668"/>
                      <a:pt x="263842" y="13335"/>
                      <a:pt x="260985" y="19050"/>
                    </a:cubicBezTo>
                    <a:cubicBezTo>
                      <a:pt x="257175" y="27623"/>
                      <a:pt x="250508" y="34290"/>
                      <a:pt x="243840" y="40957"/>
                    </a:cubicBezTo>
                    <a:cubicBezTo>
                      <a:pt x="187642" y="100965"/>
                      <a:pt x="130492" y="161925"/>
                      <a:pt x="74295" y="221933"/>
                    </a:cubicBezTo>
                    <a:cubicBezTo>
                      <a:pt x="50483" y="246698"/>
                      <a:pt x="26670" y="272415"/>
                      <a:pt x="0" y="292418"/>
                    </a:cubicBezTo>
                    <a:cubicBezTo>
                      <a:pt x="7620" y="295275"/>
                      <a:pt x="13335" y="297180"/>
                      <a:pt x="15240" y="299085"/>
                    </a:cubicBezTo>
                    <a:cubicBezTo>
                      <a:pt x="101917" y="207645"/>
                      <a:pt x="205740" y="99060"/>
                      <a:pt x="296228" y="7620"/>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AF650C9-5A48-46F7-9BCA-5A357B8812A3}"/>
                  </a:ext>
                </a:extLst>
              </p:cNvPr>
              <p:cNvSpPr/>
              <p:nvPr/>
            </p:nvSpPr>
            <p:spPr>
              <a:xfrm>
                <a:off x="6872554" y="3183254"/>
                <a:ext cx="19050" cy="28575"/>
              </a:xfrm>
              <a:custGeom>
                <a:avLst/>
                <a:gdLst>
                  <a:gd name="connsiteX0" fmla="*/ 18783 w 19050"/>
                  <a:gd name="connsiteY0" fmla="*/ 16193 h 28575"/>
                  <a:gd name="connsiteX1" fmla="*/ 22593 w 19050"/>
                  <a:gd name="connsiteY1" fmla="*/ 32385 h 28575"/>
                  <a:gd name="connsiteX2" fmla="*/ 13068 w 19050"/>
                  <a:gd name="connsiteY2" fmla="*/ 0 h 28575"/>
                  <a:gd name="connsiteX3" fmla="*/ 13068 w 19050"/>
                  <a:gd name="connsiteY3" fmla="*/ 0 h 28575"/>
                  <a:gd name="connsiteX4" fmla="*/ 18783 w 19050"/>
                  <a:gd name="connsiteY4" fmla="*/ 16193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18783" y="16193"/>
                    </a:moveTo>
                    <a:cubicBezTo>
                      <a:pt x="19735" y="17145"/>
                      <a:pt x="20688" y="22860"/>
                      <a:pt x="22593" y="32385"/>
                    </a:cubicBezTo>
                    <a:cubicBezTo>
                      <a:pt x="4495" y="46673"/>
                      <a:pt x="-12650" y="19050"/>
                      <a:pt x="13068" y="0"/>
                    </a:cubicBezTo>
                    <a:lnTo>
                      <a:pt x="13068" y="0"/>
                    </a:lnTo>
                    <a:cubicBezTo>
                      <a:pt x="15925" y="8573"/>
                      <a:pt x="17830" y="14288"/>
                      <a:pt x="18783" y="16193"/>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255FAE6E-C74E-4B77-950D-5A2C3E88F5A3}"/>
                  </a:ext>
                </a:extLst>
              </p:cNvPr>
              <p:cNvSpPr/>
              <p:nvPr/>
            </p:nvSpPr>
            <p:spPr>
              <a:xfrm>
                <a:off x="6903612" y="3320414"/>
                <a:ext cx="19050" cy="28575"/>
              </a:xfrm>
              <a:custGeom>
                <a:avLst/>
                <a:gdLst>
                  <a:gd name="connsiteX0" fmla="*/ 12490 w 19050"/>
                  <a:gd name="connsiteY0" fmla="*/ 0 h 28575"/>
                  <a:gd name="connsiteX1" fmla="*/ 19157 w 19050"/>
                  <a:gd name="connsiteY1" fmla="*/ 32385 h 28575"/>
                  <a:gd name="connsiteX2" fmla="*/ 12490 w 19050"/>
                  <a:gd name="connsiteY2" fmla="*/ 0 h 28575"/>
                </a:gdLst>
                <a:ahLst/>
                <a:cxnLst>
                  <a:cxn ang="0">
                    <a:pos x="connsiteX0" y="connsiteY0"/>
                  </a:cxn>
                  <a:cxn ang="0">
                    <a:pos x="connsiteX1" y="connsiteY1"/>
                  </a:cxn>
                  <a:cxn ang="0">
                    <a:pos x="connsiteX2" y="connsiteY2"/>
                  </a:cxn>
                </a:cxnLst>
                <a:rect l="l" t="t" r="r" b="b"/>
                <a:pathLst>
                  <a:path w="19050" h="28575">
                    <a:moveTo>
                      <a:pt x="12490" y="0"/>
                    </a:moveTo>
                    <a:cubicBezTo>
                      <a:pt x="14395" y="10477"/>
                      <a:pt x="16300" y="20955"/>
                      <a:pt x="19157" y="32385"/>
                    </a:cubicBezTo>
                    <a:cubicBezTo>
                      <a:pt x="6775" y="40957"/>
                      <a:pt x="-13228" y="19050"/>
                      <a:pt x="12490"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61E0C4AB-5FC3-49C3-8065-06D7E8CB785F}"/>
                  </a:ext>
                </a:extLst>
              </p:cNvPr>
              <p:cNvSpPr/>
              <p:nvPr/>
            </p:nvSpPr>
            <p:spPr>
              <a:xfrm>
                <a:off x="6817853" y="3023235"/>
                <a:ext cx="19050" cy="28575"/>
              </a:xfrm>
              <a:custGeom>
                <a:avLst/>
                <a:gdLst>
                  <a:gd name="connsiteX0" fmla="*/ 12524 w 19050"/>
                  <a:gd name="connsiteY0" fmla="*/ 0 h 28575"/>
                  <a:gd name="connsiteX1" fmla="*/ 21096 w 19050"/>
                  <a:gd name="connsiteY1" fmla="*/ 25717 h 28575"/>
                  <a:gd name="connsiteX2" fmla="*/ 12524 w 19050"/>
                  <a:gd name="connsiteY2" fmla="*/ 0 h 28575"/>
                </a:gdLst>
                <a:ahLst/>
                <a:cxnLst>
                  <a:cxn ang="0">
                    <a:pos x="connsiteX0" y="connsiteY0"/>
                  </a:cxn>
                  <a:cxn ang="0">
                    <a:pos x="connsiteX1" y="connsiteY1"/>
                  </a:cxn>
                  <a:cxn ang="0">
                    <a:pos x="connsiteX2" y="connsiteY2"/>
                  </a:cxn>
                </a:cxnLst>
                <a:rect l="l" t="t" r="r" b="b"/>
                <a:pathLst>
                  <a:path w="19050" h="28575">
                    <a:moveTo>
                      <a:pt x="12524" y="0"/>
                    </a:moveTo>
                    <a:cubicBezTo>
                      <a:pt x="15381" y="8573"/>
                      <a:pt x="18239" y="17145"/>
                      <a:pt x="21096" y="25717"/>
                    </a:cubicBezTo>
                    <a:cubicBezTo>
                      <a:pt x="2999" y="38100"/>
                      <a:pt x="-11289" y="16192"/>
                      <a:pt x="12524"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F1F15AFF-EA6B-495C-B9E4-9A356EECA703}"/>
                  </a:ext>
                </a:extLst>
              </p:cNvPr>
              <p:cNvSpPr/>
              <p:nvPr/>
            </p:nvSpPr>
            <p:spPr>
              <a:xfrm>
                <a:off x="6791782" y="2944177"/>
                <a:ext cx="19050" cy="28575"/>
              </a:xfrm>
              <a:custGeom>
                <a:avLst/>
                <a:gdLst>
                  <a:gd name="connsiteX0" fmla="*/ 10020 w 19050"/>
                  <a:gd name="connsiteY0" fmla="*/ 0 h 28575"/>
                  <a:gd name="connsiteX1" fmla="*/ 20497 w 19050"/>
                  <a:gd name="connsiteY1" fmla="*/ 28575 h 28575"/>
                  <a:gd name="connsiteX2" fmla="*/ 10020 w 19050"/>
                  <a:gd name="connsiteY2" fmla="*/ 0 h 28575"/>
                </a:gdLst>
                <a:ahLst/>
                <a:cxnLst>
                  <a:cxn ang="0">
                    <a:pos x="connsiteX0" y="connsiteY0"/>
                  </a:cxn>
                  <a:cxn ang="0">
                    <a:pos x="connsiteX1" y="connsiteY1"/>
                  </a:cxn>
                  <a:cxn ang="0">
                    <a:pos x="connsiteX2" y="connsiteY2"/>
                  </a:cxn>
                </a:cxnLst>
                <a:rect l="l" t="t" r="r" b="b"/>
                <a:pathLst>
                  <a:path w="19050" h="28575">
                    <a:moveTo>
                      <a:pt x="10020" y="0"/>
                    </a:moveTo>
                    <a:cubicBezTo>
                      <a:pt x="12877" y="8573"/>
                      <a:pt x="16687" y="18098"/>
                      <a:pt x="20497" y="28575"/>
                    </a:cubicBezTo>
                    <a:cubicBezTo>
                      <a:pt x="3352" y="41910"/>
                      <a:pt x="-9983" y="15240"/>
                      <a:pt x="10020"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5BE7642D-75FD-411E-BB47-4D364E38A981}"/>
                  </a:ext>
                </a:extLst>
              </p:cNvPr>
              <p:cNvSpPr/>
              <p:nvPr/>
            </p:nvSpPr>
            <p:spPr>
              <a:xfrm>
                <a:off x="6544457" y="2715577"/>
                <a:ext cx="28575" cy="19050"/>
              </a:xfrm>
              <a:custGeom>
                <a:avLst/>
                <a:gdLst>
                  <a:gd name="connsiteX0" fmla="*/ 3980 w 28575"/>
                  <a:gd name="connsiteY0" fmla="*/ 0 h 19050"/>
                  <a:gd name="connsiteX1" fmla="*/ 32555 w 28575"/>
                  <a:gd name="connsiteY1" fmla="*/ 9525 h 19050"/>
                  <a:gd name="connsiteX2" fmla="*/ 3980 w 28575"/>
                  <a:gd name="connsiteY2" fmla="*/ 0 h 19050"/>
                </a:gdLst>
                <a:ahLst/>
                <a:cxnLst>
                  <a:cxn ang="0">
                    <a:pos x="connsiteX0" y="connsiteY0"/>
                  </a:cxn>
                  <a:cxn ang="0">
                    <a:pos x="connsiteX1" y="connsiteY1"/>
                  </a:cxn>
                  <a:cxn ang="0">
                    <a:pos x="connsiteX2" y="connsiteY2"/>
                  </a:cxn>
                </a:cxnLst>
                <a:rect l="l" t="t" r="r" b="b"/>
                <a:pathLst>
                  <a:path w="28575" h="19050">
                    <a:moveTo>
                      <a:pt x="3980" y="0"/>
                    </a:moveTo>
                    <a:cubicBezTo>
                      <a:pt x="13505" y="2858"/>
                      <a:pt x="23982" y="6668"/>
                      <a:pt x="32555" y="9525"/>
                    </a:cubicBezTo>
                    <a:cubicBezTo>
                      <a:pt x="17315" y="30480"/>
                      <a:pt x="-10308" y="18098"/>
                      <a:pt x="3980"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491FD6D-2AE4-4046-A037-F6889DF0D768}"/>
                  </a:ext>
                </a:extLst>
              </p:cNvPr>
              <p:cNvSpPr/>
              <p:nvPr/>
            </p:nvSpPr>
            <p:spPr>
              <a:xfrm>
                <a:off x="6467648" y="2690812"/>
                <a:ext cx="28575" cy="19050"/>
              </a:xfrm>
              <a:custGeom>
                <a:avLst/>
                <a:gdLst>
                  <a:gd name="connsiteX0" fmla="*/ 3637 w 28575"/>
                  <a:gd name="connsiteY0" fmla="*/ 0 h 19050"/>
                  <a:gd name="connsiteX1" fmla="*/ 29354 w 28575"/>
                  <a:gd name="connsiteY1" fmla="*/ 8573 h 19050"/>
                  <a:gd name="connsiteX2" fmla="*/ 3637 w 28575"/>
                  <a:gd name="connsiteY2" fmla="*/ 0 h 19050"/>
                </a:gdLst>
                <a:ahLst/>
                <a:cxnLst>
                  <a:cxn ang="0">
                    <a:pos x="connsiteX0" y="connsiteY0"/>
                  </a:cxn>
                  <a:cxn ang="0">
                    <a:pos x="connsiteX1" y="connsiteY1"/>
                  </a:cxn>
                  <a:cxn ang="0">
                    <a:pos x="connsiteX2" y="connsiteY2"/>
                  </a:cxn>
                </a:cxnLst>
                <a:rect l="l" t="t" r="r" b="b"/>
                <a:pathLst>
                  <a:path w="28575" h="19050">
                    <a:moveTo>
                      <a:pt x="3637" y="0"/>
                    </a:moveTo>
                    <a:cubicBezTo>
                      <a:pt x="12209" y="2857"/>
                      <a:pt x="20782" y="5715"/>
                      <a:pt x="29354" y="8573"/>
                    </a:cubicBezTo>
                    <a:cubicBezTo>
                      <a:pt x="13162" y="32385"/>
                      <a:pt x="-8746" y="18098"/>
                      <a:pt x="3637"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16B3C358-26F0-40E8-962E-969698E464D5}"/>
                  </a:ext>
                </a:extLst>
              </p:cNvPr>
              <p:cNvSpPr/>
              <p:nvPr/>
            </p:nvSpPr>
            <p:spPr>
              <a:xfrm>
                <a:off x="6299177" y="2637472"/>
                <a:ext cx="28575" cy="19050"/>
              </a:xfrm>
              <a:custGeom>
                <a:avLst/>
                <a:gdLst>
                  <a:gd name="connsiteX0" fmla="*/ 35901 w 28575"/>
                  <a:gd name="connsiteY0" fmla="*/ 9525 h 19050"/>
                  <a:gd name="connsiteX1" fmla="*/ 3515 w 28575"/>
                  <a:gd name="connsiteY1" fmla="*/ 0 h 19050"/>
                  <a:gd name="connsiteX2" fmla="*/ 19708 w 28575"/>
                  <a:gd name="connsiteY2" fmla="*/ 3810 h 19050"/>
                  <a:gd name="connsiteX3" fmla="*/ 35901 w 28575"/>
                  <a:gd name="connsiteY3" fmla="*/ 9525 h 19050"/>
                  <a:gd name="connsiteX4" fmla="*/ 35901 w 28575"/>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9050">
                    <a:moveTo>
                      <a:pt x="35901" y="9525"/>
                    </a:moveTo>
                    <a:cubicBezTo>
                      <a:pt x="17803" y="35242"/>
                      <a:pt x="-9820" y="19050"/>
                      <a:pt x="3515" y="0"/>
                    </a:cubicBezTo>
                    <a:cubicBezTo>
                      <a:pt x="13040" y="1905"/>
                      <a:pt x="18755" y="2857"/>
                      <a:pt x="19708" y="3810"/>
                    </a:cubicBezTo>
                    <a:cubicBezTo>
                      <a:pt x="21613" y="4763"/>
                      <a:pt x="27328" y="6667"/>
                      <a:pt x="35901" y="9525"/>
                    </a:cubicBezTo>
                    <a:lnTo>
                      <a:pt x="35901" y="9525"/>
                    </a:lnTo>
                    <a:close/>
                  </a:path>
                </a:pathLst>
              </a:custGeom>
              <a:solidFill>
                <a:schemeClr val="accent1">
                  <a:lumMod val="50000"/>
                </a:schemeClr>
              </a:solidFill>
              <a:ln w="952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E8FEB40D-7E71-482D-90BE-04F46CF80CCD}"/>
                  </a:ext>
                </a:extLst>
              </p:cNvPr>
              <p:cNvSpPr/>
              <p:nvPr/>
            </p:nvSpPr>
            <p:spPr>
              <a:xfrm>
                <a:off x="6163618" y="2612707"/>
                <a:ext cx="28575" cy="9525"/>
              </a:xfrm>
              <a:custGeom>
                <a:avLst/>
                <a:gdLst>
                  <a:gd name="connsiteX0" fmla="*/ 1914 w 28575"/>
                  <a:gd name="connsiteY0" fmla="*/ 0 h 9525"/>
                  <a:gd name="connsiteX1" fmla="*/ 34299 w 28575"/>
                  <a:gd name="connsiteY1" fmla="*/ 5715 h 9525"/>
                  <a:gd name="connsiteX2" fmla="*/ 1914 w 28575"/>
                  <a:gd name="connsiteY2" fmla="*/ 0 h 9525"/>
                </a:gdLst>
                <a:ahLst/>
                <a:cxnLst>
                  <a:cxn ang="0">
                    <a:pos x="connsiteX0" y="connsiteY0"/>
                  </a:cxn>
                  <a:cxn ang="0">
                    <a:pos x="connsiteX1" y="connsiteY1"/>
                  </a:cxn>
                  <a:cxn ang="0">
                    <a:pos x="connsiteX2" y="connsiteY2"/>
                  </a:cxn>
                </a:cxnLst>
                <a:rect l="l" t="t" r="r" b="b"/>
                <a:pathLst>
                  <a:path w="28575" h="9525">
                    <a:moveTo>
                      <a:pt x="1914" y="0"/>
                    </a:moveTo>
                    <a:cubicBezTo>
                      <a:pt x="13344" y="1905"/>
                      <a:pt x="23821" y="3810"/>
                      <a:pt x="34299" y="5715"/>
                    </a:cubicBezTo>
                    <a:cubicBezTo>
                      <a:pt x="15249" y="32385"/>
                      <a:pt x="-6659" y="12382"/>
                      <a:pt x="1914"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44AC6D56-C984-4550-89BF-4D4CE765C748}"/>
                  </a:ext>
                </a:extLst>
              </p:cNvPr>
              <p:cNvSpPr/>
              <p:nvPr/>
            </p:nvSpPr>
            <p:spPr>
              <a:xfrm>
                <a:off x="5797427" y="3223805"/>
                <a:ext cx="381000" cy="180975"/>
              </a:xfrm>
              <a:custGeom>
                <a:avLst/>
                <a:gdLst>
                  <a:gd name="connsiteX0" fmla="*/ 338577 w 381000"/>
                  <a:gd name="connsiteY0" fmla="*/ 81369 h 180975"/>
                  <a:gd name="connsiteX1" fmla="*/ 379535 w 381000"/>
                  <a:gd name="connsiteY1" fmla="*/ 25172 h 180975"/>
                  <a:gd name="connsiteX2" fmla="*/ 385250 w 381000"/>
                  <a:gd name="connsiteY2" fmla="*/ 11837 h 180975"/>
                  <a:gd name="connsiteX3" fmla="*/ 384297 w 381000"/>
                  <a:gd name="connsiteY3" fmla="*/ 2312 h 180975"/>
                  <a:gd name="connsiteX4" fmla="*/ 43302 w 381000"/>
                  <a:gd name="connsiteY4" fmla="*/ 11837 h 180975"/>
                  <a:gd name="connsiteX5" fmla="*/ 440 w 381000"/>
                  <a:gd name="connsiteY5" fmla="*/ 69939 h 180975"/>
                  <a:gd name="connsiteX6" fmla="*/ 248090 w 381000"/>
                  <a:gd name="connsiteY6" fmla="*/ 186144 h 180975"/>
                  <a:gd name="connsiteX7" fmla="*/ 265235 w 381000"/>
                  <a:gd name="connsiteY7" fmla="*/ 168047 h 180975"/>
                  <a:gd name="connsiteX8" fmla="*/ 338577 w 381000"/>
                  <a:gd name="connsiteY8" fmla="*/ 8136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 h="180975">
                    <a:moveTo>
                      <a:pt x="338577" y="81369"/>
                    </a:moveTo>
                    <a:cubicBezTo>
                      <a:pt x="353817" y="63272"/>
                      <a:pt x="368105" y="45174"/>
                      <a:pt x="379535" y="25172"/>
                    </a:cubicBezTo>
                    <a:cubicBezTo>
                      <a:pt x="381440" y="21362"/>
                      <a:pt x="384297" y="16599"/>
                      <a:pt x="385250" y="11837"/>
                    </a:cubicBezTo>
                    <a:cubicBezTo>
                      <a:pt x="386202" y="8979"/>
                      <a:pt x="385250" y="5169"/>
                      <a:pt x="384297" y="2312"/>
                    </a:cubicBezTo>
                    <a:cubicBezTo>
                      <a:pt x="294762" y="-5308"/>
                      <a:pt x="52827" y="8027"/>
                      <a:pt x="43302" y="11837"/>
                    </a:cubicBezTo>
                    <a:cubicBezTo>
                      <a:pt x="30920" y="16599"/>
                      <a:pt x="-4323" y="62319"/>
                      <a:pt x="440" y="69939"/>
                    </a:cubicBezTo>
                    <a:cubicBezTo>
                      <a:pt x="5202" y="77559"/>
                      <a:pt x="212847" y="169952"/>
                      <a:pt x="248090" y="186144"/>
                    </a:cubicBezTo>
                    <a:cubicBezTo>
                      <a:pt x="254757" y="180429"/>
                      <a:pt x="259519" y="173762"/>
                      <a:pt x="265235" y="168047"/>
                    </a:cubicBezTo>
                    <a:cubicBezTo>
                      <a:pt x="290000" y="140424"/>
                      <a:pt x="314765" y="110897"/>
                      <a:pt x="338577" y="81369"/>
                    </a:cubicBezTo>
                    <a:close/>
                  </a:path>
                </a:pathLst>
              </a:custGeom>
              <a:solidFill>
                <a:schemeClr val="accent1"/>
              </a:solid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8CBB1DCB-3333-4DEE-B81D-DD7B5F6662B5}"/>
                  </a:ext>
                </a:extLst>
              </p:cNvPr>
              <p:cNvSpPr/>
              <p:nvPr/>
            </p:nvSpPr>
            <p:spPr>
              <a:xfrm>
                <a:off x="6046470" y="3227070"/>
                <a:ext cx="152400" cy="190500"/>
              </a:xfrm>
              <a:custGeom>
                <a:avLst/>
                <a:gdLst>
                  <a:gd name="connsiteX0" fmla="*/ 136208 w 152400"/>
                  <a:gd name="connsiteY0" fmla="*/ 0 h 190500"/>
                  <a:gd name="connsiteX1" fmla="*/ 137160 w 152400"/>
                  <a:gd name="connsiteY1" fmla="*/ 9525 h 190500"/>
                  <a:gd name="connsiteX2" fmla="*/ 131445 w 152400"/>
                  <a:gd name="connsiteY2" fmla="*/ 22860 h 190500"/>
                  <a:gd name="connsiteX3" fmla="*/ 90488 w 152400"/>
                  <a:gd name="connsiteY3" fmla="*/ 79057 h 190500"/>
                  <a:gd name="connsiteX4" fmla="*/ 17145 w 152400"/>
                  <a:gd name="connsiteY4" fmla="*/ 166688 h 190500"/>
                  <a:gd name="connsiteX5" fmla="*/ 0 w 152400"/>
                  <a:gd name="connsiteY5" fmla="*/ 184785 h 190500"/>
                  <a:gd name="connsiteX6" fmla="*/ 4763 w 152400"/>
                  <a:gd name="connsiteY6" fmla="*/ 186690 h 190500"/>
                  <a:gd name="connsiteX7" fmla="*/ 16192 w 152400"/>
                  <a:gd name="connsiteY7" fmla="*/ 193358 h 190500"/>
                  <a:gd name="connsiteX8" fmla="*/ 157163 w 152400"/>
                  <a:gd name="connsiteY8" fmla="*/ 1905 h 190500"/>
                  <a:gd name="connsiteX9" fmla="*/ 136208 w 152400"/>
                  <a:gd name="connsiteY9"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90500">
                    <a:moveTo>
                      <a:pt x="136208" y="0"/>
                    </a:moveTo>
                    <a:cubicBezTo>
                      <a:pt x="137160" y="2857"/>
                      <a:pt x="137160" y="6667"/>
                      <a:pt x="137160" y="9525"/>
                    </a:cubicBezTo>
                    <a:cubicBezTo>
                      <a:pt x="136208" y="14288"/>
                      <a:pt x="134302" y="18097"/>
                      <a:pt x="131445" y="22860"/>
                    </a:cubicBezTo>
                    <a:cubicBezTo>
                      <a:pt x="120015" y="42863"/>
                      <a:pt x="104775" y="60960"/>
                      <a:pt x="90488" y="79057"/>
                    </a:cubicBezTo>
                    <a:cubicBezTo>
                      <a:pt x="65722" y="108585"/>
                      <a:pt x="41910" y="138113"/>
                      <a:pt x="17145" y="166688"/>
                    </a:cubicBezTo>
                    <a:cubicBezTo>
                      <a:pt x="11430" y="173355"/>
                      <a:pt x="6667" y="180022"/>
                      <a:pt x="0" y="184785"/>
                    </a:cubicBezTo>
                    <a:cubicBezTo>
                      <a:pt x="1905" y="185738"/>
                      <a:pt x="3810" y="186690"/>
                      <a:pt x="4763" y="186690"/>
                    </a:cubicBezTo>
                    <a:cubicBezTo>
                      <a:pt x="9525" y="189547"/>
                      <a:pt x="13335" y="192405"/>
                      <a:pt x="16192" y="193358"/>
                    </a:cubicBezTo>
                    <a:cubicBezTo>
                      <a:pt x="64770" y="128588"/>
                      <a:pt x="111442" y="61913"/>
                      <a:pt x="157163" y="1905"/>
                    </a:cubicBezTo>
                    <a:cubicBezTo>
                      <a:pt x="150495" y="952"/>
                      <a:pt x="143827" y="0"/>
                      <a:pt x="136208" y="0"/>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342E0CFC-088C-46AE-9665-B736931B687B}"/>
                  </a:ext>
                </a:extLst>
              </p:cNvPr>
              <p:cNvSpPr/>
              <p:nvPr/>
            </p:nvSpPr>
            <p:spPr>
              <a:xfrm>
                <a:off x="6106579" y="3309756"/>
                <a:ext cx="190500" cy="152400"/>
              </a:xfrm>
              <a:custGeom>
                <a:avLst/>
                <a:gdLst>
                  <a:gd name="connsiteX0" fmla="*/ 144678 w 190500"/>
                  <a:gd name="connsiteY0" fmla="*/ 31613 h 152400"/>
                  <a:gd name="connsiteX1" fmla="*/ 187541 w 190500"/>
                  <a:gd name="connsiteY1" fmla="*/ 181 h 152400"/>
                  <a:gd name="connsiteX2" fmla="*/ 191351 w 190500"/>
                  <a:gd name="connsiteY2" fmla="*/ 7801 h 152400"/>
                  <a:gd name="connsiteX3" fmla="*/ 183731 w 190500"/>
                  <a:gd name="connsiteY3" fmla="*/ 13516 h 152400"/>
                  <a:gd name="connsiteX4" fmla="*/ 1803 w 190500"/>
                  <a:gd name="connsiteY4" fmla="*/ 155438 h 152400"/>
                  <a:gd name="connsiteX5" fmla="*/ 1803 w 190500"/>
                  <a:gd name="connsiteY5" fmla="*/ 146866 h 152400"/>
                  <a:gd name="connsiteX6" fmla="*/ 144678 w 190500"/>
                  <a:gd name="connsiteY6" fmla="*/ 3161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52400">
                    <a:moveTo>
                      <a:pt x="144678" y="31613"/>
                    </a:moveTo>
                    <a:cubicBezTo>
                      <a:pt x="167538" y="11611"/>
                      <a:pt x="177063" y="-1724"/>
                      <a:pt x="187541" y="181"/>
                    </a:cubicBezTo>
                    <a:cubicBezTo>
                      <a:pt x="189446" y="1133"/>
                      <a:pt x="190398" y="3991"/>
                      <a:pt x="191351" y="7801"/>
                    </a:cubicBezTo>
                    <a:cubicBezTo>
                      <a:pt x="188493" y="9706"/>
                      <a:pt x="186588" y="11611"/>
                      <a:pt x="183731" y="13516"/>
                    </a:cubicBezTo>
                    <a:cubicBezTo>
                      <a:pt x="183731" y="13516"/>
                      <a:pt x="92291" y="82096"/>
                      <a:pt x="1803" y="155438"/>
                    </a:cubicBezTo>
                    <a:cubicBezTo>
                      <a:pt x="-102" y="151628"/>
                      <a:pt x="-1054" y="148771"/>
                      <a:pt x="1803" y="146866"/>
                    </a:cubicBezTo>
                    <a:cubicBezTo>
                      <a:pt x="7518" y="142103"/>
                      <a:pt x="122771" y="51616"/>
                      <a:pt x="144678" y="31613"/>
                    </a:cubicBezTo>
                    <a:close/>
                  </a:path>
                </a:pathLst>
              </a:custGeom>
              <a:solidFill>
                <a:srgbClr val="EBEEF0"/>
              </a:solidFill>
              <a:ln w="952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15A04633-4934-46F3-9E41-965B598E0147}"/>
                  </a:ext>
                </a:extLst>
              </p:cNvPr>
              <p:cNvSpPr/>
              <p:nvPr/>
            </p:nvSpPr>
            <p:spPr>
              <a:xfrm>
                <a:off x="5889165" y="2119329"/>
                <a:ext cx="1504950" cy="1514475"/>
              </a:xfrm>
              <a:custGeom>
                <a:avLst/>
                <a:gdLst>
                  <a:gd name="connsiteX0" fmla="*/ 1506044 w 1504950"/>
                  <a:gd name="connsiteY0" fmla="*/ 6650 h 1514475"/>
                  <a:gd name="connsiteX1" fmla="*/ 1427940 w 1504950"/>
                  <a:gd name="connsiteY1" fmla="*/ 17128 h 1514475"/>
                  <a:gd name="connsiteX2" fmla="*/ 1444132 w 1504950"/>
                  <a:gd name="connsiteY2" fmla="*/ 90470 h 1514475"/>
                  <a:gd name="connsiteX3" fmla="*/ 1388887 w 1504950"/>
                  <a:gd name="connsiteY3" fmla="*/ 165718 h 1514475"/>
                  <a:gd name="connsiteX4" fmla="*/ 1060274 w 1504950"/>
                  <a:gd name="connsiteY4" fmla="*/ 488615 h 1514475"/>
                  <a:gd name="connsiteX5" fmla="*/ 636412 w 1504950"/>
                  <a:gd name="connsiteY5" fmla="*/ 905810 h 1514475"/>
                  <a:gd name="connsiteX6" fmla="*/ 466867 w 1504950"/>
                  <a:gd name="connsiteY6" fmla="*/ 1042970 h 1514475"/>
                  <a:gd name="connsiteX7" fmla="*/ 337327 w 1504950"/>
                  <a:gd name="connsiteY7" fmla="*/ 1078213 h 1514475"/>
                  <a:gd name="connsiteX8" fmla="*/ 313514 w 1504950"/>
                  <a:gd name="connsiteY8" fmla="*/ 1108693 h 1514475"/>
                  <a:gd name="connsiteX9" fmla="*/ 312562 w 1504950"/>
                  <a:gd name="connsiteY9" fmla="*/ 1109645 h 1514475"/>
                  <a:gd name="connsiteX10" fmla="*/ 325897 w 1504950"/>
                  <a:gd name="connsiteY10" fmla="*/ 1115360 h 1514475"/>
                  <a:gd name="connsiteX11" fmla="*/ 294464 w 1504950"/>
                  <a:gd name="connsiteY11" fmla="*/ 1158223 h 1514475"/>
                  <a:gd name="connsiteX12" fmla="*/ 181117 w 1504950"/>
                  <a:gd name="connsiteY12" fmla="*/ 1301098 h 1514475"/>
                  <a:gd name="connsiteX13" fmla="*/ 172544 w 1504950"/>
                  <a:gd name="connsiteY13" fmla="*/ 1301098 h 1514475"/>
                  <a:gd name="connsiteX14" fmla="*/ 57292 w 1504950"/>
                  <a:gd name="connsiteY14" fmla="*/ 1439210 h 1514475"/>
                  <a:gd name="connsiteX15" fmla="*/ 83962 w 1504950"/>
                  <a:gd name="connsiteY15" fmla="*/ 1462070 h 1514475"/>
                  <a:gd name="connsiteX16" fmla="*/ 218264 w 1504950"/>
                  <a:gd name="connsiteY16" fmla="*/ 1344913 h 1514475"/>
                  <a:gd name="connsiteX17" fmla="*/ 218264 w 1504950"/>
                  <a:gd name="connsiteY17" fmla="*/ 1336340 h 1514475"/>
                  <a:gd name="connsiteX18" fmla="*/ 360187 w 1504950"/>
                  <a:gd name="connsiteY18" fmla="*/ 1222040 h 1514475"/>
                  <a:gd name="connsiteX19" fmla="*/ 403049 w 1504950"/>
                  <a:gd name="connsiteY19" fmla="*/ 1190608 h 1514475"/>
                  <a:gd name="connsiteX20" fmla="*/ 406859 w 1504950"/>
                  <a:gd name="connsiteY20" fmla="*/ 1198228 h 1514475"/>
                  <a:gd name="connsiteX21" fmla="*/ 735472 w 1504950"/>
                  <a:gd name="connsiteY21" fmla="*/ 909620 h 1514475"/>
                  <a:gd name="connsiteX22" fmla="*/ 885014 w 1504950"/>
                  <a:gd name="connsiteY22" fmla="*/ 760078 h 1514475"/>
                  <a:gd name="connsiteX23" fmla="*/ 1171717 w 1504950"/>
                  <a:gd name="connsiteY23" fmla="*/ 474328 h 1514475"/>
                  <a:gd name="connsiteX24" fmla="*/ 1344119 w 1504950"/>
                  <a:gd name="connsiteY24" fmla="*/ 300020 h 1514475"/>
                  <a:gd name="connsiteX25" fmla="*/ 1506044 w 1504950"/>
                  <a:gd name="connsiteY25" fmla="*/ 6650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4950" h="1514475">
                    <a:moveTo>
                      <a:pt x="1506044" y="6650"/>
                    </a:moveTo>
                    <a:cubicBezTo>
                      <a:pt x="1493662" y="-5732"/>
                      <a:pt x="1465087" y="-17"/>
                      <a:pt x="1427940" y="17128"/>
                    </a:cubicBezTo>
                    <a:cubicBezTo>
                      <a:pt x="1446990" y="34273"/>
                      <a:pt x="1452704" y="65705"/>
                      <a:pt x="1444132" y="90470"/>
                    </a:cubicBezTo>
                    <a:cubicBezTo>
                      <a:pt x="1434607" y="120950"/>
                      <a:pt x="1410794" y="143810"/>
                      <a:pt x="1388887" y="165718"/>
                    </a:cubicBezTo>
                    <a:cubicBezTo>
                      <a:pt x="1279349" y="273350"/>
                      <a:pt x="1169812" y="380983"/>
                      <a:pt x="1060274" y="488615"/>
                    </a:cubicBezTo>
                    <a:cubicBezTo>
                      <a:pt x="919304" y="627680"/>
                      <a:pt x="777382" y="766745"/>
                      <a:pt x="636412" y="905810"/>
                    </a:cubicBezTo>
                    <a:cubicBezTo>
                      <a:pt x="584024" y="957245"/>
                      <a:pt x="531637" y="1008680"/>
                      <a:pt x="466867" y="1042970"/>
                    </a:cubicBezTo>
                    <a:cubicBezTo>
                      <a:pt x="426862" y="1063925"/>
                      <a:pt x="382094" y="1077260"/>
                      <a:pt x="337327" y="1078213"/>
                    </a:cubicBezTo>
                    <a:cubicBezTo>
                      <a:pt x="329707" y="1088690"/>
                      <a:pt x="321134" y="1098215"/>
                      <a:pt x="313514" y="1108693"/>
                    </a:cubicBezTo>
                    <a:cubicBezTo>
                      <a:pt x="313514" y="1108693"/>
                      <a:pt x="312562" y="1109645"/>
                      <a:pt x="312562" y="1109645"/>
                    </a:cubicBezTo>
                    <a:cubicBezTo>
                      <a:pt x="320182" y="1111550"/>
                      <a:pt x="324944" y="1112503"/>
                      <a:pt x="325897" y="1115360"/>
                    </a:cubicBezTo>
                    <a:cubicBezTo>
                      <a:pt x="327802" y="1124885"/>
                      <a:pt x="313514" y="1135363"/>
                      <a:pt x="294464" y="1158223"/>
                    </a:cubicBezTo>
                    <a:cubicBezTo>
                      <a:pt x="275414" y="1181083"/>
                      <a:pt x="184927" y="1296335"/>
                      <a:pt x="181117" y="1301098"/>
                    </a:cubicBezTo>
                    <a:cubicBezTo>
                      <a:pt x="179212" y="1303955"/>
                      <a:pt x="176354" y="1303955"/>
                      <a:pt x="172544" y="1301098"/>
                    </a:cubicBezTo>
                    <a:cubicBezTo>
                      <a:pt x="136349" y="1349675"/>
                      <a:pt x="98249" y="1396348"/>
                      <a:pt x="57292" y="1439210"/>
                    </a:cubicBezTo>
                    <a:cubicBezTo>
                      <a:pt x="-37006" y="1540175"/>
                      <a:pt x="-5573" y="1552558"/>
                      <a:pt x="83962" y="1462070"/>
                    </a:cubicBezTo>
                    <a:cubicBezTo>
                      <a:pt x="116347" y="1429685"/>
                      <a:pt x="166829" y="1385870"/>
                      <a:pt x="218264" y="1344913"/>
                    </a:cubicBezTo>
                    <a:cubicBezTo>
                      <a:pt x="216359" y="1341103"/>
                      <a:pt x="215407" y="1338245"/>
                      <a:pt x="218264" y="1336340"/>
                    </a:cubicBezTo>
                    <a:cubicBezTo>
                      <a:pt x="223027" y="1332530"/>
                      <a:pt x="338279" y="1241090"/>
                      <a:pt x="360187" y="1222040"/>
                    </a:cubicBezTo>
                    <a:cubicBezTo>
                      <a:pt x="383047" y="1202038"/>
                      <a:pt x="392572" y="1188703"/>
                      <a:pt x="403049" y="1190608"/>
                    </a:cubicBezTo>
                    <a:cubicBezTo>
                      <a:pt x="404954" y="1191560"/>
                      <a:pt x="405907" y="1194418"/>
                      <a:pt x="406859" y="1198228"/>
                    </a:cubicBezTo>
                    <a:cubicBezTo>
                      <a:pt x="553544" y="1088690"/>
                      <a:pt x="638317" y="1006775"/>
                      <a:pt x="735472" y="909620"/>
                    </a:cubicBezTo>
                    <a:cubicBezTo>
                      <a:pt x="764999" y="880093"/>
                      <a:pt x="820244" y="824848"/>
                      <a:pt x="885014" y="760078"/>
                    </a:cubicBezTo>
                    <a:cubicBezTo>
                      <a:pt x="971692" y="673400"/>
                      <a:pt x="1078372" y="567673"/>
                      <a:pt x="1171717" y="474328"/>
                    </a:cubicBezTo>
                    <a:cubicBezTo>
                      <a:pt x="1241249" y="404795"/>
                      <a:pt x="1304114" y="341930"/>
                      <a:pt x="1344119" y="300020"/>
                    </a:cubicBezTo>
                    <a:cubicBezTo>
                      <a:pt x="1481279" y="161908"/>
                      <a:pt x="1533667" y="34273"/>
                      <a:pt x="1506044" y="6650"/>
                    </a:cubicBezTo>
                    <a:close/>
                  </a:path>
                </a:pathLst>
              </a:custGeom>
              <a:solidFill>
                <a:srgbClr val="EBEEF0"/>
              </a:solidFill>
              <a:ln w="952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3BB7585-E8B7-47E8-A4EA-4E45FAE3E432}"/>
                  </a:ext>
                </a:extLst>
              </p:cNvPr>
              <p:cNvSpPr/>
              <p:nvPr/>
            </p:nvSpPr>
            <p:spPr>
              <a:xfrm>
                <a:off x="6226492" y="2136458"/>
                <a:ext cx="1110268" cy="1062038"/>
              </a:xfrm>
              <a:custGeom>
                <a:avLst/>
                <a:gdLst>
                  <a:gd name="connsiteX0" fmla="*/ 129540 w 1104900"/>
                  <a:gd name="connsiteY0" fmla="*/ 1025843 h 1057275"/>
                  <a:gd name="connsiteX1" fmla="*/ 299085 w 1104900"/>
                  <a:gd name="connsiteY1" fmla="*/ 888683 h 1057275"/>
                  <a:gd name="connsiteX2" fmla="*/ 722948 w 1104900"/>
                  <a:gd name="connsiteY2" fmla="*/ 471488 h 1057275"/>
                  <a:gd name="connsiteX3" fmla="*/ 1051560 w 1104900"/>
                  <a:gd name="connsiteY3" fmla="*/ 148590 h 1057275"/>
                  <a:gd name="connsiteX4" fmla="*/ 1106805 w 1104900"/>
                  <a:gd name="connsiteY4" fmla="*/ 73343 h 1057275"/>
                  <a:gd name="connsiteX5" fmla="*/ 1090613 w 1104900"/>
                  <a:gd name="connsiteY5" fmla="*/ 0 h 1057275"/>
                  <a:gd name="connsiteX6" fmla="*/ 887730 w 1104900"/>
                  <a:gd name="connsiteY6" fmla="*/ 137160 h 1057275"/>
                  <a:gd name="connsiteX7" fmla="*/ 695325 w 1104900"/>
                  <a:gd name="connsiteY7" fmla="*/ 321945 h 1057275"/>
                  <a:gd name="connsiteX8" fmla="*/ 414338 w 1104900"/>
                  <a:gd name="connsiteY8" fmla="*/ 613410 h 1057275"/>
                  <a:gd name="connsiteX9" fmla="*/ 280988 w 1104900"/>
                  <a:gd name="connsiteY9" fmla="*/ 752475 h 1057275"/>
                  <a:gd name="connsiteX10" fmla="*/ 0 w 1104900"/>
                  <a:gd name="connsiteY10" fmla="*/ 1062038 h 1057275"/>
                  <a:gd name="connsiteX11" fmla="*/ 129540 w 1104900"/>
                  <a:gd name="connsiteY11" fmla="*/ 1025843 h 1057275"/>
                  <a:gd name="connsiteX0" fmla="*/ 129540 w 1110268"/>
                  <a:gd name="connsiteY0" fmla="*/ 1025843 h 1062038"/>
                  <a:gd name="connsiteX1" fmla="*/ 299085 w 1110268"/>
                  <a:gd name="connsiteY1" fmla="*/ 888683 h 1062038"/>
                  <a:gd name="connsiteX2" fmla="*/ 734854 w 1110268"/>
                  <a:gd name="connsiteY2" fmla="*/ 473869 h 1062038"/>
                  <a:gd name="connsiteX3" fmla="*/ 1051560 w 1110268"/>
                  <a:gd name="connsiteY3" fmla="*/ 148590 h 1062038"/>
                  <a:gd name="connsiteX4" fmla="*/ 1106805 w 1110268"/>
                  <a:gd name="connsiteY4" fmla="*/ 73343 h 1062038"/>
                  <a:gd name="connsiteX5" fmla="*/ 1090613 w 1110268"/>
                  <a:gd name="connsiteY5" fmla="*/ 0 h 1062038"/>
                  <a:gd name="connsiteX6" fmla="*/ 887730 w 1110268"/>
                  <a:gd name="connsiteY6" fmla="*/ 137160 h 1062038"/>
                  <a:gd name="connsiteX7" fmla="*/ 695325 w 1110268"/>
                  <a:gd name="connsiteY7" fmla="*/ 321945 h 1062038"/>
                  <a:gd name="connsiteX8" fmla="*/ 414338 w 1110268"/>
                  <a:gd name="connsiteY8" fmla="*/ 613410 h 1062038"/>
                  <a:gd name="connsiteX9" fmla="*/ 280988 w 1110268"/>
                  <a:gd name="connsiteY9" fmla="*/ 752475 h 1062038"/>
                  <a:gd name="connsiteX10" fmla="*/ 0 w 1110268"/>
                  <a:gd name="connsiteY10" fmla="*/ 1062038 h 1062038"/>
                  <a:gd name="connsiteX11" fmla="*/ 129540 w 1110268"/>
                  <a:gd name="connsiteY11" fmla="*/ 1025843 h 10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268" h="1062038">
                    <a:moveTo>
                      <a:pt x="129540" y="1025843"/>
                    </a:moveTo>
                    <a:cubicBezTo>
                      <a:pt x="194310" y="991553"/>
                      <a:pt x="198199" y="980679"/>
                      <a:pt x="299085" y="888683"/>
                    </a:cubicBezTo>
                    <a:cubicBezTo>
                      <a:pt x="399971" y="796687"/>
                      <a:pt x="593884" y="612934"/>
                      <a:pt x="734854" y="473869"/>
                    </a:cubicBezTo>
                    <a:cubicBezTo>
                      <a:pt x="844391" y="366236"/>
                      <a:pt x="942023" y="256223"/>
                      <a:pt x="1051560" y="148590"/>
                    </a:cubicBezTo>
                    <a:cubicBezTo>
                      <a:pt x="1074420" y="126683"/>
                      <a:pt x="1097280" y="102870"/>
                      <a:pt x="1106805" y="73343"/>
                    </a:cubicBezTo>
                    <a:cubicBezTo>
                      <a:pt x="1114425" y="47625"/>
                      <a:pt x="1109663" y="16193"/>
                      <a:pt x="1090613" y="0"/>
                    </a:cubicBezTo>
                    <a:cubicBezTo>
                      <a:pt x="1031558" y="28575"/>
                      <a:pt x="951548" y="85725"/>
                      <a:pt x="887730" y="137160"/>
                    </a:cubicBezTo>
                    <a:cubicBezTo>
                      <a:pt x="850583" y="167640"/>
                      <a:pt x="779145" y="237173"/>
                      <a:pt x="695325" y="321945"/>
                    </a:cubicBezTo>
                    <a:cubicBezTo>
                      <a:pt x="604838" y="413385"/>
                      <a:pt x="501015" y="521970"/>
                      <a:pt x="414338" y="613410"/>
                    </a:cubicBezTo>
                    <a:cubicBezTo>
                      <a:pt x="361950" y="668655"/>
                      <a:pt x="315278" y="717233"/>
                      <a:pt x="280988" y="752475"/>
                    </a:cubicBezTo>
                    <a:cubicBezTo>
                      <a:pt x="154305" y="883920"/>
                      <a:pt x="73342" y="969645"/>
                      <a:pt x="0" y="1062038"/>
                    </a:cubicBezTo>
                    <a:cubicBezTo>
                      <a:pt x="45720" y="1060133"/>
                      <a:pt x="90488" y="1046798"/>
                      <a:pt x="129540" y="1025843"/>
                    </a:cubicBezTo>
                    <a:close/>
                  </a:path>
                </a:pathLst>
              </a:custGeom>
              <a:solidFill>
                <a:srgbClr val="FFFFFF"/>
              </a:solidFill>
              <a:ln w="952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E9E6CDA4-A486-4DD6-9A32-A4D121F9D48A}"/>
                  </a:ext>
                </a:extLst>
              </p:cNvPr>
              <p:cNvSpPr/>
              <p:nvPr/>
            </p:nvSpPr>
            <p:spPr>
              <a:xfrm>
                <a:off x="6062662" y="3228975"/>
                <a:ext cx="152400" cy="190500"/>
              </a:xfrm>
              <a:custGeom>
                <a:avLst/>
                <a:gdLst>
                  <a:gd name="connsiteX0" fmla="*/ 140017 w 152400"/>
                  <a:gd name="connsiteY0" fmla="*/ 0 h 190500"/>
                  <a:gd name="connsiteX1" fmla="*/ 153353 w 152400"/>
                  <a:gd name="connsiteY1" fmla="*/ 5715 h 190500"/>
                  <a:gd name="connsiteX2" fmla="*/ 121920 w 152400"/>
                  <a:gd name="connsiteY2" fmla="*/ 48577 h 190500"/>
                  <a:gd name="connsiteX3" fmla="*/ 8572 w 152400"/>
                  <a:gd name="connsiteY3" fmla="*/ 191453 h 190500"/>
                  <a:gd name="connsiteX4" fmla="*/ 0 w 152400"/>
                  <a:gd name="connsiteY4" fmla="*/ 191453 h 190500"/>
                  <a:gd name="connsiteX5" fmla="*/ 140017 w 152400"/>
                  <a:gd name="connsiteY5"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90500">
                    <a:moveTo>
                      <a:pt x="140017" y="0"/>
                    </a:moveTo>
                    <a:cubicBezTo>
                      <a:pt x="147638" y="1905"/>
                      <a:pt x="152400" y="2858"/>
                      <a:pt x="153353" y="5715"/>
                    </a:cubicBezTo>
                    <a:cubicBezTo>
                      <a:pt x="155258" y="15240"/>
                      <a:pt x="140970" y="25717"/>
                      <a:pt x="121920" y="48577"/>
                    </a:cubicBezTo>
                    <a:cubicBezTo>
                      <a:pt x="102870" y="71438"/>
                      <a:pt x="12383" y="186690"/>
                      <a:pt x="8572" y="191453"/>
                    </a:cubicBezTo>
                    <a:cubicBezTo>
                      <a:pt x="6667" y="194310"/>
                      <a:pt x="3810" y="194310"/>
                      <a:pt x="0" y="191453"/>
                    </a:cubicBezTo>
                    <a:cubicBezTo>
                      <a:pt x="48578" y="126683"/>
                      <a:pt x="94297" y="60008"/>
                      <a:pt x="140017" y="0"/>
                    </a:cubicBezTo>
                    <a:close/>
                  </a:path>
                </a:pathLst>
              </a:custGeom>
              <a:solidFill>
                <a:srgbClr val="EBEEF0"/>
              </a:solidFill>
              <a:ln w="952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339C2092-018E-4A90-80CC-682ECFD96FA8}"/>
                  </a:ext>
                </a:extLst>
              </p:cNvPr>
              <p:cNvSpPr/>
              <p:nvPr/>
            </p:nvSpPr>
            <p:spPr>
              <a:xfrm>
                <a:off x="6535102" y="2417444"/>
                <a:ext cx="95250" cy="28575"/>
              </a:xfrm>
              <a:custGeom>
                <a:avLst/>
                <a:gdLst>
                  <a:gd name="connsiteX0" fmla="*/ 34290 w 95250"/>
                  <a:gd name="connsiteY0" fmla="*/ 11430 h 28575"/>
                  <a:gd name="connsiteX1" fmla="*/ 23813 w 95250"/>
                  <a:gd name="connsiteY1" fmla="*/ 0 h 28575"/>
                  <a:gd name="connsiteX2" fmla="*/ 0 w 95250"/>
                  <a:gd name="connsiteY2" fmla="*/ 31432 h 28575"/>
                  <a:gd name="connsiteX3" fmla="*/ 89535 w 95250"/>
                  <a:gd name="connsiteY3" fmla="*/ 32385 h 28575"/>
                  <a:gd name="connsiteX4" fmla="*/ 102870 w 95250"/>
                  <a:gd name="connsiteY4" fmla="*/ 13335 h 28575"/>
                  <a:gd name="connsiteX5" fmla="*/ 51435 w 95250"/>
                  <a:gd name="connsiteY5" fmla="*/ 16193 h 28575"/>
                  <a:gd name="connsiteX6" fmla="*/ 34290 w 95250"/>
                  <a:gd name="connsiteY6" fmla="*/ 1143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28575">
                    <a:moveTo>
                      <a:pt x="34290" y="11430"/>
                    </a:moveTo>
                    <a:cubicBezTo>
                      <a:pt x="29527" y="8573"/>
                      <a:pt x="25717" y="4763"/>
                      <a:pt x="23813" y="0"/>
                    </a:cubicBezTo>
                    <a:cubicBezTo>
                      <a:pt x="12382" y="14288"/>
                      <a:pt x="3810" y="26670"/>
                      <a:pt x="0" y="31432"/>
                    </a:cubicBezTo>
                    <a:cubicBezTo>
                      <a:pt x="32385" y="31432"/>
                      <a:pt x="61913" y="32385"/>
                      <a:pt x="89535" y="32385"/>
                    </a:cubicBezTo>
                    <a:cubicBezTo>
                      <a:pt x="90488" y="30480"/>
                      <a:pt x="96202" y="23813"/>
                      <a:pt x="102870" y="13335"/>
                    </a:cubicBezTo>
                    <a:cubicBezTo>
                      <a:pt x="85725" y="17145"/>
                      <a:pt x="68580" y="18098"/>
                      <a:pt x="51435" y="16193"/>
                    </a:cubicBezTo>
                    <a:cubicBezTo>
                      <a:pt x="45720" y="16193"/>
                      <a:pt x="39052" y="14288"/>
                      <a:pt x="34290" y="1143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523FCD96-CC9D-4E65-B926-5D9903B9AEAA}"/>
                  </a:ext>
                </a:extLst>
              </p:cNvPr>
              <p:cNvSpPr/>
              <p:nvPr/>
            </p:nvSpPr>
            <p:spPr>
              <a:xfrm>
                <a:off x="6558915" y="2311996"/>
                <a:ext cx="123825" cy="114300"/>
              </a:xfrm>
              <a:custGeom>
                <a:avLst/>
                <a:gdLst>
                  <a:gd name="connsiteX0" fmla="*/ 116205 w 123825"/>
                  <a:gd name="connsiteY0" fmla="*/ 14009 h 114300"/>
                  <a:gd name="connsiteX1" fmla="*/ 77152 w 123825"/>
                  <a:gd name="connsiteY1" fmla="*/ 2579 h 114300"/>
                  <a:gd name="connsiteX2" fmla="*/ 0 w 123825"/>
                  <a:gd name="connsiteY2" fmla="*/ 105449 h 114300"/>
                  <a:gd name="connsiteX3" fmla="*/ 10477 w 123825"/>
                  <a:gd name="connsiteY3" fmla="*/ 116879 h 114300"/>
                  <a:gd name="connsiteX4" fmla="*/ 28575 w 123825"/>
                  <a:gd name="connsiteY4" fmla="*/ 121641 h 114300"/>
                  <a:gd name="connsiteX5" fmla="*/ 80010 w 123825"/>
                  <a:gd name="connsiteY5" fmla="*/ 118784 h 114300"/>
                  <a:gd name="connsiteX6" fmla="*/ 129540 w 123825"/>
                  <a:gd name="connsiteY6" fmla="*/ 48299 h 114300"/>
                  <a:gd name="connsiteX7" fmla="*/ 116205 w 123825"/>
                  <a:gd name="connsiteY7" fmla="*/ 1400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114300">
                    <a:moveTo>
                      <a:pt x="116205" y="14009"/>
                    </a:moveTo>
                    <a:cubicBezTo>
                      <a:pt x="96202" y="-3136"/>
                      <a:pt x="80963" y="-1231"/>
                      <a:pt x="77152" y="2579"/>
                    </a:cubicBezTo>
                    <a:cubicBezTo>
                      <a:pt x="74295" y="5436"/>
                      <a:pt x="29527" y="66396"/>
                      <a:pt x="0" y="105449"/>
                    </a:cubicBezTo>
                    <a:cubicBezTo>
                      <a:pt x="1905" y="110211"/>
                      <a:pt x="5715" y="114974"/>
                      <a:pt x="10477" y="116879"/>
                    </a:cubicBezTo>
                    <a:cubicBezTo>
                      <a:pt x="16192" y="119736"/>
                      <a:pt x="21907" y="121641"/>
                      <a:pt x="28575" y="121641"/>
                    </a:cubicBezTo>
                    <a:cubicBezTo>
                      <a:pt x="45720" y="123546"/>
                      <a:pt x="62865" y="122594"/>
                      <a:pt x="80010" y="118784"/>
                    </a:cubicBezTo>
                    <a:cubicBezTo>
                      <a:pt x="97155" y="94019"/>
                      <a:pt x="126682" y="52109"/>
                      <a:pt x="129540" y="48299"/>
                    </a:cubicBezTo>
                    <a:cubicBezTo>
                      <a:pt x="132397" y="43536"/>
                      <a:pt x="136207" y="31154"/>
                      <a:pt x="116205" y="14009"/>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36111B67-83A4-4785-91FD-C22EA5FCE5F8}"/>
                  </a:ext>
                </a:extLst>
              </p:cNvPr>
              <p:cNvSpPr/>
              <p:nvPr/>
            </p:nvSpPr>
            <p:spPr>
              <a:xfrm>
                <a:off x="6117907" y="3353514"/>
                <a:ext cx="180975" cy="371475"/>
              </a:xfrm>
              <a:custGeom>
                <a:avLst/>
                <a:gdLst>
                  <a:gd name="connsiteX0" fmla="*/ 182880 w 180975"/>
                  <a:gd name="connsiteY0" fmla="*/ 2143 h 371475"/>
                  <a:gd name="connsiteX1" fmla="*/ 162877 w 180975"/>
                  <a:gd name="connsiteY1" fmla="*/ 2143 h 371475"/>
                  <a:gd name="connsiteX2" fmla="*/ 145733 w 180975"/>
                  <a:gd name="connsiteY2" fmla="*/ 12621 h 371475"/>
                  <a:gd name="connsiteX3" fmla="*/ 10477 w 180975"/>
                  <a:gd name="connsiteY3" fmla="*/ 115491 h 371475"/>
                  <a:gd name="connsiteX4" fmla="*/ 0 w 180975"/>
                  <a:gd name="connsiteY4" fmla="*/ 125968 h 371475"/>
                  <a:gd name="connsiteX5" fmla="*/ 118110 w 180975"/>
                  <a:gd name="connsiteY5" fmla="*/ 373618 h 371475"/>
                  <a:gd name="connsiteX6" fmla="*/ 176213 w 180975"/>
                  <a:gd name="connsiteY6" fmla="*/ 330756 h 371475"/>
                  <a:gd name="connsiteX7" fmla="*/ 184785 w 180975"/>
                  <a:gd name="connsiteY7" fmla="*/ 4048 h 371475"/>
                  <a:gd name="connsiteX8" fmla="*/ 182880 w 180975"/>
                  <a:gd name="connsiteY8" fmla="*/ 214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75" h="371475">
                    <a:moveTo>
                      <a:pt x="182880" y="2143"/>
                    </a:moveTo>
                    <a:cubicBezTo>
                      <a:pt x="177165" y="-714"/>
                      <a:pt x="169545" y="-714"/>
                      <a:pt x="162877" y="2143"/>
                    </a:cubicBezTo>
                    <a:cubicBezTo>
                      <a:pt x="156210" y="4048"/>
                      <a:pt x="150495" y="8811"/>
                      <a:pt x="145733" y="12621"/>
                    </a:cubicBezTo>
                    <a:cubicBezTo>
                      <a:pt x="100013" y="45958"/>
                      <a:pt x="55245" y="80248"/>
                      <a:pt x="10477" y="115491"/>
                    </a:cubicBezTo>
                    <a:cubicBezTo>
                      <a:pt x="6667" y="118348"/>
                      <a:pt x="2858" y="122158"/>
                      <a:pt x="0" y="125968"/>
                    </a:cubicBezTo>
                    <a:cubicBezTo>
                      <a:pt x="16192" y="158353"/>
                      <a:pt x="110490" y="368856"/>
                      <a:pt x="118110" y="373618"/>
                    </a:cubicBezTo>
                    <a:cubicBezTo>
                      <a:pt x="126683" y="378381"/>
                      <a:pt x="171450" y="343138"/>
                      <a:pt x="176213" y="330756"/>
                    </a:cubicBezTo>
                    <a:cubicBezTo>
                      <a:pt x="180022" y="321231"/>
                      <a:pt x="190500" y="102156"/>
                      <a:pt x="184785" y="4048"/>
                    </a:cubicBezTo>
                    <a:cubicBezTo>
                      <a:pt x="184785" y="3096"/>
                      <a:pt x="183833" y="3096"/>
                      <a:pt x="182880" y="2143"/>
                    </a:cubicBezTo>
                    <a:close/>
                  </a:path>
                </a:pathLst>
              </a:custGeom>
              <a:solidFill>
                <a:schemeClr val="accent1"/>
              </a:solidFill>
              <a:ln w="952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7A1329A2-FEA0-4896-8359-1FD453F1EE9B}"/>
                  </a:ext>
                </a:extLst>
              </p:cNvPr>
              <p:cNvSpPr/>
              <p:nvPr/>
            </p:nvSpPr>
            <p:spPr>
              <a:xfrm>
                <a:off x="6108382" y="3318510"/>
                <a:ext cx="190500" cy="152400"/>
              </a:xfrm>
              <a:custGeom>
                <a:avLst/>
                <a:gdLst>
                  <a:gd name="connsiteX0" fmla="*/ 181927 w 190500"/>
                  <a:gd name="connsiteY0" fmla="*/ 4763 h 152400"/>
                  <a:gd name="connsiteX1" fmla="*/ 0 w 190500"/>
                  <a:gd name="connsiteY1" fmla="*/ 146685 h 152400"/>
                  <a:gd name="connsiteX2" fmla="*/ 6667 w 190500"/>
                  <a:gd name="connsiteY2" fmla="*/ 158115 h 152400"/>
                  <a:gd name="connsiteX3" fmla="*/ 8572 w 190500"/>
                  <a:gd name="connsiteY3" fmla="*/ 161925 h 152400"/>
                  <a:gd name="connsiteX4" fmla="*/ 19050 w 190500"/>
                  <a:gd name="connsiteY4" fmla="*/ 151448 h 152400"/>
                  <a:gd name="connsiteX5" fmla="*/ 154305 w 190500"/>
                  <a:gd name="connsiteY5" fmla="*/ 48577 h 152400"/>
                  <a:gd name="connsiteX6" fmla="*/ 171450 w 190500"/>
                  <a:gd name="connsiteY6" fmla="*/ 38100 h 152400"/>
                  <a:gd name="connsiteX7" fmla="*/ 191452 w 190500"/>
                  <a:gd name="connsiteY7" fmla="*/ 38100 h 152400"/>
                  <a:gd name="connsiteX8" fmla="*/ 194310 w 190500"/>
                  <a:gd name="connsiteY8" fmla="*/ 40005 h 152400"/>
                  <a:gd name="connsiteX9" fmla="*/ 189547 w 190500"/>
                  <a:gd name="connsiteY9" fmla="*/ 0 h 152400"/>
                  <a:gd name="connsiteX10" fmla="*/ 181927 w 190500"/>
                  <a:gd name="connsiteY10" fmla="*/ 476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0" h="152400">
                    <a:moveTo>
                      <a:pt x="181927" y="4763"/>
                    </a:moveTo>
                    <a:cubicBezTo>
                      <a:pt x="181927" y="4763"/>
                      <a:pt x="90488" y="73343"/>
                      <a:pt x="0" y="146685"/>
                    </a:cubicBezTo>
                    <a:cubicBezTo>
                      <a:pt x="1905" y="149543"/>
                      <a:pt x="3810" y="153352"/>
                      <a:pt x="6667" y="158115"/>
                    </a:cubicBezTo>
                    <a:cubicBezTo>
                      <a:pt x="6667" y="159068"/>
                      <a:pt x="7620" y="160020"/>
                      <a:pt x="8572" y="161925"/>
                    </a:cubicBezTo>
                    <a:cubicBezTo>
                      <a:pt x="11430" y="158115"/>
                      <a:pt x="15240" y="154305"/>
                      <a:pt x="19050" y="151448"/>
                    </a:cubicBezTo>
                    <a:cubicBezTo>
                      <a:pt x="62865" y="116205"/>
                      <a:pt x="108585" y="81915"/>
                      <a:pt x="154305" y="48577"/>
                    </a:cubicBezTo>
                    <a:cubicBezTo>
                      <a:pt x="160020" y="44768"/>
                      <a:pt x="165735" y="40957"/>
                      <a:pt x="171450" y="38100"/>
                    </a:cubicBezTo>
                    <a:cubicBezTo>
                      <a:pt x="178117" y="36195"/>
                      <a:pt x="184785" y="35243"/>
                      <a:pt x="191452" y="38100"/>
                    </a:cubicBezTo>
                    <a:cubicBezTo>
                      <a:pt x="192405" y="38100"/>
                      <a:pt x="193358" y="39052"/>
                      <a:pt x="194310" y="40005"/>
                    </a:cubicBezTo>
                    <a:cubicBezTo>
                      <a:pt x="193358" y="21907"/>
                      <a:pt x="191452" y="8573"/>
                      <a:pt x="189547" y="0"/>
                    </a:cubicBezTo>
                    <a:cubicBezTo>
                      <a:pt x="187642" y="952"/>
                      <a:pt x="184785" y="2857"/>
                      <a:pt x="181927" y="4763"/>
                    </a:cubicBezTo>
                    <a:close/>
                  </a:path>
                </a:pathLst>
              </a:custGeom>
              <a:solidFill>
                <a:schemeClr val="accent1">
                  <a:lumMod val="75000"/>
                </a:schemeClr>
              </a:solidFill>
              <a:ln w="9525" cap="flat">
                <a:noFill/>
                <a:prstDash val="solid"/>
                <a:miter/>
              </a:ln>
            </p:spPr>
            <p:txBody>
              <a:bodyPr rtlCol="0" anchor="ctr"/>
              <a:lstStyle/>
              <a:p>
                <a:endParaRPr lang="en-GB"/>
              </a:p>
            </p:txBody>
          </p:sp>
        </p:grpSp>
        <p:grpSp>
          <p:nvGrpSpPr>
            <p:cNvPr id="25" name="Group 24">
              <a:extLst>
                <a:ext uri="{FF2B5EF4-FFF2-40B4-BE49-F238E27FC236}">
                  <a16:creationId xmlns:a16="http://schemas.microsoft.com/office/drawing/2014/main" id="{E7C0D60E-A6E8-46F8-B274-71DAE1E12417}"/>
                </a:ext>
              </a:extLst>
            </p:cNvPr>
            <p:cNvGrpSpPr/>
            <p:nvPr/>
          </p:nvGrpSpPr>
          <p:grpSpPr>
            <a:xfrm rot="2700000" flipV="1">
              <a:off x="2992998" y="3183200"/>
              <a:ext cx="490462" cy="491600"/>
              <a:chOff x="5702309" y="2119329"/>
              <a:chExt cx="1691806" cy="1695739"/>
            </a:xfrm>
            <a:effectLst>
              <a:outerShdw blurRad="889000" sx="102000" sy="102000" algn="ctr" rotWithShape="0">
                <a:prstClr val="black">
                  <a:alpha val="30000"/>
                </a:prstClr>
              </a:outerShdw>
            </a:effectLst>
          </p:grpSpPr>
          <p:sp>
            <p:nvSpPr>
              <p:cNvPr id="26" name="Freeform: Shape 25">
                <a:extLst>
                  <a:ext uri="{FF2B5EF4-FFF2-40B4-BE49-F238E27FC236}">
                    <a16:creationId xmlns:a16="http://schemas.microsoft.com/office/drawing/2014/main" id="{E86487C2-3A7D-401C-832A-DF4108DA40CE}"/>
                  </a:ext>
                </a:extLst>
              </p:cNvPr>
              <p:cNvSpPr/>
              <p:nvPr/>
            </p:nvSpPr>
            <p:spPr>
              <a:xfrm>
                <a:off x="7076122" y="2880360"/>
                <a:ext cx="38100" cy="95250"/>
              </a:xfrm>
              <a:custGeom>
                <a:avLst/>
                <a:gdLst>
                  <a:gd name="connsiteX0" fmla="*/ 14288 w 38100"/>
                  <a:gd name="connsiteY0" fmla="*/ 0 h 95250"/>
                  <a:gd name="connsiteX1" fmla="*/ 0 w 38100"/>
                  <a:gd name="connsiteY1" fmla="*/ 10477 h 95250"/>
                  <a:gd name="connsiteX2" fmla="*/ 2858 w 38100"/>
                  <a:gd name="connsiteY2" fmla="*/ 100013 h 95250"/>
                  <a:gd name="connsiteX3" fmla="*/ 46673 w 38100"/>
                  <a:gd name="connsiteY3" fmla="*/ 65723 h 95250"/>
                  <a:gd name="connsiteX4" fmla="*/ 23813 w 38100"/>
                  <a:gd name="connsiteY4" fmla="*/ 40005 h 95250"/>
                  <a:gd name="connsiteX5" fmla="*/ 14288 w 38100"/>
                  <a:gd name="connsiteY5"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95250">
                    <a:moveTo>
                      <a:pt x="14288" y="0"/>
                    </a:moveTo>
                    <a:cubicBezTo>
                      <a:pt x="6668" y="5715"/>
                      <a:pt x="1905" y="9525"/>
                      <a:pt x="0" y="10477"/>
                    </a:cubicBezTo>
                    <a:cubicBezTo>
                      <a:pt x="953" y="38100"/>
                      <a:pt x="1905" y="68580"/>
                      <a:pt x="2858" y="100013"/>
                    </a:cubicBezTo>
                    <a:cubicBezTo>
                      <a:pt x="8573" y="95250"/>
                      <a:pt x="26670" y="80963"/>
                      <a:pt x="46673" y="65723"/>
                    </a:cubicBezTo>
                    <a:cubicBezTo>
                      <a:pt x="37148" y="59055"/>
                      <a:pt x="29528" y="50482"/>
                      <a:pt x="23813" y="40005"/>
                    </a:cubicBezTo>
                    <a:cubicBezTo>
                      <a:pt x="17145" y="27623"/>
                      <a:pt x="14288" y="13335"/>
                      <a:pt x="14288"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E027BD0-EC17-41B0-9AEC-33F340192079}"/>
                  </a:ext>
                </a:extLst>
              </p:cNvPr>
              <p:cNvSpPr/>
              <p:nvPr/>
            </p:nvSpPr>
            <p:spPr>
              <a:xfrm>
                <a:off x="7091362" y="2822066"/>
                <a:ext cx="114300" cy="114300"/>
              </a:xfrm>
              <a:custGeom>
                <a:avLst/>
                <a:gdLst>
                  <a:gd name="connsiteX0" fmla="*/ 108585 w 114300"/>
                  <a:gd name="connsiteY0" fmla="*/ 15431 h 114300"/>
                  <a:gd name="connsiteX1" fmla="*/ 73342 w 114300"/>
                  <a:gd name="connsiteY1" fmla="*/ 3048 h 114300"/>
                  <a:gd name="connsiteX2" fmla="*/ 0 w 114300"/>
                  <a:gd name="connsiteY2" fmla="*/ 57341 h 114300"/>
                  <a:gd name="connsiteX3" fmla="*/ 9525 w 114300"/>
                  <a:gd name="connsiteY3" fmla="*/ 97346 h 114300"/>
                  <a:gd name="connsiteX4" fmla="*/ 32385 w 114300"/>
                  <a:gd name="connsiteY4" fmla="*/ 123063 h 114300"/>
                  <a:gd name="connsiteX5" fmla="*/ 120967 w 114300"/>
                  <a:gd name="connsiteY5" fmla="*/ 54483 h 114300"/>
                  <a:gd name="connsiteX6" fmla="*/ 108585 w 114300"/>
                  <a:gd name="connsiteY6" fmla="*/ 1543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14300">
                    <a:moveTo>
                      <a:pt x="108585" y="15431"/>
                    </a:moveTo>
                    <a:cubicBezTo>
                      <a:pt x="90488" y="-4572"/>
                      <a:pt x="78105" y="-762"/>
                      <a:pt x="73342" y="3048"/>
                    </a:cubicBezTo>
                    <a:cubicBezTo>
                      <a:pt x="69533" y="5906"/>
                      <a:pt x="23813" y="39243"/>
                      <a:pt x="0" y="57341"/>
                    </a:cubicBezTo>
                    <a:cubicBezTo>
                      <a:pt x="0" y="71628"/>
                      <a:pt x="2858" y="84963"/>
                      <a:pt x="9525" y="97346"/>
                    </a:cubicBezTo>
                    <a:cubicBezTo>
                      <a:pt x="15240" y="107823"/>
                      <a:pt x="22860" y="116396"/>
                      <a:pt x="32385" y="123063"/>
                    </a:cubicBezTo>
                    <a:cubicBezTo>
                      <a:pt x="70485" y="93535"/>
                      <a:pt x="118110" y="56388"/>
                      <a:pt x="120967" y="54483"/>
                    </a:cubicBezTo>
                    <a:cubicBezTo>
                      <a:pt x="124778" y="51625"/>
                      <a:pt x="126683" y="35433"/>
                      <a:pt x="108585" y="15431"/>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267A8EC-C9C0-4A99-B4EE-D143ACCE837F}"/>
                  </a:ext>
                </a:extLst>
              </p:cNvPr>
              <p:cNvSpPr/>
              <p:nvPr/>
            </p:nvSpPr>
            <p:spPr>
              <a:xfrm>
                <a:off x="6761321" y="2559175"/>
                <a:ext cx="326341" cy="1255893"/>
              </a:xfrm>
              <a:custGeom>
                <a:avLst/>
                <a:gdLst>
                  <a:gd name="connsiteX0" fmla="*/ 242888 w 295275"/>
                  <a:gd name="connsiteY0" fmla="*/ 4316 h 1143000"/>
                  <a:gd name="connsiteX1" fmla="*/ 218122 w 295275"/>
                  <a:gd name="connsiteY1" fmla="*/ 23366 h 1143000"/>
                  <a:gd name="connsiteX2" fmla="*/ 12382 w 295275"/>
                  <a:gd name="connsiteY2" fmla="*/ 233868 h 1143000"/>
                  <a:gd name="connsiteX3" fmla="*/ 952 w 295275"/>
                  <a:gd name="connsiteY3" fmla="*/ 249108 h 1143000"/>
                  <a:gd name="connsiteX4" fmla="*/ 0 w 295275"/>
                  <a:gd name="connsiteY4" fmla="*/ 251013 h 1143000"/>
                  <a:gd name="connsiteX5" fmla="*/ 8572 w 295275"/>
                  <a:gd name="connsiteY5" fmla="*/ 275778 h 1143000"/>
                  <a:gd name="connsiteX6" fmla="*/ 19050 w 295275"/>
                  <a:gd name="connsiteY6" fmla="*/ 304353 h 1143000"/>
                  <a:gd name="connsiteX7" fmla="*/ 37147 w 295275"/>
                  <a:gd name="connsiteY7" fmla="*/ 355788 h 1143000"/>
                  <a:gd name="connsiteX8" fmla="*/ 45720 w 295275"/>
                  <a:gd name="connsiteY8" fmla="*/ 381506 h 1143000"/>
                  <a:gd name="connsiteX9" fmla="*/ 92392 w 295275"/>
                  <a:gd name="connsiteY9" fmla="*/ 516761 h 1143000"/>
                  <a:gd name="connsiteX10" fmla="*/ 98107 w 295275"/>
                  <a:gd name="connsiteY10" fmla="*/ 532001 h 1143000"/>
                  <a:gd name="connsiteX11" fmla="*/ 101917 w 295275"/>
                  <a:gd name="connsiteY11" fmla="*/ 548193 h 1143000"/>
                  <a:gd name="connsiteX12" fmla="*/ 122872 w 295275"/>
                  <a:gd name="connsiteY12" fmla="*/ 652968 h 1143000"/>
                  <a:gd name="connsiteX13" fmla="*/ 129540 w 295275"/>
                  <a:gd name="connsiteY13" fmla="*/ 685353 h 1143000"/>
                  <a:gd name="connsiteX14" fmla="*/ 215265 w 295275"/>
                  <a:gd name="connsiteY14" fmla="*/ 1127313 h 1143000"/>
                  <a:gd name="connsiteX15" fmla="*/ 232410 w 295275"/>
                  <a:gd name="connsiteY15" fmla="*/ 1137791 h 1143000"/>
                  <a:gd name="connsiteX16" fmla="*/ 293370 w 295275"/>
                  <a:gd name="connsiteY16" fmla="*/ 1018728 h 1143000"/>
                  <a:gd name="connsiteX17" fmla="*/ 294322 w 295275"/>
                  <a:gd name="connsiteY17" fmla="*/ 575816 h 1143000"/>
                  <a:gd name="connsiteX18" fmla="*/ 287655 w 295275"/>
                  <a:gd name="connsiteY18" fmla="*/ 312926 h 1143000"/>
                  <a:gd name="connsiteX19" fmla="*/ 284797 w 295275"/>
                  <a:gd name="connsiteY19" fmla="*/ 223391 h 1143000"/>
                  <a:gd name="connsiteX20" fmla="*/ 280035 w 295275"/>
                  <a:gd name="connsiteY20" fmla="*/ 65276 h 1143000"/>
                  <a:gd name="connsiteX21" fmla="*/ 280988 w 295275"/>
                  <a:gd name="connsiteY21" fmla="*/ 10031 h 1143000"/>
                  <a:gd name="connsiteX22" fmla="*/ 273367 w 295275"/>
                  <a:gd name="connsiteY22" fmla="*/ 4316 h 1143000"/>
                  <a:gd name="connsiteX23" fmla="*/ 242888 w 295275"/>
                  <a:gd name="connsiteY23" fmla="*/ 4316 h 1143000"/>
                  <a:gd name="connsiteX0" fmla="*/ 273844 w 326341"/>
                  <a:gd name="connsiteY0" fmla="*/ 4316 h 1146670"/>
                  <a:gd name="connsiteX1" fmla="*/ 249078 w 326341"/>
                  <a:gd name="connsiteY1" fmla="*/ 23366 h 1146670"/>
                  <a:gd name="connsiteX2" fmla="*/ 43338 w 326341"/>
                  <a:gd name="connsiteY2" fmla="*/ 233868 h 1146670"/>
                  <a:gd name="connsiteX3" fmla="*/ 31908 w 326341"/>
                  <a:gd name="connsiteY3" fmla="*/ 249108 h 1146670"/>
                  <a:gd name="connsiteX4" fmla="*/ 0 w 326341"/>
                  <a:gd name="connsiteY4" fmla="*/ 165288 h 1146670"/>
                  <a:gd name="connsiteX5" fmla="*/ 39528 w 326341"/>
                  <a:gd name="connsiteY5" fmla="*/ 275778 h 1146670"/>
                  <a:gd name="connsiteX6" fmla="*/ 50006 w 326341"/>
                  <a:gd name="connsiteY6" fmla="*/ 304353 h 1146670"/>
                  <a:gd name="connsiteX7" fmla="*/ 68103 w 326341"/>
                  <a:gd name="connsiteY7" fmla="*/ 355788 h 1146670"/>
                  <a:gd name="connsiteX8" fmla="*/ 76676 w 326341"/>
                  <a:gd name="connsiteY8" fmla="*/ 381506 h 1146670"/>
                  <a:gd name="connsiteX9" fmla="*/ 123348 w 326341"/>
                  <a:gd name="connsiteY9" fmla="*/ 516761 h 1146670"/>
                  <a:gd name="connsiteX10" fmla="*/ 129063 w 326341"/>
                  <a:gd name="connsiteY10" fmla="*/ 532001 h 1146670"/>
                  <a:gd name="connsiteX11" fmla="*/ 132873 w 326341"/>
                  <a:gd name="connsiteY11" fmla="*/ 548193 h 1146670"/>
                  <a:gd name="connsiteX12" fmla="*/ 153828 w 326341"/>
                  <a:gd name="connsiteY12" fmla="*/ 652968 h 1146670"/>
                  <a:gd name="connsiteX13" fmla="*/ 160496 w 326341"/>
                  <a:gd name="connsiteY13" fmla="*/ 685353 h 1146670"/>
                  <a:gd name="connsiteX14" fmla="*/ 246221 w 326341"/>
                  <a:gd name="connsiteY14" fmla="*/ 1127313 h 1146670"/>
                  <a:gd name="connsiteX15" fmla="*/ 263366 w 326341"/>
                  <a:gd name="connsiteY15" fmla="*/ 1137791 h 1146670"/>
                  <a:gd name="connsiteX16" fmla="*/ 324326 w 326341"/>
                  <a:gd name="connsiteY16" fmla="*/ 1018728 h 1146670"/>
                  <a:gd name="connsiteX17" fmla="*/ 325278 w 326341"/>
                  <a:gd name="connsiteY17" fmla="*/ 575816 h 1146670"/>
                  <a:gd name="connsiteX18" fmla="*/ 318611 w 326341"/>
                  <a:gd name="connsiteY18" fmla="*/ 312926 h 1146670"/>
                  <a:gd name="connsiteX19" fmla="*/ 315753 w 326341"/>
                  <a:gd name="connsiteY19" fmla="*/ 223391 h 1146670"/>
                  <a:gd name="connsiteX20" fmla="*/ 310991 w 326341"/>
                  <a:gd name="connsiteY20" fmla="*/ 65276 h 1146670"/>
                  <a:gd name="connsiteX21" fmla="*/ 311944 w 326341"/>
                  <a:gd name="connsiteY21" fmla="*/ 10031 h 1146670"/>
                  <a:gd name="connsiteX22" fmla="*/ 304323 w 326341"/>
                  <a:gd name="connsiteY22" fmla="*/ 4316 h 1146670"/>
                  <a:gd name="connsiteX23" fmla="*/ 273844 w 326341"/>
                  <a:gd name="connsiteY23" fmla="*/ 4316 h 1146670"/>
                  <a:gd name="connsiteX0" fmla="*/ 273844 w 326341"/>
                  <a:gd name="connsiteY0" fmla="*/ 4316 h 1146670"/>
                  <a:gd name="connsiteX1" fmla="*/ 249078 w 326341"/>
                  <a:gd name="connsiteY1" fmla="*/ 23366 h 1146670"/>
                  <a:gd name="connsiteX2" fmla="*/ 475 w 326341"/>
                  <a:gd name="connsiteY2" fmla="*/ 150524 h 1146670"/>
                  <a:gd name="connsiteX3" fmla="*/ 31908 w 326341"/>
                  <a:gd name="connsiteY3" fmla="*/ 249108 h 1146670"/>
                  <a:gd name="connsiteX4" fmla="*/ 0 w 326341"/>
                  <a:gd name="connsiteY4" fmla="*/ 165288 h 1146670"/>
                  <a:gd name="connsiteX5" fmla="*/ 39528 w 326341"/>
                  <a:gd name="connsiteY5" fmla="*/ 275778 h 1146670"/>
                  <a:gd name="connsiteX6" fmla="*/ 50006 w 326341"/>
                  <a:gd name="connsiteY6" fmla="*/ 304353 h 1146670"/>
                  <a:gd name="connsiteX7" fmla="*/ 68103 w 326341"/>
                  <a:gd name="connsiteY7" fmla="*/ 355788 h 1146670"/>
                  <a:gd name="connsiteX8" fmla="*/ 76676 w 326341"/>
                  <a:gd name="connsiteY8" fmla="*/ 381506 h 1146670"/>
                  <a:gd name="connsiteX9" fmla="*/ 123348 w 326341"/>
                  <a:gd name="connsiteY9" fmla="*/ 516761 h 1146670"/>
                  <a:gd name="connsiteX10" fmla="*/ 129063 w 326341"/>
                  <a:gd name="connsiteY10" fmla="*/ 532001 h 1146670"/>
                  <a:gd name="connsiteX11" fmla="*/ 132873 w 326341"/>
                  <a:gd name="connsiteY11" fmla="*/ 548193 h 1146670"/>
                  <a:gd name="connsiteX12" fmla="*/ 153828 w 326341"/>
                  <a:gd name="connsiteY12" fmla="*/ 652968 h 1146670"/>
                  <a:gd name="connsiteX13" fmla="*/ 160496 w 326341"/>
                  <a:gd name="connsiteY13" fmla="*/ 685353 h 1146670"/>
                  <a:gd name="connsiteX14" fmla="*/ 246221 w 326341"/>
                  <a:gd name="connsiteY14" fmla="*/ 1127313 h 1146670"/>
                  <a:gd name="connsiteX15" fmla="*/ 263366 w 326341"/>
                  <a:gd name="connsiteY15" fmla="*/ 1137791 h 1146670"/>
                  <a:gd name="connsiteX16" fmla="*/ 324326 w 326341"/>
                  <a:gd name="connsiteY16" fmla="*/ 1018728 h 1146670"/>
                  <a:gd name="connsiteX17" fmla="*/ 325278 w 326341"/>
                  <a:gd name="connsiteY17" fmla="*/ 575816 h 1146670"/>
                  <a:gd name="connsiteX18" fmla="*/ 318611 w 326341"/>
                  <a:gd name="connsiteY18" fmla="*/ 312926 h 1146670"/>
                  <a:gd name="connsiteX19" fmla="*/ 315753 w 326341"/>
                  <a:gd name="connsiteY19" fmla="*/ 223391 h 1146670"/>
                  <a:gd name="connsiteX20" fmla="*/ 310991 w 326341"/>
                  <a:gd name="connsiteY20" fmla="*/ 65276 h 1146670"/>
                  <a:gd name="connsiteX21" fmla="*/ 311944 w 326341"/>
                  <a:gd name="connsiteY21" fmla="*/ 10031 h 1146670"/>
                  <a:gd name="connsiteX22" fmla="*/ 304323 w 326341"/>
                  <a:gd name="connsiteY22" fmla="*/ 4316 h 1146670"/>
                  <a:gd name="connsiteX23" fmla="*/ 273844 w 326341"/>
                  <a:gd name="connsiteY23" fmla="*/ 4316 h 1146670"/>
                  <a:gd name="connsiteX0" fmla="*/ 273844 w 326341"/>
                  <a:gd name="connsiteY0" fmla="*/ 55372 h 1197726"/>
                  <a:gd name="connsiteX1" fmla="*/ 220503 w 326341"/>
                  <a:gd name="connsiteY1" fmla="*/ 5366 h 1197726"/>
                  <a:gd name="connsiteX2" fmla="*/ 475 w 326341"/>
                  <a:gd name="connsiteY2" fmla="*/ 201580 h 1197726"/>
                  <a:gd name="connsiteX3" fmla="*/ 31908 w 326341"/>
                  <a:gd name="connsiteY3" fmla="*/ 300164 h 1197726"/>
                  <a:gd name="connsiteX4" fmla="*/ 0 w 326341"/>
                  <a:gd name="connsiteY4" fmla="*/ 216344 h 1197726"/>
                  <a:gd name="connsiteX5" fmla="*/ 39528 w 326341"/>
                  <a:gd name="connsiteY5" fmla="*/ 326834 h 1197726"/>
                  <a:gd name="connsiteX6" fmla="*/ 50006 w 326341"/>
                  <a:gd name="connsiteY6" fmla="*/ 355409 h 1197726"/>
                  <a:gd name="connsiteX7" fmla="*/ 68103 w 326341"/>
                  <a:gd name="connsiteY7" fmla="*/ 406844 h 1197726"/>
                  <a:gd name="connsiteX8" fmla="*/ 76676 w 326341"/>
                  <a:gd name="connsiteY8" fmla="*/ 432562 h 1197726"/>
                  <a:gd name="connsiteX9" fmla="*/ 123348 w 326341"/>
                  <a:gd name="connsiteY9" fmla="*/ 567817 h 1197726"/>
                  <a:gd name="connsiteX10" fmla="*/ 129063 w 326341"/>
                  <a:gd name="connsiteY10" fmla="*/ 583057 h 1197726"/>
                  <a:gd name="connsiteX11" fmla="*/ 132873 w 326341"/>
                  <a:gd name="connsiteY11" fmla="*/ 599249 h 1197726"/>
                  <a:gd name="connsiteX12" fmla="*/ 153828 w 326341"/>
                  <a:gd name="connsiteY12" fmla="*/ 704024 h 1197726"/>
                  <a:gd name="connsiteX13" fmla="*/ 160496 w 326341"/>
                  <a:gd name="connsiteY13" fmla="*/ 736409 h 1197726"/>
                  <a:gd name="connsiteX14" fmla="*/ 246221 w 326341"/>
                  <a:gd name="connsiteY14" fmla="*/ 1178369 h 1197726"/>
                  <a:gd name="connsiteX15" fmla="*/ 263366 w 326341"/>
                  <a:gd name="connsiteY15" fmla="*/ 1188847 h 1197726"/>
                  <a:gd name="connsiteX16" fmla="*/ 324326 w 326341"/>
                  <a:gd name="connsiteY16" fmla="*/ 1069784 h 1197726"/>
                  <a:gd name="connsiteX17" fmla="*/ 325278 w 326341"/>
                  <a:gd name="connsiteY17" fmla="*/ 626872 h 1197726"/>
                  <a:gd name="connsiteX18" fmla="*/ 318611 w 326341"/>
                  <a:gd name="connsiteY18" fmla="*/ 363982 h 1197726"/>
                  <a:gd name="connsiteX19" fmla="*/ 315753 w 326341"/>
                  <a:gd name="connsiteY19" fmla="*/ 274447 h 1197726"/>
                  <a:gd name="connsiteX20" fmla="*/ 310991 w 326341"/>
                  <a:gd name="connsiteY20" fmla="*/ 116332 h 1197726"/>
                  <a:gd name="connsiteX21" fmla="*/ 311944 w 326341"/>
                  <a:gd name="connsiteY21" fmla="*/ 61087 h 1197726"/>
                  <a:gd name="connsiteX22" fmla="*/ 304323 w 326341"/>
                  <a:gd name="connsiteY22" fmla="*/ 55372 h 1197726"/>
                  <a:gd name="connsiteX23" fmla="*/ 273844 w 326341"/>
                  <a:gd name="connsiteY23" fmla="*/ 55372 h 1197726"/>
                  <a:gd name="connsiteX0" fmla="*/ 266700 w 326341"/>
                  <a:gd name="connsiteY0" fmla="*/ 2568 h 1237790"/>
                  <a:gd name="connsiteX1" fmla="*/ 220503 w 326341"/>
                  <a:gd name="connsiteY1" fmla="*/ 45430 h 1237790"/>
                  <a:gd name="connsiteX2" fmla="*/ 475 w 326341"/>
                  <a:gd name="connsiteY2" fmla="*/ 241644 h 1237790"/>
                  <a:gd name="connsiteX3" fmla="*/ 31908 w 326341"/>
                  <a:gd name="connsiteY3" fmla="*/ 340228 h 1237790"/>
                  <a:gd name="connsiteX4" fmla="*/ 0 w 326341"/>
                  <a:gd name="connsiteY4" fmla="*/ 256408 h 1237790"/>
                  <a:gd name="connsiteX5" fmla="*/ 39528 w 326341"/>
                  <a:gd name="connsiteY5" fmla="*/ 366898 h 1237790"/>
                  <a:gd name="connsiteX6" fmla="*/ 50006 w 326341"/>
                  <a:gd name="connsiteY6" fmla="*/ 395473 h 1237790"/>
                  <a:gd name="connsiteX7" fmla="*/ 68103 w 326341"/>
                  <a:gd name="connsiteY7" fmla="*/ 446908 h 1237790"/>
                  <a:gd name="connsiteX8" fmla="*/ 76676 w 326341"/>
                  <a:gd name="connsiteY8" fmla="*/ 472626 h 1237790"/>
                  <a:gd name="connsiteX9" fmla="*/ 123348 w 326341"/>
                  <a:gd name="connsiteY9" fmla="*/ 607881 h 1237790"/>
                  <a:gd name="connsiteX10" fmla="*/ 129063 w 326341"/>
                  <a:gd name="connsiteY10" fmla="*/ 623121 h 1237790"/>
                  <a:gd name="connsiteX11" fmla="*/ 132873 w 326341"/>
                  <a:gd name="connsiteY11" fmla="*/ 639313 h 1237790"/>
                  <a:gd name="connsiteX12" fmla="*/ 153828 w 326341"/>
                  <a:gd name="connsiteY12" fmla="*/ 744088 h 1237790"/>
                  <a:gd name="connsiteX13" fmla="*/ 160496 w 326341"/>
                  <a:gd name="connsiteY13" fmla="*/ 776473 h 1237790"/>
                  <a:gd name="connsiteX14" fmla="*/ 246221 w 326341"/>
                  <a:gd name="connsiteY14" fmla="*/ 1218433 h 1237790"/>
                  <a:gd name="connsiteX15" fmla="*/ 263366 w 326341"/>
                  <a:gd name="connsiteY15" fmla="*/ 1228911 h 1237790"/>
                  <a:gd name="connsiteX16" fmla="*/ 324326 w 326341"/>
                  <a:gd name="connsiteY16" fmla="*/ 1109848 h 1237790"/>
                  <a:gd name="connsiteX17" fmla="*/ 325278 w 326341"/>
                  <a:gd name="connsiteY17" fmla="*/ 666936 h 1237790"/>
                  <a:gd name="connsiteX18" fmla="*/ 318611 w 326341"/>
                  <a:gd name="connsiteY18" fmla="*/ 404046 h 1237790"/>
                  <a:gd name="connsiteX19" fmla="*/ 315753 w 326341"/>
                  <a:gd name="connsiteY19" fmla="*/ 314511 h 1237790"/>
                  <a:gd name="connsiteX20" fmla="*/ 310991 w 326341"/>
                  <a:gd name="connsiteY20" fmla="*/ 156396 h 1237790"/>
                  <a:gd name="connsiteX21" fmla="*/ 311944 w 326341"/>
                  <a:gd name="connsiteY21" fmla="*/ 101151 h 1237790"/>
                  <a:gd name="connsiteX22" fmla="*/ 304323 w 326341"/>
                  <a:gd name="connsiteY22" fmla="*/ 95436 h 1237790"/>
                  <a:gd name="connsiteX23" fmla="*/ 266700 w 326341"/>
                  <a:gd name="connsiteY23" fmla="*/ 2568 h 1237790"/>
                  <a:gd name="connsiteX0" fmla="*/ 266700 w 326341"/>
                  <a:gd name="connsiteY0" fmla="*/ 20671 h 1255893"/>
                  <a:gd name="connsiteX1" fmla="*/ 220503 w 326341"/>
                  <a:gd name="connsiteY1" fmla="*/ 63533 h 1255893"/>
                  <a:gd name="connsiteX2" fmla="*/ 475 w 326341"/>
                  <a:gd name="connsiteY2" fmla="*/ 259747 h 1255893"/>
                  <a:gd name="connsiteX3" fmla="*/ 31908 w 326341"/>
                  <a:gd name="connsiteY3" fmla="*/ 358331 h 1255893"/>
                  <a:gd name="connsiteX4" fmla="*/ 0 w 326341"/>
                  <a:gd name="connsiteY4" fmla="*/ 274511 h 1255893"/>
                  <a:gd name="connsiteX5" fmla="*/ 39528 w 326341"/>
                  <a:gd name="connsiteY5" fmla="*/ 385001 h 1255893"/>
                  <a:gd name="connsiteX6" fmla="*/ 50006 w 326341"/>
                  <a:gd name="connsiteY6" fmla="*/ 413576 h 1255893"/>
                  <a:gd name="connsiteX7" fmla="*/ 68103 w 326341"/>
                  <a:gd name="connsiteY7" fmla="*/ 465011 h 1255893"/>
                  <a:gd name="connsiteX8" fmla="*/ 76676 w 326341"/>
                  <a:gd name="connsiteY8" fmla="*/ 490729 h 1255893"/>
                  <a:gd name="connsiteX9" fmla="*/ 123348 w 326341"/>
                  <a:gd name="connsiteY9" fmla="*/ 625984 h 1255893"/>
                  <a:gd name="connsiteX10" fmla="*/ 129063 w 326341"/>
                  <a:gd name="connsiteY10" fmla="*/ 641224 h 1255893"/>
                  <a:gd name="connsiteX11" fmla="*/ 132873 w 326341"/>
                  <a:gd name="connsiteY11" fmla="*/ 657416 h 1255893"/>
                  <a:gd name="connsiteX12" fmla="*/ 153828 w 326341"/>
                  <a:gd name="connsiteY12" fmla="*/ 762191 h 1255893"/>
                  <a:gd name="connsiteX13" fmla="*/ 160496 w 326341"/>
                  <a:gd name="connsiteY13" fmla="*/ 794576 h 1255893"/>
                  <a:gd name="connsiteX14" fmla="*/ 246221 w 326341"/>
                  <a:gd name="connsiteY14" fmla="*/ 1236536 h 1255893"/>
                  <a:gd name="connsiteX15" fmla="*/ 263366 w 326341"/>
                  <a:gd name="connsiteY15" fmla="*/ 1247014 h 1255893"/>
                  <a:gd name="connsiteX16" fmla="*/ 324326 w 326341"/>
                  <a:gd name="connsiteY16" fmla="*/ 1127951 h 1255893"/>
                  <a:gd name="connsiteX17" fmla="*/ 325278 w 326341"/>
                  <a:gd name="connsiteY17" fmla="*/ 685039 h 1255893"/>
                  <a:gd name="connsiteX18" fmla="*/ 318611 w 326341"/>
                  <a:gd name="connsiteY18" fmla="*/ 422149 h 1255893"/>
                  <a:gd name="connsiteX19" fmla="*/ 315753 w 326341"/>
                  <a:gd name="connsiteY19" fmla="*/ 332614 h 1255893"/>
                  <a:gd name="connsiteX20" fmla="*/ 310991 w 326341"/>
                  <a:gd name="connsiteY20" fmla="*/ 174499 h 1255893"/>
                  <a:gd name="connsiteX21" fmla="*/ 311944 w 326341"/>
                  <a:gd name="connsiteY21" fmla="*/ 119254 h 1255893"/>
                  <a:gd name="connsiteX22" fmla="*/ 297179 w 326341"/>
                  <a:gd name="connsiteY22" fmla="*/ 1620 h 1255893"/>
                  <a:gd name="connsiteX23" fmla="*/ 266700 w 326341"/>
                  <a:gd name="connsiteY23" fmla="*/ 20671 h 125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6341" h="1255893">
                    <a:moveTo>
                      <a:pt x="266700" y="20671"/>
                    </a:moveTo>
                    <a:cubicBezTo>
                      <a:pt x="253921" y="30990"/>
                      <a:pt x="264874" y="23687"/>
                      <a:pt x="220503" y="63533"/>
                    </a:cubicBezTo>
                    <a:cubicBezTo>
                      <a:pt x="176132" y="103379"/>
                      <a:pt x="67150" y="188310"/>
                      <a:pt x="475" y="259747"/>
                    </a:cubicBezTo>
                    <a:cubicBezTo>
                      <a:pt x="-4287" y="264510"/>
                      <a:pt x="31987" y="355870"/>
                      <a:pt x="31908" y="358331"/>
                    </a:cubicBezTo>
                    <a:cubicBezTo>
                      <a:pt x="31829" y="360792"/>
                      <a:pt x="952" y="273559"/>
                      <a:pt x="0" y="274511"/>
                    </a:cubicBezTo>
                    <a:cubicBezTo>
                      <a:pt x="2857" y="282131"/>
                      <a:pt x="31194" y="361824"/>
                      <a:pt x="39528" y="385001"/>
                    </a:cubicBezTo>
                    <a:cubicBezTo>
                      <a:pt x="47862" y="408179"/>
                      <a:pt x="46196" y="403099"/>
                      <a:pt x="50006" y="413576"/>
                    </a:cubicBezTo>
                    <a:cubicBezTo>
                      <a:pt x="55721" y="429769"/>
                      <a:pt x="61436" y="446914"/>
                      <a:pt x="68103" y="465011"/>
                    </a:cubicBezTo>
                    <a:lnTo>
                      <a:pt x="76676" y="490729"/>
                    </a:lnTo>
                    <a:cubicBezTo>
                      <a:pt x="95726" y="545974"/>
                      <a:pt x="114776" y="599314"/>
                      <a:pt x="123348" y="625984"/>
                    </a:cubicBezTo>
                    <a:cubicBezTo>
                      <a:pt x="126206" y="634556"/>
                      <a:pt x="128111" y="640271"/>
                      <a:pt x="129063" y="641224"/>
                    </a:cubicBezTo>
                    <a:cubicBezTo>
                      <a:pt x="130016" y="642176"/>
                      <a:pt x="130969" y="647891"/>
                      <a:pt x="132873" y="657416"/>
                    </a:cubicBezTo>
                    <a:cubicBezTo>
                      <a:pt x="137636" y="677419"/>
                      <a:pt x="145256" y="715519"/>
                      <a:pt x="153828" y="762191"/>
                    </a:cubicBezTo>
                    <a:cubicBezTo>
                      <a:pt x="155733" y="772669"/>
                      <a:pt x="157638" y="783146"/>
                      <a:pt x="160496" y="794576"/>
                    </a:cubicBezTo>
                    <a:cubicBezTo>
                      <a:pt x="193833" y="966026"/>
                      <a:pt x="242411" y="1220344"/>
                      <a:pt x="246221" y="1236536"/>
                    </a:cubicBezTo>
                    <a:cubicBezTo>
                      <a:pt x="251936" y="1261301"/>
                      <a:pt x="254794" y="1259396"/>
                      <a:pt x="263366" y="1247014"/>
                    </a:cubicBezTo>
                    <a:cubicBezTo>
                      <a:pt x="270986" y="1234631"/>
                      <a:pt x="324326" y="1143191"/>
                      <a:pt x="324326" y="1127951"/>
                    </a:cubicBezTo>
                    <a:cubicBezTo>
                      <a:pt x="324326" y="1120331"/>
                      <a:pt x="328136" y="907924"/>
                      <a:pt x="325278" y="685039"/>
                    </a:cubicBezTo>
                    <a:cubicBezTo>
                      <a:pt x="323373" y="594551"/>
                      <a:pt x="321469" y="503111"/>
                      <a:pt x="318611" y="422149"/>
                    </a:cubicBezTo>
                    <a:cubicBezTo>
                      <a:pt x="317658" y="389764"/>
                      <a:pt x="316706" y="360236"/>
                      <a:pt x="315753" y="332614"/>
                    </a:cubicBezTo>
                    <a:cubicBezTo>
                      <a:pt x="312896" y="251651"/>
                      <a:pt x="310991" y="192596"/>
                      <a:pt x="310991" y="174499"/>
                    </a:cubicBezTo>
                    <a:cubicBezTo>
                      <a:pt x="310991" y="151639"/>
                      <a:pt x="311944" y="133541"/>
                      <a:pt x="311944" y="119254"/>
                    </a:cubicBezTo>
                    <a:cubicBezTo>
                      <a:pt x="310038" y="116396"/>
                      <a:pt x="300037" y="2572"/>
                      <a:pt x="297179" y="1620"/>
                    </a:cubicBezTo>
                    <a:cubicBezTo>
                      <a:pt x="287654" y="-5048"/>
                      <a:pt x="279479" y="10352"/>
                      <a:pt x="266700" y="20671"/>
                    </a:cubicBez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F4777AD-7E38-48DA-A89E-EBF5996D26A8}"/>
                  </a:ext>
                </a:extLst>
              </p:cNvPr>
              <p:cNvSpPr/>
              <p:nvPr/>
            </p:nvSpPr>
            <p:spPr>
              <a:xfrm>
                <a:off x="6776084" y="2592705"/>
                <a:ext cx="295275" cy="323850"/>
              </a:xfrm>
              <a:custGeom>
                <a:avLst/>
                <a:gdLst>
                  <a:gd name="connsiteX0" fmla="*/ 286703 w 295275"/>
                  <a:gd name="connsiteY0" fmla="*/ 0 h 323850"/>
                  <a:gd name="connsiteX1" fmla="*/ 0 w 295275"/>
                  <a:gd name="connsiteY1" fmla="*/ 285750 h 323850"/>
                  <a:gd name="connsiteX2" fmla="*/ 0 w 295275"/>
                  <a:gd name="connsiteY2" fmla="*/ 285750 h 323850"/>
                  <a:gd name="connsiteX3" fmla="*/ 16193 w 295275"/>
                  <a:gd name="connsiteY3" fmla="*/ 326708 h 323850"/>
                  <a:gd name="connsiteX4" fmla="*/ 17145 w 295275"/>
                  <a:gd name="connsiteY4" fmla="*/ 324803 h 323850"/>
                  <a:gd name="connsiteX5" fmla="*/ 28575 w 295275"/>
                  <a:gd name="connsiteY5" fmla="*/ 309562 h 323850"/>
                  <a:gd name="connsiteX6" fmla="*/ 234315 w 295275"/>
                  <a:gd name="connsiteY6" fmla="*/ 99060 h 323850"/>
                  <a:gd name="connsiteX7" fmla="*/ 259080 w 295275"/>
                  <a:gd name="connsiteY7" fmla="*/ 80010 h 323850"/>
                  <a:gd name="connsiteX8" fmla="*/ 289560 w 295275"/>
                  <a:gd name="connsiteY8" fmla="*/ 78105 h 323850"/>
                  <a:gd name="connsiteX9" fmla="*/ 297180 w 295275"/>
                  <a:gd name="connsiteY9" fmla="*/ 83820 h 323850"/>
                  <a:gd name="connsiteX10" fmla="*/ 286703 w 295275"/>
                  <a:gd name="connsiteY10"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275" h="323850">
                    <a:moveTo>
                      <a:pt x="286703" y="0"/>
                    </a:moveTo>
                    <a:cubicBezTo>
                      <a:pt x="193358" y="93345"/>
                      <a:pt x="87630" y="199072"/>
                      <a:pt x="0" y="285750"/>
                    </a:cubicBezTo>
                    <a:lnTo>
                      <a:pt x="0" y="285750"/>
                    </a:lnTo>
                    <a:cubicBezTo>
                      <a:pt x="1905" y="287655"/>
                      <a:pt x="7620" y="303847"/>
                      <a:pt x="16193" y="326708"/>
                    </a:cubicBezTo>
                    <a:cubicBezTo>
                      <a:pt x="16193" y="325755"/>
                      <a:pt x="16193" y="325755"/>
                      <a:pt x="17145" y="324803"/>
                    </a:cubicBezTo>
                    <a:cubicBezTo>
                      <a:pt x="20003" y="319087"/>
                      <a:pt x="24765" y="314325"/>
                      <a:pt x="28575" y="309562"/>
                    </a:cubicBezTo>
                    <a:cubicBezTo>
                      <a:pt x="95250" y="237172"/>
                      <a:pt x="163830" y="166687"/>
                      <a:pt x="234315" y="99060"/>
                    </a:cubicBezTo>
                    <a:cubicBezTo>
                      <a:pt x="241935" y="91440"/>
                      <a:pt x="249555" y="84772"/>
                      <a:pt x="259080" y="80010"/>
                    </a:cubicBezTo>
                    <a:cubicBezTo>
                      <a:pt x="268605" y="75247"/>
                      <a:pt x="280035" y="74295"/>
                      <a:pt x="289560" y="78105"/>
                    </a:cubicBezTo>
                    <a:cubicBezTo>
                      <a:pt x="292418" y="79057"/>
                      <a:pt x="295275" y="81915"/>
                      <a:pt x="297180" y="83820"/>
                    </a:cubicBezTo>
                    <a:cubicBezTo>
                      <a:pt x="297180" y="49530"/>
                      <a:pt x="296228" y="31432"/>
                      <a:pt x="286703" y="0"/>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B3D1F35-799B-4A1B-B3B3-63F9EFD2CF11}"/>
                  </a:ext>
                </a:extLst>
              </p:cNvPr>
              <p:cNvSpPr/>
              <p:nvPr/>
            </p:nvSpPr>
            <p:spPr>
              <a:xfrm>
                <a:off x="5702309" y="2446973"/>
                <a:ext cx="1266255" cy="320040"/>
              </a:xfrm>
              <a:custGeom>
                <a:avLst/>
                <a:gdLst>
                  <a:gd name="connsiteX0" fmla="*/ 1168073 w 1181100"/>
                  <a:gd name="connsiteY0" fmla="*/ 44767 h 295275"/>
                  <a:gd name="connsiteX1" fmla="*/ 1185218 w 1181100"/>
                  <a:gd name="connsiteY1" fmla="*/ 22860 h 295275"/>
                  <a:gd name="connsiteX2" fmla="*/ 1189028 w 1181100"/>
                  <a:gd name="connsiteY2" fmla="*/ 3810 h 295275"/>
                  <a:gd name="connsiteX3" fmla="*/ 1080443 w 1181100"/>
                  <a:gd name="connsiteY3" fmla="*/ 4763 h 295275"/>
                  <a:gd name="connsiteX4" fmla="*/ 922328 w 1181100"/>
                  <a:gd name="connsiteY4" fmla="*/ 2857 h 295275"/>
                  <a:gd name="connsiteX5" fmla="*/ 832793 w 1181100"/>
                  <a:gd name="connsiteY5" fmla="*/ 1905 h 295275"/>
                  <a:gd name="connsiteX6" fmla="*/ 569903 w 1181100"/>
                  <a:gd name="connsiteY6" fmla="*/ 0 h 295275"/>
                  <a:gd name="connsiteX7" fmla="*/ 126990 w 1181100"/>
                  <a:gd name="connsiteY7" fmla="*/ 9525 h 295275"/>
                  <a:gd name="connsiteX8" fmla="*/ 8880 w 1181100"/>
                  <a:gd name="connsiteY8" fmla="*/ 72390 h 295275"/>
                  <a:gd name="connsiteX9" fmla="*/ 19358 w 1181100"/>
                  <a:gd name="connsiteY9" fmla="*/ 88582 h 295275"/>
                  <a:gd name="connsiteX10" fmla="*/ 463223 w 1181100"/>
                  <a:gd name="connsiteY10" fmla="*/ 165735 h 295275"/>
                  <a:gd name="connsiteX11" fmla="*/ 495608 w 1181100"/>
                  <a:gd name="connsiteY11" fmla="*/ 171450 h 295275"/>
                  <a:gd name="connsiteX12" fmla="*/ 600383 w 1181100"/>
                  <a:gd name="connsiteY12" fmla="*/ 190500 h 295275"/>
                  <a:gd name="connsiteX13" fmla="*/ 616575 w 1181100"/>
                  <a:gd name="connsiteY13" fmla="*/ 194310 h 295275"/>
                  <a:gd name="connsiteX14" fmla="*/ 631815 w 1181100"/>
                  <a:gd name="connsiteY14" fmla="*/ 200025 h 295275"/>
                  <a:gd name="connsiteX15" fmla="*/ 768023 w 1181100"/>
                  <a:gd name="connsiteY15" fmla="*/ 243840 h 295275"/>
                  <a:gd name="connsiteX16" fmla="*/ 793740 w 1181100"/>
                  <a:gd name="connsiteY16" fmla="*/ 252413 h 295275"/>
                  <a:gd name="connsiteX17" fmla="*/ 845175 w 1181100"/>
                  <a:gd name="connsiteY17" fmla="*/ 269558 h 295275"/>
                  <a:gd name="connsiteX18" fmla="*/ 873750 w 1181100"/>
                  <a:gd name="connsiteY18" fmla="*/ 279083 h 295275"/>
                  <a:gd name="connsiteX19" fmla="*/ 923280 w 1181100"/>
                  <a:gd name="connsiteY19" fmla="*/ 296228 h 295275"/>
                  <a:gd name="connsiteX20" fmla="*/ 997575 w 1181100"/>
                  <a:gd name="connsiteY20" fmla="*/ 225742 h 295275"/>
                  <a:gd name="connsiteX21" fmla="*/ 1168073 w 1181100"/>
                  <a:gd name="connsiteY21" fmla="*/ 44767 h 295275"/>
                  <a:gd name="connsiteX0" fmla="*/ 1168073 w 1266255"/>
                  <a:gd name="connsiteY0" fmla="*/ 44767 h 296228"/>
                  <a:gd name="connsiteX1" fmla="*/ 1266180 w 1266255"/>
                  <a:gd name="connsiteY1" fmla="*/ 20478 h 296228"/>
                  <a:gd name="connsiteX2" fmla="*/ 1189028 w 1266255"/>
                  <a:gd name="connsiteY2" fmla="*/ 3810 h 296228"/>
                  <a:gd name="connsiteX3" fmla="*/ 1080443 w 1266255"/>
                  <a:gd name="connsiteY3" fmla="*/ 4763 h 296228"/>
                  <a:gd name="connsiteX4" fmla="*/ 922328 w 1266255"/>
                  <a:gd name="connsiteY4" fmla="*/ 2857 h 296228"/>
                  <a:gd name="connsiteX5" fmla="*/ 832793 w 1266255"/>
                  <a:gd name="connsiteY5" fmla="*/ 1905 h 296228"/>
                  <a:gd name="connsiteX6" fmla="*/ 569903 w 1266255"/>
                  <a:gd name="connsiteY6" fmla="*/ 0 h 296228"/>
                  <a:gd name="connsiteX7" fmla="*/ 126990 w 1266255"/>
                  <a:gd name="connsiteY7" fmla="*/ 9525 h 296228"/>
                  <a:gd name="connsiteX8" fmla="*/ 8880 w 1266255"/>
                  <a:gd name="connsiteY8" fmla="*/ 72390 h 296228"/>
                  <a:gd name="connsiteX9" fmla="*/ 19358 w 1266255"/>
                  <a:gd name="connsiteY9" fmla="*/ 88582 h 296228"/>
                  <a:gd name="connsiteX10" fmla="*/ 463223 w 1266255"/>
                  <a:gd name="connsiteY10" fmla="*/ 165735 h 296228"/>
                  <a:gd name="connsiteX11" fmla="*/ 495608 w 1266255"/>
                  <a:gd name="connsiteY11" fmla="*/ 171450 h 296228"/>
                  <a:gd name="connsiteX12" fmla="*/ 600383 w 1266255"/>
                  <a:gd name="connsiteY12" fmla="*/ 190500 h 296228"/>
                  <a:gd name="connsiteX13" fmla="*/ 616575 w 1266255"/>
                  <a:gd name="connsiteY13" fmla="*/ 194310 h 296228"/>
                  <a:gd name="connsiteX14" fmla="*/ 631815 w 1266255"/>
                  <a:gd name="connsiteY14" fmla="*/ 200025 h 296228"/>
                  <a:gd name="connsiteX15" fmla="*/ 768023 w 1266255"/>
                  <a:gd name="connsiteY15" fmla="*/ 243840 h 296228"/>
                  <a:gd name="connsiteX16" fmla="*/ 793740 w 1266255"/>
                  <a:gd name="connsiteY16" fmla="*/ 252413 h 296228"/>
                  <a:gd name="connsiteX17" fmla="*/ 845175 w 1266255"/>
                  <a:gd name="connsiteY17" fmla="*/ 269558 h 296228"/>
                  <a:gd name="connsiteX18" fmla="*/ 873750 w 1266255"/>
                  <a:gd name="connsiteY18" fmla="*/ 279083 h 296228"/>
                  <a:gd name="connsiteX19" fmla="*/ 923280 w 1266255"/>
                  <a:gd name="connsiteY19" fmla="*/ 296228 h 296228"/>
                  <a:gd name="connsiteX20" fmla="*/ 997575 w 1266255"/>
                  <a:gd name="connsiteY20" fmla="*/ 225742 h 296228"/>
                  <a:gd name="connsiteX21" fmla="*/ 1168073 w 1266255"/>
                  <a:gd name="connsiteY21" fmla="*/ 44767 h 296228"/>
                  <a:gd name="connsiteX0" fmla="*/ 1194266 w 1266255"/>
                  <a:gd name="connsiteY0" fmla="*/ 109061 h 296228"/>
                  <a:gd name="connsiteX1" fmla="*/ 1266180 w 1266255"/>
                  <a:gd name="connsiteY1" fmla="*/ 20478 h 296228"/>
                  <a:gd name="connsiteX2" fmla="*/ 1189028 w 1266255"/>
                  <a:gd name="connsiteY2" fmla="*/ 3810 h 296228"/>
                  <a:gd name="connsiteX3" fmla="*/ 1080443 w 1266255"/>
                  <a:gd name="connsiteY3" fmla="*/ 4763 h 296228"/>
                  <a:gd name="connsiteX4" fmla="*/ 922328 w 1266255"/>
                  <a:gd name="connsiteY4" fmla="*/ 2857 h 296228"/>
                  <a:gd name="connsiteX5" fmla="*/ 832793 w 1266255"/>
                  <a:gd name="connsiteY5" fmla="*/ 1905 h 296228"/>
                  <a:gd name="connsiteX6" fmla="*/ 569903 w 1266255"/>
                  <a:gd name="connsiteY6" fmla="*/ 0 h 296228"/>
                  <a:gd name="connsiteX7" fmla="*/ 126990 w 1266255"/>
                  <a:gd name="connsiteY7" fmla="*/ 9525 h 296228"/>
                  <a:gd name="connsiteX8" fmla="*/ 8880 w 1266255"/>
                  <a:gd name="connsiteY8" fmla="*/ 72390 h 296228"/>
                  <a:gd name="connsiteX9" fmla="*/ 19358 w 1266255"/>
                  <a:gd name="connsiteY9" fmla="*/ 88582 h 296228"/>
                  <a:gd name="connsiteX10" fmla="*/ 463223 w 1266255"/>
                  <a:gd name="connsiteY10" fmla="*/ 165735 h 296228"/>
                  <a:gd name="connsiteX11" fmla="*/ 495608 w 1266255"/>
                  <a:gd name="connsiteY11" fmla="*/ 171450 h 296228"/>
                  <a:gd name="connsiteX12" fmla="*/ 600383 w 1266255"/>
                  <a:gd name="connsiteY12" fmla="*/ 190500 h 296228"/>
                  <a:gd name="connsiteX13" fmla="*/ 616575 w 1266255"/>
                  <a:gd name="connsiteY13" fmla="*/ 194310 h 296228"/>
                  <a:gd name="connsiteX14" fmla="*/ 631815 w 1266255"/>
                  <a:gd name="connsiteY14" fmla="*/ 200025 h 296228"/>
                  <a:gd name="connsiteX15" fmla="*/ 768023 w 1266255"/>
                  <a:gd name="connsiteY15" fmla="*/ 243840 h 296228"/>
                  <a:gd name="connsiteX16" fmla="*/ 793740 w 1266255"/>
                  <a:gd name="connsiteY16" fmla="*/ 252413 h 296228"/>
                  <a:gd name="connsiteX17" fmla="*/ 845175 w 1266255"/>
                  <a:gd name="connsiteY17" fmla="*/ 269558 h 296228"/>
                  <a:gd name="connsiteX18" fmla="*/ 873750 w 1266255"/>
                  <a:gd name="connsiteY18" fmla="*/ 279083 h 296228"/>
                  <a:gd name="connsiteX19" fmla="*/ 923280 w 1266255"/>
                  <a:gd name="connsiteY19" fmla="*/ 296228 h 296228"/>
                  <a:gd name="connsiteX20" fmla="*/ 997575 w 1266255"/>
                  <a:gd name="connsiteY20" fmla="*/ 225742 h 296228"/>
                  <a:gd name="connsiteX21" fmla="*/ 1194266 w 1266255"/>
                  <a:gd name="connsiteY21" fmla="*/ 109061 h 296228"/>
                  <a:gd name="connsiteX0" fmla="*/ 1194266 w 1266255"/>
                  <a:gd name="connsiteY0" fmla="*/ 109061 h 313220"/>
                  <a:gd name="connsiteX1" fmla="*/ 1266180 w 1266255"/>
                  <a:gd name="connsiteY1" fmla="*/ 20478 h 313220"/>
                  <a:gd name="connsiteX2" fmla="*/ 1189028 w 1266255"/>
                  <a:gd name="connsiteY2" fmla="*/ 3810 h 313220"/>
                  <a:gd name="connsiteX3" fmla="*/ 1080443 w 1266255"/>
                  <a:gd name="connsiteY3" fmla="*/ 4763 h 313220"/>
                  <a:gd name="connsiteX4" fmla="*/ 922328 w 1266255"/>
                  <a:gd name="connsiteY4" fmla="*/ 2857 h 313220"/>
                  <a:gd name="connsiteX5" fmla="*/ 832793 w 1266255"/>
                  <a:gd name="connsiteY5" fmla="*/ 1905 h 313220"/>
                  <a:gd name="connsiteX6" fmla="*/ 569903 w 1266255"/>
                  <a:gd name="connsiteY6" fmla="*/ 0 h 313220"/>
                  <a:gd name="connsiteX7" fmla="*/ 126990 w 1266255"/>
                  <a:gd name="connsiteY7" fmla="*/ 9525 h 313220"/>
                  <a:gd name="connsiteX8" fmla="*/ 8880 w 1266255"/>
                  <a:gd name="connsiteY8" fmla="*/ 72390 h 313220"/>
                  <a:gd name="connsiteX9" fmla="*/ 19358 w 1266255"/>
                  <a:gd name="connsiteY9" fmla="*/ 88582 h 313220"/>
                  <a:gd name="connsiteX10" fmla="*/ 463223 w 1266255"/>
                  <a:gd name="connsiteY10" fmla="*/ 165735 h 313220"/>
                  <a:gd name="connsiteX11" fmla="*/ 495608 w 1266255"/>
                  <a:gd name="connsiteY11" fmla="*/ 171450 h 313220"/>
                  <a:gd name="connsiteX12" fmla="*/ 600383 w 1266255"/>
                  <a:gd name="connsiteY12" fmla="*/ 190500 h 313220"/>
                  <a:gd name="connsiteX13" fmla="*/ 616575 w 1266255"/>
                  <a:gd name="connsiteY13" fmla="*/ 194310 h 313220"/>
                  <a:gd name="connsiteX14" fmla="*/ 631815 w 1266255"/>
                  <a:gd name="connsiteY14" fmla="*/ 200025 h 313220"/>
                  <a:gd name="connsiteX15" fmla="*/ 768023 w 1266255"/>
                  <a:gd name="connsiteY15" fmla="*/ 243840 h 313220"/>
                  <a:gd name="connsiteX16" fmla="*/ 793740 w 1266255"/>
                  <a:gd name="connsiteY16" fmla="*/ 252413 h 313220"/>
                  <a:gd name="connsiteX17" fmla="*/ 845175 w 1266255"/>
                  <a:gd name="connsiteY17" fmla="*/ 269558 h 313220"/>
                  <a:gd name="connsiteX18" fmla="*/ 873750 w 1266255"/>
                  <a:gd name="connsiteY18" fmla="*/ 279083 h 313220"/>
                  <a:gd name="connsiteX19" fmla="*/ 923280 w 1266255"/>
                  <a:gd name="connsiteY19" fmla="*/ 296228 h 313220"/>
                  <a:gd name="connsiteX20" fmla="*/ 1042819 w 1266255"/>
                  <a:gd name="connsiteY20" fmla="*/ 306704 h 313220"/>
                  <a:gd name="connsiteX21" fmla="*/ 1194266 w 1266255"/>
                  <a:gd name="connsiteY21" fmla="*/ 109061 h 313220"/>
                  <a:gd name="connsiteX0" fmla="*/ 1194266 w 1266255"/>
                  <a:gd name="connsiteY0" fmla="*/ 109061 h 320040"/>
                  <a:gd name="connsiteX1" fmla="*/ 1266180 w 1266255"/>
                  <a:gd name="connsiteY1" fmla="*/ 20478 h 320040"/>
                  <a:gd name="connsiteX2" fmla="*/ 1189028 w 1266255"/>
                  <a:gd name="connsiteY2" fmla="*/ 3810 h 320040"/>
                  <a:gd name="connsiteX3" fmla="*/ 1080443 w 1266255"/>
                  <a:gd name="connsiteY3" fmla="*/ 4763 h 320040"/>
                  <a:gd name="connsiteX4" fmla="*/ 922328 w 1266255"/>
                  <a:gd name="connsiteY4" fmla="*/ 2857 h 320040"/>
                  <a:gd name="connsiteX5" fmla="*/ 832793 w 1266255"/>
                  <a:gd name="connsiteY5" fmla="*/ 1905 h 320040"/>
                  <a:gd name="connsiteX6" fmla="*/ 569903 w 1266255"/>
                  <a:gd name="connsiteY6" fmla="*/ 0 h 320040"/>
                  <a:gd name="connsiteX7" fmla="*/ 126990 w 1266255"/>
                  <a:gd name="connsiteY7" fmla="*/ 9525 h 320040"/>
                  <a:gd name="connsiteX8" fmla="*/ 8880 w 1266255"/>
                  <a:gd name="connsiteY8" fmla="*/ 72390 h 320040"/>
                  <a:gd name="connsiteX9" fmla="*/ 19358 w 1266255"/>
                  <a:gd name="connsiteY9" fmla="*/ 88582 h 320040"/>
                  <a:gd name="connsiteX10" fmla="*/ 463223 w 1266255"/>
                  <a:gd name="connsiteY10" fmla="*/ 165735 h 320040"/>
                  <a:gd name="connsiteX11" fmla="*/ 495608 w 1266255"/>
                  <a:gd name="connsiteY11" fmla="*/ 171450 h 320040"/>
                  <a:gd name="connsiteX12" fmla="*/ 600383 w 1266255"/>
                  <a:gd name="connsiteY12" fmla="*/ 190500 h 320040"/>
                  <a:gd name="connsiteX13" fmla="*/ 616575 w 1266255"/>
                  <a:gd name="connsiteY13" fmla="*/ 194310 h 320040"/>
                  <a:gd name="connsiteX14" fmla="*/ 631815 w 1266255"/>
                  <a:gd name="connsiteY14" fmla="*/ 200025 h 320040"/>
                  <a:gd name="connsiteX15" fmla="*/ 768023 w 1266255"/>
                  <a:gd name="connsiteY15" fmla="*/ 243840 h 320040"/>
                  <a:gd name="connsiteX16" fmla="*/ 793740 w 1266255"/>
                  <a:gd name="connsiteY16" fmla="*/ 252413 h 320040"/>
                  <a:gd name="connsiteX17" fmla="*/ 845175 w 1266255"/>
                  <a:gd name="connsiteY17" fmla="*/ 269558 h 320040"/>
                  <a:gd name="connsiteX18" fmla="*/ 873750 w 1266255"/>
                  <a:gd name="connsiteY18" fmla="*/ 279083 h 320040"/>
                  <a:gd name="connsiteX19" fmla="*/ 966143 w 1266255"/>
                  <a:gd name="connsiteY19" fmla="*/ 320040 h 320040"/>
                  <a:gd name="connsiteX20" fmla="*/ 1042819 w 1266255"/>
                  <a:gd name="connsiteY20" fmla="*/ 306704 h 320040"/>
                  <a:gd name="connsiteX21" fmla="*/ 1194266 w 1266255"/>
                  <a:gd name="connsiteY21" fmla="*/ 109061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6255" h="320040">
                    <a:moveTo>
                      <a:pt x="1194266" y="109061"/>
                    </a:moveTo>
                    <a:cubicBezTo>
                      <a:pt x="1200933" y="102394"/>
                      <a:pt x="1261417" y="29050"/>
                      <a:pt x="1266180" y="20478"/>
                    </a:cubicBezTo>
                    <a:cubicBezTo>
                      <a:pt x="1269037" y="14763"/>
                      <a:pt x="1189980" y="10477"/>
                      <a:pt x="1189028" y="3810"/>
                    </a:cubicBezTo>
                    <a:cubicBezTo>
                      <a:pt x="1162358" y="0"/>
                      <a:pt x="1138545" y="2857"/>
                      <a:pt x="1080443" y="4763"/>
                    </a:cubicBezTo>
                    <a:cubicBezTo>
                      <a:pt x="1062345" y="5715"/>
                      <a:pt x="1003290" y="3810"/>
                      <a:pt x="922328" y="2857"/>
                    </a:cubicBezTo>
                    <a:cubicBezTo>
                      <a:pt x="894705" y="2857"/>
                      <a:pt x="864225" y="1905"/>
                      <a:pt x="832793" y="1905"/>
                    </a:cubicBezTo>
                    <a:lnTo>
                      <a:pt x="569903" y="0"/>
                    </a:lnTo>
                    <a:cubicBezTo>
                      <a:pt x="347018" y="952"/>
                      <a:pt x="134610" y="9525"/>
                      <a:pt x="126990" y="9525"/>
                    </a:cubicBezTo>
                    <a:cubicBezTo>
                      <a:pt x="110798" y="9525"/>
                      <a:pt x="21263" y="63817"/>
                      <a:pt x="8880" y="72390"/>
                    </a:cubicBezTo>
                    <a:cubicBezTo>
                      <a:pt x="-3502" y="80963"/>
                      <a:pt x="-5407" y="83820"/>
                      <a:pt x="19358" y="88582"/>
                    </a:cubicBezTo>
                    <a:lnTo>
                      <a:pt x="463223" y="165735"/>
                    </a:lnTo>
                    <a:lnTo>
                      <a:pt x="495608" y="171450"/>
                    </a:lnTo>
                    <a:lnTo>
                      <a:pt x="600383" y="190500"/>
                    </a:lnTo>
                    <a:cubicBezTo>
                      <a:pt x="609908" y="192405"/>
                      <a:pt x="615623" y="193358"/>
                      <a:pt x="616575" y="194310"/>
                    </a:cubicBezTo>
                    <a:cubicBezTo>
                      <a:pt x="618480" y="195263"/>
                      <a:pt x="624195" y="197167"/>
                      <a:pt x="631815" y="200025"/>
                    </a:cubicBezTo>
                    <a:cubicBezTo>
                      <a:pt x="657533" y="208597"/>
                      <a:pt x="711825" y="225742"/>
                      <a:pt x="768023" y="243840"/>
                    </a:cubicBezTo>
                    <a:lnTo>
                      <a:pt x="793740" y="252413"/>
                    </a:lnTo>
                    <a:cubicBezTo>
                      <a:pt x="811838" y="258127"/>
                      <a:pt x="828983" y="263842"/>
                      <a:pt x="845175" y="269558"/>
                    </a:cubicBezTo>
                    <a:cubicBezTo>
                      <a:pt x="854700" y="272415"/>
                      <a:pt x="853589" y="270669"/>
                      <a:pt x="873750" y="279083"/>
                    </a:cubicBezTo>
                    <a:cubicBezTo>
                      <a:pt x="893911" y="287497"/>
                      <a:pt x="953761" y="316229"/>
                      <a:pt x="966143" y="320040"/>
                    </a:cubicBezTo>
                    <a:cubicBezTo>
                      <a:pt x="993766" y="300037"/>
                      <a:pt x="1019959" y="331470"/>
                      <a:pt x="1042819" y="306704"/>
                    </a:cubicBezTo>
                    <a:lnTo>
                      <a:pt x="1194266" y="109061"/>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C1803DB-D01D-4320-8E75-8D4F5ADEBBC9}"/>
                  </a:ext>
                </a:extLst>
              </p:cNvPr>
              <p:cNvSpPr/>
              <p:nvPr/>
            </p:nvSpPr>
            <p:spPr>
              <a:xfrm>
                <a:off x="6626542" y="2450782"/>
                <a:ext cx="295275" cy="295275"/>
              </a:xfrm>
              <a:custGeom>
                <a:avLst/>
                <a:gdLst>
                  <a:gd name="connsiteX0" fmla="*/ 296228 w 295275"/>
                  <a:gd name="connsiteY0" fmla="*/ 7620 h 295275"/>
                  <a:gd name="connsiteX1" fmla="*/ 264795 w 295275"/>
                  <a:gd name="connsiteY1" fmla="*/ 0 h 295275"/>
                  <a:gd name="connsiteX2" fmla="*/ 260985 w 295275"/>
                  <a:gd name="connsiteY2" fmla="*/ 19050 h 295275"/>
                  <a:gd name="connsiteX3" fmla="*/ 243840 w 295275"/>
                  <a:gd name="connsiteY3" fmla="*/ 40957 h 295275"/>
                  <a:gd name="connsiteX4" fmla="*/ 74295 w 295275"/>
                  <a:gd name="connsiteY4" fmla="*/ 221933 h 295275"/>
                  <a:gd name="connsiteX5" fmla="*/ 0 w 295275"/>
                  <a:gd name="connsiteY5" fmla="*/ 292418 h 295275"/>
                  <a:gd name="connsiteX6" fmla="*/ 15240 w 295275"/>
                  <a:gd name="connsiteY6" fmla="*/ 299085 h 295275"/>
                  <a:gd name="connsiteX7" fmla="*/ 296228 w 295275"/>
                  <a:gd name="connsiteY7" fmla="*/ 762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75" h="295275">
                    <a:moveTo>
                      <a:pt x="296228" y="7620"/>
                    </a:moveTo>
                    <a:cubicBezTo>
                      <a:pt x="283845" y="3810"/>
                      <a:pt x="274320" y="1905"/>
                      <a:pt x="264795" y="0"/>
                    </a:cubicBezTo>
                    <a:cubicBezTo>
                      <a:pt x="265748" y="6668"/>
                      <a:pt x="263842" y="13335"/>
                      <a:pt x="260985" y="19050"/>
                    </a:cubicBezTo>
                    <a:cubicBezTo>
                      <a:pt x="257175" y="27623"/>
                      <a:pt x="250508" y="34290"/>
                      <a:pt x="243840" y="40957"/>
                    </a:cubicBezTo>
                    <a:cubicBezTo>
                      <a:pt x="187642" y="100965"/>
                      <a:pt x="130492" y="161925"/>
                      <a:pt x="74295" y="221933"/>
                    </a:cubicBezTo>
                    <a:cubicBezTo>
                      <a:pt x="50483" y="246698"/>
                      <a:pt x="26670" y="272415"/>
                      <a:pt x="0" y="292418"/>
                    </a:cubicBezTo>
                    <a:cubicBezTo>
                      <a:pt x="7620" y="295275"/>
                      <a:pt x="13335" y="297180"/>
                      <a:pt x="15240" y="299085"/>
                    </a:cubicBezTo>
                    <a:cubicBezTo>
                      <a:pt x="101917" y="207645"/>
                      <a:pt x="205740" y="99060"/>
                      <a:pt x="296228" y="7620"/>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3F9B8FD-C0B8-4432-BC96-E53F63642F64}"/>
                  </a:ext>
                </a:extLst>
              </p:cNvPr>
              <p:cNvSpPr/>
              <p:nvPr/>
            </p:nvSpPr>
            <p:spPr>
              <a:xfrm>
                <a:off x="6872554" y="3183254"/>
                <a:ext cx="19050" cy="28575"/>
              </a:xfrm>
              <a:custGeom>
                <a:avLst/>
                <a:gdLst>
                  <a:gd name="connsiteX0" fmla="*/ 18783 w 19050"/>
                  <a:gd name="connsiteY0" fmla="*/ 16193 h 28575"/>
                  <a:gd name="connsiteX1" fmla="*/ 22593 w 19050"/>
                  <a:gd name="connsiteY1" fmla="*/ 32385 h 28575"/>
                  <a:gd name="connsiteX2" fmla="*/ 13068 w 19050"/>
                  <a:gd name="connsiteY2" fmla="*/ 0 h 28575"/>
                  <a:gd name="connsiteX3" fmla="*/ 13068 w 19050"/>
                  <a:gd name="connsiteY3" fmla="*/ 0 h 28575"/>
                  <a:gd name="connsiteX4" fmla="*/ 18783 w 19050"/>
                  <a:gd name="connsiteY4" fmla="*/ 16193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18783" y="16193"/>
                    </a:moveTo>
                    <a:cubicBezTo>
                      <a:pt x="19735" y="17145"/>
                      <a:pt x="20688" y="22860"/>
                      <a:pt x="22593" y="32385"/>
                    </a:cubicBezTo>
                    <a:cubicBezTo>
                      <a:pt x="4495" y="46673"/>
                      <a:pt x="-12650" y="19050"/>
                      <a:pt x="13068" y="0"/>
                    </a:cubicBezTo>
                    <a:lnTo>
                      <a:pt x="13068" y="0"/>
                    </a:lnTo>
                    <a:cubicBezTo>
                      <a:pt x="15925" y="8573"/>
                      <a:pt x="17830" y="14288"/>
                      <a:pt x="18783" y="16193"/>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65017F7-84FA-47B8-B5C5-CA86026120D8}"/>
                  </a:ext>
                </a:extLst>
              </p:cNvPr>
              <p:cNvSpPr/>
              <p:nvPr/>
            </p:nvSpPr>
            <p:spPr>
              <a:xfrm>
                <a:off x="6903612" y="3320414"/>
                <a:ext cx="19050" cy="28575"/>
              </a:xfrm>
              <a:custGeom>
                <a:avLst/>
                <a:gdLst>
                  <a:gd name="connsiteX0" fmla="*/ 12490 w 19050"/>
                  <a:gd name="connsiteY0" fmla="*/ 0 h 28575"/>
                  <a:gd name="connsiteX1" fmla="*/ 19157 w 19050"/>
                  <a:gd name="connsiteY1" fmla="*/ 32385 h 28575"/>
                  <a:gd name="connsiteX2" fmla="*/ 12490 w 19050"/>
                  <a:gd name="connsiteY2" fmla="*/ 0 h 28575"/>
                </a:gdLst>
                <a:ahLst/>
                <a:cxnLst>
                  <a:cxn ang="0">
                    <a:pos x="connsiteX0" y="connsiteY0"/>
                  </a:cxn>
                  <a:cxn ang="0">
                    <a:pos x="connsiteX1" y="connsiteY1"/>
                  </a:cxn>
                  <a:cxn ang="0">
                    <a:pos x="connsiteX2" y="connsiteY2"/>
                  </a:cxn>
                </a:cxnLst>
                <a:rect l="l" t="t" r="r" b="b"/>
                <a:pathLst>
                  <a:path w="19050" h="28575">
                    <a:moveTo>
                      <a:pt x="12490" y="0"/>
                    </a:moveTo>
                    <a:cubicBezTo>
                      <a:pt x="14395" y="10477"/>
                      <a:pt x="16300" y="20955"/>
                      <a:pt x="19157" y="32385"/>
                    </a:cubicBezTo>
                    <a:cubicBezTo>
                      <a:pt x="6775" y="40957"/>
                      <a:pt x="-13228" y="19050"/>
                      <a:pt x="12490"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76CAB27-0945-4CD4-A862-4C1BDEA8DDEF}"/>
                  </a:ext>
                </a:extLst>
              </p:cNvPr>
              <p:cNvSpPr/>
              <p:nvPr/>
            </p:nvSpPr>
            <p:spPr>
              <a:xfrm>
                <a:off x="6817853" y="3023235"/>
                <a:ext cx="19050" cy="28575"/>
              </a:xfrm>
              <a:custGeom>
                <a:avLst/>
                <a:gdLst>
                  <a:gd name="connsiteX0" fmla="*/ 12524 w 19050"/>
                  <a:gd name="connsiteY0" fmla="*/ 0 h 28575"/>
                  <a:gd name="connsiteX1" fmla="*/ 21096 w 19050"/>
                  <a:gd name="connsiteY1" fmla="*/ 25717 h 28575"/>
                  <a:gd name="connsiteX2" fmla="*/ 12524 w 19050"/>
                  <a:gd name="connsiteY2" fmla="*/ 0 h 28575"/>
                </a:gdLst>
                <a:ahLst/>
                <a:cxnLst>
                  <a:cxn ang="0">
                    <a:pos x="connsiteX0" y="connsiteY0"/>
                  </a:cxn>
                  <a:cxn ang="0">
                    <a:pos x="connsiteX1" y="connsiteY1"/>
                  </a:cxn>
                  <a:cxn ang="0">
                    <a:pos x="connsiteX2" y="connsiteY2"/>
                  </a:cxn>
                </a:cxnLst>
                <a:rect l="l" t="t" r="r" b="b"/>
                <a:pathLst>
                  <a:path w="19050" h="28575">
                    <a:moveTo>
                      <a:pt x="12524" y="0"/>
                    </a:moveTo>
                    <a:cubicBezTo>
                      <a:pt x="15381" y="8573"/>
                      <a:pt x="18239" y="17145"/>
                      <a:pt x="21096" y="25717"/>
                    </a:cubicBezTo>
                    <a:cubicBezTo>
                      <a:pt x="2999" y="38100"/>
                      <a:pt x="-11289" y="16192"/>
                      <a:pt x="12524"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0EABCE2-5F80-4908-AB9C-A9369C01FC7F}"/>
                  </a:ext>
                </a:extLst>
              </p:cNvPr>
              <p:cNvSpPr/>
              <p:nvPr/>
            </p:nvSpPr>
            <p:spPr>
              <a:xfrm>
                <a:off x="6791782" y="2944177"/>
                <a:ext cx="19050" cy="28575"/>
              </a:xfrm>
              <a:custGeom>
                <a:avLst/>
                <a:gdLst>
                  <a:gd name="connsiteX0" fmla="*/ 10020 w 19050"/>
                  <a:gd name="connsiteY0" fmla="*/ 0 h 28575"/>
                  <a:gd name="connsiteX1" fmla="*/ 20497 w 19050"/>
                  <a:gd name="connsiteY1" fmla="*/ 28575 h 28575"/>
                  <a:gd name="connsiteX2" fmla="*/ 10020 w 19050"/>
                  <a:gd name="connsiteY2" fmla="*/ 0 h 28575"/>
                </a:gdLst>
                <a:ahLst/>
                <a:cxnLst>
                  <a:cxn ang="0">
                    <a:pos x="connsiteX0" y="connsiteY0"/>
                  </a:cxn>
                  <a:cxn ang="0">
                    <a:pos x="connsiteX1" y="connsiteY1"/>
                  </a:cxn>
                  <a:cxn ang="0">
                    <a:pos x="connsiteX2" y="connsiteY2"/>
                  </a:cxn>
                </a:cxnLst>
                <a:rect l="l" t="t" r="r" b="b"/>
                <a:pathLst>
                  <a:path w="19050" h="28575">
                    <a:moveTo>
                      <a:pt x="10020" y="0"/>
                    </a:moveTo>
                    <a:cubicBezTo>
                      <a:pt x="12877" y="8573"/>
                      <a:pt x="16687" y="18098"/>
                      <a:pt x="20497" y="28575"/>
                    </a:cubicBezTo>
                    <a:cubicBezTo>
                      <a:pt x="3352" y="41910"/>
                      <a:pt x="-9983" y="15240"/>
                      <a:pt x="10020"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2C5C355-EB07-433B-9CBC-364000F4EC31}"/>
                  </a:ext>
                </a:extLst>
              </p:cNvPr>
              <p:cNvSpPr/>
              <p:nvPr/>
            </p:nvSpPr>
            <p:spPr>
              <a:xfrm>
                <a:off x="6544457" y="2715577"/>
                <a:ext cx="28575" cy="19050"/>
              </a:xfrm>
              <a:custGeom>
                <a:avLst/>
                <a:gdLst>
                  <a:gd name="connsiteX0" fmla="*/ 3980 w 28575"/>
                  <a:gd name="connsiteY0" fmla="*/ 0 h 19050"/>
                  <a:gd name="connsiteX1" fmla="*/ 32555 w 28575"/>
                  <a:gd name="connsiteY1" fmla="*/ 9525 h 19050"/>
                  <a:gd name="connsiteX2" fmla="*/ 3980 w 28575"/>
                  <a:gd name="connsiteY2" fmla="*/ 0 h 19050"/>
                </a:gdLst>
                <a:ahLst/>
                <a:cxnLst>
                  <a:cxn ang="0">
                    <a:pos x="connsiteX0" y="connsiteY0"/>
                  </a:cxn>
                  <a:cxn ang="0">
                    <a:pos x="connsiteX1" y="connsiteY1"/>
                  </a:cxn>
                  <a:cxn ang="0">
                    <a:pos x="connsiteX2" y="connsiteY2"/>
                  </a:cxn>
                </a:cxnLst>
                <a:rect l="l" t="t" r="r" b="b"/>
                <a:pathLst>
                  <a:path w="28575" h="19050">
                    <a:moveTo>
                      <a:pt x="3980" y="0"/>
                    </a:moveTo>
                    <a:cubicBezTo>
                      <a:pt x="13505" y="2858"/>
                      <a:pt x="23982" y="6668"/>
                      <a:pt x="32555" y="9525"/>
                    </a:cubicBezTo>
                    <a:cubicBezTo>
                      <a:pt x="17315" y="30480"/>
                      <a:pt x="-10308" y="18098"/>
                      <a:pt x="3980"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91DBE0A-7C3A-4039-A5FE-D830425E3AF2}"/>
                  </a:ext>
                </a:extLst>
              </p:cNvPr>
              <p:cNvSpPr/>
              <p:nvPr/>
            </p:nvSpPr>
            <p:spPr>
              <a:xfrm>
                <a:off x="6467648" y="2690812"/>
                <a:ext cx="28575" cy="19050"/>
              </a:xfrm>
              <a:custGeom>
                <a:avLst/>
                <a:gdLst>
                  <a:gd name="connsiteX0" fmla="*/ 3637 w 28575"/>
                  <a:gd name="connsiteY0" fmla="*/ 0 h 19050"/>
                  <a:gd name="connsiteX1" fmla="*/ 29354 w 28575"/>
                  <a:gd name="connsiteY1" fmla="*/ 8573 h 19050"/>
                  <a:gd name="connsiteX2" fmla="*/ 3637 w 28575"/>
                  <a:gd name="connsiteY2" fmla="*/ 0 h 19050"/>
                </a:gdLst>
                <a:ahLst/>
                <a:cxnLst>
                  <a:cxn ang="0">
                    <a:pos x="connsiteX0" y="connsiteY0"/>
                  </a:cxn>
                  <a:cxn ang="0">
                    <a:pos x="connsiteX1" y="connsiteY1"/>
                  </a:cxn>
                  <a:cxn ang="0">
                    <a:pos x="connsiteX2" y="connsiteY2"/>
                  </a:cxn>
                </a:cxnLst>
                <a:rect l="l" t="t" r="r" b="b"/>
                <a:pathLst>
                  <a:path w="28575" h="19050">
                    <a:moveTo>
                      <a:pt x="3637" y="0"/>
                    </a:moveTo>
                    <a:cubicBezTo>
                      <a:pt x="12209" y="2857"/>
                      <a:pt x="20782" y="5715"/>
                      <a:pt x="29354" y="8573"/>
                    </a:cubicBezTo>
                    <a:cubicBezTo>
                      <a:pt x="13162" y="32385"/>
                      <a:pt x="-8746" y="18098"/>
                      <a:pt x="3637"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6CB3C32-8201-42C8-9426-3FE15D631CE6}"/>
                  </a:ext>
                </a:extLst>
              </p:cNvPr>
              <p:cNvSpPr/>
              <p:nvPr/>
            </p:nvSpPr>
            <p:spPr>
              <a:xfrm>
                <a:off x="6299177" y="2637472"/>
                <a:ext cx="28575" cy="19050"/>
              </a:xfrm>
              <a:custGeom>
                <a:avLst/>
                <a:gdLst>
                  <a:gd name="connsiteX0" fmla="*/ 35901 w 28575"/>
                  <a:gd name="connsiteY0" fmla="*/ 9525 h 19050"/>
                  <a:gd name="connsiteX1" fmla="*/ 3515 w 28575"/>
                  <a:gd name="connsiteY1" fmla="*/ 0 h 19050"/>
                  <a:gd name="connsiteX2" fmla="*/ 19708 w 28575"/>
                  <a:gd name="connsiteY2" fmla="*/ 3810 h 19050"/>
                  <a:gd name="connsiteX3" fmla="*/ 35901 w 28575"/>
                  <a:gd name="connsiteY3" fmla="*/ 9525 h 19050"/>
                  <a:gd name="connsiteX4" fmla="*/ 35901 w 28575"/>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9050">
                    <a:moveTo>
                      <a:pt x="35901" y="9525"/>
                    </a:moveTo>
                    <a:cubicBezTo>
                      <a:pt x="17803" y="35242"/>
                      <a:pt x="-9820" y="19050"/>
                      <a:pt x="3515" y="0"/>
                    </a:cubicBezTo>
                    <a:cubicBezTo>
                      <a:pt x="13040" y="1905"/>
                      <a:pt x="18755" y="2857"/>
                      <a:pt x="19708" y="3810"/>
                    </a:cubicBezTo>
                    <a:cubicBezTo>
                      <a:pt x="21613" y="4763"/>
                      <a:pt x="27328" y="6667"/>
                      <a:pt x="35901" y="9525"/>
                    </a:cubicBezTo>
                    <a:lnTo>
                      <a:pt x="35901" y="9525"/>
                    </a:lnTo>
                    <a:close/>
                  </a:path>
                </a:pathLst>
              </a:custGeom>
              <a:solidFill>
                <a:schemeClr val="accent1">
                  <a:lumMod val="50000"/>
                </a:schemeClr>
              </a:solid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860AB5E-07BC-4B36-A725-A03D9992490E}"/>
                  </a:ext>
                </a:extLst>
              </p:cNvPr>
              <p:cNvSpPr/>
              <p:nvPr/>
            </p:nvSpPr>
            <p:spPr>
              <a:xfrm>
                <a:off x="6163618" y="2612707"/>
                <a:ext cx="28575" cy="9525"/>
              </a:xfrm>
              <a:custGeom>
                <a:avLst/>
                <a:gdLst>
                  <a:gd name="connsiteX0" fmla="*/ 1914 w 28575"/>
                  <a:gd name="connsiteY0" fmla="*/ 0 h 9525"/>
                  <a:gd name="connsiteX1" fmla="*/ 34299 w 28575"/>
                  <a:gd name="connsiteY1" fmla="*/ 5715 h 9525"/>
                  <a:gd name="connsiteX2" fmla="*/ 1914 w 28575"/>
                  <a:gd name="connsiteY2" fmla="*/ 0 h 9525"/>
                </a:gdLst>
                <a:ahLst/>
                <a:cxnLst>
                  <a:cxn ang="0">
                    <a:pos x="connsiteX0" y="connsiteY0"/>
                  </a:cxn>
                  <a:cxn ang="0">
                    <a:pos x="connsiteX1" y="connsiteY1"/>
                  </a:cxn>
                  <a:cxn ang="0">
                    <a:pos x="connsiteX2" y="connsiteY2"/>
                  </a:cxn>
                </a:cxnLst>
                <a:rect l="l" t="t" r="r" b="b"/>
                <a:pathLst>
                  <a:path w="28575" h="9525">
                    <a:moveTo>
                      <a:pt x="1914" y="0"/>
                    </a:moveTo>
                    <a:cubicBezTo>
                      <a:pt x="13344" y="1905"/>
                      <a:pt x="23821" y="3810"/>
                      <a:pt x="34299" y="5715"/>
                    </a:cubicBezTo>
                    <a:cubicBezTo>
                      <a:pt x="15249" y="32385"/>
                      <a:pt x="-6659" y="12382"/>
                      <a:pt x="1914"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CB42477-222D-41CD-90F9-255F3E6501AC}"/>
                  </a:ext>
                </a:extLst>
              </p:cNvPr>
              <p:cNvSpPr/>
              <p:nvPr/>
            </p:nvSpPr>
            <p:spPr>
              <a:xfrm>
                <a:off x="5797427" y="3223805"/>
                <a:ext cx="381000" cy="180975"/>
              </a:xfrm>
              <a:custGeom>
                <a:avLst/>
                <a:gdLst>
                  <a:gd name="connsiteX0" fmla="*/ 338577 w 381000"/>
                  <a:gd name="connsiteY0" fmla="*/ 81369 h 180975"/>
                  <a:gd name="connsiteX1" fmla="*/ 379535 w 381000"/>
                  <a:gd name="connsiteY1" fmla="*/ 25172 h 180975"/>
                  <a:gd name="connsiteX2" fmla="*/ 385250 w 381000"/>
                  <a:gd name="connsiteY2" fmla="*/ 11837 h 180975"/>
                  <a:gd name="connsiteX3" fmla="*/ 384297 w 381000"/>
                  <a:gd name="connsiteY3" fmla="*/ 2312 h 180975"/>
                  <a:gd name="connsiteX4" fmla="*/ 43302 w 381000"/>
                  <a:gd name="connsiteY4" fmla="*/ 11837 h 180975"/>
                  <a:gd name="connsiteX5" fmla="*/ 440 w 381000"/>
                  <a:gd name="connsiteY5" fmla="*/ 69939 h 180975"/>
                  <a:gd name="connsiteX6" fmla="*/ 248090 w 381000"/>
                  <a:gd name="connsiteY6" fmla="*/ 186144 h 180975"/>
                  <a:gd name="connsiteX7" fmla="*/ 265235 w 381000"/>
                  <a:gd name="connsiteY7" fmla="*/ 168047 h 180975"/>
                  <a:gd name="connsiteX8" fmla="*/ 338577 w 381000"/>
                  <a:gd name="connsiteY8" fmla="*/ 8136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 h="180975">
                    <a:moveTo>
                      <a:pt x="338577" y="81369"/>
                    </a:moveTo>
                    <a:cubicBezTo>
                      <a:pt x="353817" y="63272"/>
                      <a:pt x="368105" y="45174"/>
                      <a:pt x="379535" y="25172"/>
                    </a:cubicBezTo>
                    <a:cubicBezTo>
                      <a:pt x="381440" y="21362"/>
                      <a:pt x="384297" y="16599"/>
                      <a:pt x="385250" y="11837"/>
                    </a:cubicBezTo>
                    <a:cubicBezTo>
                      <a:pt x="386202" y="8979"/>
                      <a:pt x="385250" y="5169"/>
                      <a:pt x="384297" y="2312"/>
                    </a:cubicBezTo>
                    <a:cubicBezTo>
                      <a:pt x="294762" y="-5308"/>
                      <a:pt x="52827" y="8027"/>
                      <a:pt x="43302" y="11837"/>
                    </a:cubicBezTo>
                    <a:cubicBezTo>
                      <a:pt x="30920" y="16599"/>
                      <a:pt x="-4323" y="62319"/>
                      <a:pt x="440" y="69939"/>
                    </a:cubicBezTo>
                    <a:cubicBezTo>
                      <a:pt x="5202" y="77559"/>
                      <a:pt x="212847" y="169952"/>
                      <a:pt x="248090" y="186144"/>
                    </a:cubicBezTo>
                    <a:cubicBezTo>
                      <a:pt x="254757" y="180429"/>
                      <a:pt x="259519" y="173762"/>
                      <a:pt x="265235" y="168047"/>
                    </a:cubicBezTo>
                    <a:cubicBezTo>
                      <a:pt x="290000" y="140424"/>
                      <a:pt x="314765" y="110897"/>
                      <a:pt x="338577" y="81369"/>
                    </a:cubicBezTo>
                    <a:close/>
                  </a:path>
                </a:pathLst>
              </a:custGeom>
              <a:solidFill>
                <a:schemeClr val="accent1"/>
              </a:solid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50207C-0D42-4BD3-859A-B8F46EBC65F5}"/>
                  </a:ext>
                </a:extLst>
              </p:cNvPr>
              <p:cNvSpPr/>
              <p:nvPr/>
            </p:nvSpPr>
            <p:spPr>
              <a:xfrm>
                <a:off x="6046470" y="3227070"/>
                <a:ext cx="152400" cy="190500"/>
              </a:xfrm>
              <a:custGeom>
                <a:avLst/>
                <a:gdLst>
                  <a:gd name="connsiteX0" fmla="*/ 136208 w 152400"/>
                  <a:gd name="connsiteY0" fmla="*/ 0 h 190500"/>
                  <a:gd name="connsiteX1" fmla="*/ 137160 w 152400"/>
                  <a:gd name="connsiteY1" fmla="*/ 9525 h 190500"/>
                  <a:gd name="connsiteX2" fmla="*/ 131445 w 152400"/>
                  <a:gd name="connsiteY2" fmla="*/ 22860 h 190500"/>
                  <a:gd name="connsiteX3" fmla="*/ 90488 w 152400"/>
                  <a:gd name="connsiteY3" fmla="*/ 79057 h 190500"/>
                  <a:gd name="connsiteX4" fmla="*/ 17145 w 152400"/>
                  <a:gd name="connsiteY4" fmla="*/ 166688 h 190500"/>
                  <a:gd name="connsiteX5" fmla="*/ 0 w 152400"/>
                  <a:gd name="connsiteY5" fmla="*/ 184785 h 190500"/>
                  <a:gd name="connsiteX6" fmla="*/ 4763 w 152400"/>
                  <a:gd name="connsiteY6" fmla="*/ 186690 h 190500"/>
                  <a:gd name="connsiteX7" fmla="*/ 16192 w 152400"/>
                  <a:gd name="connsiteY7" fmla="*/ 193358 h 190500"/>
                  <a:gd name="connsiteX8" fmla="*/ 157163 w 152400"/>
                  <a:gd name="connsiteY8" fmla="*/ 1905 h 190500"/>
                  <a:gd name="connsiteX9" fmla="*/ 136208 w 152400"/>
                  <a:gd name="connsiteY9"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90500">
                    <a:moveTo>
                      <a:pt x="136208" y="0"/>
                    </a:moveTo>
                    <a:cubicBezTo>
                      <a:pt x="137160" y="2857"/>
                      <a:pt x="137160" y="6667"/>
                      <a:pt x="137160" y="9525"/>
                    </a:cubicBezTo>
                    <a:cubicBezTo>
                      <a:pt x="136208" y="14288"/>
                      <a:pt x="134302" y="18097"/>
                      <a:pt x="131445" y="22860"/>
                    </a:cubicBezTo>
                    <a:cubicBezTo>
                      <a:pt x="120015" y="42863"/>
                      <a:pt x="104775" y="60960"/>
                      <a:pt x="90488" y="79057"/>
                    </a:cubicBezTo>
                    <a:cubicBezTo>
                      <a:pt x="65722" y="108585"/>
                      <a:pt x="41910" y="138113"/>
                      <a:pt x="17145" y="166688"/>
                    </a:cubicBezTo>
                    <a:cubicBezTo>
                      <a:pt x="11430" y="173355"/>
                      <a:pt x="6667" y="180022"/>
                      <a:pt x="0" y="184785"/>
                    </a:cubicBezTo>
                    <a:cubicBezTo>
                      <a:pt x="1905" y="185738"/>
                      <a:pt x="3810" y="186690"/>
                      <a:pt x="4763" y="186690"/>
                    </a:cubicBezTo>
                    <a:cubicBezTo>
                      <a:pt x="9525" y="189547"/>
                      <a:pt x="13335" y="192405"/>
                      <a:pt x="16192" y="193358"/>
                    </a:cubicBezTo>
                    <a:cubicBezTo>
                      <a:pt x="64770" y="128588"/>
                      <a:pt x="111442" y="61913"/>
                      <a:pt x="157163" y="1905"/>
                    </a:cubicBezTo>
                    <a:cubicBezTo>
                      <a:pt x="150495" y="952"/>
                      <a:pt x="143827" y="0"/>
                      <a:pt x="136208" y="0"/>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3C76E2A-55EB-40C7-81B6-3A53B5A32034}"/>
                  </a:ext>
                </a:extLst>
              </p:cNvPr>
              <p:cNvSpPr/>
              <p:nvPr/>
            </p:nvSpPr>
            <p:spPr>
              <a:xfrm>
                <a:off x="6106579" y="3309756"/>
                <a:ext cx="190500" cy="152400"/>
              </a:xfrm>
              <a:custGeom>
                <a:avLst/>
                <a:gdLst>
                  <a:gd name="connsiteX0" fmla="*/ 144678 w 190500"/>
                  <a:gd name="connsiteY0" fmla="*/ 31613 h 152400"/>
                  <a:gd name="connsiteX1" fmla="*/ 187541 w 190500"/>
                  <a:gd name="connsiteY1" fmla="*/ 181 h 152400"/>
                  <a:gd name="connsiteX2" fmla="*/ 191351 w 190500"/>
                  <a:gd name="connsiteY2" fmla="*/ 7801 h 152400"/>
                  <a:gd name="connsiteX3" fmla="*/ 183731 w 190500"/>
                  <a:gd name="connsiteY3" fmla="*/ 13516 h 152400"/>
                  <a:gd name="connsiteX4" fmla="*/ 1803 w 190500"/>
                  <a:gd name="connsiteY4" fmla="*/ 155438 h 152400"/>
                  <a:gd name="connsiteX5" fmla="*/ 1803 w 190500"/>
                  <a:gd name="connsiteY5" fmla="*/ 146866 h 152400"/>
                  <a:gd name="connsiteX6" fmla="*/ 144678 w 190500"/>
                  <a:gd name="connsiteY6" fmla="*/ 3161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52400">
                    <a:moveTo>
                      <a:pt x="144678" y="31613"/>
                    </a:moveTo>
                    <a:cubicBezTo>
                      <a:pt x="167538" y="11611"/>
                      <a:pt x="177063" y="-1724"/>
                      <a:pt x="187541" y="181"/>
                    </a:cubicBezTo>
                    <a:cubicBezTo>
                      <a:pt x="189446" y="1133"/>
                      <a:pt x="190398" y="3991"/>
                      <a:pt x="191351" y="7801"/>
                    </a:cubicBezTo>
                    <a:cubicBezTo>
                      <a:pt x="188493" y="9706"/>
                      <a:pt x="186588" y="11611"/>
                      <a:pt x="183731" y="13516"/>
                    </a:cubicBezTo>
                    <a:cubicBezTo>
                      <a:pt x="183731" y="13516"/>
                      <a:pt x="92291" y="82096"/>
                      <a:pt x="1803" y="155438"/>
                    </a:cubicBezTo>
                    <a:cubicBezTo>
                      <a:pt x="-102" y="151628"/>
                      <a:pt x="-1054" y="148771"/>
                      <a:pt x="1803" y="146866"/>
                    </a:cubicBezTo>
                    <a:cubicBezTo>
                      <a:pt x="7518" y="142103"/>
                      <a:pt x="122771" y="51616"/>
                      <a:pt x="144678" y="31613"/>
                    </a:cubicBezTo>
                    <a:close/>
                  </a:path>
                </a:pathLst>
              </a:custGeom>
              <a:solidFill>
                <a:srgbClr val="EBEEF0"/>
              </a:solid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447719F-A233-4D0E-8EF3-6CC920E6E4D8}"/>
                  </a:ext>
                </a:extLst>
              </p:cNvPr>
              <p:cNvSpPr/>
              <p:nvPr/>
            </p:nvSpPr>
            <p:spPr>
              <a:xfrm>
                <a:off x="5889165" y="2119329"/>
                <a:ext cx="1504950" cy="1514475"/>
              </a:xfrm>
              <a:custGeom>
                <a:avLst/>
                <a:gdLst>
                  <a:gd name="connsiteX0" fmla="*/ 1506044 w 1504950"/>
                  <a:gd name="connsiteY0" fmla="*/ 6650 h 1514475"/>
                  <a:gd name="connsiteX1" fmla="*/ 1427940 w 1504950"/>
                  <a:gd name="connsiteY1" fmla="*/ 17128 h 1514475"/>
                  <a:gd name="connsiteX2" fmla="*/ 1444132 w 1504950"/>
                  <a:gd name="connsiteY2" fmla="*/ 90470 h 1514475"/>
                  <a:gd name="connsiteX3" fmla="*/ 1388887 w 1504950"/>
                  <a:gd name="connsiteY3" fmla="*/ 165718 h 1514475"/>
                  <a:gd name="connsiteX4" fmla="*/ 1060274 w 1504950"/>
                  <a:gd name="connsiteY4" fmla="*/ 488615 h 1514475"/>
                  <a:gd name="connsiteX5" fmla="*/ 636412 w 1504950"/>
                  <a:gd name="connsiteY5" fmla="*/ 905810 h 1514475"/>
                  <a:gd name="connsiteX6" fmla="*/ 466867 w 1504950"/>
                  <a:gd name="connsiteY6" fmla="*/ 1042970 h 1514475"/>
                  <a:gd name="connsiteX7" fmla="*/ 337327 w 1504950"/>
                  <a:gd name="connsiteY7" fmla="*/ 1078213 h 1514475"/>
                  <a:gd name="connsiteX8" fmla="*/ 313514 w 1504950"/>
                  <a:gd name="connsiteY8" fmla="*/ 1108693 h 1514475"/>
                  <a:gd name="connsiteX9" fmla="*/ 312562 w 1504950"/>
                  <a:gd name="connsiteY9" fmla="*/ 1109645 h 1514475"/>
                  <a:gd name="connsiteX10" fmla="*/ 325897 w 1504950"/>
                  <a:gd name="connsiteY10" fmla="*/ 1115360 h 1514475"/>
                  <a:gd name="connsiteX11" fmla="*/ 294464 w 1504950"/>
                  <a:gd name="connsiteY11" fmla="*/ 1158223 h 1514475"/>
                  <a:gd name="connsiteX12" fmla="*/ 181117 w 1504950"/>
                  <a:gd name="connsiteY12" fmla="*/ 1301098 h 1514475"/>
                  <a:gd name="connsiteX13" fmla="*/ 172544 w 1504950"/>
                  <a:gd name="connsiteY13" fmla="*/ 1301098 h 1514475"/>
                  <a:gd name="connsiteX14" fmla="*/ 57292 w 1504950"/>
                  <a:gd name="connsiteY14" fmla="*/ 1439210 h 1514475"/>
                  <a:gd name="connsiteX15" fmla="*/ 83962 w 1504950"/>
                  <a:gd name="connsiteY15" fmla="*/ 1462070 h 1514475"/>
                  <a:gd name="connsiteX16" fmla="*/ 218264 w 1504950"/>
                  <a:gd name="connsiteY16" fmla="*/ 1344913 h 1514475"/>
                  <a:gd name="connsiteX17" fmla="*/ 218264 w 1504950"/>
                  <a:gd name="connsiteY17" fmla="*/ 1336340 h 1514475"/>
                  <a:gd name="connsiteX18" fmla="*/ 360187 w 1504950"/>
                  <a:gd name="connsiteY18" fmla="*/ 1222040 h 1514475"/>
                  <a:gd name="connsiteX19" fmla="*/ 403049 w 1504950"/>
                  <a:gd name="connsiteY19" fmla="*/ 1190608 h 1514475"/>
                  <a:gd name="connsiteX20" fmla="*/ 406859 w 1504950"/>
                  <a:gd name="connsiteY20" fmla="*/ 1198228 h 1514475"/>
                  <a:gd name="connsiteX21" fmla="*/ 735472 w 1504950"/>
                  <a:gd name="connsiteY21" fmla="*/ 909620 h 1514475"/>
                  <a:gd name="connsiteX22" fmla="*/ 885014 w 1504950"/>
                  <a:gd name="connsiteY22" fmla="*/ 760078 h 1514475"/>
                  <a:gd name="connsiteX23" fmla="*/ 1171717 w 1504950"/>
                  <a:gd name="connsiteY23" fmla="*/ 474328 h 1514475"/>
                  <a:gd name="connsiteX24" fmla="*/ 1344119 w 1504950"/>
                  <a:gd name="connsiteY24" fmla="*/ 300020 h 1514475"/>
                  <a:gd name="connsiteX25" fmla="*/ 1506044 w 1504950"/>
                  <a:gd name="connsiteY25" fmla="*/ 6650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4950" h="1514475">
                    <a:moveTo>
                      <a:pt x="1506044" y="6650"/>
                    </a:moveTo>
                    <a:cubicBezTo>
                      <a:pt x="1493662" y="-5732"/>
                      <a:pt x="1465087" y="-17"/>
                      <a:pt x="1427940" y="17128"/>
                    </a:cubicBezTo>
                    <a:cubicBezTo>
                      <a:pt x="1446990" y="34273"/>
                      <a:pt x="1452704" y="65705"/>
                      <a:pt x="1444132" y="90470"/>
                    </a:cubicBezTo>
                    <a:cubicBezTo>
                      <a:pt x="1434607" y="120950"/>
                      <a:pt x="1410794" y="143810"/>
                      <a:pt x="1388887" y="165718"/>
                    </a:cubicBezTo>
                    <a:cubicBezTo>
                      <a:pt x="1279349" y="273350"/>
                      <a:pt x="1169812" y="380983"/>
                      <a:pt x="1060274" y="488615"/>
                    </a:cubicBezTo>
                    <a:cubicBezTo>
                      <a:pt x="919304" y="627680"/>
                      <a:pt x="777382" y="766745"/>
                      <a:pt x="636412" y="905810"/>
                    </a:cubicBezTo>
                    <a:cubicBezTo>
                      <a:pt x="584024" y="957245"/>
                      <a:pt x="531637" y="1008680"/>
                      <a:pt x="466867" y="1042970"/>
                    </a:cubicBezTo>
                    <a:cubicBezTo>
                      <a:pt x="426862" y="1063925"/>
                      <a:pt x="382094" y="1077260"/>
                      <a:pt x="337327" y="1078213"/>
                    </a:cubicBezTo>
                    <a:cubicBezTo>
                      <a:pt x="329707" y="1088690"/>
                      <a:pt x="321134" y="1098215"/>
                      <a:pt x="313514" y="1108693"/>
                    </a:cubicBezTo>
                    <a:cubicBezTo>
                      <a:pt x="313514" y="1108693"/>
                      <a:pt x="312562" y="1109645"/>
                      <a:pt x="312562" y="1109645"/>
                    </a:cubicBezTo>
                    <a:cubicBezTo>
                      <a:pt x="320182" y="1111550"/>
                      <a:pt x="324944" y="1112503"/>
                      <a:pt x="325897" y="1115360"/>
                    </a:cubicBezTo>
                    <a:cubicBezTo>
                      <a:pt x="327802" y="1124885"/>
                      <a:pt x="313514" y="1135363"/>
                      <a:pt x="294464" y="1158223"/>
                    </a:cubicBezTo>
                    <a:cubicBezTo>
                      <a:pt x="275414" y="1181083"/>
                      <a:pt x="184927" y="1296335"/>
                      <a:pt x="181117" y="1301098"/>
                    </a:cubicBezTo>
                    <a:cubicBezTo>
                      <a:pt x="179212" y="1303955"/>
                      <a:pt x="176354" y="1303955"/>
                      <a:pt x="172544" y="1301098"/>
                    </a:cubicBezTo>
                    <a:cubicBezTo>
                      <a:pt x="136349" y="1349675"/>
                      <a:pt x="98249" y="1396348"/>
                      <a:pt x="57292" y="1439210"/>
                    </a:cubicBezTo>
                    <a:cubicBezTo>
                      <a:pt x="-37006" y="1540175"/>
                      <a:pt x="-5573" y="1552558"/>
                      <a:pt x="83962" y="1462070"/>
                    </a:cubicBezTo>
                    <a:cubicBezTo>
                      <a:pt x="116347" y="1429685"/>
                      <a:pt x="166829" y="1385870"/>
                      <a:pt x="218264" y="1344913"/>
                    </a:cubicBezTo>
                    <a:cubicBezTo>
                      <a:pt x="216359" y="1341103"/>
                      <a:pt x="215407" y="1338245"/>
                      <a:pt x="218264" y="1336340"/>
                    </a:cubicBezTo>
                    <a:cubicBezTo>
                      <a:pt x="223027" y="1332530"/>
                      <a:pt x="338279" y="1241090"/>
                      <a:pt x="360187" y="1222040"/>
                    </a:cubicBezTo>
                    <a:cubicBezTo>
                      <a:pt x="383047" y="1202038"/>
                      <a:pt x="392572" y="1188703"/>
                      <a:pt x="403049" y="1190608"/>
                    </a:cubicBezTo>
                    <a:cubicBezTo>
                      <a:pt x="404954" y="1191560"/>
                      <a:pt x="405907" y="1194418"/>
                      <a:pt x="406859" y="1198228"/>
                    </a:cubicBezTo>
                    <a:cubicBezTo>
                      <a:pt x="553544" y="1088690"/>
                      <a:pt x="638317" y="1006775"/>
                      <a:pt x="735472" y="909620"/>
                    </a:cubicBezTo>
                    <a:cubicBezTo>
                      <a:pt x="764999" y="880093"/>
                      <a:pt x="820244" y="824848"/>
                      <a:pt x="885014" y="760078"/>
                    </a:cubicBezTo>
                    <a:cubicBezTo>
                      <a:pt x="971692" y="673400"/>
                      <a:pt x="1078372" y="567673"/>
                      <a:pt x="1171717" y="474328"/>
                    </a:cubicBezTo>
                    <a:cubicBezTo>
                      <a:pt x="1241249" y="404795"/>
                      <a:pt x="1304114" y="341930"/>
                      <a:pt x="1344119" y="300020"/>
                    </a:cubicBezTo>
                    <a:cubicBezTo>
                      <a:pt x="1481279" y="161908"/>
                      <a:pt x="1533667" y="34273"/>
                      <a:pt x="1506044" y="6650"/>
                    </a:cubicBezTo>
                    <a:close/>
                  </a:path>
                </a:pathLst>
              </a:custGeom>
              <a:solidFill>
                <a:srgbClr val="EBEEF0"/>
              </a:solid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6961E47-51E2-4627-AAA5-0FC672F2B3C7}"/>
                  </a:ext>
                </a:extLst>
              </p:cNvPr>
              <p:cNvSpPr/>
              <p:nvPr/>
            </p:nvSpPr>
            <p:spPr>
              <a:xfrm>
                <a:off x="6226492" y="2136458"/>
                <a:ext cx="1110268" cy="1062038"/>
              </a:xfrm>
              <a:custGeom>
                <a:avLst/>
                <a:gdLst>
                  <a:gd name="connsiteX0" fmla="*/ 129540 w 1104900"/>
                  <a:gd name="connsiteY0" fmla="*/ 1025843 h 1057275"/>
                  <a:gd name="connsiteX1" fmla="*/ 299085 w 1104900"/>
                  <a:gd name="connsiteY1" fmla="*/ 888683 h 1057275"/>
                  <a:gd name="connsiteX2" fmla="*/ 722948 w 1104900"/>
                  <a:gd name="connsiteY2" fmla="*/ 471488 h 1057275"/>
                  <a:gd name="connsiteX3" fmla="*/ 1051560 w 1104900"/>
                  <a:gd name="connsiteY3" fmla="*/ 148590 h 1057275"/>
                  <a:gd name="connsiteX4" fmla="*/ 1106805 w 1104900"/>
                  <a:gd name="connsiteY4" fmla="*/ 73343 h 1057275"/>
                  <a:gd name="connsiteX5" fmla="*/ 1090613 w 1104900"/>
                  <a:gd name="connsiteY5" fmla="*/ 0 h 1057275"/>
                  <a:gd name="connsiteX6" fmla="*/ 887730 w 1104900"/>
                  <a:gd name="connsiteY6" fmla="*/ 137160 h 1057275"/>
                  <a:gd name="connsiteX7" fmla="*/ 695325 w 1104900"/>
                  <a:gd name="connsiteY7" fmla="*/ 321945 h 1057275"/>
                  <a:gd name="connsiteX8" fmla="*/ 414338 w 1104900"/>
                  <a:gd name="connsiteY8" fmla="*/ 613410 h 1057275"/>
                  <a:gd name="connsiteX9" fmla="*/ 280988 w 1104900"/>
                  <a:gd name="connsiteY9" fmla="*/ 752475 h 1057275"/>
                  <a:gd name="connsiteX10" fmla="*/ 0 w 1104900"/>
                  <a:gd name="connsiteY10" fmla="*/ 1062038 h 1057275"/>
                  <a:gd name="connsiteX11" fmla="*/ 129540 w 1104900"/>
                  <a:gd name="connsiteY11" fmla="*/ 1025843 h 1057275"/>
                  <a:gd name="connsiteX0" fmla="*/ 129540 w 1110268"/>
                  <a:gd name="connsiteY0" fmla="*/ 1025843 h 1062038"/>
                  <a:gd name="connsiteX1" fmla="*/ 299085 w 1110268"/>
                  <a:gd name="connsiteY1" fmla="*/ 888683 h 1062038"/>
                  <a:gd name="connsiteX2" fmla="*/ 734854 w 1110268"/>
                  <a:gd name="connsiteY2" fmla="*/ 473869 h 1062038"/>
                  <a:gd name="connsiteX3" fmla="*/ 1051560 w 1110268"/>
                  <a:gd name="connsiteY3" fmla="*/ 148590 h 1062038"/>
                  <a:gd name="connsiteX4" fmla="*/ 1106805 w 1110268"/>
                  <a:gd name="connsiteY4" fmla="*/ 73343 h 1062038"/>
                  <a:gd name="connsiteX5" fmla="*/ 1090613 w 1110268"/>
                  <a:gd name="connsiteY5" fmla="*/ 0 h 1062038"/>
                  <a:gd name="connsiteX6" fmla="*/ 887730 w 1110268"/>
                  <a:gd name="connsiteY6" fmla="*/ 137160 h 1062038"/>
                  <a:gd name="connsiteX7" fmla="*/ 695325 w 1110268"/>
                  <a:gd name="connsiteY7" fmla="*/ 321945 h 1062038"/>
                  <a:gd name="connsiteX8" fmla="*/ 414338 w 1110268"/>
                  <a:gd name="connsiteY8" fmla="*/ 613410 h 1062038"/>
                  <a:gd name="connsiteX9" fmla="*/ 280988 w 1110268"/>
                  <a:gd name="connsiteY9" fmla="*/ 752475 h 1062038"/>
                  <a:gd name="connsiteX10" fmla="*/ 0 w 1110268"/>
                  <a:gd name="connsiteY10" fmla="*/ 1062038 h 1062038"/>
                  <a:gd name="connsiteX11" fmla="*/ 129540 w 1110268"/>
                  <a:gd name="connsiteY11" fmla="*/ 1025843 h 10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268" h="1062038">
                    <a:moveTo>
                      <a:pt x="129540" y="1025843"/>
                    </a:moveTo>
                    <a:cubicBezTo>
                      <a:pt x="194310" y="991553"/>
                      <a:pt x="198199" y="980679"/>
                      <a:pt x="299085" y="888683"/>
                    </a:cubicBezTo>
                    <a:cubicBezTo>
                      <a:pt x="399971" y="796687"/>
                      <a:pt x="593884" y="612934"/>
                      <a:pt x="734854" y="473869"/>
                    </a:cubicBezTo>
                    <a:cubicBezTo>
                      <a:pt x="844391" y="366236"/>
                      <a:pt x="942023" y="256223"/>
                      <a:pt x="1051560" y="148590"/>
                    </a:cubicBezTo>
                    <a:cubicBezTo>
                      <a:pt x="1074420" y="126683"/>
                      <a:pt x="1097280" y="102870"/>
                      <a:pt x="1106805" y="73343"/>
                    </a:cubicBezTo>
                    <a:cubicBezTo>
                      <a:pt x="1114425" y="47625"/>
                      <a:pt x="1109663" y="16193"/>
                      <a:pt x="1090613" y="0"/>
                    </a:cubicBezTo>
                    <a:cubicBezTo>
                      <a:pt x="1031558" y="28575"/>
                      <a:pt x="951548" y="85725"/>
                      <a:pt x="887730" y="137160"/>
                    </a:cubicBezTo>
                    <a:cubicBezTo>
                      <a:pt x="850583" y="167640"/>
                      <a:pt x="779145" y="237173"/>
                      <a:pt x="695325" y="321945"/>
                    </a:cubicBezTo>
                    <a:cubicBezTo>
                      <a:pt x="604838" y="413385"/>
                      <a:pt x="501015" y="521970"/>
                      <a:pt x="414338" y="613410"/>
                    </a:cubicBezTo>
                    <a:cubicBezTo>
                      <a:pt x="361950" y="668655"/>
                      <a:pt x="315278" y="717233"/>
                      <a:pt x="280988" y="752475"/>
                    </a:cubicBezTo>
                    <a:cubicBezTo>
                      <a:pt x="154305" y="883920"/>
                      <a:pt x="73342" y="969645"/>
                      <a:pt x="0" y="1062038"/>
                    </a:cubicBezTo>
                    <a:cubicBezTo>
                      <a:pt x="45720" y="1060133"/>
                      <a:pt x="90488" y="1046798"/>
                      <a:pt x="129540" y="1025843"/>
                    </a:cubicBezTo>
                    <a:close/>
                  </a:path>
                </a:pathLst>
              </a:custGeom>
              <a:solidFill>
                <a:srgbClr val="FFFFFF"/>
              </a:solidFill>
              <a:ln w="952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FE40283-0FB8-4B36-9ED8-12BBC7981862}"/>
                  </a:ext>
                </a:extLst>
              </p:cNvPr>
              <p:cNvSpPr/>
              <p:nvPr/>
            </p:nvSpPr>
            <p:spPr>
              <a:xfrm>
                <a:off x="6062662" y="3228975"/>
                <a:ext cx="152400" cy="190500"/>
              </a:xfrm>
              <a:custGeom>
                <a:avLst/>
                <a:gdLst>
                  <a:gd name="connsiteX0" fmla="*/ 140017 w 152400"/>
                  <a:gd name="connsiteY0" fmla="*/ 0 h 190500"/>
                  <a:gd name="connsiteX1" fmla="*/ 153353 w 152400"/>
                  <a:gd name="connsiteY1" fmla="*/ 5715 h 190500"/>
                  <a:gd name="connsiteX2" fmla="*/ 121920 w 152400"/>
                  <a:gd name="connsiteY2" fmla="*/ 48577 h 190500"/>
                  <a:gd name="connsiteX3" fmla="*/ 8572 w 152400"/>
                  <a:gd name="connsiteY3" fmla="*/ 191453 h 190500"/>
                  <a:gd name="connsiteX4" fmla="*/ 0 w 152400"/>
                  <a:gd name="connsiteY4" fmla="*/ 191453 h 190500"/>
                  <a:gd name="connsiteX5" fmla="*/ 140017 w 152400"/>
                  <a:gd name="connsiteY5"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90500">
                    <a:moveTo>
                      <a:pt x="140017" y="0"/>
                    </a:moveTo>
                    <a:cubicBezTo>
                      <a:pt x="147638" y="1905"/>
                      <a:pt x="152400" y="2858"/>
                      <a:pt x="153353" y="5715"/>
                    </a:cubicBezTo>
                    <a:cubicBezTo>
                      <a:pt x="155258" y="15240"/>
                      <a:pt x="140970" y="25717"/>
                      <a:pt x="121920" y="48577"/>
                    </a:cubicBezTo>
                    <a:cubicBezTo>
                      <a:pt x="102870" y="71438"/>
                      <a:pt x="12383" y="186690"/>
                      <a:pt x="8572" y="191453"/>
                    </a:cubicBezTo>
                    <a:cubicBezTo>
                      <a:pt x="6667" y="194310"/>
                      <a:pt x="3810" y="194310"/>
                      <a:pt x="0" y="191453"/>
                    </a:cubicBezTo>
                    <a:cubicBezTo>
                      <a:pt x="48578" y="126683"/>
                      <a:pt x="94297" y="60008"/>
                      <a:pt x="140017" y="0"/>
                    </a:cubicBezTo>
                    <a:close/>
                  </a:path>
                </a:pathLst>
              </a:custGeom>
              <a:solidFill>
                <a:srgbClr val="EBEEF0"/>
              </a:solidFill>
              <a:ln w="952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1FF8167D-1895-4C38-953B-C32A85568609}"/>
                  </a:ext>
                </a:extLst>
              </p:cNvPr>
              <p:cNvSpPr/>
              <p:nvPr/>
            </p:nvSpPr>
            <p:spPr>
              <a:xfrm>
                <a:off x="6535102" y="2417444"/>
                <a:ext cx="95250" cy="28575"/>
              </a:xfrm>
              <a:custGeom>
                <a:avLst/>
                <a:gdLst>
                  <a:gd name="connsiteX0" fmla="*/ 34290 w 95250"/>
                  <a:gd name="connsiteY0" fmla="*/ 11430 h 28575"/>
                  <a:gd name="connsiteX1" fmla="*/ 23813 w 95250"/>
                  <a:gd name="connsiteY1" fmla="*/ 0 h 28575"/>
                  <a:gd name="connsiteX2" fmla="*/ 0 w 95250"/>
                  <a:gd name="connsiteY2" fmla="*/ 31432 h 28575"/>
                  <a:gd name="connsiteX3" fmla="*/ 89535 w 95250"/>
                  <a:gd name="connsiteY3" fmla="*/ 32385 h 28575"/>
                  <a:gd name="connsiteX4" fmla="*/ 102870 w 95250"/>
                  <a:gd name="connsiteY4" fmla="*/ 13335 h 28575"/>
                  <a:gd name="connsiteX5" fmla="*/ 51435 w 95250"/>
                  <a:gd name="connsiteY5" fmla="*/ 16193 h 28575"/>
                  <a:gd name="connsiteX6" fmla="*/ 34290 w 95250"/>
                  <a:gd name="connsiteY6" fmla="*/ 1143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28575">
                    <a:moveTo>
                      <a:pt x="34290" y="11430"/>
                    </a:moveTo>
                    <a:cubicBezTo>
                      <a:pt x="29527" y="8573"/>
                      <a:pt x="25717" y="4763"/>
                      <a:pt x="23813" y="0"/>
                    </a:cubicBezTo>
                    <a:cubicBezTo>
                      <a:pt x="12382" y="14288"/>
                      <a:pt x="3810" y="26670"/>
                      <a:pt x="0" y="31432"/>
                    </a:cubicBezTo>
                    <a:cubicBezTo>
                      <a:pt x="32385" y="31432"/>
                      <a:pt x="61913" y="32385"/>
                      <a:pt x="89535" y="32385"/>
                    </a:cubicBezTo>
                    <a:cubicBezTo>
                      <a:pt x="90488" y="30480"/>
                      <a:pt x="96202" y="23813"/>
                      <a:pt x="102870" y="13335"/>
                    </a:cubicBezTo>
                    <a:cubicBezTo>
                      <a:pt x="85725" y="17145"/>
                      <a:pt x="68580" y="18098"/>
                      <a:pt x="51435" y="16193"/>
                    </a:cubicBezTo>
                    <a:cubicBezTo>
                      <a:pt x="45720" y="16193"/>
                      <a:pt x="39052" y="14288"/>
                      <a:pt x="34290" y="1143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0C12686-EF3C-458B-96EC-80A245B94B94}"/>
                  </a:ext>
                </a:extLst>
              </p:cNvPr>
              <p:cNvSpPr/>
              <p:nvPr/>
            </p:nvSpPr>
            <p:spPr>
              <a:xfrm>
                <a:off x="6558915" y="2311996"/>
                <a:ext cx="123825" cy="114300"/>
              </a:xfrm>
              <a:custGeom>
                <a:avLst/>
                <a:gdLst>
                  <a:gd name="connsiteX0" fmla="*/ 116205 w 123825"/>
                  <a:gd name="connsiteY0" fmla="*/ 14009 h 114300"/>
                  <a:gd name="connsiteX1" fmla="*/ 77152 w 123825"/>
                  <a:gd name="connsiteY1" fmla="*/ 2579 h 114300"/>
                  <a:gd name="connsiteX2" fmla="*/ 0 w 123825"/>
                  <a:gd name="connsiteY2" fmla="*/ 105449 h 114300"/>
                  <a:gd name="connsiteX3" fmla="*/ 10477 w 123825"/>
                  <a:gd name="connsiteY3" fmla="*/ 116879 h 114300"/>
                  <a:gd name="connsiteX4" fmla="*/ 28575 w 123825"/>
                  <a:gd name="connsiteY4" fmla="*/ 121641 h 114300"/>
                  <a:gd name="connsiteX5" fmla="*/ 80010 w 123825"/>
                  <a:gd name="connsiteY5" fmla="*/ 118784 h 114300"/>
                  <a:gd name="connsiteX6" fmla="*/ 129540 w 123825"/>
                  <a:gd name="connsiteY6" fmla="*/ 48299 h 114300"/>
                  <a:gd name="connsiteX7" fmla="*/ 116205 w 123825"/>
                  <a:gd name="connsiteY7" fmla="*/ 1400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114300">
                    <a:moveTo>
                      <a:pt x="116205" y="14009"/>
                    </a:moveTo>
                    <a:cubicBezTo>
                      <a:pt x="96202" y="-3136"/>
                      <a:pt x="80963" y="-1231"/>
                      <a:pt x="77152" y="2579"/>
                    </a:cubicBezTo>
                    <a:cubicBezTo>
                      <a:pt x="74295" y="5436"/>
                      <a:pt x="29527" y="66396"/>
                      <a:pt x="0" y="105449"/>
                    </a:cubicBezTo>
                    <a:cubicBezTo>
                      <a:pt x="1905" y="110211"/>
                      <a:pt x="5715" y="114974"/>
                      <a:pt x="10477" y="116879"/>
                    </a:cubicBezTo>
                    <a:cubicBezTo>
                      <a:pt x="16192" y="119736"/>
                      <a:pt x="21907" y="121641"/>
                      <a:pt x="28575" y="121641"/>
                    </a:cubicBezTo>
                    <a:cubicBezTo>
                      <a:pt x="45720" y="123546"/>
                      <a:pt x="62865" y="122594"/>
                      <a:pt x="80010" y="118784"/>
                    </a:cubicBezTo>
                    <a:cubicBezTo>
                      <a:pt x="97155" y="94019"/>
                      <a:pt x="126682" y="52109"/>
                      <a:pt x="129540" y="48299"/>
                    </a:cubicBezTo>
                    <a:cubicBezTo>
                      <a:pt x="132397" y="43536"/>
                      <a:pt x="136207" y="31154"/>
                      <a:pt x="116205" y="14009"/>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A0C82C2A-429C-415D-8E84-9D052C085AD7}"/>
                  </a:ext>
                </a:extLst>
              </p:cNvPr>
              <p:cNvSpPr/>
              <p:nvPr/>
            </p:nvSpPr>
            <p:spPr>
              <a:xfrm>
                <a:off x="6117907" y="3353514"/>
                <a:ext cx="180975" cy="371475"/>
              </a:xfrm>
              <a:custGeom>
                <a:avLst/>
                <a:gdLst>
                  <a:gd name="connsiteX0" fmla="*/ 182880 w 180975"/>
                  <a:gd name="connsiteY0" fmla="*/ 2143 h 371475"/>
                  <a:gd name="connsiteX1" fmla="*/ 162877 w 180975"/>
                  <a:gd name="connsiteY1" fmla="*/ 2143 h 371475"/>
                  <a:gd name="connsiteX2" fmla="*/ 145733 w 180975"/>
                  <a:gd name="connsiteY2" fmla="*/ 12621 h 371475"/>
                  <a:gd name="connsiteX3" fmla="*/ 10477 w 180975"/>
                  <a:gd name="connsiteY3" fmla="*/ 115491 h 371475"/>
                  <a:gd name="connsiteX4" fmla="*/ 0 w 180975"/>
                  <a:gd name="connsiteY4" fmla="*/ 125968 h 371475"/>
                  <a:gd name="connsiteX5" fmla="*/ 118110 w 180975"/>
                  <a:gd name="connsiteY5" fmla="*/ 373618 h 371475"/>
                  <a:gd name="connsiteX6" fmla="*/ 176213 w 180975"/>
                  <a:gd name="connsiteY6" fmla="*/ 330756 h 371475"/>
                  <a:gd name="connsiteX7" fmla="*/ 184785 w 180975"/>
                  <a:gd name="connsiteY7" fmla="*/ 4048 h 371475"/>
                  <a:gd name="connsiteX8" fmla="*/ 182880 w 180975"/>
                  <a:gd name="connsiteY8" fmla="*/ 214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75" h="371475">
                    <a:moveTo>
                      <a:pt x="182880" y="2143"/>
                    </a:moveTo>
                    <a:cubicBezTo>
                      <a:pt x="177165" y="-714"/>
                      <a:pt x="169545" y="-714"/>
                      <a:pt x="162877" y="2143"/>
                    </a:cubicBezTo>
                    <a:cubicBezTo>
                      <a:pt x="156210" y="4048"/>
                      <a:pt x="150495" y="8811"/>
                      <a:pt x="145733" y="12621"/>
                    </a:cubicBezTo>
                    <a:cubicBezTo>
                      <a:pt x="100013" y="45958"/>
                      <a:pt x="55245" y="80248"/>
                      <a:pt x="10477" y="115491"/>
                    </a:cubicBezTo>
                    <a:cubicBezTo>
                      <a:pt x="6667" y="118348"/>
                      <a:pt x="2858" y="122158"/>
                      <a:pt x="0" y="125968"/>
                    </a:cubicBezTo>
                    <a:cubicBezTo>
                      <a:pt x="16192" y="158353"/>
                      <a:pt x="110490" y="368856"/>
                      <a:pt x="118110" y="373618"/>
                    </a:cubicBezTo>
                    <a:cubicBezTo>
                      <a:pt x="126683" y="378381"/>
                      <a:pt x="171450" y="343138"/>
                      <a:pt x="176213" y="330756"/>
                    </a:cubicBezTo>
                    <a:cubicBezTo>
                      <a:pt x="180022" y="321231"/>
                      <a:pt x="190500" y="102156"/>
                      <a:pt x="184785" y="4048"/>
                    </a:cubicBezTo>
                    <a:cubicBezTo>
                      <a:pt x="184785" y="3096"/>
                      <a:pt x="183833" y="3096"/>
                      <a:pt x="182880" y="2143"/>
                    </a:cubicBezTo>
                    <a:close/>
                  </a:path>
                </a:pathLst>
              </a:custGeom>
              <a:solidFill>
                <a:schemeClr val="accent1"/>
              </a:solid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5000D22-83DA-43E4-A4B2-70A0C4FD2525}"/>
                  </a:ext>
                </a:extLst>
              </p:cNvPr>
              <p:cNvSpPr/>
              <p:nvPr/>
            </p:nvSpPr>
            <p:spPr>
              <a:xfrm>
                <a:off x="6108382" y="3318510"/>
                <a:ext cx="190500" cy="152400"/>
              </a:xfrm>
              <a:custGeom>
                <a:avLst/>
                <a:gdLst>
                  <a:gd name="connsiteX0" fmla="*/ 181927 w 190500"/>
                  <a:gd name="connsiteY0" fmla="*/ 4763 h 152400"/>
                  <a:gd name="connsiteX1" fmla="*/ 0 w 190500"/>
                  <a:gd name="connsiteY1" fmla="*/ 146685 h 152400"/>
                  <a:gd name="connsiteX2" fmla="*/ 6667 w 190500"/>
                  <a:gd name="connsiteY2" fmla="*/ 158115 h 152400"/>
                  <a:gd name="connsiteX3" fmla="*/ 8572 w 190500"/>
                  <a:gd name="connsiteY3" fmla="*/ 161925 h 152400"/>
                  <a:gd name="connsiteX4" fmla="*/ 19050 w 190500"/>
                  <a:gd name="connsiteY4" fmla="*/ 151448 h 152400"/>
                  <a:gd name="connsiteX5" fmla="*/ 154305 w 190500"/>
                  <a:gd name="connsiteY5" fmla="*/ 48577 h 152400"/>
                  <a:gd name="connsiteX6" fmla="*/ 171450 w 190500"/>
                  <a:gd name="connsiteY6" fmla="*/ 38100 h 152400"/>
                  <a:gd name="connsiteX7" fmla="*/ 191452 w 190500"/>
                  <a:gd name="connsiteY7" fmla="*/ 38100 h 152400"/>
                  <a:gd name="connsiteX8" fmla="*/ 194310 w 190500"/>
                  <a:gd name="connsiteY8" fmla="*/ 40005 h 152400"/>
                  <a:gd name="connsiteX9" fmla="*/ 189547 w 190500"/>
                  <a:gd name="connsiteY9" fmla="*/ 0 h 152400"/>
                  <a:gd name="connsiteX10" fmla="*/ 181927 w 190500"/>
                  <a:gd name="connsiteY10" fmla="*/ 476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0" h="152400">
                    <a:moveTo>
                      <a:pt x="181927" y="4763"/>
                    </a:moveTo>
                    <a:cubicBezTo>
                      <a:pt x="181927" y="4763"/>
                      <a:pt x="90488" y="73343"/>
                      <a:pt x="0" y="146685"/>
                    </a:cubicBezTo>
                    <a:cubicBezTo>
                      <a:pt x="1905" y="149543"/>
                      <a:pt x="3810" y="153352"/>
                      <a:pt x="6667" y="158115"/>
                    </a:cubicBezTo>
                    <a:cubicBezTo>
                      <a:pt x="6667" y="159068"/>
                      <a:pt x="7620" y="160020"/>
                      <a:pt x="8572" y="161925"/>
                    </a:cubicBezTo>
                    <a:cubicBezTo>
                      <a:pt x="11430" y="158115"/>
                      <a:pt x="15240" y="154305"/>
                      <a:pt x="19050" y="151448"/>
                    </a:cubicBezTo>
                    <a:cubicBezTo>
                      <a:pt x="62865" y="116205"/>
                      <a:pt x="108585" y="81915"/>
                      <a:pt x="154305" y="48577"/>
                    </a:cubicBezTo>
                    <a:cubicBezTo>
                      <a:pt x="160020" y="44768"/>
                      <a:pt x="165735" y="40957"/>
                      <a:pt x="171450" y="38100"/>
                    </a:cubicBezTo>
                    <a:cubicBezTo>
                      <a:pt x="178117" y="36195"/>
                      <a:pt x="184785" y="35243"/>
                      <a:pt x="191452" y="38100"/>
                    </a:cubicBezTo>
                    <a:cubicBezTo>
                      <a:pt x="192405" y="38100"/>
                      <a:pt x="193358" y="39052"/>
                      <a:pt x="194310" y="40005"/>
                    </a:cubicBezTo>
                    <a:cubicBezTo>
                      <a:pt x="193358" y="21907"/>
                      <a:pt x="191452" y="8573"/>
                      <a:pt x="189547" y="0"/>
                    </a:cubicBezTo>
                    <a:cubicBezTo>
                      <a:pt x="187642" y="952"/>
                      <a:pt x="184785" y="2857"/>
                      <a:pt x="181927" y="4763"/>
                    </a:cubicBezTo>
                    <a:close/>
                  </a:path>
                </a:pathLst>
              </a:custGeom>
              <a:solidFill>
                <a:schemeClr val="accent1">
                  <a:lumMod val="75000"/>
                </a:schemeClr>
              </a:solidFill>
              <a:ln w="9525" cap="flat">
                <a:noFill/>
                <a:prstDash val="solid"/>
                <a:miter/>
              </a:ln>
            </p:spPr>
            <p:txBody>
              <a:bodyPr rtlCol="0" anchor="ctr"/>
              <a:lstStyle/>
              <a:p>
                <a:endParaRPr lang="en-GB"/>
              </a:p>
            </p:txBody>
          </p:sp>
        </p:grpSp>
      </p:grpSp>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743" y="1519604"/>
            <a:ext cx="1924512" cy="1530862"/>
          </a:xfrm>
          <a:prstGeom prst="rect">
            <a:avLst/>
          </a:prstGeom>
        </p:spPr>
      </p:pic>
      <p:sp>
        <p:nvSpPr>
          <p:cNvPr id="2" name="Rectangle 1"/>
          <p:cNvSpPr/>
          <p:nvPr/>
        </p:nvSpPr>
        <p:spPr>
          <a:xfrm>
            <a:off x="3850104" y="3510363"/>
            <a:ext cx="4503237" cy="1815882"/>
          </a:xfrm>
          <a:prstGeom prst="rect">
            <a:avLst/>
          </a:prstGeom>
        </p:spPr>
        <p:txBody>
          <a:bodyPr wrap="square">
            <a:spAutoFit/>
          </a:bodyPr>
          <a:lstStyle/>
          <a:p>
            <a:pPr algn="ctr"/>
            <a:r>
              <a:rPr lang="es-PE" sz="2800" dirty="0">
                <a:solidFill>
                  <a:schemeClr val="bg1"/>
                </a:solidFill>
                <a:latin typeface="Aptos" panose="020B0004020202020204" pitchFamily="34" charset="0"/>
              </a:rPr>
              <a:t>Sistema Regional de Cooperación para la Vigilancia de la Seguridad Operacional</a:t>
            </a:r>
          </a:p>
        </p:txBody>
      </p:sp>
    </p:spTree>
    <p:extLst>
      <p:ext uri="{BB962C8B-B14F-4D97-AF65-F5344CB8AC3E}">
        <p14:creationId xmlns:p14="http://schemas.microsoft.com/office/powerpoint/2010/main" val="97717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8" presetClass="emph" presetSubtype="0" repeatCount="indefinite" accel="50000" decel="50000" fill="hold" nodeType="withEffect">
                                  <p:stCondLst>
                                    <p:cond delay="1000"/>
                                  </p:stCondLst>
                                  <p:childTnLst>
                                    <p:animRot by="-21600000">
                                      <p:cBhvr>
                                        <p:cTn id="9" dur="20000" fill="hold"/>
                                        <p:tgtEl>
                                          <p:spTgt spid="4"/>
                                        </p:tgtEl>
                                        <p:attrNameLst>
                                          <p:attrName>r</p:attrName>
                                        </p:attrNameLst>
                                      </p:cBhvr>
                                    </p:animRot>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childTnLst>
                                </p:cTn>
                              </p:par>
                              <p:par>
                                <p:cTn id="13" presetID="6" presetClass="emph" presetSubtype="0" repeatCount="indefinite" accel="41000" decel="59000" autoRev="1" fill="hold" grpId="1" nodeType="withEffect">
                                  <p:stCondLst>
                                    <p:cond delay="250"/>
                                  </p:stCondLst>
                                  <p:childTnLst>
                                    <p:animScale>
                                      <p:cBhvr>
                                        <p:cTn id="14" dur="20000" fill="hold"/>
                                        <p:tgtEl>
                                          <p:spTgt spid="5"/>
                                        </p:tgtEl>
                                      </p:cBhvr>
                                      <p:by x="120000" y="120000"/>
                                    </p:animScale>
                                  </p:childTnLst>
                                </p:cTn>
                              </p:par>
                              <p:par>
                                <p:cTn id="15" presetID="2" presetClass="entr" presetSubtype="8" decel="10000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750" fill="hold"/>
                                        <p:tgtEl>
                                          <p:spTgt spid="10"/>
                                        </p:tgtEl>
                                        <p:attrNameLst>
                                          <p:attrName>ppt_x</p:attrName>
                                        </p:attrNameLst>
                                      </p:cBhvr>
                                      <p:tavLst>
                                        <p:tav tm="0">
                                          <p:val>
                                            <p:strVal val="0-#ppt_w/2"/>
                                          </p:val>
                                        </p:tav>
                                        <p:tav tm="100000">
                                          <p:val>
                                            <p:strVal val="#ppt_x"/>
                                          </p:val>
                                        </p:tav>
                                      </p:tavLst>
                                    </p:anim>
                                    <p:anim calcmode="lin" valueType="num">
                                      <p:cBhvr additive="base">
                                        <p:cTn id="18" dur="75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5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1+#ppt_w/2"/>
                                          </p:val>
                                        </p:tav>
                                        <p:tav tm="100000">
                                          <p:val>
                                            <p:strVal val="#ppt_x"/>
                                          </p:val>
                                        </p:tav>
                                      </p:tavLst>
                                    </p:anim>
                                    <p:anim calcmode="lin" valueType="num">
                                      <p:cBhvr additive="base">
                                        <p:cTn id="22" dur="75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4" decel="100000" fill="hold" grpId="0" nodeType="withEffect">
                                  <p:stCondLst>
                                    <p:cond delay="125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750" fill="hold"/>
                                        <p:tgtEl>
                                          <p:spTgt spid="17"/>
                                        </p:tgtEl>
                                        <p:attrNameLst>
                                          <p:attrName>ppt_x</p:attrName>
                                        </p:attrNameLst>
                                      </p:cBhvr>
                                      <p:tavLst>
                                        <p:tav tm="0">
                                          <p:val>
                                            <p:strVal val="#ppt_x"/>
                                          </p:val>
                                        </p:tav>
                                        <p:tav tm="100000">
                                          <p:val>
                                            <p:strVal val="#ppt_x"/>
                                          </p:val>
                                        </p:tav>
                                      </p:tavLst>
                                    </p:anim>
                                    <p:anim calcmode="lin" valueType="num">
                                      <p:cBhvr additive="base">
                                        <p:cTn id="26" dur="75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50"/>
                                  </p:stCondLst>
                                  <p:childTnLst>
                                    <p:set>
                                      <p:cBhvr>
                                        <p:cTn id="28" dur="1" fill="hold">
                                          <p:stCondLst>
                                            <p:cond delay="0"/>
                                          </p:stCondLst>
                                        </p:cTn>
                                        <p:tgtEl>
                                          <p:spTgt spid="76"/>
                                        </p:tgtEl>
                                        <p:attrNameLst>
                                          <p:attrName>style.visibility</p:attrName>
                                        </p:attrNameLst>
                                      </p:cBhvr>
                                      <p:to>
                                        <p:strVal val="visible"/>
                                      </p:to>
                                    </p:set>
                                    <p:anim calcmode="lin" valueType="num">
                                      <p:cBhvr additive="base">
                                        <p:cTn id="29" dur="500" fill="hold"/>
                                        <p:tgtEl>
                                          <p:spTgt spid="76"/>
                                        </p:tgtEl>
                                        <p:attrNameLst>
                                          <p:attrName>ppt_x</p:attrName>
                                        </p:attrNameLst>
                                      </p:cBhvr>
                                      <p:tavLst>
                                        <p:tav tm="0">
                                          <p:val>
                                            <p:strVal val="#ppt_x"/>
                                          </p:val>
                                        </p:tav>
                                        <p:tav tm="100000">
                                          <p:val>
                                            <p:strVal val="#ppt_x"/>
                                          </p:val>
                                        </p:tav>
                                      </p:tavLst>
                                    </p:anim>
                                    <p:anim calcmode="lin" valueType="num">
                                      <p:cBhvr additive="base">
                                        <p:cTn id="3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8" y="1031911"/>
            <a:ext cx="10335802" cy="461665"/>
          </a:xfrm>
          <a:prstGeom prst="rect">
            <a:avLst/>
          </a:prstGeom>
          <a:noFill/>
        </p:spPr>
        <p:txBody>
          <a:bodyPr wrap="square" rtlCol="0">
            <a:spAutoFit/>
          </a:bodyPr>
          <a:lstStyle/>
          <a:p>
            <a:pPr algn="ctr"/>
            <a:r>
              <a:rPr lang="es-419" sz="2400" b="1">
                <a:solidFill>
                  <a:schemeClr val="accent1">
                    <a:lumMod val="75000"/>
                  </a:schemeClr>
                </a:solidFill>
                <a:latin typeface="Aptos" panose="020B0004020202020204" pitchFamily="34" charset="0"/>
              </a:rPr>
              <a:t>USOAP – Documentos de referencia</a:t>
            </a:r>
            <a:endParaRPr lang="es-419" sz="2400" b="1" dirty="0">
              <a:solidFill>
                <a:schemeClr val="accent1">
                  <a:lumMod val="75000"/>
                </a:schemeClr>
              </a:solidFill>
              <a:latin typeface="Aptos" panose="020B0004020202020204" pitchFamily="34" charset="0"/>
            </a:endParaRPr>
          </a:p>
        </p:txBody>
      </p:sp>
      <p:pic>
        <p:nvPicPr>
          <p:cNvPr id="4" name="Picture 3">
            <a:extLst>
              <a:ext uri="{FF2B5EF4-FFF2-40B4-BE49-F238E27FC236}">
                <a16:creationId xmlns:a16="http://schemas.microsoft.com/office/drawing/2014/main" id="{0834D3F3-51C3-8425-A247-3D1417CC0CBB}"/>
              </a:ext>
            </a:extLst>
          </p:cNvPr>
          <p:cNvPicPr>
            <a:picLocks noChangeAspect="1"/>
          </p:cNvPicPr>
          <p:nvPr/>
        </p:nvPicPr>
        <p:blipFill>
          <a:blip r:embed="rId2"/>
          <a:srcRect l="15464" t="6824" r="67081" b="27171"/>
          <a:stretch/>
        </p:blipFill>
        <p:spPr>
          <a:xfrm>
            <a:off x="1885444" y="1634591"/>
            <a:ext cx="2128206" cy="2743200"/>
          </a:xfrm>
          <a:prstGeom prst="rect">
            <a:avLst/>
          </a:prstGeom>
        </p:spPr>
      </p:pic>
      <p:pic>
        <p:nvPicPr>
          <p:cNvPr id="8" name="Picture 7">
            <a:extLst>
              <a:ext uri="{FF2B5EF4-FFF2-40B4-BE49-F238E27FC236}">
                <a16:creationId xmlns:a16="http://schemas.microsoft.com/office/drawing/2014/main" id="{EAA0B9F2-C57E-929B-7CA7-83399641D279}"/>
              </a:ext>
            </a:extLst>
          </p:cNvPr>
          <p:cNvPicPr>
            <a:picLocks noChangeAspect="1"/>
          </p:cNvPicPr>
          <p:nvPr/>
        </p:nvPicPr>
        <p:blipFill>
          <a:blip r:embed="rId3"/>
          <a:srcRect l="15265" t="6824" r="66482" b="24251"/>
          <a:stretch/>
        </p:blipFill>
        <p:spPr>
          <a:xfrm>
            <a:off x="4159306" y="2079653"/>
            <a:ext cx="2225310" cy="2864582"/>
          </a:xfrm>
          <a:prstGeom prst="rect">
            <a:avLst/>
          </a:prstGeom>
          <a:ln w="3175">
            <a:solidFill>
              <a:schemeClr val="bg1">
                <a:lumMod val="75000"/>
              </a:schemeClr>
            </a:solidFill>
          </a:ln>
        </p:spPr>
      </p:pic>
      <p:pic>
        <p:nvPicPr>
          <p:cNvPr id="9" name="Picture 8">
            <a:extLst>
              <a:ext uri="{FF2B5EF4-FFF2-40B4-BE49-F238E27FC236}">
                <a16:creationId xmlns:a16="http://schemas.microsoft.com/office/drawing/2014/main" id="{56F79D76-63A7-76FB-4A92-5EE4ACE6A5B0}"/>
              </a:ext>
            </a:extLst>
          </p:cNvPr>
          <p:cNvPicPr>
            <a:picLocks noChangeAspect="1"/>
          </p:cNvPicPr>
          <p:nvPr/>
        </p:nvPicPr>
        <p:blipFill>
          <a:blip r:embed="rId4"/>
          <a:stretch>
            <a:fillRect/>
          </a:stretch>
        </p:blipFill>
        <p:spPr>
          <a:xfrm>
            <a:off x="6530272" y="2583756"/>
            <a:ext cx="2217722" cy="2564042"/>
          </a:xfrm>
          <a:prstGeom prst="rect">
            <a:avLst/>
          </a:prstGeom>
          <a:ln>
            <a:solidFill>
              <a:schemeClr val="bg1">
                <a:lumMod val="85000"/>
              </a:schemeClr>
            </a:solidFill>
          </a:ln>
        </p:spPr>
      </p:pic>
      <p:pic>
        <p:nvPicPr>
          <p:cNvPr id="10" name="Picture 9">
            <a:extLst>
              <a:ext uri="{FF2B5EF4-FFF2-40B4-BE49-F238E27FC236}">
                <a16:creationId xmlns:a16="http://schemas.microsoft.com/office/drawing/2014/main" id="{477875BD-04F0-A9C5-7A73-1E20787F0DE0}"/>
              </a:ext>
            </a:extLst>
          </p:cNvPr>
          <p:cNvPicPr>
            <a:picLocks noChangeAspect="1"/>
          </p:cNvPicPr>
          <p:nvPr/>
        </p:nvPicPr>
        <p:blipFill>
          <a:blip r:embed="rId5"/>
          <a:stretch>
            <a:fillRect/>
          </a:stretch>
        </p:blipFill>
        <p:spPr>
          <a:xfrm>
            <a:off x="8893650" y="3006191"/>
            <a:ext cx="2288404" cy="2601206"/>
          </a:xfrm>
          <a:prstGeom prst="rect">
            <a:avLst/>
          </a:prstGeom>
          <a:ln>
            <a:solidFill>
              <a:schemeClr val="bg1">
                <a:lumMod val="85000"/>
              </a:schemeClr>
            </a:solidFill>
          </a:ln>
        </p:spPr>
      </p:pic>
    </p:spTree>
    <p:extLst>
      <p:ext uri="{BB962C8B-B14F-4D97-AF65-F5344CB8AC3E}">
        <p14:creationId xmlns:p14="http://schemas.microsoft.com/office/powerpoint/2010/main" val="34064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7280B1-0707-D9C4-8D17-E7C7F50AA0BF}"/>
              </a:ext>
            </a:extLst>
          </p:cNvPr>
          <p:cNvPicPr>
            <a:picLocks noChangeAspect="1"/>
          </p:cNvPicPr>
          <p:nvPr/>
        </p:nvPicPr>
        <p:blipFill rotWithShape="1">
          <a:blip r:embed="rId2"/>
          <a:srcRect l="15859" t="7586" r="17579"/>
          <a:stretch/>
        </p:blipFill>
        <p:spPr>
          <a:xfrm>
            <a:off x="4075686" y="1844141"/>
            <a:ext cx="4040626" cy="3933856"/>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92C3545F-73EF-5282-734F-B6282092DD2A}"/>
              </a:ext>
            </a:extLst>
          </p:cNvPr>
          <p:cNvSpPr/>
          <p:nvPr/>
        </p:nvSpPr>
        <p:spPr>
          <a:xfrm>
            <a:off x="1304815" y="1529568"/>
            <a:ext cx="863029" cy="863029"/>
          </a:xfrm>
          <a:prstGeom prst="ellipse">
            <a:avLst/>
          </a:prstGeom>
          <a:solidFill>
            <a:schemeClr val="accent1">
              <a:lumMod val="50000"/>
            </a:schemeClr>
          </a:solidFill>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1400" b="1" dirty="0">
                <a:latin typeface="Aptos" panose="020B0004020202020204" pitchFamily="34" charset="0"/>
              </a:rPr>
              <a:t>CE-1</a:t>
            </a:r>
            <a:endParaRPr lang="en-US" sz="1400" b="1" dirty="0">
              <a:latin typeface="Aptos" panose="020B0004020202020204" pitchFamily="34" charset="0"/>
            </a:endParaRPr>
          </a:p>
        </p:txBody>
      </p:sp>
      <p:sp>
        <p:nvSpPr>
          <p:cNvPr id="11" name="Oval 10">
            <a:extLst>
              <a:ext uri="{FF2B5EF4-FFF2-40B4-BE49-F238E27FC236}">
                <a16:creationId xmlns:a16="http://schemas.microsoft.com/office/drawing/2014/main" id="{8AE19BAB-54AE-C8F6-4BB3-0B66E4BA9A01}"/>
              </a:ext>
            </a:extLst>
          </p:cNvPr>
          <p:cNvSpPr/>
          <p:nvPr/>
        </p:nvSpPr>
        <p:spPr>
          <a:xfrm>
            <a:off x="1304815" y="2535150"/>
            <a:ext cx="863029" cy="863029"/>
          </a:xfrm>
          <a:prstGeom prst="ellipse">
            <a:avLst/>
          </a:prstGeom>
          <a:solidFill>
            <a:schemeClr val="accent1">
              <a:lumMod val="50000"/>
            </a:schemeClr>
          </a:solidFill>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1400" b="1" dirty="0">
                <a:latin typeface="Aptos" panose="020B0004020202020204" pitchFamily="34" charset="0"/>
              </a:rPr>
              <a:t>CE-2</a:t>
            </a:r>
            <a:endParaRPr lang="en-US" sz="1400" b="1" dirty="0">
              <a:latin typeface="Aptos" panose="020B0004020202020204" pitchFamily="34" charset="0"/>
            </a:endParaRPr>
          </a:p>
        </p:txBody>
      </p:sp>
      <p:sp>
        <p:nvSpPr>
          <p:cNvPr id="12" name="Oval 11">
            <a:extLst>
              <a:ext uri="{FF2B5EF4-FFF2-40B4-BE49-F238E27FC236}">
                <a16:creationId xmlns:a16="http://schemas.microsoft.com/office/drawing/2014/main" id="{C4B3971D-9C14-725E-20B4-0B5932E7063C}"/>
              </a:ext>
            </a:extLst>
          </p:cNvPr>
          <p:cNvSpPr/>
          <p:nvPr/>
        </p:nvSpPr>
        <p:spPr>
          <a:xfrm>
            <a:off x="1304815" y="3540732"/>
            <a:ext cx="863029" cy="863029"/>
          </a:xfrm>
          <a:prstGeom prst="ellipse">
            <a:avLst/>
          </a:prstGeom>
          <a:solidFill>
            <a:schemeClr val="accent1">
              <a:lumMod val="50000"/>
            </a:schemeClr>
          </a:solidFill>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1400" b="1" dirty="0">
                <a:latin typeface="Aptos" panose="020B0004020202020204" pitchFamily="34" charset="0"/>
              </a:rPr>
              <a:t>CE-3</a:t>
            </a:r>
            <a:endParaRPr lang="en-US" sz="1400" b="1" dirty="0">
              <a:latin typeface="Aptos" panose="020B0004020202020204" pitchFamily="34" charset="0"/>
            </a:endParaRPr>
          </a:p>
        </p:txBody>
      </p:sp>
      <p:sp>
        <p:nvSpPr>
          <p:cNvPr id="13" name="Oval 12">
            <a:extLst>
              <a:ext uri="{FF2B5EF4-FFF2-40B4-BE49-F238E27FC236}">
                <a16:creationId xmlns:a16="http://schemas.microsoft.com/office/drawing/2014/main" id="{D3B096F6-2121-5BB8-BF7E-ED8F84F0C816}"/>
              </a:ext>
            </a:extLst>
          </p:cNvPr>
          <p:cNvSpPr/>
          <p:nvPr/>
        </p:nvSpPr>
        <p:spPr>
          <a:xfrm>
            <a:off x="1304818" y="4546314"/>
            <a:ext cx="863029" cy="863029"/>
          </a:xfrm>
          <a:prstGeom prst="ellipse">
            <a:avLst/>
          </a:prstGeom>
          <a:solidFill>
            <a:schemeClr val="accent1">
              <a:lumMod val="50000"/>
            </a:schemeClr>
          </a:solidFill>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1400" b="1" dirty="0">
                <a:latin typeface="Aptos" panose="020B0004020202020204" pitchFamily="34" charset="0"/>
              </a:rPr>
              <a:t>CE-4</a:t>
            </a:r>
            <a:endParaRPr lang="en-US" sz="1400" b="1" dirty="0">
              <a:latin typeface="Aptos" panose="020B0004020202020204" pitchFamily="34" charset="0"/>
            </a:endParaRPr>
          </a:p>
        </p:txBody>
      </p:sp>
      <p:sp>
        <p:nvSpPr>
          <p:cNvPr id="14" name="Oval 13">
            <a:extLst>
              <a:ext uri="{FF2B5EF4-FFF2-40B4-BE49-F238E27FC236}">
                <a16:creationId xmlns:a16="http://schemas.microsoft.com/office/drawing/2014/main" id="{02F304DE-AB87-6701-8B05-5C75CCE527C1}"/>
              </a:ext>
            </a:extLst>
          </p:cNvPr>
          <p:cNvSpPr/>
          <p:nvPr/>
        </p:nvSpPr>
        <p:spPr>
          <a:xfrm>
            <a:off x="9851201" y="1529568"/>
            <a:ext cx="863029" cy="863029"/>
          </a:xfrm>
          <a:prstGeom prst="ellipse">
            <a:avLst/>
          </a:prstGeom>
          <a:solidFill>
            <a:schemeClr val="accent1">
              <a:lumMod val="50000"/>
            </a:schemeClr>
          </a:solidFill>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1400" b="1" dirty="0">
                <a:latin typeface="Aptos" panose="020B0004020202020204" pitchFamily="34" charset="0"/>
              </a:rPr>
              <a:t>CE-5</a:t>
            </a:r>
            <a:endParaRPr lang="en-US" sz="1400" b="1" dirty="0">
              <a:latin typeface="Aptos" panose="020B0004020202020204" pitchFamily="34" charset="0"/>
            </a:endParaRPr>
          </a:p>
        </p:txBody>
      </p:sp>
      <p:sp>
        <p:nvSpPr>
          <p:cNvPr id="15" name="Oval 14">
            <a:extLst>
              <a:ext uri="{FF2B5EF4-FFF2-40B4-BE49-F238E27FC236}">
                <a16:creationId xmlns:a16="http://schemas.microsoft.com/office/drawing/2014/main" id="{29FCFABD-EA2E-D330-3847-793149DBBB4A}"/>
              </a:ext>
            </a:extLst>
          </p:cNvPr>
          <p:cNvSpPr/>
          <p:nvPr/>
        </p:nvSpPr>
        <p:spPr>
          <a:xfrm>
            <a:off x="9851201" y="2535150"/>
            <a:ext cx="863029" cy="863029"/>
          </a:xfrm>
          <a:prstGeom prst="ellipse">
            <a:avLst/>
          </a:prstGeom>
          <a:solidFill>
            <a:schemeClr val="accent1">
              <a:lumMod val="50000"/>
            </a:schemeClr>
          </a:solidFill>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1400" b="1" dirty="0">
                <a:latin typeface="Aptos" panose="020B0004020202020204" pitchFamily="34" charset="0"/>
              </a:rPr>
              <a:t>CE-6</a:t>
            </a:r>
            <a:endParaRPr lang="en-US" sz="1400" b="1" dirty="0">
              <a:latin typeface="Aptos" panose="020B0004020202020204" pitchFamily="34" charset="0"/>
            </a:endParaRPr>
          </a:p>
        </p:txBody>
      </p:sp>
      <p:sp>
        <p:nvSpPr>
          <p:cNvPr id="16" name="Oval 15">
            <a:extLst>
              <a:ext uri="{FF2B5EF4-FFF2-40B4-BE49-F238E27FC236}">
                <a16:creationId xmlns:a16="http://schemas.microsoft.com/office/drawing/2014/main" id="{09D5F592-1FCC-16E5-76E0-3912393A8E9A}"/>
              </a:ext>
            </a:extLst>
          </p:cNvPr>
          <p:cNvSpPr/>
          <p:nvPr/>
        </p:nvSpPr>
        <p:spPr>
          <a:xfrm>
            <a:off x="9851201" y="3540732"/>
            <a:ext cx="863029" cy="863029"/>
          </a:xfrm>
          <a:prstGeom prst="ellipse">
            <a:avLst/>
          </a:prstGeom>
          <a:solidFill>
            <a:schemeClr val="accent1">
              <a:lumMod val="50000"/>
            </a:schemeClr>
          </a:solidFill>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1400" b="1" dirty="0">
                <a:latin typeface="Aptos" panose="020B0004020202020204" pitchFamily="34" charset="0"/>
              </a:rPr>
              <a:t>CE-7</a:t>
            </a:r>
            <a:endParaRPr lang="en-US" sz="1400" b="1" dirty="0">
              <a:latin typeface="Aptos" panose="020B0004020202020204" pitchFamily="34" charset="0"/>
            </a:endParaRPr>
          </a:p>
        </p:txBody>
      </p:sp>
      <p:sp>
        <p:nvSpPr>
          <p:cNvPr id="17" name="Oval 16">
            <a:extLst>
              <a:ext uri="{FF2B5EF4-FFF2-40B4-BE49-F238E27FC236}">
                <a16:creationId xmlns:a16="http://schemas.microsoft.com/office/drawing/2014/main" id="{0BB68FEA-4278-400C-297C-3C6B737E9E5D}"/>
              </a:ext>
            </a:extLst>
          </p:cNvPr>
          <p:cNvSpPr/>
          <p:nvPr/>
        </p:nvSpPr>
        <p:spPr>
          <a:xfrm>
            <a:off x="9851204" y="4546314"/>
            <a:ext cx="863029" cy="863029"/>
          </a:xfrm>
          <a:prstGeom prst="ellipse">
            <a:avLst/>
          </a:prstGeom>
          <a:solidFill>
            <a:schemeClr val="accent1">
              <a:lumMod val="50000"/>
            </a:schemeClr>
          </a:solidFill>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1400" b="1" dirty="0">
                <a:latin typeface="Aptos" panose="020B0004020202020204" pitchFamily="34" charset="0"/>
              </a:rPr>
              <a:t>CE-8</a:t>
            </a:r>
            <a:endParaRPr lang="en-US" sz="1400" b="1" dirty="0">
              <a:latin typeface="Aptos" panose="020B0004020202020204" pitchFamily="34" charset="0"/>
            </a:endParaRPr>
          </a:p>
        </p:txBody>
      </p:sp>
      <p:sp>
        <p:nvSpPr>
          <p:cNvPr id="18" name="Action Button: Get Information 17">
            <a:hlinkClick r:id="rId3" action="ppaction://hlinksldjump" highlightClick="1"/>
            <a:extLst>
              <a:ext uri="{FF2B5EF4-FFF2-40B4-BE49-F238E27FC236}">
                <a16:creationId xmlns:a16="http://schemas.microsoft.com/office/drawing/2014/main" id="{122B1D3E-DDD9-2011-B875-49DBAFC62645}"/>
              </a:ext>
            </a:extLst>
          </p:cNvPr>
          <p:cNvSpPr/>
          <p:nvPr/>
        </p:nvSpPr>
        <p:spPr>
          <a:xfrm>
            <a:off x="2250040" y="1818526"/>
            <a:ext cx="277403" cy="322354"/>
          </a:xfrm>
          <a:prstGeom prst="actionButtonInformatio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et Information 18">
            <a:hlinkClick r:id="rId4" action="ppaction://hlinksldjump" highlightClick="1"/>
            <a:extLst>
              <a:ext uri="{FF2B5EF4-FFF2-40B4-BE49-F238E27FC236}">
                <a16:creationId xmlns:a16="http://schemas.microsoft.com/office/drawing/2014/main" id="{20D08590-233C-0BA7-D7F6-A11AF1E0CD99}"/>
              </a:ext>
            </a:extLst>
          </p:cNvPr>
          <p:cNvSpPr/>
          <p:nvPr/>
        </p:nvSpPr>
        <p:spPr>
          <a:xfrm>
            <a:off x="9491602" y="4816651"/>
            <a:ext cx="277403" cy="322354"/>
          </a:xfrm>
          <a:prstGeom prst="actionButtonInformatio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et Information 19">
            <a:hlinkClick r:id="rId5" action="ppaction://hlinksldjump" highlightClick="1"/>
            <a:extLst>
              <a:ext uri="{FF2B5EF4-FFF2-40B4-BE49-F238E27FC236}">
                <a16:creationId xmlns:a16="http://schemas.microsoft.com/office/drawing/2014/main" id="{79D08FA8-EB1B-A332-A888-5CF4E4C23047}"/>
              </a:ext>
            </a:extLst>
          </p:cNvPr>
          <p:cNvSpPr/>
          <p:nvPr/>
        </p:nvSpPr>
        <p:spPr>
          <a:xfrm>
            <a:off x="9495031" y="3811069"/>
            <a:ext cx="277403" cy="322354"/>
          </a:xfrm>
          <a:prstGeom prst="actionButtonInformatio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et Information 20">
            <a:hlinkClick r:id="rId6" action="ppaction://hlinksldjump" highlightClick="1"/>
            <a:extLst>
              <a:ext uri="{FF2B5EF4-FFF2-40B4-BE49-F238E27FC236}">
                <a16:creationId xmlns:a16="http://schemas.microsoft.com/office/drawing/2014/main" id="{C7F392C6-E496-7110-B66B-57FE7EAFFE53}"/>
              </a:ext>
            </a:extLst>
          </p:cNvPr>
          <p:cNvSpPr/>
          <p:nvPr/>
        </p:nvSpPr>
        <p:spPr>
          <a:xfrm>
            <a:off x="9491601" y="2820629"/>
            <a:ext cx="277403" cy="322354"/>
          </a:xfrm>
          <a:prstGeom prst="actionButtonInformatio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et Information 21">
            <a:hlinkClick r:id="rId7" action="ppaction://hlinksldjump" highlightClick="1"/>
            <a:extLst>
              <a:ext uri="{FF2B5EF4-FFF2-40B4-BE49-F238E27FC236}">
                <a16:creationId xmlns:a16="http://schemas.microsoft.com/office/drawing/2014/main" id="{D3A17AEA-F274-A0E1-1441-B5840B4CDE48}"/>
              </a:ext>
            </a:extLst>
          </p:cNvPr>
          <p:cNvSpPr/>
          <p:nvPr/>
        </p:nvSpPr>
        <p:spPr>
          <a:xfrm>
            <a:off x="9467627" y="1830189"/>
            <a:ext cx="277403" cy="322354"/>
          </a:xfrm>
          <a:prstGeom prst="actionButtonInformatio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et Information 22">
            <a:hlinkClick r:id="rId8" action="ppaction://hlinksldjump" highlightClick="1"/>
            <a:extLst>
              <a:ext uri="{FF2B5EF4-FFF2-40B4-BE49-F238E27FC236}">
                <a16:creationId xmlns:a16="http://schemas.microsoft.com/office/drawing/2014/main" id="{BC7C3D21-A718-CC5E-D70C-12DD7C6D4901}"/>
              </a:ext>
            </a:extLst>
          </p:cNvPr>
          <p:cNvSpPr/>
          <p:nvPr/>
        </p:nvSpPr>
        <p:spPr>
          <a:xfrm>
            <a:off x="2277435" y="2805487"/>
            <a:ext cx="277403" cy="322354"/>
          </a:xfrm>
          <a:prstGeom prst="actionButtonInformatio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ction Button: Get Information 23">
            <a:hlinkClick r:id="rId9" action="ppaction://hlinksldjump" highlightClick="1"/>
            <a:extLst>
              <a:ext uri="{FF2B5EF4-FFF2-40B4-BE49-F238E27FC236}">
                <a16:creationId xmlns:a16="http://schemas.microsoft.com/office/drawing/2014/main" id="{E97FCE9D-618A-A110-B3F1-C74DE1F77BE2}"/>
              </a:ext>
            </a:extLst>
          </p:cNvPr>
          <p:cNvSpPr/>
          <p:nvPr/>
        </p:nvSpPr>
        <p:spPr>
          <a:xfrm>
            <a:off x="2277436" y="3811069"/>
            <a:ext cx="277403" cy="322354"/>
          </a:xfrm>
          <a:prstGeom prst="actionButtonInformatio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et Information 24">
            <a:hlinkClick r:id="rId10" action="ppaction://hlinksldjump" highlightClick="1"/>
            <a:extLst>
              <a:ext uri="{FF2B5EF4-FFF2-40B4-BE49-F238E27FC236}">
                <a16:creationId xmlns:a16="http://schemas.microsoft.com/office/drawing/2014/main" id="{71D05808-B0F8-EAFE-9BBF-60EC217CCFE1}"/>
              </a:ext>
            </a:extLst>
          </p:cNvPr>
          <p:cNvSpPr/>
          <p:nvPr/>
        </p:nvSpPr>
        <p:spPr>
          <a:xfrm>
            <a:off x="2277437" y="4816651"/>
            <a:ext cx="277403" cy="322354"/>
          </a:xfrm>
          <a:prstGeom prst="actionButtonInformatio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4F04B05-88EE-209B-48CB-F21163F4819F}"/>
              </a:ext>
            </a:extLst>
          </p:cNvPr>
          <p:cNvSpPr txBox="1"/>
          <p:nvPr/>
        </p:nvSpPr>
        <p:spPr>
          <a:xfrm>
            <a:off x="928098" y="916128"/>
            <a:ext cx="10335802" cy="461665"/>
          </a:xfrm>
          <a:prstGeom prst="rect">
            <a:avLst/>
          </a:prstGeom>
          <a:noFill/>
        </p:spPr>
        <p:txBody>
          <a:bodyPr wrap="square" rtlCol="0">
            <a:spAutoFit/>
          </a:bodyPr>
          <a:lstStyle/>
          <a:p>
            <a:pPr algn="ctr"/>
            <a:r>
              <a:rPr lang="es-419" sz="2400" b="1" dirty="0">
                <a:solidFill>
                  <a:schemeClr val="accent1">
                    <a:lumMod val="75000"/>
                  </a:schemeClr>
                </a:solidFill>
                <a:latin typeface="Aptos" panose="020B0004020202020204" pitchFamily="34" charset="0"/>
              </a:rPr>
              <a:t>USOAP – Elementos críticos</a:t>
            </a:r>
          </a:p>
        </p:txBody>
      </p:sp>
    </p:spTree>
    <p:extLst>
      <p:ext uri="{BB962C8B-B14F-4D97-AF65-F5344CB8AC3E}">
        <p14:creationId xmlns:p14="http://schemas.microsoft.com/office/powerpoint/2010/main" val="24494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9" y="1070916"/>
            <a:ext cx="10335802" cy="461665"/>
          </a:xfrm>
          <a:prstGeom prst="rect">
            <a:avLst/>
          </a:prstGeom>
          <a:noFill/>
        </p:spPr>
        <p:txBody>
          <a:bodyPr wrap="square" rtlCol="0">
            <a:spAutoFit/>
          </a:bodyPr>
          <a:lstStyle/>
          <a:p>
            <a:pPr algn="ctr"/>
            <a:r>
              <a:rPr lang="es-419" sz="2400" b="1" dirty="0">
                <a:solidFill>
                  <a:schemeClr val="accent1">
                    <a:lumMod val="75000"/>
                  </a:schemeClr>
                </a:solidFill>
                <a:latin typeface="Aptos" panose="020B0004020202020204" pitchFamily="34" charset="0"/>
              </a:rPr>
              <a:t>CE-1: Legislación aeronáutica básica</a:t>
            </a:r>
          </a:p>
        </p:txBody>
      </p:sp>
      <p:sp>
        <p:nvSpPr>
          <p:cNvPr id="3" name="TextBox 2">
            <a:extLst>
              <a:ext uri="{FF2B5EF4-FFF2-40B4-BE49-F238E27FC236}">
                <a16:creationId xmlns:a16="http://schemas.microsoft.com/office/drawing/2014/main" id="{B16E25EB-87A3-6D35-D738-76AF5633A67B}"/>
              </a:ext>
            </a:extLst>
          </p:cNvPr>
          <p:cNvSpPr txBox="1"/>
          <p:nvPr/>
        </p:nvSpPr>
        <p:spPr>
          <a:xfrm>
            <a:off x="452581" y="1832474"/>
            <a:ext cx="11286837" cy="3416320"/>
          </a:xfrm>
          <a:prstGeom prst="rect">
            <a:avLst/>
          </a:prstGeom>
          <a:noFill/>
        </p:spPr>
        <p:txBody>
          <a:bodyPr wrap="square" rtlCol="0">
            <a:spAutoFit/>
          </a:bodyPr>
          <a:lstStyle/>
          <a:p>
            <a:pPr algn="just"/>
            <a:r>
              <a:rPr lang="es-ES" sz="1800" dirty="0">
                <a:solidFill>
                  <a:schemeClr val="accent1">
                    <a:lumMod val="75000"/>
                  </a:schemeClr>
                </a:solidFill>
                <a:latin typeface="Aptos" panose="020B0004020202020204" pitchFamily="34" charset="0"/>
              </a:rPr>
              <a:t>Promulgación de una legislación sobre aviación completa y efectiva, acorde </a:t>
            </a:r>
            <a:r>
              <a:rPr lang="es-ES" sz="1800" u="sng" dirty="0">
                <a:solidFill>
                  <a:schemeClr val="accent1">
                    <a:lumMod val="75000"/>
                  </a:schemeClr>
                </a:solidFill>
                <a:latin typeface="Aptos" panose="020B0004020202020204" pitchFamily="34" charset="0"/>
              </a:rPr>
              <a:t>con el tamaño y la complejidad</a:t>
            </a:r>
            <a:r>
              <a:rPr lang="es-ES" sz="1800" dirty="0">
                <a:solidFill>
                  <a:schemeClr val="accent1">
                    <a:lumMod val="75000"/>
                  </a:schemeClr>
                </a:solidFill>
                <a:latin typeface="Aptos" panose="020B0004020202020204" pitchFamily="34" charset="0"/>
              </a:rPr>
              <a:t> de la actividad aeronáutica del Estado y coherente respecto a los requisitos que figuran en el Convenio sobre Aviación Civil Internacional, que permita al Estado ejercer su vigilancia y gestión de la seguridad operacional de la aviación civil y hacer cumplir los reglamentos por conducto de las autoridades u organismos competentes establecidos para dicho </a:t>
            </a:r>
            <a:r>
              <a:rPr lang="es-PE" sz="1800" dirty="0">
                <a:solidFill>
                  <a:schemeClr val="accent1">
                    <a:lumMod val="75000"/>
                  </a:schemeClr>
                </a:solidFill>
                <a:latin typeface="Aptos" panose="020B0004020202020204" pitchFamily="34" charset="0"/>
              </a:rPr>
              <a:t>fin</a:t>
            </a:r>
            <a:r>
              <a:rPr lang="es-419" dirty="0">
                <a:solidFill>
                  <a:schemeClr val="accent1">
                    <a:lumMod val="75000"/>
                  </a:schemeClr>
                </a:solidFill>
                <a:latin typeface="Aptos" panose="020B0004020202020204" pitchFamily="34" charset="0"/>
              </a:rPr>
              <a:t>.</a:t>
            </a:r>
          </a:p>
          <a:p>
            <a:pPr algn="just"/>
            <a:endParaRPr lang="es-419" b="1" dirty="0">
              <a:solidFill>
                <a:schemeClr val="accent1">
                  <a:lumMod val="75000"/>
                </a:schemeClr>
              </a:solidFill>
              <a:latin typeface="Aptos" panose="020B0004020202020204" pitchFamily="34" charset="0"/>
            </a:endParaRPr>
          </a:p>
          <a:p>
            <a:pPr algn="just"/>
            <a:r>
              <a:rPr lang="es-ES" sz="1800" dirty="0">
                <a:solidFill>
                  <a:schemeClr val="accent1">
                    <a:lumMod val="75000"/>
                  </a:schemeClr>
                </a:solidFill>
                <a:latin typeface="Aptos" panose="020B0004020202020204" pitchFamily="34" charset="0"/>
              </a:rPr>
              <a:t>La legislación aeronáutica básica es el instrumento legislativo, conocido como “código de aviación civil” o “ley de aviación civil”, que se aplica a todas las personas y organizaciones sometidas a las leyes del Estado en cuestión. Es la clave de una vigilancia efectiva y sostenible de la seguridad operacional por el Estado. </a:t>
            </a:r>
            <a:r>
              <a:rPr lang="es-ES" dirty="0">
                <a:solidFill>
                  <a:schemeClr val="accent1">
                    <a:lumMod val="75000"/>
                  </a:schemeClr>
                </a:solidFill>
                <a:latin typeface="Aptos" panose="020B0004020202020204" pitchFamily="34" charset="0"/>
              </a:rPr>
              <a:t>D</a:t>
            </a:r>
            <a:r>
              <a:rPr lang="es-ES" sz="1800" dirty="0">
                <a:solidFill>
                  <a:schemeClr val="accent1">
                    <a:lumMod val="75000"/>
                  </a:schemeClr>
                </a:solidFill>
                <a:latin typeface="Aptos" panose="020B0004020202020204" pitchFamily="34" charset="0"/>
              </a:rPr>
              <a:t>ebería también contener un fundamento jurídico para el cumplimiento, incluida la capacidad de imponer restricciones operacionales.</a:t>
            </a:r>
            <a:endParaRPr lang="en-US" sz="1800" dirty="0">
              <a:solidFill>
                <a:schemeClr val="accent1">
                  <a:lumMod val="75000"/>
                </a:schemeClr>
              </a:solidFill>
              <a:latin typeface="Aptos" panose="020B0004020202020204" pitchFamily="34" charset="0"/>
            </a:endParaRPr>
          </a:p>
          <a:p>
            <a:pPr algn="just"/>
            <a:endParaRPr lang="en-US" b="1" dirty="0">
              <a:solidFill>
                <a:schemeClr val="accent1">
                  <a:lumMod val="75000"/>
                </a:schemeClr>
              </a:solidFill>
              <a:latin typeface="Aptos" panose="020B0004020202020204" pitchFamily="34" charset="0"/>
            </a:endParaRPr>
          </a:p>
        </p:txBody>
      </p:sp>
      <p:pic>
        <p:nvPicPr>
          <p:cNvPr id="2050" name="Picture 2" descr="Decreto Ley - Diario Constitucional">
            <a:extLst>
              <a:ext uri="{FF2B5EF4-FFF2-40B4-BE49-F238E27FC236}">
                <a16:creationId xmlns:a16="http://schemas.microsoft.com/office/drawing/2014/main" id="{2F41F44C-6C02-CE4A-44BA-DAA3BD0FB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6207" y="5272141"/>
            <a:ext cx="1287694" cy="12876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Action Button: Return 3">
            <a:hlinkClick r:id="rId3" action="ppaction://hlinksldjump" highlightClick="1"/>
            <a:extLst>
              <a:ext uri="{FF2B5EF4-FFF2-40B4-BE49-F238E27FC236}">
                <a16:creationId xmlns:a16="http://schemas.microsoft.com/office/drawing/2014/main" id="{F03145AB-83B9-8D9A-5CED-D98B1F39CD8F}"/>
              </a:ext>
            </a:extLst>
          </p:cNvPr>
          <p:cNvSpPr/>
          <p:nvPr/>
        </p:nvSpPr>
        <p:spPr>
          <a:xfrm>
            <a:off x="11513386" y="1070916"/>
            <a:ext cx="226032" cy="254450"/>
          </a:xfrm>
          <a:prstGeom prst="actionButtonRetur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220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9" y="1070916"/>
            <a:ext cx="10335802" cy="461665"/>
          </a:xfrm>
          <a:prstGeom prst="rect">
            <a:avLst/>
          </a:prstGeom>
          <a:noFill/>
        </p:spPr>
        <p:txBody>
          <a:bodyPr wrap="square" rtlCol="0">
            <a:spAutoFit/>
          </a:bodyPr>
          <a:lstStyle/>
          <a:p>
            <a:pPr algn="ctr"/>
            <a:r>
              <a:rPr lang="es-419" sz="2400" b="1" dirty="0">
                <a:solidFill>
                  <a:schemeClr val="accent1">
                    <a:lumMod val="75000"/>
                  </a:schemeClr>
                </a:solidFill>
                <a:latin typeface="Aptos" panose="020B0004020202020204" pitchFamily="34" charset="0"/>
              </a:rPr>
              <a:t>CE-2: Reglamentos de explotación específicos</a:t>
            </a:r>
          </a:p>
        </p:txBody>
      </p:sp>
      <p:sp>
        <p:nvSpPr>
          <p:cNvPr id="3" name="TextBox 2">
            <a:extLst>
              <a:ext uri="{FF2B5EF4-FFF2-40B4-BE49-F238E27FC236}">
                <a16:creationId xmlns:a16="http://schemas.microsoft.com/office/drawing/2014/main" id="{B16E25EB-87A3-6D35-D738-76AF5633A67B}"/>
              </a:ext>
            </a:extLst>
          </p:cNvPr>
          <p:cNvSpPr txBox="1"/>
          <p:nvPr/>
        </p:nvSpPr>
        <p:spPr>
          <a:xfrm>
            <a:off x="452581" y="1832474"/>
            <a:ext cx="11286837" cy="1200329"/>
          </a:xfrm>
          <a:prstGeom prst="rect">
            <a:avLst/>
          </a:prstGeom>
          <a:noFill/>
        </p:spPr>
        <p:txBody>
          <a:bodyPr wrap="square" rtlCol="0">
            <a:spAutoFit/>
          </a:bodyPr>
          <a:lstStyle/>
          <a:p>
            <a:pPr algn="just"/>
            <a:r>
              <a:rPr lang="es-ES" sz="1800" dirty="0">
                <a:solidFill>
                  <a:schemeClr val="accent1">
                    <a:lumMod val="75000"/>
                  </a:schemeClr>
                </a:solidFill>
                <a:latin typeface="Aptos" panose="020B0004020202020204" pitchFamily="34" charset="0"/>
              </a:rPr>
              <a:t>Los Estados promulgarán reglamentos que  cubran, como mínimo, los requisitos nacionales dimanantes de la legislación aeronáutica básica, en lo que respecta a procedimientos operacionales, productos, servicios, equipo e infraestructura normalizados, de conformidad con los Anexos al Convenio sobre Aviación Civil Internacional.</a:t>
            </a:r>
            <a:endParaRPr lang="en-US" sz="1800" b="1" dirty="0">
              <a:solidFill>
                <a:schemeClr val="accent1">
                  <a:lumMod val="75000"/>
                </a:schemeClr>
              </a:solidFill>
              <a:latin typeface="Aptos" panose="020B0004020202020204" pitchFamily="34" charset="0"/>
            </a:endParaRPr>
          </a:p>
          <a:p>
            <a:pPr algn="just"/>
            <a:endParaRPr lang="en-US" b="1" dirty="0">
              <a:solidFill>
                <a:schemeClr val="accent1">
                  <a:lumMod val="75000"/>
                </a:schemeClr>
              </a:solidFill>
              <a:latin typeface="Aptos" panose="020B0004020202020204" pitchFamily="34" charset="0"/>
            </a:endParaRPr>
          </a:p>
        </p:txBody>
      </p:sp>
      <p:sp>
        <p:nvSpPr>
          <p:cNvPr id="5" name="Speech Bubble: Oval 4">
            <a:extLst>
              <a:ext uri="{FF2B5EF4-FFF2-40B4-BE49-F238E27FC236}">
                <a16:creationId xmlns:a16="http://schemas.microsoft.com/office/drawing/2014/main" id="{57A16C83-3278-FBF9-E958-7FFC538CDAB3}"/>
              </a:ext>
            </a:extLst>
          </p:cNvPr>
          <p:cNvSpPr/>
          <p:nvPr/>
        </p:nvSpPr>
        <p:spPr>
          <a:xfrm>
            <a:off x="2075380" y="3284923"/>
            <a:ext cx="523982" cy="526551"/>
          </a:xfrm>
          <a:prstGeom prst="wedgeEllipseCallou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2400" b="1" dirty="0"/>
              <a:t>+</a:t>
            </a:r>
            <a:endParaRPr lang="en-US" sz="2400" b="1" dirty="0"/>
          </a:p>
        </p:txBody>
      </p:sp>
      <p:sp>
        <p:nvSpPr>
          <p:cNvPr id="9" name="2">
            <a:extLst>
              <a:ext uri="{FF2B5EF4-FFF2-40B4-BE49-F238E27FC236}">
                <a16:creationId xmlns:a16="http://schemas.microsoft.com/office/drawing/2014/main" id="{A54B1A1A-61F6-EDA2-4DDA-FCEE13D11FE1}"/>
              </a:ext>
            </a:extLst>
          </p:cNvPr>
          <p:cNvSpPr/>
          <p:nvPr/>
        </p:nvSpPr>
        <p:spPr>
          <a:xfrm>
            <a:off x="5976135" y="3309802"/>
            <a:ext cx="523982" cy="526551"/>
          </a:xfrm>
          <a:prstGeom prst="wedgeEllipseCallou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2400" b="1" dirty="0"/>
              <a:t>+</a:t>
            </a:r>
            <a:endParaRPr lang="en-US" sz="2400" b="1" dirty="0"/>
          </a:p>
        </p:txBody>
      </p:sp>
      <p:sp>
        <p:nvSpPr>
          <p:cNvPr id="10" name="Enmienda oportuna">
            <a:extLst>
              <a:ext uri="{FF2B5EF4-FFF2-40B4-BE49-F238E27FC236}">
                <a16:creationId xmlns:a16="http://schemas.microsoft.com/office/drawing/2014/main" id="{EFFF2903-7C76-75FD-4328-B6A01B64C31C}"/>
              </a:ext>
            </a:extLst>
          </p:cNvPr>
          <p:cNvSpPr/>
          <p:nvPr/>
        </p:nvSpPr>
        <p:spPr>
          <a:xfrm>
            <a:off x="4527479" y="4093445"/>
            <a:ext cx="3164440" cy="169363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300" dirty="0">
                <a:solidFill>
                  <a:schemeClr val="accent1">
                    <a:lumMod val="75000"/>
                  </a:schemeClr>
                </a:solidFill>
                <a:latin typeface="Aptos" panose="020B0004020202020204" pitchFamily="34" charset="0"/>
              </a:rPr>
              <a:t>El Estado debe elaborar e implantar un proceso para asegurar la enmienda oportuna de los reglamentos de explotación específicos, según corresponda, a fin de seguir el paso de las enmiendas de los Anexos al Convenio.</a:t>
            </a:r>
          </a:p>
        </p:txBody>
      </p:sp>
      <p:sp>
        <p:nvSpPr>
          <p:cNvPr id="11" name="3">
            <a:extLst>
              <a:ext uri="{FF2B5EF4-FFF2-40B4-BE49-F238E27FC236}">
                <a16:creationId xmlns:a16="http://schemas.microsoft.com/office/drawing/2014/main" id="{7C815535-D22F-09CA-4C66-6EB6A203D9E6}"/>
              </a:ext>
            </a:extLst>
          </p:cNvPr>
          <p:cNvSpPr/>
          <p:nvPr/>
        </p:nvSpPr>
        <p:spPr>
          <a:xfrm>
            <a:off x="9854629" y="3284923"/>
            <a:ext cx="523982" cy="526551"/>
          </a:xfrm>
          <a:prstGeom prst="wedgeEllipseCallou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2400" b="1" dirty="0"/>
              <a:t>+</a:t>
            </a:r>
            <a:endParaRPr lang="en-US" sz="2400" b="1" dirty="0"/>
          </a:p>
        </p:txBody>
      </p:sp>
      <p:sp>
        <p:nvSpPr>
          <p:cNvPr id="12" name="RSOO">
            <a:extLst>
              <a:ext uri="{FF2B5EF4-FFF2-40B4-BE49-F238E27FC236}">
                <a16:creationId xmlns:a16="http://schemas.microsoft.com/office/drawing/2014/main" id="{9284B6BA-7B76-1342-93BF-F058E61908A8}"/>
              </a:ext>
            </a:extLst>
          </p:cNvPr>
          <p:cNvSpPr/>
          <p:nvPr/>
        </p:nvSpPr>
        <p:spPr>
          <a:xfrm>
            <a:off x="8405973" y="4068567"/>
            <a:ext cx="3164440" cy="169364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300" dirty="0">
                <a:solidFill>
                  <a:schemeClr val="accent1">
                    <a:lumMod val="75000"/>
                  </a:schemeClr>
                </a:solidFill>
                <a:latin typeface="Aptos" panose="020B0004020202020204" pitchFamily="34" charset="0"/>
              </a:rPr>
              <a:t>Los Estados miembros de la OACI pueden adoptar los reglamentos de explotación específicos de otro Estado miembro o los elaborados por una organización regional de vigilancia de la seguridad operacional (RSOO).</a:t>
            </a:r>
          </a:p>
        </p:txBody>
      </p:sp>
      <p:sp>
        <p:nvSpPr>
          <p:cNvPr id="13" name="1">
            <a:extLst>
              <a:ext uri="{FF2B5EF4-FFF2-40B4-BE49-F238E27FC236}">
                <a16:creationId xmlns:a16="http://schemas.microsoft.com/office/drawing/2014/main" id="{B0AF90E8-C351-0BC4-0A57-11D8780CD452}"/>
              </a:ext>
            </a:extLst>
          </p:cNvPr>
          <p:cNvSpPr/>
          <p:nvPr/>
        </p:nvSpPr>
        <p:spPr>
          <a:xfrm>
            <a:off x="2070244" y="3284923"/>
            <a:ext cx="523982" cy="526551"/>
          </a:xfrm>
          <a:prstGeom prst="wedgeEllipseCallou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2400" b="1" dirty="0"/>
              <a:t>+</a:t>
            </a:r>
            <a:endParaRPr lang="en-US" sz="2400" b="1" dirty="0"/>
          </a:p>
        </p:txBody>
      </p:sp>
      <p:sp>
        <p:nvSpPr>
          <p:cNvPr id="14" name="Anexos">
            <a:extLst>
              <a:ext uri="{FF2B5EF4-FFF2-40B4-BE49-F238E27FC236}">
                <a16:creationId xmlns:a16="http://schemas.microsoft.com/office/drawing/2014/main" id="{8935BC01-4493-B5C2-CDB3-196BB5CA138F}"/>
              </a:ext>
            </a:extLst>
          </p:cNvPr>
          <p:cNvSpPr/>
          <p:nvPr/>
        </p:nvSpPr>
        <p:spPr>
          <a:xfrm>
            <a:off x="621587" y="4093445"/>
            <a:ext cx="3164440" cy="214729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300" dirty="0">
                <a:solidFill>
                  <a:schemeClr val="accent1">
                    <a:lumMod val="75000"/>
                  </a:schemeClr>
                </a:solidFill>
                <a:latin typeface="Aptos" panose="020B0004020202020204" pitchFamily="34" charset="0"/>
              </a:rPr>
              <a:t>Los Anexos no se han redactado para que puedan transponerse los SARPS palabra por palabra en los reglamentos nacionales. Incumbe a </a:t>
            </a:r>
            <a:r>
              <a:rPr lang="es-ES" sz="1300" u="sng" dirty="0">
                <a:solidFill>
                  <a:schemeClr val="accent1">
                    <a:lumMod val="75000"/>
                  </a:schemeClr>
                </a:solidFill>
                <a:latin typeface="Aptos" panose="020B0004020202020204" pitchFamily="34" charset="0"/>
              </a:rPr>
              <a:t>los Estados elaborar reglamentos que contengan detalles suficientes que sean coherentes con sus marcos jurídicos, incluidos los aspectos no relacionados con la aviación.</a:t>
            </a:r>
            <a:endParaRPr lang="en-US" sz="1300" dirty="0">
              <a:solidFill>
                <a:schemeClr val="accent1">
                  <a:lumMod val="75000"/>
                </a:schemeClr>
              </a:solidFill>
              <a:latin typeface="Aptos" panose="020B0004020202020204" pitchFamily="34" charset="0"/>
            </a:endParaRPr>
          </a:p>
        </p:txBody>
      </p:sp>
      <p:sp>
        <p:nvSpPr>
          <p:cNvPr id="15" name="Action Button: Return 14">
            <a:hlinkClick r:id="rId2" action="ppaction://hlinksldjump" highlightClick="1"/>
            <a:extLst>
              <a:ext uri="{FF2B5EF4-FFF2-40B4-BE49-F238E27FC236}">
                <a16:creationId xmlns:a16="http://schemas.microsoft.com/office/drawing/2014/main" id="{C450AB45-F255-94B8-7733-5D756DBFEEDF}"/>
              </a:ext>
            </a:extLst>
          </p:cNvPr>
          <p:cNvSpPr/>
          <p:nvPr/>
        </p:nvSpPr>
        <p:spPr>
          <a:xfrm>
            <a:off x="11513386" y="1070916"/>
            <a:ext cx="226032" cy="254450"/>
          </a:xfrm>
          <a:prstGeom prst="actionButtonRetur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1807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12"/>
                                        </p:tgtEl>
                                        <p:attrNameLst>
                                          <p:attrName>ppt_x</p:attrName>
                                        </p:attrNameLst>
                                      </p:cBhvr>
                                      <p:tavLst>
                                        <p:tav tm="0">
                                          <p:val>
                                            <p:strVal val="ppt_x"/>
                                          </p:val>
                                        </p:tav>
                                        <p:tav tm="100000">
                                          <p:val>
                                            <p:strVal val="ppt_x"/>
                                          </p:val>
                                        </p:tav>
                                      </p:tavLst>
                                    </p:anim>
                                    <p:anim calcmode="lin" valueType="num">
                                      <p:cBhvr additive="base">
                                        <p:cTn id="26" dur="500"/>
                                        <p:tgtEl>
                                          <p:spTgt spid="12"/>
                                        </p:tgtEl>
                                        <p:attrNameLst>
                                          <p:attrName>ppt_y</p:attrName>
                                        </p:attrNameLst>
                                      </p:cBhvr>
                                      <p:tavLst>
                                        <p:tav tm="0">
                                          <p:val>
                                            <p:strVal val="ppt_y"/>
                                          </p:val>
                                        </p:tav>
                                        <p:tav tm="100000">
                                          <p:val>
                                            <p:strVal val="1+ppt_h/2"/>
                                          </p:val>
                                        </p:tav>
                                      </p:tavLst>
                                    </p:anim>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14"/>
                                        </p:tgtEl>
                                        <p:attrNameLst>
                                          <p:attrName>ppt_x</p:attrName>
                                        </p:attrNameLst>
                                      </p:cBhvr>
                                      <p:tavLst>
                                        <p:tav tm="0">
                                          <p:val>
                                            <p:strVal val="ppt_x"/>
                                          </p:val>
                                        </p:tav>
                                        <p:tav tm="100000">
                                          <p:val>
                                            <p:strVal val="ppt_x"/>
                                          </p:val>
                                        </p:tav>
                                      </p:tavLst>
                                    </p:anim>
                                    <p:anim calcmode="lin" valueType="num">
                                      <p:cBhvr additive="base">
                                        <p:cTn id="39" dur="500"/>
                                        <p:tgtEl>
                                          <p:spTgt spid="14"/>
                                        </p:tgtEl>
                                        <p:attrNameLst>
                                          <p:attrName>ppt_y</p:attrName>
                                        </p:attrNameLst>
                                      </p:cBhvr>
                                      <p:tavLst>
                                        <p:tav tm="0">
                                          <p:val>
                                            <p:strVal val="ppt_y"/>
                                          </p:val>
                                        </p:tav>
                                        <p:tav tm="100000">
                                          <p:val>
                                            <p:strVal val="1+ppt_h/2"/>
                                          </p:val>
                                        </p:tav>
                                      </p:tavLst>
                                    </p:anim>
                                    <p:set>
                                      <p:cBhvr>
                                        <p:cTn id="4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0" grpId="0" animBg="1"/>
      <p:bldP spid="10" grpId="1" animBg="1"/>
      <p:bldP spid="12" grpId="0" animBg="1"/>
      <p:bldP spid="12" grpId="1" animBg="1"/>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9" y="1070916"/>
            <a:ext cx="10335802" cy="830997"/>
          </a:xfrm>
          <a:prstGeom prst="rect">
            <a:avLst/>
          </a:prstGeom>
          <a:noFill/>
        </p:spPr>
        <p:txBody>
          <a:bodyPr wrap="square" rtlCol="0">
            <a:spAutoFit/>
          </a:bodyPr>
          <a:lstStyle/>
          <a:p>
            <a:pPr algn="ctr"/>
            <a:r>
              <a:rPr lang="es-419" sz="2400" b="1" dirty="0">
                <a:solidFill>
                  <a:schemeClr val="accent1">
                    <a:lumMod val="75000"/>
                  </a:schemeClr>
                </a:solidFill>
                <a:latin typeface="Aptos" panose="020B0004020202020204" pitchFamily="34" charset="0"/>
              </a:rPr>
              <a:t>CE-3: Sistema estatal de aviación civil y funciones de supervisión de la seguridad operacional</a:t>
            </a:r>
          </a:p>
        </p:txBody>
      </p:sp>
      <p:sp>
        <p:nvSpPr>
          <p:cNvPr id="3" name="TextBox 2">
            <a:extLst>
              <a:ext uri="{FF2B5EF4-FFF2-40B4-BE49-F238E27FC236}">
                <a16:creationId xmlns:a16="http://schemas.microsoft.com/office/drawing/2014/main" id="{B16E25EB-87A3-6D35-D738-76AF5633A67B}"/>
              </a:ext>
            </a:extLst>
          </p:cNvPr>
          <p:cNvSpPr txBox="1"/>
          <p:nvPr/>
        </p:nvSpPr>
        <p:spPr>
          <a:xfrm>
            <a:off x="452581" y="2089328"/>
            <a:ext cx="11286837" cy="1754326"/>
          </a:xfrm>
          <a:prstGeom prst="rect">
            <a:avLst/>
          </a:prstGeom>
          <a:noFill/>
        </p:spPr>
        <p:txBody>
          <a:bodyPr wrap="square" rtlCol="0">
            <a:spAutoFit/>
          </a:bodyPr>
          <a:lstStyle/>
          <a:p>
            <a:pPr algn="just"/>
            <a:r>
              <a:rPr lang="es-ES" sz="1800" dirty="0">
                <a:solidFill>
                  <a:schemeClr val="accent1">
                    <a:lumMod val="75000"/>
                  </a:schemeClr>
                </a:solidFill>
                <a:latin typeface="Aptos" panose="020B0004020202020204" pitchFamily="34" charset="0"/>
              </a:rPr>
              <a:t>Establecimiento de autoridades u organismos gubernamentales competentes, según corresponda, que cuenten con el apoyo de personal suficiente y cualificado y con recursos financieros adecuados para la gestión de la seguridad operacional.</a:t>
            </a:r>
          </a:p>
          <a:p>
            <a:pPr algn="just"/>
            <a:endParaRPr lang="es-ES" dirty="0">
              <a:solidFill>
                <a:schemeClr val="accent1">
                  <a:lumMod val="75000"/>
                </a:schemeClr>
              </a:solidFill>
              <a:latin typeface="Aptos" panose="020B0004020202020204" pitchFamily="34" charset="0"/>
            </a:endParaRPr>
          </a:p>
          <a:p>
            <a:pPr algn="just"/>
            <a:r>
              <a:rPr lang="es-ES" sz="1800" dirty="0">
                <a:solidFill>
                  <a:schemeClr val="accent1">
                    <a:lumMod val="75000"/>
                  </a:schemeClr>
                </a:solidFill>
                <a:latin typeface="Aptos" panose="020B0004020202020204" pitchFamily="34" charset="0"/>
              </a:rPr>
              <a:t>Un Estado requiere una organización apropiada y práctica y que emplee el personal necesario, incluido personal técnico y de apoyo, para desempeñar sus funciones y obligaciones de supervisión de la seguridad operacional.</a:t>
            </a:r>
          </a:p>
        </p:txBody>
      </p:sp>
      <p:sp>
        <p:nvSpPr>
          <p:cNvPr id="6" name="Speech Bubble: Rectangle with Corners Rounded 5">
            <a:extLst>
              <a:ext uri="{FF2B5EF4-FFF2-40B4-BE49-F238E27FC236}">
                <a16:creationId xmlns:a16="http://schemas.microsoft.com/office/drawing/2014/main" id="{942DE869-B957-8220-949F-DEB7CF01075F}"/>
              </a:ext>
            </a:extLst>
          </p:cNvPr>
          <p:cNvSpPr/>
          <p:nvPr/>
        </p:nvSpPr>
        <p:spPr>
          <a:xfrm>
            <a:off x="2683008" y="4369250"/>
            <a:ext cx="8818652" cy="1417834"/>
          </a:xfrm>
          <a:prstGeom prst="wedgeRoundRectCallout">
            <a:avLst>
              <a:gd name="adj1" fmla="val -32134"/>
              <a:gd name="adj2" fmla="val 87863"/>
              <a:gd name="adj3" fmla="val 16667"/>
            </a:avLst>
          </a:prstGeom>
          <a:noFill/>
          <a:ln w="28575">
            <a:solidFill>
              <a:schemeClr val="accent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419" b="1" dirty="0">
                <a:solidFill>
                  <a:schemeClr val="accent1">
                    <a:lumMod val="75000"/>
                  </a:schemeClr>
                </a:solidFill>
                <a:latin typeface="Aptos" panose="020B0004020202020204" pitchFamily="34" charset="0"/>
              </a:rPr>
              <a:t>Cuando aplique, debe </a:t>
            </a:r>
            <a:r>
              <a:rPr lang="es-ES" b="1" dirty="0">
                <a:solidFill>
                  <a:schemeClr val="accent1">
                    <a:lumMod val="75000"/>
                  </a:schemeClr>
                </a:solidFill>
                <a:latin typeface="Aptos" panose="020B0004020202020204" pitchFamily="34" charset="0"/>
              </a:rPr>
              <a:t>establecerse una clara separación de funciones y responsabilidades entre la autoridad de reglamentación y el proveedor de servicios, incluidos mecanismos para evitar conflictos de interés aparentes, posibles o reales</a:t>
            </a:r>
            <a:endParaRPr lang="en-US" b="1" dirty="0">
              <a:solidFill>
                <a:schemeClr val="accent1">
                  <a:lumMod val="75000"/>
                </a:schemeClr>
              </a:solidFill>
              <a:latin typeface="Aptos" panose="020B0004020202020204" pitchFamily="34" charset="0"/>
            </a:endParaRPr>
          </a:p>
        </p:txBody>
      </p:sp>
      <p:pic>
        <p:nvPicPr>
          <p:cNvPr id="8196" name="Picture 4" descr="Warning Sign PNG, Attention, Caution Sign Icon - Free Transparent PNG Logos">
            <a:extLst>
              <a:ext uri="{FF2B5EF4-FFF2-40B4-BE49-F238E27FC236}">
                <a16:creationId xmlns:a16="http://schemas.microsoft.com/office/drawing/2014/main" id="{A5B6BB04-4FAF-EE70-0B56-46A49AE6A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245" y="4685178"/>
            <a:ext cx="663005" cy="552504"/>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Return 6">
            <a:hlinkClick r:id="rId3" action="ppaction://hlinksldjump" highlightClick="1"/>
            <a:extLst>
              <a:ext uri="{FF2B5EF4-FFF2-40B4-BE49-F238E27FC236}">
                <a16:creationId xmlns:a16="http://schemas.microsoft.com/office/drawing/2014/main" id="{7AA248DA-9765-1553-AC11-F5DFE7D1C959}"/>
              </a:ext>
            </a:extLst>
          </p:cNvPr>
          <p:cNvSpPr/>
          <p:nvPr/>
        </p:nvSpPr>
        <p:spPr>
          <a:xfrm>
            <a:off x="11513386" y="1070916"/>
            <a:ext cx="226032" cy="254450"/>
          </a:xfrm>
          <a:prstGeom prst="actionButtonRetur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930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9" y="1070916"/>
            <a:ext cx="10335802" cy="461665"/>
          </a:xfrm>
          <a:prstGeom prst="rect">
            <a:avLst/>
          </a:prstGeom>
          <a:noFill/>
        </p:spPr>
        <p:txBody>
          <a:bodyPr wrap="square" rtlCol="0">
            <a:spAutoFit/>
          </a:bodyPr>
          <a:lstStyle/>
          <a:p>
            <a:pPr algn="ctr"/>
            <a:r>
              <a:rPr lang="es-419" sz="2400" b="1" dirty="0">
                <a:solidFill>
                  <a:schemeClr val="accent1">
                    <a:lumMod val="75000"/>
                  </a:schemeClr>
                </a:solidFill>
                <a:latin typeface="Aptos" panose="020B0004020202020204" pitchFamily="34" charset="0"/>
              </a:rPr>
              <a:t>CE-4: Personal técnico cualificado</a:t>
            </a:r>
          </a:p>
        </p:txBody>
      </p:sp>
      <p:sp>
        <p:nvSpPr>
          <p:cNvPr id="3" name="TextBox 2">
            <a:extLst>
              <a:ext uri="{FF2B5EF4-FFF2-40B4-BE49-F238E27FC236}">
                <a16:creationId xmlns:a16="http://schemas.microsoft.com/office/drawing/2014/main" id="{B16E25EB-87A3-6D35-D738-76AF5633A67B}"/>
              </a:ext>
            </a:extLst>
          </p:cNvPr>
          <p:cNvSpPr txBox="1"/>
          <p:nvPr/>
        </p:nvSpPr>
        <p:spPr>
          <a:xfrm>
            <a:off x="452581" y="1832474"/>
            <a:ext cx="11286837" cy="1200329"/>
          </a:xfrm>
          <a:prstGeom prst="rect">
            <a:avLst/>
          </a:prstGeom>
          <a:noFill/>
        </p:spPr>
        <p:txBody>
          <a:bodyPr wrap="square" rtlCol="0">
            <a:spAutoFit/>
          </a:bodyPr>
          <a:lstStyle/>
          <a:p>
            <a:pPr algn="just"/>
            <a:r>
              <a:rPr lang="es-ES" sz="1800" dirty="0">
                <a:solidFill>
                  <a:schemeClr val="accent1">
                    <a:lumMod val="75000"/>
                  </a:schemeClr>
                </a:solidFill>
                <a:latin typeface="Aptos" panose="020B0004020202020204" pitchFamily="34" charset="0"/>
              </a:rPr>
              <a:t>Establecimiento de requisitos relativos a las cualificaciones mínimas del personal técnico que desempeña funciones relacionadas con la seguridad operacional y suministro de instrucción inicial y continua apropiada para mantener y mejorar la competencia de dicho personal al nivel deseado. Los Estados implantarán un sistema para mantener registros de instrucción para el personal técnico.</a:t>
            </a:r>
          </a:p>
        </p:txBody>
      </p:sp>
      <p:sp>
        <p:nvSpPr>
          <p:cNvPr id="4" name="2">
            <a:extLst>
              <a:ext uri="{FF2B5EF4-FFF2-40B4-BE49-F238E27FC236}">
                <a16:creationId xmlns:a16="http://schemas.microsoft.com/office/drawing/2014/main" id="{AFF53079-3D43-69B6-6B81-FC91F7AF12CA}"/>
              </a:ext>
            </a:extLst>
          </p:cNvPr>
          <p:cNvSpPr/>
          <p:nvPr/>
        </p:nvSpPr>
        <p:spPr>
          <a:xfrm>
            <a:off x="7876855" y="3323526"/>
            <a:ext cx="523982" cy="526551"/>
          </a:xfrm>
          <a:prstGeom prst="wedgeEllipseCallou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2400" b="1" dirty="0"/>
              <a:t>+</a:t>
            </a:r>
            <a:endParaRPr lang="en-US" sz="2400" b="1" dirty="0"/>
          </a:p>
        </p:txBody>
      </p:sp>
      <p:sp>
        <p:nvSpPr>
          <p:cNvPr id="5" name="autoridades estatales">
            <a:extLst>
              <a:ext uri="{FF2B5EF4-FFF2-40B4-BE49-F238E27FC236}">
                <a16:creationId xmlns:a16="http://schemas.microsoft.com/office/drawing/2014/main" id="{28355E12-AE87-2EC5-063E-8DBAA4590DA8}"/>
              </a:ext>
            </a:extLst>
          </p:cNvPr>
          <p:cNvSpPr/>
          <p:nvPr/>
        </p:nvSpPr>
        <p:spPr>
          <a:xfrm>
            <a:off x="6428199" y="4107169"/>
            <a:ext cx="3164440" cy="169363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300" dirty="0">
                <a:solidFill>
                  <a:schemeClr val="accent1">
                    <a:lumMod val="75000"/>
                  </a:schemeClr>
                </a:solidFill>
                <a:latin typeface="Aptos" panose="020B0004020202020204" pitchFamily="34" charset="0"/>
              </a:rPr>
              <a:t>Las autoridades estatales deben establecer e implantar un sistema de instrucción eficaz. Éste debería basarse en una política de instrucción documentada, que sea establecida y firmada a nivel de la dirección de las autoridades estatales.</a:t>
            </a:r>
          </a:p>
        </p:txBody>
      </p:sp>
      <p:sp>
        <p:nvSpPr>
          <p:cNvPr id="6" name="1">
            <a:extLst>
              <a:ext uri="{FF2B5EF4-FFF2-40B4-BE49-F238E27FC236}">
                <a16:creationId xmlns:a16="http://schemas.microsoft.com/office/drawing/2014/main" id="{C860270D-2D97-0C0C-60EE-670C41A7ED13}"/>
              </a:ext>
            </a:extLst>
          </p:cNvPr>
          <p:cNvSpPr/>
          <p:nvPr/>
        </p:nvSpPr>
        <p:spPr>
          <a:xfrm>
            <a:off x="3970964" y="3298647"/>
            <a:ext cx="523982" cy="526551"/>
          </a:xfrm>
          <a:prstGeom prst="wedgeEllipseCallou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2400" b="1" dirty="0"/>
              <a:t>+</a:t>
            </a:r>
            <a:endParaRPr lang="en-US" sz="2400" b="1" dirty="0"/>
          </a:p>
        </p:txBody>
      </p:sp>
      <p:sp>
        <p:nvSpPr>
          <p:cNvPr id="7" name="inspector cualificado">
            <a:extLst>
              <a:ext uri="{FF2B5EF4-FFF2-40B4-BE49-F238E27FC236}">
                <a16:creationId xmlns:a16="http://schemas.microsoft.com/office/drawing/2014/main" id="{12C92614-6190-DA5B-5BA4-EBD8917068C1}"/>
              </a:ext>
            </a:extLst>
          </p:cNvPr>
          <p:cNvSpPr/>
          <p:nvPr/>
        </p:nvSpPr>
        <p:spPr>
          <a:xfrm>
            <a:off x="2522308" y="4082291"/>
            <a:ext cx="3164440" cy="207193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300" dirty="0">
                <a:solidFill>
                  <a:schemeClr val="accent1">
                    <a:lumMod val="75000"/>
                  </a:schemeClr>
                </a:solidFill>
                <a:latin typeface="Aptos" panose="020B0004020202020204" pitchFamily="34" charset="0"/>
              </a:rPr>
              <a:t>Un inspector debería estar plenamente cualificado, con aptitudes específicas en materia de reglamentación, y demostrar un nivel apropiado mínimo de conocimientos técnicos. Sus cualificaciones deberían idealmente equivaler a las de las personas a las que examina.</a:t>
            </a:r>
          </a:p>
        </p:txBody>
      </p:sp>
      <p:sp>
        <p:nvSpPr>
          <p:cNvPr id="9" name="Action Button: Return 8">
            <a:hlinkClick r:id="rId2" action="ppaction://hlinksldjump" highlightClick="1"/>
            <a:extLst>
              <a:ext uri="{FF2B5EF4-FFF2-40B4-BE49-F238E27FC236}">
                <a16:creationId xmlns:a16="http://schemas.microsoft.com/office/drawing/2014/main" id="{AB69C23D-1CFF-678D-E750-0F36D1537C56}"/>
              </a:ext>
            </a:extLst>
          </p:cNvPr>
          <p:cNvSpPr/>
          <p:nvPr/>
        </p:nvSpPr>
        <p:spPr>
          <a:xfrm>
            <a:off x="11513386" y="1070916"/>
            <a:ext cx="226032" cy="254450"/>
          </a:xfrm>
          <a:prstGeom prst="actionButtonRetur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523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5" grpId="0" animBg="1"/>
      <p:bldP spid="5" grpId="1" animBg="1"/>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8" y="998997"/>
            <a:ext cx="10335802" cy="830997"/>
          </a:xfrm>
          <a:prstGeom prst="rect">
            <a:avLst/>
          </a:prstGeom>
          <a:noFill/>
        </p:spPr>
        <p:txBody>
          <a:bodyPr wrap="square" rtlCol="0">
            <a:spAutoFit/>
          </a:bodyPr>
          <a:lstStyle/>
          <a:p>
            <a:pPr algn="ctr"/>
            <a:r>
              <a:rPr lang="es-419" sz="2400" b="1" dirty="0">
                <a:solidFill>
                  <a:schemeClr val="accent1">
                    <a:lumMod val="75000"/>
                  </a:schemeClr>
                </a:solidFill>
                <a:latin typeface="Aptos" panose="020B0004020202020204" pitchFamily="34" charset="0"/>
              </a:rPr>
              <a:t>CE-5: </a:t>
            </a:r>
            <a:r>
              <a:rPr lang="es-ES" sz="2400" b="1" dirty="0">
                <a:solidFill>
                  <a:schemeClr val="accent1">
                    <a:lumMod val="75000"/>
                  </a:schemeClr>
                </a:solidFill>
                <a:latin typeface="Aptos" panose="020B0004020202020204" pitchFamily="34" charset="0"/>
              </a:rPr>
              <a:t>Orientación técnica, medios y suministro de información crítica en materia de seguridad operacional</a:t>
            </a:r>
            <a:endParaRPr lang="es-419" sz="2400" b="1" dirty="0">
              <a:solidFill>
                <a:schemeClr val="accent1">
                  <a:lumMod val="75000"/>
                </a:schemeClr>
              </a:solidFill>
              <a:latin typeface="Aptos" panose="020B0004020202020204" pitchFamily="34" charset="0"/>
            </a:endParaRPr>
          </a:p>
        </p:txBody>
      </p:sp>
      <p:sp>
        <p:nvSpPr>
          <p:cNvPr id="3" name="TextBox 2">
            <a:extLst>
              <a:ext uri="{FF2B5EF4-FFF2-40B4-BE49-F238E27FC236}">
                <a16:creationId xmlns:a16="http://schemas.microsoft.com/office/drawing/2014/main" id="{B16E25EB-87A3-6D35-D738-76AF5633A67B}"/>
              </a:ext>
            </a:extLst>
          </p:cNvPr>
          <p:cNvSpPr txBox="1"/>
          <p:nvPr/>
        </p:nvSpPr>
        <p:spPr>
          <a:xfrm>
            <a:off x="452581" y="2140699"/>
            <a:ext cx="11286837" cy="2031325"/>
          </a:xfrm>
          <a:prstGeom prst="rect">
            <a:avLst/>
          </a:prstGeom>
          <a:noFill/>
        </p:spPr>
        <p:txBody>
          <a:bodyPr wrap="square" rtlCol="0">
            <a:spAutoFit/>
          </a:bodyPr>
          <a:lstStyle/>
          <a:p>
            <a:pPr algn="just"/>
            <a:r>
              <a:rPr lang="es-ES" dirty="0">
                <a:solidFill>
                  <a:schemeClr val="accent1">
                    <a:lumMod val="75000"/>
                  </a:schemeClr>
                </a:solidFill>
                <a:latin typeface="Aptos" panose="020B0004020202020204" pitchFamily="34" charset="0"/>
              </a:rPr>
              <a:t>Es el s</a:t>
            </a:r>
            <a:r>
              <a:rPr lang="es-ES" sz="1800" dirty="0">
                <a:solidFill>
                  <a:schemeClr val="accent1">
                    <a:lumMod val="75000"/>
                  </a:schemeClr>
                </a:solidFill>
                <a:latin typeface="Aptos" panose="020B0004020202020204" pitchFamily="34" charset="0"/>
              </a:rPr>
              <a:t>uministro de instalaciones apropiadas, textos de orientación y procedimientos de carácter técnico actualizados y completos, información crítica sobre seguridad operacional, instrumentos y equipo y medios de transporte, según convenga, al personal técnico para que pueda desempeñar con eficacia sus funciones de supervisión de la seguridad operacional.</a:t>
            </a:r>
          </a:p>
          <a:p>
            <a:pPr algn="just"/>
            <a:endParaRPr lang="es-ES" dirty="0">
              <a:solidFill>
                <a:schemeClr val="accent1">
                  <a:lumMod val="75000"/>
                </a:schemeClr>
              </a:solidFill>
              <a:latin typeface="Aptos" panose="020B0004020202020204" pitchFamily="34" charset="0"/>
            </a:endParaRPr>
          </a:p>
          <a:p>
            <a:pPr algn="just"/>
            <a:r>
              <a:rPr lang="es-ES" sz="1800" dirty="0">
                <a:solidFill>
                  <a:schemeClr val="accent1">
                    <a:lumMod val="75000"/>
                  </a:schemeClr>
                </a:solidFill>
                <a:latin typeface="Aptos" panose="020B0004020202020204" pitchFamily="34" charset="0"/>
              </a:rPr>
              <a:t>Los procedimientos relacionados con una tarea o actividad específica deberían responder a lo siguiente: ¿Quién hace qué; cómo, cuándo; y en coordinación con quién?</a:t>
            </a:r>
          </a:p>
        </p:txBody>
      </p:sp>
      <p:pic>
        <p:nvPicPr>
          <p:cNvPr id="4" name="Picture 2" descr="Imágenes de Bombilla | Vectores, fotos de stock y PSD gratuitos">
            <a:extLst>
              <a:ext uri="{FF2B5EF4-FFF2-40B4-BE49-F238E27FC236}">
                <a16:creationId xmlns:a16="http://schemas.microsoft.com/office/drawing/2014/main" id="{7F104F0C-2FDE-18E3-AD72-822C4093E9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9452" y="4243944"/>
            <a:ext cx="1709057" cy="1709057"/>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Return 5">
            <a:hlinkClick r:id="rId3" action="ppaction://hlinksldjump" highlightClick="1"/>
            <a:extLst>
              <a:ext uri="{FF2B5EF4-FFF2-40B4-BE49-F238E27FC236}">
                <a16:creationId xmlns:a16="http://schemas.microsoft.com/office/drawing/2014/main" id="{50BE32D5-4379-5A4A-D889-F983CEE3B56D}"/>
              </a:ext>
            </a:extLst>
          </p:cNvPr>
          <p:cNvSpPr/>
          <p:nvPr/>
        </p:nvSpPr>
        <p:spPr>
          <a:xfrm>
            <a:off x="11513386" y="1070916"/>
            <a:ext cx="226032" cy="254450"/>
          </a:xfrm>
          <a:prstGeom prst="actionButtonRetur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094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9" y="1070916"/>
            <a:ext cx="10335802" cy="830997"/>
          </a:xfrm>
          <a:prstGeom prst="rect">
            <a:avLst/>
          </a:prstGeom>
          <a:noFill/>
        </p:spPr>
        <p:txBody>
          <a:bodyPr wrap="square" rtlCol="0">
            <a:spAutoFit/>
          </a:bodyPr>
          <a:lstStyle/>
          <a:p>
            <a:pPr algn="ctr"/>
            <a:r>
              <a:rPr lang="es-419" sz="2400" b="1" dirty="0">
                <a:solidFill>
                  <a:schemeClr val="accent1">
                    <a:lumMod val="75000"/>
                  </a:schemeClr>
                </a:solidFill>
                <a:latin typeface="Aptos" panose="020B0004020202020204" pitchFamily="34" charset="0"/>
              </a:rPr>
              <a:t>CE-6: </a:t>
            </a:r>
            <a:r>
              <a:rPr lang="es-ES" sz="2400" b="1" dirty="0">
                <a:solidFill>
                  <a:schemeClr val="accent1">
                    <a:lumMod val="75000"/>
                  </a:schemeClr>
                </a:solidFill>
                <a:latin typeface="Aptos" panose="020B0004020202020204" pitchFamily="34" charset="0"/>
              </a:rPr>
              <a:t>Obligaciones en cuanto a otorgamiento de licencias, certificaciones, autorizaciones y aprobaciones</a:t>
            </a:r>
            <a:endParaRPr lang="es-419" sz="2400" b="1" dirty="0">
              <a:solidFill>
                <a:schemeClr val="accent1">
                  <a:lumMod val="75000"/>
                </a:schemeClr>
              </a:solidFill>
              <a:latin typeface="Aptos" panose="020B0004020202020204" pitchFamily="34" charset="0"/>
            </a:endParaRPr>
          </a:p>
        </p:txBody>
      </p:sp>
      <p:sp>
        <p:nvSpPr>
          <p:cNvPr id="3" name="TextBox 2">
            <a:extLst>
              <a:ext uri="{FF2B5EF4-FFF2-40B4-BE49-F238E27FC236}">
                <a16:creationId xmlns:a16="http://schemas.microsoft.com/office/drawing/2014/main" id="{B16E25EB-87A3-6D35-D738-76AF5633A67B}"/>
              </a:ext>
            </a:extLst>
          </p:cNvPr>
          <p:cNvSpPr txBox="1"/>
          <p:nvPr/>
        </p:nvSpPr>
        <p:spPr>
          <a:xfrm>
            <a:off x="452581" y="2490020"/>
            <a:ext cx="11286837" cy="2031325"/>
          </a:xfrm>
          <a:prstGeom prst="rect">
            <a:avLst/>
          </a:prstGeom>
          <a:noFill/>
        </p:spPr>
        <p:txBody>
          <a:bodyPr wrap="square" rtlCol="0">
            <a:spAutoFit/>
          </a:bodyPr>
          <a:lstStyle/>
          <a:p>
            <a:pPr algn="just"/>
            <a:r>
              <a:rPr lang="es-ES" sz="1800" dirty="0">
                <a:solidFill>
                  <a:schemeClr val="accent1">
                    <a:lumMod val="75000"/>
                  </a:schemeClr>
                </a:solidFill>
                <a:latin typeface="Aptos" panose="020B0004020202020204" pitchFamily="34" charset="0"/>
              </a:rPr>
              <a:t>Se refiere a la implementación de procesos y procedimientos documentados para garantizar que las personas y organizaciones que realizan una actividad aeronáutica cumplan los requisitos establecidos antes de que se les permita ejercer los privilegios que les otorga una licencia, un certificado, una autorización o una aprobación para llevar a cabo la actividad aeronáutica pertinente.</a:t>
            </a:r>
          </a:p>
          <a:p>
            <a:pPr algn="just"/>
            <a:endParaRPr lang="es-ES" dirty="0">
              <a:solidFill>
                <a:schemeClr val="accent1">
                  <a:lumMod val="75000"/>
                </a:schemeClr>
              </a:solidFill>
              <a:latin typeface="Aptos" panose="020B0004020202020204" pitchFamily="34" charset="0"/>
            </a:endParaRPr>
          </a:p>
          <a:p>
            <a:pPr algn="just"/>
            <a:r>
              <a:rPr lang="es-ES" sz="1800" dirty="0">
                <a:solidFill>
                  <a:schemeClr val="accent1">
                    <a:lumMod val="75000"/>
                  </a:schemeClr>
                </a:solidFill>
                <a:latin typeface="Aptos" panose="020B0004020202020204" pitchFamily="34" charset="0"/>
              </a:rPr>
              <a:t>En materia ANS, en CE-6 se aborda la manera en que el Estado asegura que los proveedores de servicios cumplan efectivamente la legislación nacional relacionada con la seguridad operacional.</a:t>
            </a:r>
          </a:p>
        </p:txBody>
      </p:sp>
      <p:sp>
        <p:nvSpPr>
          <p:cNvPr id="4" name="Action Button: Return 3">
            <a:hlinkClick r:id="rId2" action="ppaction://hlinksldjump" highlightClick="1"/>
            <a:extLst>
              <a:ext uri="{FF2B5EF4-FFF2-40B4-BE49-F238E27FC236}">
                <a16:creationId xmlns:a16="http://schemas.microsoft.com/office/drawing/2014/main" id="{CA845CEC-8FE2-E867-95EB-0B141B64CA31}"/>
              </a:ext>
            </a:extLst>
          </p:cNvPr>
          <p:cNvSpPr/>
          <p:nvPr/>
        </p:nvSpPr>
        <p:spPr>
          <a:xfrm>
            <a:off x="11513386" y="1070916"/>
            <a:ext cx="226032" cy="254450"/>
          </a:xfrm>
          <a:prstGeom prst="actionButtonRetur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456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9" y="1070916"/>
            <a:ext cx="10335802" cy="461665"/>
          </a:xfrm>
          <a:prstGeom prst="rect">
            <a:avLst/>
          </a:prstGeom>
          <a:noFill/>
        </p:spPr>
        <p:txBody>
          <a:bodyPr wrap="square" rtlCol="0">
            <a:spAutoFit/>
          </a:bodyPr>
          <a:lstStyle/>
          <a:p>
            <a:pPr algn="ctr"/>
            <a:r>
              <a:rPr lang="es-419" sz="2400" b="1" dirty="0">
                <a:solidFill>
                  <a:schemeClr val="accent1">
                    <a:lumMod val="75000"/>
                  </a:schemeClr>
                </a:solidFill>
                <a:latin typeface="Aptos" panose="020B0004020202020204" pitchFamily="34" charset="0"/>
              </a:rPr>
              <a:t>CE-7: Obligaciones de vigilancia</a:t>
            </a:r>
          </a:p>
        </p:txBody>
      </p:sp>
      <p:sp>
        <p:nvSpPr>
          <p:cNvPr id="3" name="TextBox 2">
            <a:extLst>
              <a:ext uri="{FF2B5EF4-FFF2-40B4-BE49-F238E27FC236}">
                <a16:creationId xmlns:a16="http://schemas.microsoft.com/office/drawing/2014/main" id="{B16E25EB-87A3-6D35-D738-76AF5633A67B}"/>
              </a:ext>
            </a:extLst>
          </p:cNvPr>
          <p:cNvSpPr txBox="1"/>
          <p:nvPr/>
        </p:nvSpPr>
        <p:spPr>
          <a:xfrm>
            <a:off x="452581" y="2099602"/>
            <a:ext cx="11286837" cy="1754326"/>
          </a:xfrm>
          <a:prstGeom prst="rect">
            <a:avLst/>
          </a:prstGeom>
          <a:noFill/>
        </p:spPr>
        <p:txBody>
          <a:bodyPr wrap="square" rtlCol="0">
            <a:spAutoFit/>
          </a:bodyPr>
          <a:lstStyle/>
          <a:p>
            <a:pPr algn="just"/>
            <a:r>
              <a:rPr lang="es-ES" sz="1800" dirty="0">
                <a:solidFill>
                  <a:schemeClr val="accent1">
                    <a:lumMod val="75000"/>
                  </a:schemeClr>
                </a:solidFill>
                <a:latin typeface="Aptos" panose="020B0004020202020204" pitchFamily="34" charset="0"/>
              </a:rPr>
              <a:t>Es la implementación de procesos de vigilancia documentados, definiendo y planificando inspecciones, auditorías y actividades de observación de manera continua, a fin de asegurarse, en forma preventiva, de que los titulares de una licencia, certificado, autorización o aprobación en el ámbito de la aviación sigan cumpliendo los requisitos establecidos. Esto abarca la supervisión del personal designado por la autoridad para que, en su nombre, desempeñe funciones de vigilancia de la seguridad operacional.</a:t>
            </a:r>
          </a:p>
          <a:p>
            <a:pPr algn="just"/>
            <a:endParaRPr lang="en-US" b="1" dirty="0">
              <a:solidFill>
                <a:schemeClr val="accent1">
                  <a:lumMod val="75000"/>
                </a:schemeClr>
              </a:solidFill>
              <a:latin typeface="Aptos" panose="020B0004020202020204" pitchFamily="34" charset="0"/>
            </a:endParaRPr>
          </a:p>
        </p:txBody>
      </p:sp>
      <p:sp>
        <p:nvSpPr>
          <p:cNvPr id="4" name="2">
            <a:extLst>
              <a:ext uri="{FF2B5EF4-FFF2-40B4-BE49-F238E27FC236}">
                <a16:creationId xmlns:a16="http://schemas.microsoft.com/office/drawing/2014/main" id="{203728C3-2EA7-629D-42F2-ACF549CAF92C}"/>
              </a:ext>
            </a:extLst>
          </p:cNvPr>
          <p:cNvSpPr/>
          <p:nvPr/>
        </p:nvSpPr>
        <p:spPr>
          <a:xfrm>
            <a:off x="7825485" y="3615531"/>
            <a:ext cx="523982" cy="526551"/>
          </a:xfrm>
          <a:prstGeom prst="wedgeEllipseCallou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2400" b="1" dirty="0"/>
              <a:t>+</a:t>
            </a:r>
            <a:endParaRPr lang="en-US" sz="2400" b="1" dirty="0"/>
          </a:p>
        </p:txBody>
      </p:sp>
      <p:sp>
        <p:nvSpPr>
          <p:cNvPr id="5" name="cada org">
            <a:extLst>
              <a:ext uri="{FF2B5EF4-FFF2-40B4-BE49-F238E27FC236}">
                <a16:creationId xmlns:a16="http://schemas.microsoft.com/office/drawing/2014/main" id="{C2FEE991-DB1B-8576-7284-229A03ECBB90}"/>
              </a:ext>
            </a:extLst>
          </p:cNvPr>
          <p:cNvSpPr/>
          <p:nvPr/>
        </p:nvSpPr>
        <p:spPr>
          <a:xfrm>
            <a:off x="6376829" y="4399174"/>
            <a:ext cx="3164440" cy="1148871"/>
          </a:xfrm>
          <a:prstGeom prst="round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300" dirty="0">
                <a:solidFill>
                  <a:schemeClr val="accent1">
                    <a:lumMod val="75000"/>
                  </a:schemeClr>
                </a:solidFill>
                <a:latin typeface="Aptos" panose="020B0004020202020204" pitchFamily="34" charset="0"/>
              </a:rPr>
              <a:t>Para cada organización dentro del Estado debería elaborarse un plan de vigilancia periódica basado en el programa de vigilancia aplicable.</a:t>
            </a:r>
          </a:p>
        </p:txBody>
      </p:sp>
      <p:sp>
        <p:nvSpPr>
          <p:cNvPr id="6" name="1">
            <a:extLst>
              <a:ext uri="{FF2B5EF4-FFF2-40B4-BE49-F238E27FC236}">
                <a16:creationId xmlns:a16="http://schemas.microsoft.com/office/drawing/2014/main" id="{1652A1FD-3E78-76DE-FCDD-15F2D4630D3B}"/>
              </a:ext>
            </a:extLst>
          </p:cNvPr>
          <p:cNvSpPr/>
          <p:nvPr/>
        </p:nvSpPr>
        <p:spPr>
          <a:xfrm>
            <a:off x="3911552" y="3615531"/>
            <a:ext cx="523982" cy="526551"/>
          </a:xfrm>
          <a:prstGeom prst="wedgeEllipseCallou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2400" b="1" dirty="0"/>
              <a:t>+</a:t>
            </a:r>
            <a:endParaRPr lang="en-US" sz="2400" b="1" dirty="0"/>
          </a:p>
        </p:txBody>
      </p:sp>
      <p:sp>
        <p:nvSpPr>
          <p:cNvPr id="7" name="actividades de superv">
            <a:extLst>
              <a:ext uri="{FF2B5EF4-FFF2-40B4-BE49-F238E27FC236}">
                <a16:creationId xmlns:a16="http://schemas.microsoft.com/office/drawing/2014/main" id="{CEBEEC5E-0A98-AB5C-B965-33C3632EFEAA}"/>
              </a:ext>
            </a:extLst>
          </p:cNvPr>
          <p:cNvSpPr/>
          <p:nvPr/>
        </p:nvSpPr>
        <p:spPr>
          <a:xfrm>
            <a:off x="2470938" y="4374295"/>
            <a:ext cx="3164440" cy="2231987"/>
          </a:xfrm>
          <a:prstGeom prst="round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300" dirty="0">
                <a:solidFill>
                  <a:schemeClr val="accent1">
                    <a:lumMod val="75000"/>
                  </a:schemeClr>
                </a:solidFill>
                <a:latin typeface="Aptos" panose="020B0004020202020204" pitchFamily="34" charset="0"/>
              </a:rPr>
              <a:t>El Estado lleva a cabo actividades de supervisión que abarcan la realización de auditorías, inspecciones (anunciadas o no), el examen de documentos presentados por los proveedores de servicios, reuniones con partes interesadas y análisis de la información disponible sobre seguridad operacional.</a:t>
            </a:r>
          </a:p>
        </p:txBody>
      </p:sp>
      <p:sp>
        <p:nvSpPr>
          <p:cNvPr id="8" name="Action Button: Return 7">
            <a:hlinkClick r:id="rId2" action="ppaction://hlinksldjump" highlightClick="1"/>
            <a:extLst>
              <a:ext uri="{FF2B5EF4-FFF2-40B4-BE49-F238E27FC236}">
                <a16:creationId xmlns:a16="http://schemas.microsoft.com/office/drawing/2014/main" id="{75053742-FB87-ABFC-3B86-666EE39F3232}"/>
              </a:ext>
            </a:extLst>
          </p:cNvPr>
          <p:cNvSpPr/>
          <p:nvPr/>
        </p:nvSpPr>
        <p:spPr>
          <a:xfrm>
            <a:off x="11513386" y="1070916"/>
            <a:ext cx="226032" cy="254450"/>
          </a:xfrm>
          <a:prstGeom prst="actionButtonRetur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038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grpId="1" nodeType="clickEffect">
                                  <p:stCondLst>
                                    <p:cond delay="0"/>
                                  </p:stCondLst>
                                  <p:childTnLst>
                                    <p:animEffect transition="out" filter="randombar(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5" grpId="0" animBg="1"/>
      <p:bldP spid="5" grpId="1"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9" y="1070916"/>
            <a:ext cx="10335802" cy="461665"/>
          </a:xfrm>
          <a:prstGeom prst="rect">
            <a:avLst/>
          </a:prstGeom>
          <a:noFill/>
        </p:spPr>
        <p:txBody>
          <a:bodyPr wrap="square" rtlCol="0">
            <a:spAutoFit/>
          </a:bodyPr>
          <a:lstStyle/>
          <a:p>
            <a:pPr algn="ctr"/>
            <a:r>
              <a:rPr lang="es-419" sz="2400" b="1" dirty="0">
                <a:solidFill>
                  <a:schemeClr val="accent1">
                    <a:lumMod val="75000"/>
                  </a:schemeClr>
                </a:solidFill>
                <a:latin typeface="Aptos" panose="020B0004020202020204" pitchFamily="34" charset="0"/>
              </a:rPr>
              <a:t>CE-8: Solución de problemas de seguridad operacional</a:t>
            </a:r>
          </a:p>
        </p:txBody>
      </p:sp>
      <p:sp>
        <p:nvSpPr>
          <p:cNvPr id="3" name="TextBox 2">
            <a:extLst>
              <a:ext uri="{FF2B5EF4-FFF2-40B4-BE49-F238E27FC236}">
                <a16:creationId xmlns:a16="http://schemas.microsoft.com/office/drawing/2014/main" id="{B16E25EB-87A3-6D35-D738-76AF5633A67B}"/>
              </a:ext>
            </a:extLst>
          </p:cNvPr>
          <p:cNvSpPr txBox="1"/>
          <p:nvPr/>
        </p:nvSpPr>
        <p:spPr>
          <a:xfrm>
            <a:off x="452581" y="1832474"/>
            <a:ext cx="11286837" cy="1754326"/>
          </a:xfrm>
          <a:prstGeom prst="rect">
            <a:avLst/>
          </a:prstGeom>
          <a:noFill/>
        </p:spPr>
        <p:txBody>
          <a:bodyPr wrap="square" rtlCol="0">
            <a:spAutoFit/>
          </a:bodyPr>
          <a:lstStyle/>
          <a:p>
            <a:pPr algn="just"/>
            <a:r>
              <a:rPr lang="es-ES" sz="1800" dirty="0">
                <a:solidFill>
                  <a:schemeClr val="accent1">
                    <a:lumMod val="75000"/>
                  </a:schemeClr>
                </a:solidFill>
                <a:latin typeface="Aptos" panose="020B0004020202020204" pitchFamily="34" charset="0"/>
              </a:rPr>
              <a:t>Uso de un procedimiento documentado para adoptar medidas apropiadas, incluyendo medidas para el cumplimiento, que permitan resolver los problemas de seguridad operacional detectados. </a:t>
            </a:r>
          </a:p>
          <a:p>
            <a:pPr algn="just"/>
            <a:endParaRPr lang="es-ES" dirty="0">
              <a:solidFill>
                <a:schemeClr val="accent1">
                  <a:lumMod val="75000"/>
                </a:schemeClr>
              </a:solidFill>
              <a:latin typeface="Aptos" panose="020B0004020202020204" pitchFamily="34" charset="0"/>
            </a:endParaRPr>
          </a:p>
          <a:p>
            <a:pPr algn="just"/>
            <a:r>
              <a:rPr lang="es-ES" sz="1800" dirty="0">
                <a:solidFill>
                  <a:schemeClr val="accent1">
                    <a:lumMod val="75000"/>
                  </a:schemeClr>
                </a:solidFill>
                <a:latin typeface="Aptos" panose="020B0004020202020204" pitchFamily="34" charset="0"/>
              </a:rPr>
              <a:t>Los Estados se asegurarán de que los problemas de seguridad operacional detectados se resuelvan de manera oportuna por medio de un sistema que permita observar y registrar el progreso, incluidas las medidas adoptadas para resolverlos por personas y organizaciones que desempeñan una actividad aeronáutica.</a:t>
            </a:r>
            <a:endParaRPr lang="en-US" b="1" dirty="0">
              <a:solidFill>
                <a:schemeClr val="accent1">
                  <a:lumMod val="75000"/>
                </a:schemeClr>
              </a:solidFill>
              <a:latin typeface="Aptos" panose="020B0004020202020204" pitchFamily="34" charset="0"/>
            </a:endParaRPr>
          </a:p>
        </p:txBody>
      </p:sp>
      <p:sp>
        <p:nvSpPr>
          <p:cNvPr id="5" name="Rectangle: Rounded Corners 4">
            <a:extLst>
              <a:ext uri="{FF2B5EF4-FFF2-40B4-BE49-F238E27FC236}">
                <a16:creationId xmlns:a16="http://schemas.microsoft.com/office/drawing/2014/main" id="{C6348D17-0F59-80B2-21D2-D816BD1152D4}"/>
              </a:ext>
            </a:extLst>
          </p:cNvPr>
          <p:cNvSpPr/>
          <p:nvPr/>
        </p:nvSpPr>
        <p:spPr>
          <a:xfrm>
            <a:off x="4655906" y="4613186"/>
            <a:ext cx="3164440" cy="917133"/>
          </a:xfrm>
          <a:prstGeom prst="round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300" b="1" dirty="0">
                <a:solidFill>
                  <a:schemeClr val="accent1">
                    <a:lumMod val="75000"/>
                  </a:schemeClr>
                </a:solidFill>
                <a:latin typeface="Aptos" panose="020B0004020202020204" pitchFamily="34" charset="0"/>
              </a:rPr>
              <a:t>Sucesos de seguridad operacional notificados que se analizan, y tendencias negativas en materia de seguridad operacional</a:t>
            </a:r>
          </a:p>
        </p:txBody>
      </p:sp>
      <p:sp>
        <p:nvSpPr>
          <p:cNvPr id="7" name="Rectangle: Rounded Corners 6">
            <a:extLst>
              <a:ext uri="{FF2B5EF4-FFF2-40B4-BE49-F238E27FC236}">
                <a16:creationId xmlns:a16="http://schemas.microsoft.com/office/drawing/2014/main" id="{08439AFD-FB3A-85C5-B015-46BF4DBC69F7}"/>
              </a:ext>
            </a:extLst>
          </p:cNvPr>
          <p:cNvSpPr/>
          <p:nvPr/>
        </p:nvSpPr>
        <p:spPr>
          <a:xfrm>
            <a:off x="8710773" y="4615440"/>
            <a:ext cx="3164440" cy="604580"/>
          </a:xfrm>
          <a:prstGeom prst="round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300" b="1" dirty="0">
                <a:solidFill>
                  <a:schemeClr val="accent1">
                    <a:lumMod val="75000"/>
                  </a:schemeClr>
                </a:solidFill>
                <a:latin typeface="Aptos" panose="020B0004020202020204" pitchFamily="34" charset="0"/>
              </a:rPr>
              <a:t>Resultados de investigaciones de accidentes e incidentes de aviación</a:t>
            </a:r>
          </a:p>
        </p:txBody>
      </p:sp>
      <p:sp>
        <p:nvSpPr>
          <p:cNvPr id="9" name="Rectangle: Rounded Corners 8">
            <a:extLst>
              <a:ext uri="{FF2B5EF4-FFF2-40B4-BE49-F238E27FC236}">
                <a16:creationId xmlns:a16="http://schemas.microsoft.com/office/drawing/2014/main" id="{289BE71D-EA21-ACE7-28ED-1683B2F1039F}"/>
              </a:ext>
            </a:extLst>
          </p:cNvPr>
          <p:cNvSpPr/>
          <p:nvPr/>
        </p:nvSpPr>
        <p:spPr>
          <a:xfrm>
            <a:off x="601039" y="4613186"/>
            <a:ext cx="3164440" cy="609089"/>
          </a:xfrm>
          <a:prstGeom prst="round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300" b="1" dirty="0">
                <a:solidFill>
                  <a:schemeClr val="accent1">
                    <a:lumMod val="75000"/>
                  </a:schemeClr>
                </a:solidFill>
                <a:latin typeface="Aptos" panose="020B0004020202020204" pitchFamily="34" charset="0"/>
              </a:rPr>
              <a:t>Incumplimiento y otras deficiencias determinadas por la AAC</a:t>
            </a:r>
          </a:p>
        </p:txBody>
      </p:sp>
      <p:sp>
        <p:nvSpPr>
          <p:cNvPr id="10" name="Star: 5 Points 9">
            <a:extLst>
              <a:ext uri="{FF2B5EF4-FFF2-40B4-BE49-F238E27FC236}">
                <a16:creationId xmlns:a16="http://schemas.microsoft.com/office/drawing/2014/main" id="{EE2C8F45-EC62-BBE0-2889-3DB8F211D4C1}"/>
              </a:ext>
            </a:extLst>
          </p:cNvPr>
          <p:cNvSpPr/>
          <p:nvPr/>
        </p:nvSpPr>
        <p:spPr>
          <a:xfrm>
            <a:off x="1890445" y="4053558"/>
            <a:ext cx="369870" cy="36986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377FEC0D-A20B-491D-1C6D-333E1AF70237}"/>
              </a:ext>
            </a:extLst>
          </p:cNvPr>
          <p:cNvSpPr/>
          <p:nvPr/>
        </p:nvSpPr>
        <p:spPr>
          <a:xfrm>
            <a:off x="10215937" y="4053558"/>
            <a:ext cx="369870" cy="36986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11255A83-BC52-F947-5242-5BEE0D496773}"/>
              </a:ext>
            </a:extLst>
          </p:cNvPr>
          <p:cNvSpPr/>
          <p:nvPr/>
        </p:nvSpPr>
        <p:spPr>
          <a:xfrm>
            <a:off x="6053191" y="4053558"/>
            <a:ext cx="369870" cy="36986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Return 12">
            <a:hlinkClick r:id="rId2" action="ppaction://hlinksldjump" highlightClick="1"/>
            <a:extLst>
              <a:ext uri="{FF2B5EF4-FFF2-40B4-BE49-F238E27FC236}">
                <a16:creationId xmlns:a16="http://schemas.microsoft.com/office/drawing/2014/main" id="{C8A8F024-9492-D06E-6087-28CE8AD9B5D7}"/>
              </a:ext>
            </a:extLst>
          </p:cNvPr>
          <p:cNvSpPr/>
          <p:nvPr/>
        </p:nvSpPr>
        <p:spPr>
          <a:xfrm>
            <a:off x="11513386" y="1070916"/>
            <a:ext cx="226032" cy="254450"/>
          </a:xfrm>
          <a:prstGeom prst="actionButtonRetur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896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4A72D9-551E-FB6F-A662-496D53619B62}"/>
              </a:ext>
            </a:extLst>
          </p:cNvPr>
          <p:cNvSpPr txBox="1"/>
          <p:nvPr/>
        </p:nvSpPr>
        <p:spPr>
          <a:xfrm>
            <a:off x="1141228" y="2551837"/>
            <a:ext cx="9909544" cy="1323439"/>
          </a:xfrm>
          <a:prstGeom prst="rect">
            <a:avLst/>
          </a:prstGeom>
          <a:noFill/>
        </p:spPr>
        <p:txBody>
          <a:bodyPr wrap="square" rtlCol="0">
            <a:spAutoFit/>
          </a:bodyPr>
          <a:lstStyle/>
          <a:p>
            <a:pPr algn="ctr"/>
            <a:r>
              <a:rPr lang="es-ES" sz="4000" b="1" dirty="0">
                <a:solidFill>
                  <a:schemeClr val="accent1">
                    <a:lumMod val="75000"/>
                  </a:schemeClr>
                </a:solidFill>
                <a:latin typeface="Aptos" panose="020B0004020202020204" pitchFamily="34" charset="0"/>
              </a:rPr>
              <a:t>Primera Reunión Integrada en Servicios de Navegación Aérea – ANS (RIANS/1)</a:t>
            </a:r>
            <a:endParaRPr lang="en-US" sz="4000" b="1" dirty="0">
              <a:solidFill>
                <a:schemeClr val="accent1">
                  <a:lumMod val="75000"/>
                </a:schemeClr>
              </a:solidFill>
              <a:latin typeface="Aptos" panose="020B0004020202020204" pitchFamily="34" charset="0"/>
            </a:endParaRPr>
          </a:p>
        </p:txBody>
      </p:sp>
    </p:spTree>
    <p:extLst>
      <p:ext uri="{BB962C8B-B14F-4D97-AF65-F5344CB8AC3E}">
        <p14:creationId xmlns:p14="http://schemas.microsoft.com/office/powerpoint/2010/main" val="1906150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2066210" y="1010036"/>
            <a:ext cx="8059580" cy="461665"/>
          </a:xfrm>
          <a:prstGeom prst="rect">
            <a:avLst/>
          </a:prstGeom>
          <a:noFill/>
        </p:spPr>
        <p:txBody>
          <a:bodyPr wrap="square" rtlCol="0">
            <a:spAutoFit/>
          </a:bodyPr>
          <a:lstStyle/>
          <a:p>
            <a:pPr algn="ctr"/>
            <a:r>
              <a:rPr lang="es-419" sz="2400" b="1" dirty="0">
                <a:solidFill>
                  <a:schemeClr val="accent1">
                    <a:lumMod val="75000"/>
                  </a:schemeClr>
                </a:solidFill>
                <a:latin typeface="Aptos" panose="020B0004020202020204" pitchFamily="34" charset="0"/>
              </a:rPr>
              <a:t>Importancia de los elementos críticos</a:t>
            </a:r>
          </a:p>
        </p:txBody>
      </p:sp>
      <p:sp>
        <p:nvSpPr>
          <p:cNvPr id="3" name="TextBox 2">
            <a:extLst>
              <a:ext uri="{FF2B5EF4-FFF2-40B4-BE49-F238E27FC236}">
                <a16:creationId xmlns:a16="http://schemas.microsoft.com/office/drawing/2014/main" id="{E56399CA-67BE-21CC-A5A1-B9DA8ADDACFC}"/>
              </a:ext>
            </a:extLst>
          </p:cNvPr>
          <p:cNvSpPr txBox="1"/>
          <p:nvPr/>
        </p:nvSpPr>
        <p:spPr>
          <a:xfrm>
            <a:off x="625011" y="2285651"/>
            <a:ext cx="10941978" cy="2308324"/>
          </a:xfrm>
          <a:prstGeom prst="rect">
            <a:avLst/>
          </a:prstGeom>
          <a:solidFill>
            <a:srgbClr val="FFFF00"/>
          </a:solidFill>
        </p:spPr>
        <p:txBody>
          <a:bodyPr wrap="square">
            <a:spAutoFit/>
          </a:bodyPr>
          <a:lstStyle/>
          <a:p>
            <a:pPr algn="just"/>
            <a:r>
              <a:rPr lang="es-ES" b="1" dirty="0">
                <a:solidFill>
                  <a:schemeClr val="accent1">
                    <a:lumMod val="50000"/>
                  </a:schemeClr>
                </a:solidFill>
                <a:latin typeface="Aptos" panose="020B0004020202020204" pitchFamily="34" charset="0"/>
              </a:rPr>
              <a:t>Aplicar los elementos críticos</a:t>
            </a:r>
            <a:r>
              <a:rPr lang="es-ES" dirty="0">
                <a:solidFill>
                  <a:schemeClr val="accent1">
                    <a:lumMod val="50000"/>
                  </a:schemeClr>
                </a:solidFill>
                <a:latin typeface="Aptos" panose="020B0004020202020204" pitchFamily="34" charset="0"/>
              </a:rPr>
              <a:t>:</a:t>
            </a:r>
          </a:p>
          <a:p>
            <a:pPr marL="285750" indent="-285750" algn="just">
              <a:buFont typeface="Arial" panose="020B0604020202020204" pitchFamily="34" charset="0"/>
              <a:buChar char="•"/>
            </a:pPr>
            <a:r>
              <a:rPr lang="es-ES" dirty="0">
                <a:solidFill>
                  <a:schemeClr val="accent1">
                    <a:lumMod val="50000"/>
                  </a:schemeClr>
                </a:solidFill>
                <a:latin typeface="Aptos" panose="020B0004020202020204" pitchFamily="34" charset="0"/>
              </a:rPr>
              <a:t>Permite la implementación efectiva de políticas y procedimientos asociados con la seguridad operacional.</a:t>
            </a:r>
          </a:p>
          <a:p>
            <a:pPr marL="285750" indent="-285750" algn="just">
              <a:buFont typeface="Arial" panose="020B0604020202020204" pitchFamily="34" charset="0"/>
              <a:buChar char="•"/>
            </a:pPr>
            <a:r>
              <a:rPr lang="es-ES" dirty="0">
                <a:solidFill>
                  <a:schemeClr val="accent1">
                    <a:lumMod val="50000"/>
                  </a:schemeClr>
                </a:solidFill>
                <a:latin typeface="Aptos" panose="020B0004020202020204" pitchFamily="34" charset="0"/>
              </a:rPr>
              <a:t>Asegura que todas las áreas que están sujetas a la vigilancia de la seguridad operacional sean atendidas consistente y continuamente.</a:t>
            </a:r>
          </a:p>
          <a:p>
            <a:pPr marL="285750" indent="-285750" algn="just">
              <a:buFont typeface="Arial" panose="020B0604020202020204" pitchFamily="34" charset="0"/>
              <a:buChar char="•"/>
            </a:pPr>
            <a:r>
              <a:rPr lang="es-ES" dirty="0">
                <a:solidFill>
                  <a:schemeClr val="accent1">
                    <a:lumMod val="50000"/>
                  </a:schemeClr>
                </a:solidFill>
                <a:latin typeface="Aptos" panose="020B0004020202020204" pitchFamily="34" charset="0"/>
              </a:rPr>
              <a:t>Proporciona las herramientas de defensa para la seguridad operacional de un sistema estatal de vigilancia de la seguridad operacional (SSO).</a:t>
            </a:r>
          </a:p>
          <a:p>
            <a:pPr marL="285750" indent="-285750" algn="just">
              <a:buFont typeface="Arial" panose="020B0604020202020204" pitchFamily="34" charset="0"/>
              <a:buChar char="•"/>
            </a:pPr>
            <a:r>
              <a:rPr lang="es-ES" dirty="0">
                <a:solidFill>
                  <a:schemeClr val="accent1">
                    <a:lumMod val="50000"/>
                  </a:schemeClr>
                </a:solidFill>
                <a:latin typeface="Aptos" panose="020B0004020202020204" pitchFamily="34" charset="0"/>
              </a:rPr>
              <a:t>Es beneficioso para los Estados, ya que la responsabilidad de la vigilancia de la seguridad operacional se comparte entre el Estado y la comunidad aeronáutica.</a:t>
            </a:r>
            <a:endParaRPr lang="en-US" dirty="0">
              <a:solidFill>
                <a:schemeClr val="accent1">
                  <a:lumMod val="50000"/>
                </a:schemeClr>
              </a:solidFill>
              <a:latin typeface="Aptos" panose="020B0004020202020204" pitchFamily="34" charset="0"/>
            </a:endParaRPr>
          </a:p>
        </p:txBody>
      </p:sp>
    </p:spTree>
    <p:extLst>
      <p:ext uri="{BB962C8B-B14F-4D97-AF65-F5344CB8AC3E}">
        <p14:creationId xmlns:p14="http://schemas.microsoft.com/office/powerpoint/2010/main" val="191338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2066210" y="2551837"/>
            <a:ext cx="8059580" cy="1754326"/>
          </a:xfrm>
          <a:prstGeom prst="rect">
            <a:avLst/>
          </a:prstGeom>
          <a:noFill/>
        </p:spPr>
        <p:txBody>
          <a:bodyPr wrap="square" rtlCol="0">
            <a:spAutoFit/>
          </a:bodyPr>
          <a:lstStyle/>
          <a:p>
            <a:pPr algn="ctr"/>
            <a:r>
              <a:rPr lang="es-419" sz="3600" b="1" dirty="0">
                <a:solidFill>
                  <a:schemeClr val="accent1">
                    <a:lumMod val="75000"/>
                  </a:schemeClr>
                </a:solidFill>
                <a:latin typeface="Aptos" panose="020B0004020202020204" pitchFamily="34" charset="0"/>
              </a:rPr>
              <a:t>REFLEXIONES SOBRE USOAP, RESPONSABILIDAD DE LA AAC, ROL DEL ANSP</a:t>
            </a:r>
          </a:p>
        </p:txBody>
      </p:sp>
    </p:spTree>
    <p:extLst>
      <p:ext uri="{BB962C8B-B14F-4D97-AF65-F5344CB8AC3E}">
        <p14:creationId xmlns:p14="http://schemas.microsoft.com/office/powerpoint/2010/main" val="1844467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7" y="1005887"/>
            <a:ext cx="10335802" cy="492443"/>
          </a:xfrm>
          <a:prstGeom prst="rect">
            <a:avLst/>
          </a:prstGeom>
          <a:noFill/>
        </p:spPr>
        <p:txBody>
          <a:bodyPr wrap="square" rtlCol="0">
            <a:spAutoFit/>
          </a:bodyPr>
          <a:lstStyle/>
          <a:p>
            <a:pPr algn="ctr"/>
            <a:r>
              <a:rPr lang="es-419" sz="2600" b="1" dirty="0">
                <a:solidFill>
                  <a:schemeClr val="accent1">
                    <a:lumMod val="75000"/>
                  </a:schemeClr>
                </a:solidFill>
                <a:latin typeface="Aptos" panose="020B0004020202020204" pitchFamily="34" charset="0"/>
              </a:rPr>
              <a:t>Organización para el suministro de ANS – Doc. 9734</a:t>
            </a:r>
          </a:p>
        </p:txBody>
      </p:sp>
      <p:pic>
        <p:nvPicPr>
          <p:cNvPr id="4" name="Picture 3">
            <a:extLst>
              <a:ext uri="{FF2B5EF4-FFF2-40B4-BE49-F238E27FC236}">
                <a16:creationId xmlns:a16="http://schemas.microsoft.com/office/drawing/2014/main" id="{4365EE60-48BA-E538-5128-3986FD7CA090}"/>
              </a:ext>
            </a:extLst>
          </p:cNvPr>
          <p:cNvPicPr>
            <a:picLocks noChangeAspect="1"/>
          </p:cNvPicPr>
          <p:nvPr/>
        </p:nvPicPr>
        <p:blipFill>
          <a:blip r:embed="rId2"/>
          <a:srcRect l="32006" t="16124" r="32151" b="7907"/>
          <a:stretch/>
        </p:blipFill>
        <p:spPr>
          <a:xfrm>
            <a:off x="667785" y="1700349"/>
            <a:ext cx="3693630" cy="4403600"/>
          </a:xfrm>
          <a:prstGeom prst="rect">
            <a:avLst/>
          </a:prstGeom>
          <a:ln>
            <a:solidFill>
              <a:schemeClr val="bg2"/>
            </a:solidFill>
          </a:ln>
        </p:spPr>
      </p:pic>
      <p:sp>
        <p:nvSpPr>
          <p:cNvPr id="6" name="TextBox 5">
            <a:extLst>
              <a:ext uri="{FF2B5EF4-FFF2-40B4-BE49-F238E27FC236}">
                <a16:creationId xmlns:a16="http://schemas.microsoft.com/office/drawing/2014/main" id="{33E5CFF7-435B-8A93-A2F8-CFE7164B096C}"/>
              </a:ext>
            </a:extLst>
          </p:cNvPr>
          <p:cNvSpPr txBox="1"/>
          <p:nvPr/>
        </p:nvSpPr>
        <p:spPr>
          <a:xfrm>
            <a:off x="4707564" y="2024712"/>
            <a:ext cx="7020147" cy="3754874"/>
          </a:xfrm>
          <a:prstGeom prst="rect">
            <a:avLst/>
          </a:prstGeom>
          <a:noFill/>
          <a:ln>
            <a:solidFill>
              <a:schemeClr val="accent1">
                <a:lumMod val="75000"/>
              </a:schemeClr>
            </a:solidFill>
          </a:ln>
        </p:spPr>
        <p:txBody>
          <a:bodyPr wrap="square">
            <a:spAutoFit/>
          </a:bodyPr>
          <a:lstStyle/>
          <a:p>
            <a:pPr algn="just"/>
            <a:r>
              <a:rPr lang="es-ES" sz="1600" b="1" i="0" u="none" strike="noStrike" baseline="0" dirty="0">
                <a:solidFill>
                  <a:schemeClr val="accent1">
                    <a:lumMod val="75000"/>
                  </a:schemeClr>
                </a:solidFill>
                <a:latin typeface="Aptos" panose="020B0004020202020204" pitchFamily="34" charset="0"/>
              </a:rPr>
              <a:t>3.3.4 Establecimiento de proveedores de servicios</a:t>
            </a:r>
          </a:p>
          <a:p>
            <a:pPr algn="just"/>
            <a:endParaRPr lang="es-ES" sz="1400" b="1" i="0" u="none" strike="noStrike" baseline="0" dirty="0">
              <a:solidFill>
                <a:schemeClr val="accent1">
                  <a:lumMod val="75000"/>
                </a:schemeClr>
              </a:solidFill>
              <a:latin typeface="Aptos" panose="020B0004020202020204" pitchFamily="34" charset="0"/>
            </a:endParaRPr>
          </a:p>
          <a:p>
            <a:pPr algn="just"/>
            <a:r>
              <a:rPr lang="es-ES" sz="1400" b="0" i="0" u="none" strike="noStrike" baseline="0" dirty="0">
                <a:solidFill>
                  <a:schemeClr val="accent1">
                    <a:lumMod val="75000"/>
                  </a:schemeClr>
                </a:solidFill>
                <a:latin typeface="Aptos" panose="020B0004020202020204" pitchFamily="34" charset="0"/>
              </a:rPr>
              <a:t>3.3.4.1 Sea que el suministro de ANS o la operación de aeródromos incumba o no a un organismo ajeno a la CAA, los Estados deben asegurarse de que ésta ejerza vigilancia efectiva e independiente de la seguridad operacional, dada su función de autoridad de reglamentación. Debe establecerse una clara separación de funciones y responsabilidades entre la autoridad de reglamentación y el proveedor de servicios, incluidos mecanismos para evitar conflictos de interés aparentes, posibles o reales.</a:t>
            </a:r>
          </a:p>
          <a:p>
            <a:pPr algn="just"/>
            <a:endParaRPr lang="es-ES" sz="1400" b="0" i="0" u="none" strike="noStrike" baseline="0" dirty="0">
              <a:solidFill>
                <a:schemeClr val="accent1">
                  <a:lumMod val="75000"/>
                </a:schemeClr>
              </a:solidFill>
              <a:latin typeface="Aptos" panose="020B0004020202020204" pitchFamily="34" charset="0"/>
            </a:endParaRPr>
          </a:p>
          <a:p>
            <a:pPr algn="just"/>
            <a:r>
              <a:rPr lang="es-ES" sz="1400" b="0" i="0" u="none" strike="noStrike" baseline="0" dirty="0">
                <a:solidFill>
                  <a:schemeClr val="accent1">
                    <a:lumMod val="75000"/>
                  </a:schemeClr>
                </a:solidFill>
                <a:latin typeface="Aptos" panose="020B0004020202020204" pitchFamily="34" charset="0"/>
              </a:rPr>
              <a:t>3.3.4.2 No debería existir duplicación entre la autoridad de reglamentación y los proveedores de servicios en materia de estructura, responsabilidad o funciones. En particular, para que la autoridad de reglamentación pueda adoptar medidas efectivas e independientes, incluidas las relativas al cumplimiento, de ser necesario, la autoridad de reglamentación y el proveedor de servicios no deberían depender del mismo nivel superior de gestión, a menos que el Estado pueda demostrar que una separación “funcional” cuenta con controles eficaces y que no existe posibilidad de conflicto de intereses, incluso cuando se adopten medidas relativas al cumplimiento.</a:t>
            </a:r>
            <a:endParaRPr lang="en-US" sz="1400" dirty="0">
              <a:solidFill>
                <a:schemeClr val="accent1">
                  <a:lumMod val="75000"/>
                </a:schemeClr>
              </a:solidFill>
              <a:latin typeface="Aptos" panose="020B0004020202020204" pitchFamily="34" charset="0"/>
            </a:endParaRPr>
          </a:p>
        </p:txBody>
      </p:sp>
    </p:spTree>
    <p:extLst>
      <p:ext uri="{BB962C8B-B14F-4D97-AF65-F5344CB8AC3E}">
        <p14:creationId xmlns:p14="http://schemas.microsoft.com/office/powerpoint/2010/main" val="1297902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7" y="1016520"/>
            <a:ext cx="10335802" cy="492443"/>
          </a:xfrm>
          <a:prstGeom prst="rect">
            <a:avLst/>
          </a:prstGeom>
          <a:noFill/>
        </p:spPr>
        <p:txBody>
          <a:bodyPr wrap="square" rtlCol="0">
            <a:spAutoFit/>
          </a:bodyPr>
          <a:lstStyle/>
          <a:p>
            <a:pPr algn="ctr"/>
            <a:r>
              <a:rPr lang="es-419" sz="2600" b="1" dirty="0">
                <a:solidFill>
                  <a:schemeClr val="accent1">
                    <a:lumMod val="75000"/>
                  </a:schemeClr>
                </a:solidFill>
                <a:latin typeface="Aptos" panose="020B0004020202020204" pitchFamily="34" charset="0"/>
              </a:rPr>
              <a:t>Organización para el suministro de ANS – Modelos de organización</a:t>
            </a:r>
          </a:p>
        </p:txBody>
      </p:sp>
      <p:sp>
        <p:nvSpPr>
          <p:cNvPr id="3" name="texto_4.5.1">
            <a:extLst>
              <a:ext uri="{FF2B5EF4-FFF2-40B4-BE49-F238E27FC236}">
                <a16:creationId xmlns:a16="http://schemas.microsoft.com/office/drawing/2014/main" id="{BD546376-8444-A316-868F-2EBF731379EE}"/>
              </a:ext>
            </a:extLst>
          </p:cNvPr>
          <p:cNvSpPr txBox="1"/>
          <p:nvPr/>
        </p:nvSpPr>
        <p:spPr>
          <a:xfrm>
            <a:off x="1300714" y="1876694"/>
            <a:ext cx="9590567" cy="3693319"/>
          </a:xfrm>
          <a:prstGeom prst="rect">
            <a:avLst/>
          </a:prstGeom>
          <a:noFill/>
          <a:ln w="28575">
            <a:solidFill>
              <a:schemeClr val="accent1">
                <a:lumMod val="50000"/>
              </a:schemeClr>
            </a:solidFill>
            <a:prstDash val="sysDash"/>
          </a:ln>
        </p:spPr>
        <p:txBody>
          <a:bodyPr wrap="square">
            <a:spAutoFit/>
          </a:bodyPr>
          <a:lstStyle/>
          <a:p>
            <a:pPr algn="just"/>
            <a:r>
              <a:rPr lang="es-ES" dirty="0">
                <a:solidFill>
                  <a:schemeClr val="accent1">
                    <a:lumMod val="75000"/>
                  </a:schemeClr>
                </a:solidFill>
                <a:latin typeface="Aptos" panose="020B0004020202020204" pitchFamily="34" charset="0"/>
              </a:rPr>
              <a:t>Salvo algunas particularidades del ordenamiento legal y administrativo, se observa en los Estados del SRVSOP dos modelos de separación entre la Autoridad Reguladora/Supervisora y el proveedor de servicios ANS, estos dos modelos son:</a:t>
            </a:r>
          </a:p>
          <a:p>
            <a:pPr algn="just"/>
            <a:endParaRPr lang="es-ES" dirty="0">
              <a:solidFill>
                <a:schemeClr val="accent1">
                  <a:lumMod val="75000"/>
                </a:schemeClr>
              </a:solidFill>
              <a:latin typeface="Aptos" panose="020B0004020202020204" pitchFamily="34" charset="0"/>
            </a:endParaRPr>
          </a:p>
          <a:p>
            <a:pPr algn="just"/>
            <a:r>
              <a:rPr lang="es-ES" dirty="0">
                <a:solidFill>
                  <a:schemeClr val="accent1">
                    <a:lumMod val="75000"/>
                  </a:schemeClr>
                </a:solidFill>
                <a:latin typeface="Aptos" panose="020B0004020202020204" pitchFamily="34" charset="0"/>
              </a:rPr>
              <a:t>(a) </a:t>
            </a:r>
            <a:r>
              <a:rPr lang="es-ES" b="1" u="sng" dirty="0">
                <a:solidFill>
                  <a:schemeClr val="accent1">
                    <a:lumMod val="75000"/>
                  </a:schemeClr>
                </a:solidFill>
                <a:latin typeface="Aptos" panose="020B0004020202020204" pitchFamily="34" charset="0"/>
              </a:rPr>
              <a:t>Separación Funcional</a:t>
            </a:r>
            <a:r>
              <a:rPr lang="es-ES" dirty="0">
                <a:solidFill>
                  <a:schemeClr val="accent1">
                    <a:lumMod val="75000"/>
                  </a:schemeClr>
                </a:solidFill>
                <a:latin typeface="Aptos" panose="020B0004020202020204" pitchFamily="34" charset="0"/>
              </a:rPr>
              <a:t>: La provisión de los servicios ATS, AIS/MAP, FPDS y CNS son suministrados por una o varias Direcciones/Unidades dentro de la misma AAC; sin embargo, debe de existir una Dirección o unidad de la AAC que desarrolle las actividades de supervisión de seguridad operacional correspondientes a dichos servicios.</a:t>
            </a:r>
          </a:p>
          <a:p>
            <a:pPr algn="just"/>
            <a:endParaRPr lang="es-ES" dirty="0">
              <a:solidFill>
                <a:schemeClr val="accent1">
                  <a:lumMod val="75000"/>
                </a:schemeClr>
              </a:solidFill>
              <a:latin typeface="Aptos" panose="020B0004020202020204" pitchFamily="34" charset="0"/>
            </a:endParaRPr>
          </a:p>
          <a:p>
            <a:pPr algn="just"/>
            <a:r>
              <a:rPr lang="es-ES" dirty="0">
                <a:solidFill>
                  <a:schemeClr val="accent1">
                    <a:lumMod val="75000"/>
                  </a:schemeClr>
                </a:solidFill>
                <a:latin typeface="Aptos" panose="020B0004020202020204" pitchFamily="34" charset="0"/>
              </a:rPr>
              <a:t>(b) </a:t>
            </a:r>
            <a:r>
              <a:rPr lang="es-ES" b="1" u="sng" dirty="0">
                <a:solidFill>
                  <a:schemeClr val="accent1">
                    <a:lumMod val="75000"/>
                  </a:schemeClr>
                </a:solidFill>
                <a:latin typeface="Aptos" panose="020B0004020202020204" pitchFamily="34" charset="0"/>
              </a:rPr>
              <a:t>Separación Organizacional</a:t>
            </a:r>
            <a:r>
              <a:rPr lang="es-ES" dirty="0">
                <a:solidFill>
                  <a:schemeClr val="accent1">
                    <a:lumMod val="75000"/>
                  </a:schemeClr>
                </a:solidFill>
                <a:latin typeface="Aptos" panose="020B0004020202020204" pitchFamily="34" charset="0"/>
              </a:rPr>
              <a:t>: La provisión de los servicios ATS, AIS/MAP, FPDS, CNS son suministrados por una empresa estatal o empresa pública que administra y gestiona todos los servicios ANS (excepto el SAR), quedando claramente separada la responsabilidad de la supervisión de seguridad operacional que está a cargo de la AAC.</a:t>
            </a:r>
            <a:endParaRPr lang="en-US" dirty="0">
              <a:solidFill>
                <a:schemeClr val="accent1">
                  <a:lumMod val="75000"/>
                </a:schemeClr>
              </a:solidFill>
              <a:latin typeface="Aptos" panose="020B0004020202020204" pitchFamily="34" charset="0"/>
            </a:endParaRPr>
          </a:p>
        </p:txBody>
      </p:sp>
    </p:spTree>
    <p:extLst>
      <p:ext uri="{BB962C8B-B14F-4D97-AF65-F5344CB8AC3E}">
        <p14:creationId xmlns:p14="http://schemas.microsoft.com/office/powerpoint/2010/main" val="280266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7" y="1016520"/>
            <a:ext cx="10335802" cy="492443"/>
          </a:xfrm>
          <a:prstGeom prst="rect">
            <a:avLst/>
          </a:prstGeom>
          <a:noFill/>
        </p:spPr>
        <p:txBody>
          <a:bodyPr wrap="square" rtlCol="0">
            <a:spAutoFit/>
          </a:bodyPr>
          <a:lstStyle/>
          <a:p>
            <a:pPr algn="ctr"/>
            <a:r>
              <a:rPr lang="es-419" sz="2600" b="1" dirty="0">
                <a:solidFill>
                  <a:schemeClr val="accent1">
                    <a:lumMod val="75000"/>
                  </a:schemeClr>
                </a:solidFill>
                <a:latin typeface="Aptos" panose="020B0004020202020204" pitchFamily="34" charset="0"/>
              </a:rPr>
              <a:t>Organización para el suministro de ANS – PQ 7.051</a:t>
            </a:r>
          </a:p>
        </p:txBody>
      </p:sp>
      <p:graphicFrame>
        <p:nvGraphicFramePr>
          <p:cNvPr id="4" name="Table 3">
            <a:extLst>
              <a:ext uri="{FF2B5EF4-FFF2-40B4-BE49-F238E27FC236}">
                <a16:creationId xmlns:a16="http://schemas.microsoft.com/office/drawing/2014/main" id="{9AC1A17B-CC66-B7B5-8C46-E34430542C27}"/>
              </a:ext>
            </a:extLst>
          </p:cNvPr>
          <p:cNvGraphicFramePr>
            <a:graphicFrameLocks noGrp="1"/>
          </p:cNvGraphicFramePr>
          <p:nvPr>
            <p:extLst>
              <p:ext uri="{D42A27DB-BD31-4B8C-83A1-F6EECF244321}">
                <p14:modId xmlns:p14="http://schemas.microsoft.com/office/powerpoint/2010/main" val="3495575668"/>
              </p:ext>
            </p:extLst>
          </p:nvPr>
        </p:nvGraphicFramePr>
        <p:xfrm>
          <a:off x="1198818" y="1892594"/>
          <a:ext cx="9794360" cy="4075748"/>
        </p:xfrm>
        <a:graphic>
          <a:graphicData uri="http://schemas.openxmlformats.org/drawingml/2006/table">
            <a:tbl>
              <a:tblPr firstRow="1" firstCol="1" bandRow="1"/>
              <a:tblGrid>
                <a:gridCol w="741189">
                  <a:extLst>
                    <a:ext uri="{9D8B030D-6E8A-4147-A177-3AD203B41FA5}">
                      <a16:colId xmlns:a16="http://schemas.microsoft.com/office/drawing/2014/main" val="3316185226"/>
                    </a:ext>
                  </a:extLst>
                </a:gridCol>
                <a:gridCol w="2628860">
                  <a:extLst>
                    <a:ext uri="{9D8B030D-6E8A-4147-A177-3AD203B41FA5}">
                      <a16:colId xmlns:a16="http://schemas.microsoft.com/office/drawing/2014/main" val="1231531305"/>
                    </a:ext>
                  </a:extLst>
                </a:gridCol>
                <a:gridCol w="4531110">
                  <a:extLst>
                    <a:ext uri="{9D8B030D-6E8A-4147-A177-3AD203B41FA5}">
                      <a16:colId xmlns:a16="http://schemas.microsoft.com/office/drawing/2014/main" val="1670540176"/>
                    </a:ext>
                  </a:extLst>
                </a:gridCol>
                <a:gridCol w="1107279">
                  <a:extLst>
                    <a:ext uri="{9D8B030D-6E8A-4147-A177-3AD203B41FA5}">
                      <a16:colId xmlns:a16="http://schemas.microsoft.com/office/drawing/2014/main" val="1009173911"/>
                    </a:ext>
                  </a:extLst>
                </a:gridCol>
                <a:gridCol w="785922">
                  <a:extLst>
                    <a:ext uri="{9D8B030D-6E8A-4147-A177-3AD203B41FA5}">
                      <a16:colId xmlns:a16="http://schemas.microsoft.com/office/drawing/2014/main" val="2095823000"/>
                    </a:ext>
                  </a:extLst>
                </a:gridCol>
              </a:tblGrid>
              <a:tr h="3731475">
                <a:tc>
                  <a:txBody>
                    <a:bodyPr/>
                    <a:lstStyle/>
                    <a:p>
                      <a:pPr marL="0" marR="0">
                        <a:spcBef>
                          <a:spcPts val="0"/>
                        </a:spcBef>
                        <a:spcAft>
                          <a:spcPts val="0"/>
                        </a:spcAft>
                      </a:pPr>
                      <a:r>
                        <a:rPr lang="en-US" sz="1600" dirty="0">
                          <a:solidFill>
                            <a:srgbClr val="000000"/>
                          </a:solidFill>
                          <a:effectLst/>
                          <a:latin typeface="Aptos" panose="020B0004020202020204" pitchFamily="34" charset="0"/>
                          <a:ea typeface="SimSun" panose="02010600030101010101" pitchFamily="2" charset="-122"/>
                          <a:cs typeface="Arial" panose="020B0604020202020204" pitchFamily="34" charset="0"/>
                        </a:rPr>
                        <a:t>7.051</a:t>
                      </a:r>
                      <a:endParaRPr lang="en-US" sz="1600" dirty="0">
                        <a:effectLst/>
                        <a:latin typeface="Aptos" panose="020B0004020202020204" pitchFamily="34" charset="0"/>
                        <a:ea typeface="SimSun" panose="02010600030101010101" pitchFamily="2" charset="-122"/>
                        <a:cs typeface="Arial" panose="020B0604020202020204" pitchFamily="34" charset="0"/>
                      </a:endParaRPr>
                    </a:p>
                  </a:txBody>
                  <a:tcPr marL="45612" marR="45612"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BCDEF"/>
                    </a:solidFill>
                  </a:tcPr>
                </a:tc>
                <a:tc>
                  <a:txBody>
                    <a:bodyPr/>
                    <a:lstStyle/>
                    <a:p>
                      <a:pPr marL="0" marR="0">
                        <a:spcBef>
                          <a:spcPts val="0"/>
                        </a:spcBef>
                        <a:spcAft>
                          <a:spcPts val="0"/>
                        </a:spcAft>
                      </a:pPr>
                      <a:r>
                        <a:rPr lang="es-EC" sz="1600" dirty="0">
                          <a:solidFill>
                            <a:srgbClr val="000000"/>
                          </a:solidFill>
                          <a:effectLst/>
                          <a:latin typeface="Aptos" panose="020B0004020202020204" pitchFamily="34" charset="0"/>
                          <a:ea typeface="SimSun" panose="02010600030101010101" pitchFamily="2" charset="-122"/>
                          <a:cs typeface="Arial" panose="020B0604020202020204" pitchFamily="34" charset="0"/>
                        </a:rPr>
                        <a:t>Si el Estado participa en el suministro de ANS, ¿existe una separación clara entre las funciones de reglamentación y las de suministro de servicios en todos los campos de ANS?</a:t>
                      </a:r>
                      <a:endParaRPr lang="en-US" sz="1600" dirty="0">
                        <a:effectLst/>
                        <a:latin typeface="Aptos" panose="020B0004020202020204" pitchFamily="34" charset="0"/>
                        <a:ea typeface="SimSun" panose="02010600030101010101" pitchFamily="2" charset="-122"/>
                        <a:cs typeface="Arial" panose="020B0604020202020204" pitchFamily="34" charset="0"/>
                      </a:endParaRPr>
                    </a:p>
                  </a:txBody>
                  <a:tcPr marL="45612" marR="45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BCDEF"/>
                    </a:solidFill>
                  </a:tcPr>
                </a:tc>
                <a:tc>
                  <a:txBody>
                    <a:bodyPr/>
                    <a:lstStyle/>
                    <a:p>
                      <a:pPr marL="0" marR="0">
                        <a:lnSpc>
                          <a:spcPct val="115000"/>
                        </a:lnSpc>
                        <a:spcBef>
                          <a:spcPts val="0"/>
                        </a:spcBef>
                        <a:spcAft>
                          <a:spcPts val="0"/>
                        </a:spcAft>
                      </a:pPr>
                      <a: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t>Examinar la estructura orgánica y confirmar si existe una separación efectiva entre las funciones de reglamentación y las de suministro de servicios en:</a:t>
                      </a:r>
                      <a:b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br>
                      <a: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t>a) los servicios de tránsito aéreo;</a:t>
                      </a:r>
                      <a:b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br>
                      <a: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t>b) los servicios de información aeronáutica (incluyendo la cartografía);</a:t>
                      </a:r>
                      <a:b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br>
                      <a: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t>c) el servicio de diseño de procedimientos de vuelo;</a:t>
                      </a:r>
                      <a:b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br>
                      <a: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t>d) los servicios CNS;</a:t>
                      </a:r>
                      <a:b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br>
                      <a: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t>e) el servicio meteorológico; y</a:t>
                      </a:r>
                      <a:b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br>
                      <a: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t>f) el servicio de búsqueda y salvamento. </a:t>
                      </a:r>
                      <a:b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br>
                      <a:b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br>
                      <a: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t>Notas para el/la auditor(a):</a:t>
                      </a:r>
                      <a:b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br>
                      <a: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t>Si se ha establecido una separación “funcional”, el Estado debe demostrar que las funciones de reglamentación son completamente independientes, incluido el uso de medidas coercitivas.</a:t>
                      </a:r>
                      <a:br>
                        <a:rPr lang="es-EC" sz="900" dirty="0">
                          <a:solidFill>
                            <a:srgbClr val="000000"/>
                          </a:solidFill>
                          <a:effectLst/>
                          <a:latin typeface="Aptos" panose="020B0004020202020204" pitchFamily="34" charset="0"/>
                          <a:ea typeface="SimSun" panose="02010600030101010101" pitchFamily="2" charset="-122"/>
                          <a:cs typeface="Arial" panose="020B0604020202020204" pitchFamily="34" charset="0"/>
                        </a:rPr>
                      </a:br>
                      <a:endParaRPr lang="en-US" sz="900" dirty="0">
                        <a:effectLst/>
                        <a:latin typeface="Aptos" panose="020B0004020202020204" pitchFamily="34" charset="0"/>
                        <a:ea typeface="SimSun" panose="02010600030101010101" pitchFamily="2" charset="-122"/>
                        <a:cs typeface="Arial" panose="020B0604020202020204" pitchFamily="34" charset="0"/>
                      </a:endParaRPr>
                    </a:p>
                  </a:txBody>
                  <a:tcPr marL="45612" marR="45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BCDEF"/>
                    </a:solidFill>
                  </a:tcPr>
                </a:tc>
                <a:tc>
                  <a:txBody>
                    <a:bodyPr/>
                    <a:lstStyle/>
                    <a:p>
                      <a:pPr marL="0" marR="0">
                        <a:lnSpc>
                          <a:spcPct val="115000"/>
                        </a:lnSpc>
                        <a:spcBef>
                          <a:spcPts val="0"/>
                        </a:spcBef>
                        <a:spcAft>
                          <a:spcPts val="0"/>
                        </a:spcAft>
                      </a:pPr>
                      <a: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t>GM</a:t>
                      </a:r>
                      <a:b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br>
                      <a: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t>Doc. 9734</a:t>
                      </a:r>
                      <a:b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br>
                      <a:r>
                        <a:rPr lang="es-EC"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t>Parte A, C2</a:t>
                      </a:r>
                      <a:br>
                        <a:rPr lang="es-EC" sz="900" dirty="0">
                          <a:solidFill>
                            <a:srgbClr val="000000"/>
                          </a:solidFill>
                          <a:effectLst/>
                          <a:latin typeface="Aptos" panose="020B0004020202020204" pitchFamily="34" charset="0"/>
                          <a:ea typeface="SimSun" panose="02010600030101010101" pitchFamily="2" charset="-122"/>
                          <a:cs typeface="Arial" panose="020B0604020202020204" pitchFamily="34" charset="0"/>
                        </a:rPr>
                      </a:br>
                      <a:endParaRPr lang="en-US" sz="900" dirty="0">
                        <a:effectLst/>
                        <a:latin typeface="Aptos" panose="020B0004020202020204" pitchFamily="34" charset="0"/>
                        <a:ea typeface="SimSun" panose="02010600030101010101" pitchFamily="2" charset="-122"/>
                        <a:cs typeface="Arial" panose="020B0604020202020204" pitchFamily="34" charset="0"/>
                      </a:endParaRPr>
                    </a:p>
                  </a:txBody>
                  <a:tcPr marL="45612" marR="45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BCDEF"/>
                    </a:solidFill>
                  </a:tcPr>
                </a:tc>
                <a:tc>
                  <a:txBody>
                    <a:bodyPr/>
                    <a:lstStyle/>
                    <a:p>
                      <a:pPr marL="0" marR="0" algn="ctr">
                        <a:lnSpc>
                          <a:spcPct val="115000"/>
                        </a:lnSpc>
                        <a:spcBef>
                          <a:spcPts val="0"/>
                        </a:spcBef>
                        <a:spcAft>
                          <a:spcPts val="0"/>
                        </a:spcAft>
                      </a:pPr>
                      <a:r>
                        <a:rPr lang="en-US" sz="1400" dirty="0">
                          <a:solidFill>
                            <a:srgbClr val="000000"/>
                          </a:solidFill>
                          <a:effectLst/>
                          <a:latin typeface="Aptos" panose="020B0004020202020204" pitchFamily="34" charset="0"/>
                          <a:ea typeface="SimSun" panose="02010600030101010101" pitchFamily="2" charset="-122"/>
                          <a:cs typeface="Arial" panose="020B0604020202020204" pitchFamily="34" charset="0"/>
                        </a:rPr>
                        <a:t>CE-3</a:t>
                      </a:r>
                      <a:endParaRPr lang="en-US" sz="1400" dirty="0">
                        <a:effectLst/>
                        <a:latin typeface="Aptos" panose="020B0004020202020204" pitchFamily="34" charset="0"/>
                        <a:ea typeface="SimSun" panose="02010600030101010101" pitchFamily="2" charset="-122"/>
                        <a:cs typeface="Arial" panose="020B0604020202020204" pitchFamily="34" charset="0"/>
                      </a:endParaRPr>
                    </a:p>
                    <a:p>
                      <a:pPr marL="0" marR="0" algn="just">
                        <a:spcBef>
                          <a:spcPts val="0"/>
                        </a:spcBef>
                        <a:spcAft>
                          <a:spcPts val="0"/>
                        </a:spcAft>
                      </a:pPr>
                      <a:r>
                        <a:rPr lang="en-US" sz="900" dirty="0">
                          <a:effectLst/>
                          <a:latin typeface="Aptos" panose="020B0004020202020204" pitchFamily="34" charset="0"/>
                          <a:ea typeface="SimSun" panose="02010600030101010101" pitchFamily="2" charset="-122"/>
                          <a:cs typeface="Arial" panose="020B0604020202020204" pitchFamily="34" charset="0"/>
                        </a:rPr>
                        <a:t> </a:t>
                      </a:r>
                    </a:p>
                  </a:txBody>
                  <a:tcPr marL="45612" marR="45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BCDEF"/>
                    </a:solidFill>
                  </a:tcPr>
                </a:tc>
                <a:extLst>
                  <a:ext uri="{0D108BD9-81ED-4DB2-BD59-A6C34878D82A}">
                    <a16:rowId xmlns:a16="http://schemas.microsoft.com/office/drawing/2014/main" val="1086972263"/>
                  </a:ext>
                </a:extLst>
              </a:tr>
            </a:tbl>
          </a:graphicData>
        </a:graphic>
      </p:graphicFrame>
    </p:spTree>
    <p:extLst>
      <p:ext uri="{BB962C8B-B14F-4D97-AF65-F5344CB8AC3E}">
        <p14:creationId xmlns:p14="http://schemas.microsoft.com/office/powerpoint/2010/main" val="801879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7" y="1016520"/>
            <a:ext cx="10335802" cy="492443"/>
          </a:xfrm>
          <a:prstGeom prst="rect">
            <a:avLst/>
          </a:prstGeom>
          <a:noFill/>
        </p:spPr>
        <p:txBody>
          <a:bodyPr wrap="square" rtlCol="0">
            <a:spAutoFit/>
          </a:bodyPr>
          <a:lstStyle/>
          <a:p>
            <a:pPr algn="ctr"/>
            <a:r>
              <a:rPr lang="es-419" sz="2600" b="1" dirty="0">
                <a:solidFill>
                  <a:schemeClr val="accent1">
                    <a:lumMod val="75000"/>
                  </a:schemeClr>
                </a:solidFill>
                <a:latin typeface="Aptos" panose="020B0004020202020204" pitchFamily="34" charset="0"/>
              </a:rPr>
              <a:t>Organización para el suministro de ANS – Roles AAC y ANSP</a:t>
            </a:r>
          </a:p>
        </p:txBody>
      </p:sp>
      <p:graphicFrame>
        <p:nvGraphicFramePr>
          <p:cNvPr id="4" name="texto2">
            <a:extLst>
              <a:ext uri="{FF2B5EF4-FFF2-40B4-BE49-F238E27FC236}">
                <a16:creationId xmlns:a16="http://schemas.microsoft.com/office/drawing/2014/main" id="{23310DFF-5C17-0E85-DA5B-6988C07413E5}"/>
              </a:ext>
            </a:extLst>
          </p:cNvPr>
          <p:cNvGraphicFramePr>
            <a:graphicFrameLocks noGrp="1"/>
          </p:cNvGraphicFramePr>
          <p:nvPr>
            <p:extLst>
              <p:ext uri="{D42A27DB-BD31-4B8C-83A1-F6EECF244321}">
                <p14:modId xmlns:p14="http://schemas.microsoft.com/office/powerpoint/2010/main" val="1685337759"/>
              </p:ext>
            </p:extLst>
          </p:nvPr>
        </p:nvGraphicFramePr>
        <p:xfrm>
          <a:off x="5809397" y="2232837"/>
          <a:ext cx="5454502" cy="4177860"/>
        </p:xfrm>
        <a:graphic>
          <a:graphicData uri="http://schemas.openxmlformats.org/drawingml/2006/table">
            <a:tbl>
              <a:tblPr firstRow="1" bandRow="1">
                <a:tableStyleId>{5C22544A-7EE6-4342-B048-85BDC9FD1C3A}</a:tableStyleId>
              </a:tblPr>
              <a:tblGrid>
                <a:gridCol w="439028">
                  <a:extLst>
                    <a:ext uri="{9D8B030D-6E8A-4147-A177-3AD203B41FA5}">
                      <a16:colId xmlns:a16="http://schemas.microsoft.com/office/drawing/2014/main" val="1975529289"/>
                    </a:ext>
                  </a:extLst>
                </a:gridCol>
                <a:gridCol w="5015474">
                  <a:extLst>
                    <a:ext uri="{9D8B030D-6E8A-4147-A177-3AD203B41FA5}">
                      <a16:colId xmlns:a16="http://schemas.microsoft.com/office/drawing/2014/main" val="2587970453"/>
                    </a:ext>
                  </a:extLst>
                </a:gridCol>
              </a:tblGrid>
              <a:tr h="764046">
                <a:tc>
                  <a:txBody>
                    <a:bodyPr/>
                    <a:lstStyle/>
                    <a:p>
                      <a:pPr algn="ctr"/>
                      <a:r>
                        <a:rPr lang="es-419" sz="1600" b="1" dirty="0">
                          <a:solidFill>
                            <a:srgbClr val="FFFF00"/>
                          </a:solidFill>
                          <a:latin typeface="Aptos" panose="020B0004020202020204" pitchFamily="34" charset="0"/>
                        </a:rPr>
                        <a:t>1</a:t>
                      </a:r>
                      <a:endParaRPr lang="en-US" sz="1600" b="1" dirty="0">
                        <a:solidFill>
                          <a:srgbClr val="FFFF00"/>
                        </a:solidFill>
                        <a:latin typeface="Aptos" panose="020B00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just"/>
                      <a:r>
                        <a:rPr lang="es-ES" sz="1600" b="0" dirty="0">
                          <a:solidFill>
                            <a:srgbClr val="FFFF00"/>
                          </a:solidFill>
                          <a:latin typeface="Aptos" panose="020B0004020202020204" pitchFamily="34" charset="0"/>
                        </a:rPr>
                        <a:t>Velar por la operación segura, regular y eficiente de las aeronaves, cumpliendo</a:t>
                      </a:r>
                      <a:r>
                        <a:rPr lang="es-ES" sz="1600" b="0" baseline="0" dirty="0">
                          <a:solidFill>
                            <a:srgbClr val="FFFF00"/>
                          </a:solidFill>
                          <a:latin typeface="Aptos" panose="020B0004020202020204" pitchFamily="34" charset="0"/>
                        </a:rPr>
                        <a:t> con</a:t>
                      </a:r>
                      <a:r>
                        <a:rPr lang="es-ES" sz="1600" b="0" dirty="0">
                          <a:solidFill>
                            <a:srgbClr val="FFFF00"/>
                          </a:solidFill>
                          <a:latin typeface="Aptos" panose="020B0004020202020204" pitchFamily="34" charset="0"/>
                        </a:rPr>
                        <a:t> las Leyes y Reglamentos que la AAC haya establecido.</a:t>
                      </a:r>
                      <a:endParaRPr lang="en-US" sz="1600" b="0" dirty="0">
                        <a:solidFill>
                          <a:srgbClr val="FFFF00"/>
                        </a:solidFill>
                        <a:latin typeface="Aptos" panose="020B00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621251201"/>
                  </a:ext>
                </a:extLst>
              </a:tr>
              <a:tr h="764046">
                <a:tc>
                  <a:txBody>
                    <a:bodyPr/>
                    <a:lstStyle/>
                    <a:p>
                      <a:pPr algn="ctr"/>
                      <a:r>
                        <a:rPr lang="es-419" sz="1600" b="1" dirty="0">
                          <a:solidFill>
                            <a:srgbClr val="FFFF00"/>
                          </a:solidFill>
                          <a:latin typeface="Aptos" panose="020B0004020202020204" pitchFamily="34" charset="0"/>
                        </a:rPr>
                        <a:t>2</a:t>
                      </a:r>
                      <a:endParaRPr lang="en-US" sz="1600" b="1" dirty="0">
                        <a:solidFill>
                          <a:srgbClr val="FFFF00"/>
                        </a:solidFill>
                        <a:latin typeface="Aptos" panose="020B00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5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dirty="0">
                          <a:solidFill>
                            <a:srgbClr val="FFFF00"/>
                          </a:solidFill>
                          <a:latin typeface="Aptos" panose="020B0004020202020204" pitchFamily="34" charset="0"/>
                        </a:rPr>
                        <a:t>Permitir el acceso de los</a:t>
                      </a:r>
                      <a:r>
                        <a:rPr lang="es-ES" sz="1600" baseline="0" dirty="0">
                          <a:solidFill>
                            <a:srgbClr val="FFFF00"/>
                          </a:solidFill>
                          <a:latin typeface="Aptos" panose="020B0004020202020204" pitchFamily="34" charset="0"/>
                        </a:rPr>
                        <a:t> inspectores</a:t>
                      </a:r>
                      <a:r>
                        <a:rPr lang="es-ES" sz="1600" dirty="0">
                          <a:solidFill>
                            <a:srgbClr val="FFFF00"/>
                          </a:solidFill>
                          <a:latin typeface="Aptos" panose="020B0004020202020204" pitchFamily="34" charset="0"/>
                        </a:rPr>
                        <a:t> al aeródromo y/o dependencias ANS para realizar verificaciones de seguridad operacional y/o inspecciones.</a:t>
                      </a:r>
                      <a:endParaRPr lang="en-US" sz="1600" b="0" dirty="0">
                        <a:solidFill>
                          <a:srgbClr val="FFFF00"/>
                        </a:solidFill>
                        <a:latin typeface="Aptos" panose="020B00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4021660567"/>
                  </a:ext>
                </a:extLst>
              </a:tr>
              <a:tr h="990429">
                <a:tc>
                  <a:txBody>
                    <a:bodyPr/>
                    <a:lstStyle/>
                    <a:p>
                      <a:pPr algn="ctr"/>
                      <a:r>
                        <a:rPr lang="es-419" sz="1600" b="1" dirty="0">
                          <a:solidFill>
                            <a:srgbClr val="FFFF00"/>
                          </a:solidFill>
                          <a:latin typeface="Aptos" panose="020B0004020202020204" pitchFamily="34" charset="0"/>
                        </a:rPr>
                        <a:t>3</a:t>
                      </a:r>
                      <a:endParaRPr lang="en-US" sz="1600" b="1" dirty="0">
                        <a:solidFill>
                          <a:srgbClr val="FFFF00"/>
                        </a:solidFill>
                        <a:latin typeface="Aptos" panose="020B00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5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dirty="0">
                          <a:solidFill>
                            <a:srgbClr val="FFFF00"/>
                          </a:solidFill>
                          <a:latin typeface="Aptos" panose="020B0004020202020204" pitchFamily="34" charset="0"/>
                        </a:rPr>
                        <a:t>Incluir las instrucciones y procedimientos del servicio en un Manual de operación de la dependencia ATS, CNS, AIS, MAP, MET, SAR o FPDS según corresponda (el cual debe ser aceptado por la AAC).</a:t>
                      </a:r>
                      <a:endParaRPr lang="en-US" sz="1600" b="0" dirty="0">
                        <a:solidFill>
                          <a:srgbClr val="FFFF00"/>
                        </a:solidFill>
                        <a:latin typeface="Aptos" panose="020B00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13954045"/>
                  </a:ext>
                </a:extLst>
              </a:tr>
              <a:tr h="815876">
                <a:tc>
                  <a:txBody>
                    <a:bodyPr/>
                    <a:lstStyle/>
                    <a:p>
                      <a:pPr algn="ctr"/>
                      <a:r>
                        <a:rPr lang="es-419" sz="1600" b="1" dirty="0">
                          <a:solidFill>
                            <a:srgbClr val="FFFF00"/>
                          </a:solidFill>
                          <a:latin typeface="Aptos" panose="020B0004020202020204" pitchFamily="34" charset="0"/>
                        </a:rPr>
                        <a:t>4</a:t>
                      </a:r>
                      <a:endParaRPr lang="en-US" sz="1600" b="1" dirty="0">
                        <a:solidFill>
                          <a:srgbClr val="FFFF00"/>
                        </a:solidFill>
                        <a:latin typeface="Aptos" panose="020B00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just"/>
                      <a:r>
                        <a:rPr lang="es-419" sz="1600" b="0" dirty="0">
                          <a:solidFill>
                            <a:srgbClr val="FFFF00"/>
                          </a:solidFill>
                          <a:latin typeface="Aptos" panose="020B0004020202020204" pitchFamily="34" charset="0"/>
                        </a:rPr>
                        <a:t>Establecer los acuerdos necesarios (internos y externos) que permitan la provisión segura y eficaz de los servicios ANS.</a:t>
                      </a:r>
                      <a:endParaRPr lang="en-US" sz="1600" b="0" dirty="0">
                        <a:solidFill>
                          <a:srgbClr val="FFFF00"/>
                        </a:solidFill>
                        <a:latin typeface="Aptos" panose="020B00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89456238"/>
                  </a:ext>
                </a:extLst>
              </a:tr>
              <a:tr h="642180">
                <a:tc>
                  <a:txBody>
                    <a:bodyPr/>
                    <a:lstStyle/>
                    <a:p>
                      <a:pPr algn="ctr"/>
                      <a:r>
                        <a:rPr lang="es-419" sz="1600" b="1" dirty="0">
                          <a:solidFill>
                            <a:srgbClr val="FFFF00"/>
                          </a:solidFill>
                          <a:latin typeface="Aptos" panose="020B0004020202020204" pitchFamily="34" charset="0"/>
                        </a:rPr>
                        <a:t>5</a:t>
                      </a:r>
                      <a:endParaRPr lang="en-US" sz="1600" b="1" dirty="0">
                        <a:solidFill>
                          <a:srgbClr val="FFFF00"/>
                        </a:solidFill>
                        <a:latin typeface="Aptos" panose="020B00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50000"/>
                      </a:schemeClr>
                    </a:solidFill>
                  </a:tcPr>
                </a:tc>
                <a:tc>
                  <a:txBody>
                    <a:bodyPr/>
                    <a:lstStyle/>
                    <a:p>
                      <a:pPr algn="just"/>
                      <a:r>
                        <a:rPr lang="es-ES" sz="1600" dirty="0">
                          <a:solidFill>
                            <a:srgbClr val="FFFF00"/>
                          </a:solidFill>
                          <a:latin typeface="Aptos" panose="020B0004020202020204" pitchFamily="34" charset="0"/>
                        </a:rPr>
                        <a:t>El ATSP debe establecer un SMS (AISP y METP un QMS).</a:t>
                      </a:r>
                      <a:endParaRPr lang="en-US" sz="1600" b="0" dirty="0">
                        <a:solidFill>
                          <a:srgbClr val="FFFF00"/>
                        </a:solidFill>
                        <a:latin typeface="Aptos" panose="020B00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364426379"/>
                  </a:ext>
                </a:extLst>
              </a:tr>
            </a:tbl>
          </a:graphicData>
        </a:graphic>
      </p:graphicFrame>
      <p:sp>
        <p:nvSpPr>
          <p:cNvPr id="6" name="TextBox 5">
            <a:extLst>
              <a:ext uri="{FF2B5EF4-FFF2-40B4-BE49-F238E27FC236}">
                <a16:creationId xmlns:a16="http://schemas.microsoft.com/office/drawing/2014/main" id="{B181C26B-EF2D-86C2-8680-71FBD644C984}"/>
              </a:ext>
            </a:extLst>
          </p:cNvPr>
          <p:cNvSpPr txBox="1"/>
          <p:nvPr/>
        </p:nvSpPr>
        <p:spPr>
          <a:xfrm>
            <a:off x="8040905" y="1640067"/>
            <a:ext cx="991486" cy="461665"/>
          </a:xfrm>
          <a:prstGeom prst="rect">
            <a:avLst/>
          </a:prstGeom>
          <a:solidFill>
            <a:srgbClr val="FFFF00"/>
          </a:solidFill>
          <a:ln>
            <a:solidFill>
              <a:schemeClr val="accent1">
                <a:lumMod val="75000"/>
              </a:schemeClr>
            </a:solidFill>
            <a:prstDash val="dash"/>
          </a:ln>
        </p:spPr>
        <p:txBody>
          <a:bodyPr wrap="square">
            <a:spAutoFit/>
          </a:bodyPr>
          <a:lstStyle/>
          <a:p>
            <a:pPr algn="ctr"/>
            <a:r>
              <a:rPr lang="es-419" sz="2400" b="1" dirty="0">
                <a:solidFill>
                  <a:schemeClr val="accent1">
                    <a:lumMod val="75000"/>
                  </a:schemeClr>
                </a:solidFill>
                <a:latin typeface="Aptos" panose="020B0004020202020204" pitchFamily="34" charset="0"/>
              </a:rPr>
              <a:t>ANSP</a:t>
            </a:r>
            <a:endParaRPr lang="en-US" sz="2400" dirty="0"/>
          </a:p>
        </p:txBody>
      </p:sp>
      <p:sp>
        <p:nvSpPr>
          <p:cNvPr id="7" name="TextBox 6">
            <a:extLst>
              <a:ext uri="{FF2B5EF4-FFF2-40B4-BE49-F238E27FC236}">
                <a16:creationId xmlns:a16="http://schemas.microsoft.com/office/drawing/2014/main" id="{BA35B9B1-B551-711A-1C40-C941FC10B751}"/>
              </a:ext>
            </a:extLst>
          </p:cNvPr>
          <p:cNvSpPr txBox="1"/>
          <p:nvPr/>
        </p:nvSpPr>
        <p:spPr>
          <a:xfrm>
            <a:off x="2636875" y="1640066"/>
            <a:ext cx="1514221" cy="461665"/>
          </a:xfrm>
          <a:prstGeom prst="rect">
            <a:avLst/>
          </a:prstGeom>
          <a:solidFill>
            <a:srgbClr val="FFFF00"/>
          </a:solidFill>
          <a:ln>
            <a:solidFill>
              <a:schemeClr val="accent1">
                <a:lumMod val="75000"/>
              </a:schemeClr>
            </a:solidFill>
            <a:prstDash val="dash"/>
          </a:ln>
        </p:spPr>
        <p:txBody>
          <a:bodyPr wrap="square">
            <a:spAutoFit/>
          </a:bodyPr>
          <a:lstStyle/>
          <a:p>
            <a:pPr algn="ctr"/>
            <a:r>
              <a:rPr lang="es-419" sz="2400" b="1" dirty="0">
                <a:solidFill>
                  <a:schemeClr val="accent1">
                    <a:lumMod val="75000"/>
                  </a:schemeClr>
                </a:solidFill>
                <a:latin typeface="Aptos" panose="020B0004020202020204" pitchFamily="34" charset="0"/>
              </a:rPr>
              <a:t>AAC-ANS</a:t>
            </a:r>
            <a:endParaRPr lang="en-US" sz="2400" dirty="0"/>
          </a:p>
        </p:txBody>
      </p:sp>
      <p:graphicFrame>
        <p:nvGraphicFramePr>
          <p:cNvPr id="8" name="Diagram 7">
            <a:extLst>
              <a:ext uri="{FF2B5EF4-FFF2-40B4-BE49-F238E27FC236}">
                <a16:creationId xmlns:a16="http://schemas.microsoft.com/office/drawing/2014/main" id="{6B86FE65-73D8-252F-699F-C9CB3EDCFA7D}"/>
              </a:ext>
            </a:extLst>
          </p:cNvPr>
          <p:cNvGraphicFramePr/>
          <p:nvPr>
            <p:extLst>
              <p:ext uri="{D42A27DB-BD31-4B8C-83A1-F6EECF244321}">
                <p14:modId xmlns:p14="http://schemas.microsoft.com/office/powerpoint/2010/main" val="944488594"/>
              </p:ext>
            </p:extLst>
          </p:nvPr>
        </p:nvGraphicFramePr>
        <p:xfrm>
          <a:off x="1664422" y="2315241"/>
          <a:ext cx="3459125" cy="32925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353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7" y="1016520"/>
            <a:ext cx="10335802" cy="492443"/>
          </a:xfrm>
          <a:prstGeom prst="rect">
            <a:avLst/>
          </a:prstGeom>
          <a:noFill/>
        </p:spPr>
        <p:txBody>
          <a:bodyPr wrap="square" rtlCol="0">
            <a:spAutoFit/>
          </a:bodyPr>
          <a:lstStyle/>
          <a:p>
            <a:pPr algn="ctr"/>
            <a:r>
              <a:rPr lang="es-419" sz="2600" b="1" dirty="0">
                <a:solidFill>
                  <a:schemeClr val="accent1">
                    <a:lumMod val="75000"/>
                  </a:schemeClr>
                </a:solidFill>
                <a:latin typeface="Aptos" panose="020B0004020202020204" pitchFamily="34" charset="0"/>
              </a:rPr>
              <a:t>Organización para el suministro de ANS – Objetivo</a:t>
            </a:r>
          </a:p>
        </p:txBody>
      </p:sp>
      <p:sp>
        <p:nvSpPr>
          <p:cNvPr id="4" name="texto_4.5.1">
            <a:extLst>
              <a:ext uri="{FF2B5EF4-FFF2-40B4-BE49-F238E27FC236}">
                <a16:creationId xmlns:a16="http://schemas.microsoft.com/office/drawing/2014/main" id="{93278F44-4119-AF7D-9C46-216C5257B427}"/>
              </a:ext>
            </a:extLst>
          </p:cNvPr>
          <p:cNvSpPr txBox="1"/>
          <p:nvPr/>
        </p:nvSpPr>
        <p:spPr>
          <a:xfrm>
            <a:off x="1300714" y="1876694"/>
            <a:ext cx="9590567" cy="2246769"/>
          </a:xfrm>
          <a:prstGeom prst="rect">
            <a:avLst/>
          </a:prstGeom>
          <a:solidFill>
            <a:schemeClr val="accent1">
              <a:lumMod val="20000"/>
              <a:lumOff val="80000"/>
            </a:schemeClr>
          </a:solidFill>
          <a:ln w="28575">
            <a:noFill/>
            <a:prstDash val="sysDash"/>
          </a:ln>
        </p:spPr>
        <p:txBody>
          <a:bodyPr wrap="square">
            <a:spAutoFit/>
          </a:bodyPr>
          <a:lstStyle/>
          <a:p>
            <a:pPr algn="just"/>
            <a:r>
              <a:rPr lang="es-419" sz="2800" dirty="0">
                <a:solidFill>
                  <a:schemeClr val="accent1">
                    <a:lumMod val="75000"/>
                  </a:schemeClr>
                </a:solidFill>
                <a:latin typeface="Aptos" panose="020B0004020202020204" pitchFamily="34" charset="0"/>
              </a:rPr>
              <a:t>VIMOS QUE LOS ROLES DE LA AAC-ANS Y DEL ANSP SON DISTINTOS, PERO:</a:t>
            </a:r>
          </a:p>
          <a:p>
            <a:pPr algn="just"/>
            <a:endParaRPr lang="es-419" sz="2800" dirty="0">
              <a:solidFill>
                <a:schemeClr val="accent1">
                  <a:lumMod val="75000"/>
                </a:schemeClr>
              </a:solidFill>
              <a:latin typeface="Aptos" panose="020B0004020202020204" pitchFamily="34" charset="0"/>
            </a:endParaRPr>
          </a:p>
          <a:p>
            <a:pPr algn="just"/>
            <a:r>
              <a:rPr lang="es-419" sz="2800" dirty="0">
                <a:solidFill>
                  <a:schemeClr val="accent1">
                    <a:lumMod val="75000"/>
                  </a:schemeClr>
                </a:solidFill>
                <a:latin typeface="Aptos" panose="020B0004020202020204" pitchFamily="34" charset="0"/>
              </a:rPr>
              <a:t> ¿QUÉ SUCEDE CON SU OBJETIVO PRINCIPAL?</a:t>
            </a:r>
          </a:p>
          <a:p>
            <a:pPr algn="just"/>
            <a:r>
              <a:rPr lang="es-419" sz="2800" dirty="0">
                <a:solidFill>
                  <a:schemeClr val="accent1">
                    <a:lumMod val="75000"/>
                  </a:schemeClr>
                </a:solidFill>
                <a:latin typeface="Aptos" panose="020B0004020202020204" pitchFamily="34" charset="0"/>
              </a:rPr>
              <a:t>¿CUÁL CONSIDERAN QUÉ ES ESE OBJETIVO?</a:t>
            </a:r>
          </a:p>
        </p:txBody>
      </p:sp>
      <p:sp>
        <p:nvSpPr>
          <p:cNvPr id="5" name="texto_4.5.1">
            <a:extLst>
              <a:ext uri="{FF2B5EF4-FFF2-40B4-BE49-F238E27FC236}">
                <a16:creationId xmlns:a16="http://schemas.microsoft.com/office/drawing/2014/main" id="{F9EAA7BF-E1A4-611D-DB7F-9019CD7B4F56}"/>
              </a:ext>
            </a:extLst>
          </p:cNvPr>
          <p:cNvSpPr txBox="1"/>
          <p:nvPr/>
        </p:nvSpPr>
        <p:spPr>
          <a:xfrm>
            <a:off x="1300713" y="4491194"/>
            <a:ext cx="9590567" cy="1384995"/>
          </a:xfrm>
          <a:prstGeom prst="rect">
            <a:avLst/>
          </a:prstGeom>
          <a:solidFill>
            <a:schemeClr val="accent1">
              <a:lumMod val="20000"/>
              <a:lumOff val="80000"/>
            </a:schemeClr>
          </a:solidFill>
          <a:ln w="28575">
            <a:noFill/>
            <a:prstDash val="sysDash"/>
          </a:ln>
        </p:spPr>
        <p:txBody>
          <a:bodyPr wrap="square">
            <a:spAutoFit/>
          </a:bodyPr>
          <a:lstStyle/>
          <a:p>
            <a:pPr algn="just"/>
            <a:r>
              <a:rPr lang="es-419" sz="2800" dirty="0">
                <a:solidFill>
                  <a:schemeClr val="accent1">
                    <a:lumMod val="75000"/>
                  </a:schemeClr>
                </a:solidFill>
                <a:latin typeface="Aptos" panose="020B0004020202020204" pitchFamily="34" charset="0"/>
              </a:rPr>
              <a:t>TANTO AAC COMO ANSP BUSCAN QUE SUS ROLES PERMITAN LA OPERACIÓN SEGURA DE LAS AERONAVES Y SOBRE TODO </a:t>
            </a:r>
            <a:r>
              <a:rPr lang="es-419" sz="2800" b="1" dirty="0">
                <a:solidFill>
                  <a:schemeClr val="accent1">
                    <a:lumMod val="75000"/>
                  </a:schemeClr>
                </a:solidFill>
                <a:latin typeface="Aptos" panose="020B0004020202020204" pitchFamily="34" charset="0"/>
              </a:rPr>
              <a:t>CERO ACCIDENTES</a:t>
            </a:r>
            <a:endParaRPr lang="es-419" sz="2800" dirty="0">
              <a:solidFill>
                <a:schemeClr val="accent1">
                  <a:lumMod val="75000"/>
                </a:schemeClr>
              </a:solidFill>
              <a:latin typeface="Aptos" panose="020B0004020202020204" pitchFamily="34" charset="0"/>
            </a:endParaRPr>
          </a:p>
        </p:txBody>
      </p:sp>
    </p:spTree>
    <p:extLst>
      <p:ext uri="{BB962C8B-B14F-4D97-AF65-F5344CB8AC3E}">
        <p14:creationId xmlns:p14="http://schemas.microsoft.com/office/powerpoint/2010/main" val="328745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1037690" y="1053786"/>
            <a:ext cx="10335802" cy="523220"/>
          </a:xfrm>
          <a:prstGeom prst="rect">
            <a:avLst/>
          </a:prstGeom>
          <a:noFill/>
        </p:spPr>
        <p:txBody>
          <a:bodyPr wrap="square" rtlCol="0">
            <a:spAutoFit/>
          </a:bodyPr>
          <a:lstStyle/>
          <a:p>
            <a:pPr algn="ctr"/>
            <a:r>
              <a:rPr lang="es-419" sz="2800" b="1" dirty="0">
                <a:solidFill>
                  <a:schemeClr val="accent1">
                    <a:lumMod val="75000"/>
                  </a:schemeClr>
                </a:solidFill>
                <a:latin typeface="Aptos" panose="020B0004020202020204" pitchFamily="34" charset="0"/>
              </a:rPr>
              <a:t>LAR – Adopción/armonización</a:t>
            </a:r>
            <a:endParaRPr lang="es-419" sz="3200" b="1" dirty="0">
              <a:solidFill>
                <a:schemeClr val="accent1">
                  <a:lumMod val="75000"/>
                </a:schemeClr>
              </a:solidFill>
              <a:latin typeface="Aptos" panose="020B0004020202020204" pitchFamily="34" charset="0"/>
            </a:endParaRPr>
          </a:p>
        </p:txBody>
      </p:sp>
      <p:sp>
        <p:nvSpPr>
          <p:cNvPr id="3" name="texto adopción">
            <a:extLst>
              <a:ext uri="{FF2B5EF4-FFF2-40B4-BE49-F238E27FC236}">
                <a16:creationId xmlns:a16="http://schemas.microsoft.com/office/drawing/2014/main" id="{9E2C3126-CA0B-D15A-1D28-558EEB4022D0}"/>
              </a:ext>
            </a:extLst>
          </p:cNvPr>
          <p:cNvSpPr txBox="1"/>
          <p:nvPr/>
        </p:nvSpPr>
        <p:spPr>
          <a:xfrm>
            <a:off x="382152" y="1880800"/>
            <a:ext cx="11427696" cy="923330"/>
          </a:xfrm>
          <a:prstGeom prst="rect">
            <a:avLst/>
          </a:prstGeom>
          <a:noFill/>
          <a:ln w="28575">
            <a:solidFill>
              <a:schemeClr val="accent1">
                <a:lumMod val="50000"/>
              </a:schemeClr>
            </a:solidFill>
            <a:prstDash val="solid"/>
          </a:ln>
        </p:spPr>
        <p:txBody>
          <a:bodyPr wrap="square" rtlCol="0">
            <a:spAutoFit/>
          </a:bodyPr>
          <a:lstStyle/>
          <a:p>
            <a:pPr lvl="0" algn="just"/>
            <a:r>
              <a:rPr lang="es-ES" b="1" u="sng" dirty="0">
                <a:solidFill>
                  <a:schemeClr val="accent1">
                    <a:lumMod val="50000"/>
                  </a:schemeClr>
                </a:solidFill>
                <a:latin typeface="Aptos" panose="020B0004020202020204" pitchFamily="34" charset="0"/>
              </a:rPr>
              <a:t>Adopción</a:t>
            </a:r>
            <a:r>
              <a:rPr lang="es-ES" dirty="0">
                <a:solidFill>
                  <a:schemeClr val="accent1">
                    <a:lumMod val="50000"/>
                  </a:schemeClr>
                </a:solidFill>
                <a:latin typeface="Aptos" panose="020B0004020202020204" pitchFamily="34" charset="0"/>
              </a:rPr>
              <a:t>: conjunto de reformas que deberán efectuar los miembros del Sistema Regional para lograr en un plazo determinado por la Junta General y de forma absolutamente voluntaria, un ambiente armonizado, pero sin ningún tipo de requisitos adicionales.</a:t>
            </a:r>
            <a:endParaRPr lang="es-PE" dirty="0">
              <a:solidFill>
                <a:schemeClr val="accent1">
                  <a:lumMod val="50000"/>
                </a:schemeClr>
              </a:solidFill>
              <a:latin typeface="Aptos" panose="020B0004020202020204" pitchFamily="34" charset="0"/>
            </a:endParaRPr>
          </a:p>
        </p:txBody>
      </p:sp>
      <p:sp>
        <p:nvSpPr>
          <p:cNvPr id="4" name="texto armonización">
            <a:extLst>
              <a:ext uri="{FF2B5EF4-FFF2-40B4-BE49-F238E27FC236}">
                <a16:creationId xmlns:a16="http://schemas.microsoft.com/office/drawing/2014/main" id="{99B34139-A4A5-D089-65BF-0A281553DF10}"/>
              </a:ext>
            </a:extLst>
          </p:cNvPr>
          <p:cNvSpPr txBox="1"/>
          <p:nvPr/>
        </p:nvSpPr>
        <p:spPr>
          <a:xfrm>
            <a:off x="382152" y="3235800"/>
            <a:ext cx="11427696" cy="2585323"/>
          </a:xfrm>
          <a:prstGeom prst="rect">
            <a:avLst/>
          </a:prstGeom>
          <a:noFill/>
          <a:ln w="28575">
            <a:solidFill>
              <a:schemeClr val="accent1">
                <a:lumMod val="50000"/>
              </a:schemeClr>
            </a:solidFill>
            <a:prstDash val="solid"/>
          </a:ln>
        </p:spPr>
        <p:txBody>
          <a:bodyPr wrap="square" rtlCol="0">
            <a:spAutoFit/>
          </a:bodyPr>
          <a:lstStyle/>
          <a:p>
            <a:pPr lvl="0" algn="just"/>
            <a:r>
              <a:rPr lang="es-ES" b="1" u="sng" dirty="0">
                <a:solidFill>
                  <a:schemeClr val="accent1">
                    <a:lumMod val="50000"/>
                  </a:schemeClr>
                </a:solidFill>
                <a:latin typeface="Aptos" panose="020B0004020202020204" pitchFamily="34" charset="0"/>
              </a:rPr>
              <a:t>Armonización</a:t>
            </a:r>
            <a:r>
              <a:rPr lang="es-ES" dirty="0">
                <a:solidFill>
                  <a:schemeClr val="accent1">
                    <a:lumMod val="50000"/>
                  </a:schemeClr>
                </a:solidFill>
                <a:latin typeface="Aptos" panose="020B0004020202020204" pitchFamily="34" charset="0"/>
              </a:rPr>
              <a:t>: Conjunto de reformas que deberán efectuar los Estados miembros del Sistema Regional en sus reglamentos y procedimientos nacionales con base en los LAR y documentos asociados, para lograr en un plazo informado por cada Estado a la Junta General, un ambiente en el cual todos los Estados tiene requisitos y condiciones similares para emitir una certificación o licencia aeronáutica y que por tanto, una sola certificación realizada por cualquier Autoridad Aeronáutica de un Estado miembro del SRVSOP, podría ser aceptable para el resto de los Estados miembros. Se podrán mantener requisitos adicionales siempre y cuando sean informados a los otros Estados mediante la incorporación de un Apéndice al LAR, para su verificación por cualquier Autoridad Aeronáutica de los Estados miembros del SRVSOP al momento de emitir una certificación en este ambiente armonizado. </a:t>
            </a:r>
            <a:endParaRPr lang="es-PE" dirty="0">
              <a:solidFill>
                <a:schemeClr val="accent1">
                  <a:lumMod val="50000"/>
                </a:schemeClr>
              </a:solidFill>
              <a:latin typeface="Aptos" panose="020B0004020202020204" pitchFamily="34" charset="0"/>
            </a:endParaRPr>
          </a:p>
        </p:txBody>
      </p:sp>
      <p:sp>
        <p:nvSpPr>
          <p:cNvPr id="5" name="adopción">
            <a:extLst>
              <a:ext uri="{FF2B5EF4-FFF2-40B4-BE49-F238E27FC236}">
                <a16:creationId xmlns:a16="http://schemas.microsoft.com/office/drawing/2014/main" id="{7A96553F-8D3F-1894-CCDE-F276551622AF}"/>
              </a:ext>
            </a:extLst>
          </p:cNvPr>
          <p:cNvSpPr/>
          <p:nvPr/>
        </p:nvSpPr>
        <p:spPr>
          <a:xfrm>
            <a:off x="412693" y="1646220"/>
            <a:ext cx="226577" cy="150212"/>
          </a:xfrm>
          <a:prstGeom prst="wedgeRectCallout">
            <a:avLst>
              <a:gd name="adj1" fmla="val 36310"/>
              <a:gd name="adj2" fmla="val 89435"/>
            </a:avLst>
          </a:prstGeom>
          <a:no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armonización">
            <a:extLst>
              <a:ext uri="{FF2B5EF4-FFF2-40B4-BE49-F238E27FC236}">
                <a16:creationId xmlns:a16="http://schemas.microsoft.com/office/drawing/2014/main" id="{BDF87482-42E4-4F5E-8B3F-EB67966544FC}"/>
              </a:ext>
            </a:extLst>
          </p:cNvPr>
          <p:cNvSpPr/>
          <p:nvPr/>
        </p:nvSpPr>
        <p:spPr>
          <a:xfrm>
            <a:off x="412693" y="2963604"/>
            <a:ext cx="226577" cy="150212"/>
          </a:xfrm>
          <a:prstGeom prst="wedgeRectCallout">
            <a:avLst>
              <a:gd name="adj1" fmla="val 36310"/>
              <a:gd name="adj2" fmla="val 89435"/>
            </a:avLst>
          </a:prstGeom>
          <a:noFill/>
          <a:ln w="1905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Tree>
    <p:extLst>
      <p:ext uri="{BB962C8B-B14F-4D97-AF65-F5344CB8AC3E}">
        <p14:creationId xmlns:p14="http://schemas.microsoft.com/office/powerpoint/2010/main" val="2085460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grpId="1" nodeType="clickEffect">
                                  <p:stCondLst>
                                    <p:cond delay="0"/>
                                  </p:stCondLst>
                                  <p:childTnLst>
                                    <p:animEffect transition="out" filter="circle(out)">
                                      <p:cBhvr>
                                        <p:cTn id="22" dur="2000"/>
                                        <p:tgtEl>
                                          <p:spTgt spid="4"/>
                                        </p:tgtEl>
                                      </p:cBhvr>
                                    </p:animEffect>
                                    <p:set>
                                      <p:cBhvr>
                                        <p:cTn id="23"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 grpId="0" animBg="1"/>
      <p:bldP spid="3" grpId="1" animBg="1"/>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9" y="883583"/>
            <a:ext cx="10335802" cy="523220"/>
          </a:xfrm>
          <a:prstGeom prst="rect">
            <a:avLst/>
          </a:prstGeom>
          <a:noFill/>
        </p:spPr>
        <p:txBody>
          <a:bodyPr wrap="square" rtlCol="0">
            <a:spAutoFit/>
          </a:bodyPr>
          <a:lstStyle/>
          <a:p>
            <a:pPr algn="ctr"/>
            <a:r>
              <a:rPr lang="es-419" sz="2800" b="1" dirty="0">
                <a:solidFill>
                  <a:schemeClr val="accent1">
                    <a:lumMod val="75000"/>
                  </a:schemeClr>
                </a:solidFill>
                <a:latin typeface="Aptos" panose="020B0004020202020204" pitchFamily="34" charset="0"/>
              </a:rPr>
              <a:t>Conjunto LAR ANS</a:t>
            </a:r>
          </a:p>
        </p:txBody>
      </p:sp>
      <p:pic>
        <p:nvPicPr>
          <p:cNvPr id="6" name="Picture 5">
            <a:extLst>
              <a:ext uri="{FF2B5EF4-FFF2-40B4-BE49-F238E27FC236}">
                <a16:creationId xmlns:a16="http://schemas.microsoft.com/office/drawing/2014/main" id="{290C4AD3-3E5F-4378-4419-0977C5497E75}"/>
              </a:ext>
            </a:extLst>
          </p:cNvPr>
          <p:cNvPicPr>
            <a:picLocks noChangeAspect="1"/>
          </p:cNvPicPr>
          <p:nvPr/>
        </p:nvPicPr>
        <p:blipFill rotWithShape="1">
          <a:blip r:embed="rId2"/>
          <a:srcRect l="14669" t="12885" r="66349" b="10867"/>
          <a:stretch/>
        </p:blipFill>
        <p:spPr>
          <a:xfrm>
            <a:off x="2756075" y="1580368"/>
            <a:ext cx="1862020" cy="2337291"/>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DC9A5633-A89D-BA17-C3F5-6B86917A7B57}"/>
              </a:ext>
            </a:extLst>
          </p:cNvPr>
          <p:cNvPicPr>
            <a:picLocks noChangeAspect="1"/>
          </p:cNvPicPr>
          <p:nvPr/>
        </p:nvPicPr>
        <p:blipFill rotWithShape="1">
          <a:blip r:embed="rId3"/>
          <a:srcRect l="16195" t="12886" r="68009" b="22549"/>
          <a:stretch/>
        </p:blipFill>
        <p:spPr>
          <a:xfrm>
            <a:off x="5233623" y="1580368"/>
            <a:ext cx="1829851" cy="2337289"/>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93B4CD45-A8DF-041E-F841-E4C9FF307762}"/>
              </a:ext>
            </a:extLst>
          </p:cNvPr>
          <p:cNvPicPr>
            <a:picLocks noChangeAspect="1"/>
          </p:cNvPicPr>
          <p:nvPr/>
        </p:nvPicPr>
        <p:blipFill rotWithShape="1">
          <a:blip r:embed="rId4"/>
          <a:srcRect l="16327" t="12036" r="67943" b="23752"/>
          <a:stretch/>
        </p:blipFill>
        <p:spPr>
          <a:xfrm>
            <a:off x="7676646" y="1580367"/>
            <a:ext cx="1832208" cy="2337289"/>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D3EE6760-E514-8C04-4DB2-93835F712FFB}"/>
              </a:ext>
            </a:extLst>
          </p:cNvPr>
          <p:cNvPicPr>
            <a:picLocks noChangeAspect="1"/>
          </p:cNvPicPr>
          <p:nvPr/>
        </p:nvPicPr>
        <p:blipFill rotWithShape="1">
          <a:blip r:embed="rId5"/>
          <a:srcRect l="14801" t="13523" r="66217" b="8531"/>
          <a:stretch/>
        </p:blipFill>
        <p:spPr>
          <a:xfrm>
            <a:off x="2756075" y="4078383"/>
            <a:ext cx="1862020" cy="2337291"/>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59D957FD-F664-00D6-3545-91648B76F18E}"/>
              </a:ext>
            </a:extLst>
          </p:cNvPr>
          <p:cNvPicPr>
            <a:picLocks noChangeAspect="1"/>
          </p:cNvPicPr>
          <p:nvPr/>
        </p:nvPicPr>
        <p:blipFill rotWithShape="1">
          <a:blip r:embed="rId6"/>
          <a:srcRect l="14801" t="15222" r="66216" b="8531"/>
          <a:stretch/>
        </p:blipFill>
        <p:spPr>
          <a:xfrm>
            <a:off x="5217538" y="4078379"/>
            <a:ext cx="1845936" cy="2337291"/>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BF1E301F-A889-6442-B0E0-46162F3AB545}"/>
              </a:ext>
            </a:extLst>
          </p:cNvPr>
          <p:cNvPicPr>
            <a:picLocks noChangeAspect="1"/>
          </p:cNvPicPr>
          <p:nvPr/>
        </p:nvPicPr>
        <p:blipFill rotWithShape="1">
          <a:blip r:embed="rId7"/>
          <a:srcRect l="14706" t="15221" r="66616" b="8531"/>
          <a:stretch/>
        </p:blipFill>
        <p:spPr>
          <a:xfrm>
            <a:off x="7676646" y="4078380"/>
            <a:ext cx="1832208" cy="2337290"/>
          </a:xfrm>
          <a:prstGeom prst="rect">
            <a:avLst/>
          </a:prstGeom>
          <a:ln>
            <a:noFill/>
          </a:ln>
          <a:effectLst>
            <a:outerShdw blurRad="190500" algn="tl" rotWithShape="0">
              <a:srgbClr val="000000">
                <a:alpha val="70000"/>
              </a:srgbClr>
            </a:outerShdw>
          </a:effectLst>
        </p:spPr>
      </p:pic>
      <p:sp>
        <p:nvSpPr>
          <p:cNvPr id="18" name="TextBox 17">
            <a:extLst>
              <a:ext uri="{FF2B5EF4-FFF2-40B4-BE49-F238E27FC236}">
                <a16:creationId xmlns:a16="http://schemas.microsoft.com/office/drawing/2014/main" id="{290E57A7-D4D7-3093-5EED-ECF387E60FAE}"/>
              </a:ext>
            </a:extLst>
          </p:cNvPr>
          <p:cNvSpPr txBox="1"/>
          <p:nvPr/>
        </p:nvSpPr>
        <p:spPr>
          <a:xfrm>
            <a:off x="2573267" y="1464658"/>
            <a:ext cx="7088623" cy="5057523"/>
          </a:xfrm>
          <a:prstGeom prst="rect">
            <a:avLst/>
          </a:prstGeom>
          <a:noFill/>
          <a:ln w="28575">
            <a:solidFill>
              <a:schemeClr val="accent1">
                <a:lumMod val="50000"/>
              </a:schemeClr>
            </a:solidFill>
          </a:ln>
        </p:spPr>
        <p:txBody>
          <a:bodyPr wrap="square" rtlCol="0">
            <a:spAutoFit/>
          </a:bodyPr>
          <a:lstStyle/>
          <a:p>
            <a:endParaRPr lang="en-US" dirty="0"/>
          </a:p>
        </p:txBody>
      </p:sp>
      <p:sp>
        <p:nvSpPr>
          <p:cNvPr id="3" name="Action Button: Blank 2">
            <a:hlinkClick r:id="rId8" action="ppaction://hlinksldjump" highlightClick="1"/>
            <a:extLst>
              <a:ext uri="{FF2B5EF4-FFF2-40B4-BE49-F238E27FC236}">
                <a16:creationId xmlns:a16="http://schemas.microsoft.com/office/drawing/2014/main" id="{C84116DC-77FC-CCFE-CC4E-9966C5585C52}"/>
              </a:ext>
            </a:extLst>
          </p:cNvPr>
          <p:cNvSpPr/>
          <p:nvPr/>
        </p:nvSpPr>
        <p:spPr>
          <a:xfrm>
            <a:off x="2848396" y="1683143"/>
            <a:ext cx="161841" cy="169933"/>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Blank 3">
            <a:hlinkClick r:id="rId9" action="ppaction://hlinksldjump" highlightClick="1"/>
            <a:extLst>
              <a:ext uri="{FF2B5EF4-FFF2-40B4-BE49-F238E27FC236}">
                <a16:creationId xmlns:a16="http://schemas.microsoft.com/office/drawing/2014/main" id="{FC55309D-B28C-EA58-C52B-2196A429A232}"/>
              </a:ext>
            </a:extLst>
          </p:cNvPr>
          <p:cNvSpPr/>
          <p:nvPr/>
        </p:nvSpPr>
        <p:spPr>
          <a:xfrm>
            <a:off x="5341103" y="1683143"/>
            <a:ext cx="161841" cy="169933"/>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Blank 6">
            <a:hlinkClick r:id="rId10" action="ppaction://hlinksldjump" highlightClick="1"/>
            <a:extLst>
              <a:ext uri="{FF2B5EF4-FFF2-40B4-BE49-F238E27FC236}">
                <a16:creationId xmlns:a16="http://schemas.microsoft.com/office/drawing/2014/main" id="{67B08D69-2A7F-AE69-ED6E-9155F31CC20D}"/>
              </a:ext>
            </a:extLst>
          </p:cNvPr>
          <p:cNvSpPr/>
          <p:nvPr/>
        </p:nvSpPr>
        <p:spPr>
          <a:xfrm>
            <a:off x="7762818" y="1687698"/>
            <a:ext cx="161841" cy="169933"/>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Blank 8">
            <a:hlinkClick r:id="rId11" action="ppaction://hlinksldjump" highlightClick="1"/>
            <a:extLst>
              <a:ext uri="{FF2B5EF4-FFF2-40B4-BE49-F238E27FC236}">
                <a16:creationId xmlns:a16="http://schemas.microsoft.com/office/drawing/2014/main" id="{570F4875-3C40-CAB9-6518-ED7F2A096C6E}"/>
              </a:ext>
            </a:extLst>
          </p:cNvPr>
          <p:cNvSpPr/>
          <p:nvPr/>
        </p:nvSpPr>
        <p:spPr>
          <a:xfrm>
            <a:off x="2847407" y="4190361"/>
            <a:ext cx="161841" cy="169933"/>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Blank 10">
            <a:hlinkClick r:id="rId12" action="ppaction://hlinksldjump" highlightClick="1"/>
            <a:extLst>
              <a:ext uri="{FF2B5EF4-FFF2-40B4-BE49-F238E27FC236}">
                <a16:creationId xmlns:a16="http://schemas.microsoft.com/office/drawing/2014/main" id="{71C37AF3-1784-92C6-006A-42F5BBB25712}"/>
              </a:ext>
            </a:extLst>
          </p:cNvPr>
          <p:cNvSpPr/>
          <p:nvPr/>
        </p:nvSpPr>
        <p:spPr>
          <a:xfrm>
            <a:off x="5295194" y="4190360"/>
            <a:ext cx="161841" cy="169933"/>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Blank 12">
            <a:hlinkClick r:id="rId13" action="ppaction://hlinksldjump" highlightClick="1"/>
            <a:extLst>
              <a:ext uri="{FF2B5EF4-FFF2-40B4-BE49-F238E27FC236}">
                <a16:creationId xmlns:a16="http://schemas.microsoft.com/office/drawing/2014/main" id="{D4217474-B85F-0E23-8F67-38482C109CF7}"/>
              </a:ext>
            </a:extLst>
          </p:cNvPr>
          <p:cNvSpPr/>
          <p:nvPr/>
        </p:nvSpPr>
        <p:spPr>
          <a:xfrm>
            <a:off x="7756048" y="4190359"/>
            <a:ext cx="161841" cy="169933"/>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8388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9" y="979073"/>
            <a:ext cx="10335802" cy="400110"/>
          </a:xfrm>
          <a:prstGeom prst="rect">
            <a:avLst/>
          </a:prstGeom>
          <a:noFill/>
        </p:spPr>
        <p:txBody>
          <a:bodyPr wrap="square" rtlCol="0">
            <a:spAutoFit/>
          </a:bodyPr>
          <a:lstStyle/>
          <a:p>
            <a:pPr algn="ctr"/>
            <a:r>
              <a:rPr lang="es-419" sz="2000" b="1" dirty="0">
                <a:solidFill>
                  <a:schemeClr val="accent1">
                    <a:lumMod val="75000"/>
                  </a:schemeClr>
                </a:solidFill>
                <a:latin typeface="Aptos" panose="020B0004020202020204" pitchFamily="34" charset="0"/>
              </a:rPr>
              <a:t>Conjunto LAR ANS – Resumen de enmiendas</a:t>
            </a:r>
          </a:p>
        </p:txBody>
      </p:sp>
      <p:graphicFrame>
        <p:nvGraphicFramePr>
          <p:cNvPr id="4" name="Table 3">
            <a:extLst>
              <a:ext uri="{FF2B5EF4-FFF2-40B4-BE49-F238E27FC236}">
                <a16:creationId xmlns:a16="http://schemas.microsoft.com/office/drawing/2014/main" id="{D03943DF-B9E2-B941-533D-A3D2AC62CB5F}"/>
              </a:ext>
            </a:extLst>
          </p:cNvPr>
          <p:cNvGraphicFramePr>
            <a:graphicFrameLocks noGrp="1"/>
          </p:cNvGraphicFramePr>
          <p:nvPr>
            <p:extLst>
              <p:ext uri="{D42A27DB-BD31-4B8C-83A1-F6EECF244321}">
                <p14:modId xmlns:p14="http://schemas.microsoft.com/office/powerpoint/2010/main" val="58724122"/>
              </p:ext>
            </p:extLst>
          </p:nvPr>
        </p:nvGraphicFramePr>
        <p:xfrm>
          <a:off x="1936692" y="1688060"/>
          <a:ext cx="8318616" cy="4052680"/>
        </p:xfrm>
        <a:graphic>
          <a:graphicData uri="http://schemas.openxmlformats.org/drawingml/2006/table">
            <a:tbl>
              <a:tblPr firstRow="1" bandRow="1">
                <a:tableStyleId>{5940675A-B579-460E-94D1-54222C63F5DA}</a:tableStyleId>
              </a:tblPr>
              <a:tblGrid>
                <a:gridCol w="2079654">
                  <a:extLst>
                    <a:ext uri="{9D8B030D-6E8A-4147-A177-3AD203B41FA5}">
                      <a16:colId xmlns:a16="http://schemas.microsoft.com/office/drawing/2014/main" val="1258726606"/>
                    </a:ext>
                  </a:extLst>
                </a:gridCol>
                <a:gridCol w="2079654">
                  <a:extLst>
                    <a:ext uri="{9D8B030D-6E8A-4147-A177-3AD203B41FA5}">
                      <a16:colId xmlns:a16="http://schemas.microsoft.com/office/drawing/2014/main" val="2026252425"/>
                    </a:ext>
                  </a:extLst>
                </a:gridCol>
                <a:gridCol w="2079654">
                  <a:extLst>
                    <a:ext uri="{9D8B030D-6E8A-4147-A177-3AD203B41FA5}">
                      <a16:colId xmlns:a16="http://schemas.microsoft.com/office/drawing/2014/main" val="3180521855"/>
                    </a:ext>
                  </a:extLst>
                </a:gridCol>
                <a:gridCol w="2079654">
                  <a:extLst>
                    <a:ext uri="{9D8B030D-6E8A-4147-A177-3AD203B41FA5}">
                      <a16:colId xmlns:a16="http://schemas.microsoft.com/office/drawing/2014/main" val="3328117894"/>
                    </a:ext>
                  </a:extLst>
                </a:gridCol>
              </a:tblGrid>
              <a:tr h="448056">
                <a:tc>
                  <a:txBody>
                    <a:bodyPr/>
                    <a:lstStyle/>
                    <a:p>
                      <a:pPr algn="ctr"/>
                      <a:r>
                        <a:rPr lang="es-419" sz="1400" b="1" dirty="0">
                          <a:solidFill>
                            <a:schemeClr val="accent1">
                              <a:lumMod val="50000"/>
                            </a:schemeClr>
                          </a:solidFill>
                          <a:latin typeface="Aptos" panose="020B0004020202020204" pitchFamily="34" charset="0"/>
                          <a:cs typeface="Calibri" panose="020F0502020204030204" pitchFamily="34" charset="0"/>
                        </a:rPr>
                        <a:t>Anexo</a:t>
                      </a:r>
                      <a:r>
                        <a:rPr lang="es-419" sz="1400" b="1" baseline="0" dirty="0">
                          <a:solidFill>
                            <a:schemeClr val="accent1">
                              <a:lumMod val="50000"/>
                            </a:schemeClr>
                          </a:solidFill>
                          <a:latin typeface="Aptos" panose="020B0004020202020204" pitchFamily="34" charset="0"/>
                          <a:cs typeface="Calibri" panose="020F0502020204030204" pitchFamily="34" charset="0"/>
                        </a:rPr>
                        <a:t> OACI</a:t>
                      </a:r>
                      <a:endParaRPr lang="en-US" sz="1400" b="1" dirty="0">
                        <a:solidFill>
                          <a:schemeClr val="accent1">
                            <a:lumMod val="50000"/>
                          </a:schemeClr>
                        </a:solidFill>
                        <a:latin typeface="Aptos" panose="020B0004020202020204" pitchFamily="34" charset="0"/>
                        <a:cs typeface="Calibri" panose="020F0502020204030204" pitchFamily="34" charset="0"/>
                      </a:endParaRPr>
                    </a:p>
                  </a:txBody>
                  <a:tcPr>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419" sz="1400" b="1" dirty="0">
                          <a:solidFill>
                            <a:schemeClr val="accent1">
                              <a:lumMod val="50000"/>
                            </a:schemeClr>
                          </a:solidFill>
                          <a:latin typeface="Aptos" panose="020B0004020202020204" pitchFamily="34" charset="0"/>
                          <a:cs typeface="Calibri" panose="020F0502020204030204" pitchFamily="34" charset="0"/>
                        </a:rPr>
                        <a:t>Última enmienda vigente</a:t>
                      </a:r>
                      <a:endParaRPr lang="en-US" sz="1400" b="1" dirty="0">
                        <a:solidFill>
                          <a:schemeClr val="accent1">
                            <a:lumMod val="50000"/>
                          </a:schemeClr>
                        </a:solidFill>
                        <a:latin typeface="Aptos" panose="020B0004020202020204" pitchFamily="34" charset="0"/>
                        <a:cs typeface="Calibri" panose="020F0502020204030204" pitchFamily="34" charset="0"/>
                      </a:endParaRPr>
                    </a:p>
                  </a:txBody>
                  <a:tcPr>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419" sz="1400" b="1" dirty="0">
                          <a:solidFill>
                            <a:schemeClr val="accent1">
                              <a:lumMod val="50000"/>
                            </a:schemeClr>
                          </a:solidFill>
                          <a:latin typeface="Aptos" panose="020B0004020202020204" pitchFamily="34" charset="0"/>
                          <a:cs typeface="Calibri" panose="020F0502020204030204" pitchFamily="34" charset="0"/>
                        </a:rPr>
                        <a:t>LAR</a:t>
                      </a:r>
                      <a:r>
                        <a:rPr lang="es-419" sz="1400" b="1" baseline="0" dirty="0">
                          <a:solidFill>
                            <a:schemeClr val="accent1">
                              <a:lumMod val="50000"/>
                            </a:schemeClr>
                          </a:solidFill>
                          <a:latin typeface="Aptos" panose="020B0004020202020204" pitchFamily="34" charset="0"/>
                          <a:cs typeface="Calibri" panose="020F0502020204030204" pitchFamily="34" charset="0"/>
                        </a:rPr>
                        <a:t> ANS</a:t>
                      </a:r>
                      <a:endParaRPr lang="en-US" sz="1400" b="1" dirty="0">
                        <a:solidFill>
                          <a:schemeClr val="accent1">
                            <a:lumMod val="50000"/>
                          </a:schemeClr>
                        </a:solidFill>
                        <a:latin typeface="Aptos" panose="020B0004020202020204" pitchFamily="34" charset="0"/>
                        <a:cs typeface="Calibri" panose="020F0502020204030204" pitchFamily="34" charset="0"/>
                      </a:endParaRPr>
                    </a:p>
                  </a:txBody>
                  <a:tcPr>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419" sz="1400" b="1" dirty="0">
                          <a:solidFill>
                            <a:schemeClr val="accent1">
                              <a:lumMod val="50000"/>
                            </a:schemeClr>
                          </a:solidFill>
                          <a:latin typeface="Aptos" panose="020B0004020202020204" pitchFamily="34" charset="0"/>
                          <a:cs typeface="Calibri" panose="020F0502020204030204" pitchFamily="34" charset="0"/>
                        </a:rPr>
                        <a:t>Enmienda Anexo OACI contenida</a:t>
                      </a:r>
                      <a:r>
                        <a:rPr lang="es-419" sz="1400" b="1" baseline="0" dirty="0">
                          <a:solidFill>
                            <a:schemeClr val="accent1">
                              <a:lumMod val="50000"/>
                            </a:schemeClr>
                          </a:solidFill>
                          <a:latin typeface="Aptos" panose="020B0004020202020204" pitchFamily="34" charset="0"/>
                          <a:cs typeface="Calibri" panose="020F0502020204030204" pitchFamily="34" charset="0"/>
                        </a:rPr>
                        <a:t> en el LAR</a:t>
                      </a:r>
                      <a:endParaRPr lang="en-US" sz="1400" b="1" dirty="0">
                        <a:solidFill>
                          <a:schemeClr val="accent1">
                            <a:lumMod val="50000"/>
                          </a:schemeClr>
                        </a:solidFill>
                        <a:latin typeface="Aptos" panose="020B0004020202020204" pitchFamily="34" charset="0"/>
                        <a:cs typeface="Calibri" panose="020F0502020204030204" pitchFamily="34" charset="0"/>
                      </a:endParaRPr>
                    </a:p>
                  </a:txBody>
                  <a:tcPr>
                    <a:lnB w="285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36671058"/>
                  </a:ext>
                </a:extLst>
              </a:tr>
              <a:tr h="353452">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Anexo 3</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lnT w="28575" cap="flat" cmpd="sng" algn="ctr">
                      <a:solidFill>
                        <a:schemeClr val="tx1"/>
                      </a:solidFill>
                      <a:prstDash val="solid"/>
                      <a:round/>
                      <a:headEnd type="none" w="med" len="med"/>
                      <a:tailEnd type="none" w="med" len="med"/>
                    </a:lnT>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81</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lnT w="28575" cap="flat" cmpd="sng" algn="ctr">
                      <a:solidFill>
                        <a:schemeClr val="tx1"/>
                      </a:solidFill>
                      <a:prstDash val="solid"/>
                      <a:round/>
                      <a:headEnd type="none" w="med" len="med"/>
                      <a:tailEnd type="none" w="med" len="med"/>
                    </a:lnT>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LAR 203</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lnT w="28575" cap="flat" cmpd="sng" algn="ctr">
                      <a:solidFill>
                        <a:schemeClr val="tx1"/>
                      </a:solidFill>
                      <a:prstDash val="solid"/>
                      <a:round/>
                      <a:headEnd type="none" w="med" len="med"/>
                      <a:tailEnd type="none" w="med" len="med"/>
                    </a:lnT>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81</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723412"/>
                  </a:ext>
                </a:extLst>
              </a:tr>
              <a:tr h="353452">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Anexo 4</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62</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LAR 204</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62</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extLst>
                  <a:ext uri="{0D108BD9-81ED-4DB2-BD59-A6C34878D82A}">
                    <a16:rowId xmlns:a16="http://schemas.microsoft.com/office/drawing/2014/main" val="167371198"/>
                  </a:ext>
                </a:extLst>
              </a:tr>
              <a:tr h="353452">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Anexo</a:t>
                      </a:r>
                      <a:r>
                        <a:rPr lang="es-419" sz="1400" baseline="0" dirty="0">
                          <a:solidFill>
                            <a:schemeClr val="accent1">
                              <a:lumMod val="50000"/>
                            </a:schemeClr>
                          </a:solidFill>
                          <a:latin typeface="Aptos" panose="020B0004020202020204" pitchFamily="34" charset="0"/>
                          <a:cs typeface="Calibri" panose="020F0502020204030204" pitchFamily="34" charset="0"/>
                        </a:rPr>
                        <a:t> 10 Vol. I</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93</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LAR 210</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92 (RPEANS/15)</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extLst>
                  <a:ext uri="{0D108BD9-81ED-4DB2-BD59-A6C34878D82A}">
                    <a16:rowId xmlns:a16="http://schemas.microsoft.com/office/drawing/2014/main" val="1207559015"/>
                  </a:ext>
                </a:extLst>
              </a:tr>
              <a:tr h="353452">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Anexo 10 Vol. II</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93</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LAR 210</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92 (RPEANS/15)</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extLst>
                  <a:ext uri="{0D108BD9-81ED-4DB2-BD59-A6C34878D82A}">
                    <a16:rowId xmlns:a16="http://schemas.microsoft.com/office/drawing/2014/main" val="3807853411"/>
                  </a:ext>
                </a:extLst>
              </a:tr>
              <a:tr h="353452">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Anexo 10 Vol. III</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92</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LAR</a:t>
                      </a:r>
                      <a:r>
                        <a:rPr lang="es-419" sz="1400" baseline="0" dirty="0">
                          <a:solidFill>
                            <a:schemeClr val="accent1">
                              <a:lumMod val="50000"/>
                            </a:schemeClr>
                          </a:solidFill>
                          <a:latin typeface="Aptos" panose="020B0004020202020204" pitchFamily="34" charset="0"/>
                          <a:cs typeface="Calibri" panose="020F0502020204030204" pitchFamily="34" charset="0"/>
                        </a:rPr>
                        <a:t> 210</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91 (RPEANS/15)</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extLst>
                  <a:ext uri="{0D108BD9-81ED-4DB2-BD59-A6C34878D82A}">
                    <a16:rowId xmlns:a16="http://schemas.microsoft.com/office/drawing/2014/main" val="123119957"/>
                  </a:ext>
                </a:extLst>
              </a:tr>
              <a:tr h="353452">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Anexo</a:t>
                      </a:r>
                      <a:r>
                        <a:rPr lang="es-419" sz="1400" baseline="0" dirty="0">
                          <a:solidFill>
                            <a:schemeClr val="accent1">
                              <a:lumMod val="50000"/>
                            </a:schemeClr>
                          </a:solidFill>
                          <a:latin typeface="Aptos" panose="020B0004020202020204" pitchFamily="34" charset="0"/>
                          <a:cs typeface="Calibri" panose="020F0502020204030204" pitchFamily="34" charset="0"/>
                        </a:rPr>
                        <a:t> 10 Vol. IV</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91</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LAR 210</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91</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extLst>
                  <a:ext uri="{0D108BD9-81ED-4DB2-BD59-A6C34878D82A}">
                    <a16:rowId xmlns:a16="http://schemas.microsoft.com/office/drawing/2014/main" val="711594503"/>
                  </a:ext>
                </a:extLst>
              </a:tr>
              <a:tr h="353452">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Anexo 10 Vol. V</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90</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LAR 210</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90 </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extLst>
                  <a:ext uri="{0D108BD9-81ED-4DB2-BD59-A6C34878D82A}">
                    <a16:rowId xmlns:a16="http://schemas.microsoft.com/office/drawing/2014/main" val="3178972376"/>
                  </a:ext>
                </a:extLst>
              </a:tr>
              <a:tr h="353452">
                <a:tc>
                  <a:txBody>
                    <a:bodyPr/>
                    <a:lstStyle/>
                    <a:p>
                      <a:pPr marL="0" marR="0" lvl="0" indent="0" algn="ctr" defTabSz="285217" eaLnBrk="1" fontAlgn="auto" latinLnBrk="0" hangingPunct="1">
                        <a:lnSpc>
                          <a:spcPct val="100000"/>
                        </a:lnSpc>
                        <a:spcBef>
                          <a:spcPts val="0"/>
                        </a:spcBef>
                        <a:spcAft>
                          <a:spcPts val="0"/>
                        </a:spcAft>
                        <a:buClrTx/>
                        <a:buSzTx/>
                        <a:buFontTx/>
                        <a:buNone/>
                        <a:tabLst/>
                        <a:defRPr/>
                      </a:pPr>
                      <a:r>
                        <a:rPr lang="es-419" sz="1400" dirty="0">
                          <a:solidFill>
                            <a:schemeClr val="accent1">
                              <a:lumMod val="50000"/>
                            </a:schemeClr>
                          </a:solidFill>
                          <a:latin typeface="Aptos" panose="020B0004020202020204" pitchFamily="34" charset="0"/>
                          <a:cs typeface="Calibri" panose="020F0502020204030204" pitchFamily="34" charset="0"/>
                        </a:rPr>
                        <a:t>Anexo 11</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53</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LAR 211</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52 (RPEANS/16)</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extLst>
                  <a:ext uri="{0D108BD9-81ED-4DB2-BD59-A6C34878D82A}">
                    <a16:rowId xmlns:a16="http://schemas.microsoft.com/office/drawing/2014/main" val="2821350464"/>
                  </a:ext>
                </a:extLst>
              </a:tr>
              <a:tr h="353452">
                <a:tc>
                  <a:txBody>
                    <a:bodyPr/>
                    <a:lstStyle/>
                    <a:p>
                      <a:pPr marL="0" marR="0" lvl="0" indent="0" algn="ctr" defTabSz="285217" eaLnBrk="1" fontAlgn="auto" latinLnBrk="0" hangingPunct="1">
                        <a:lnSpc>
                          <a:spcPct val="100000"/>
                        </a:lnSpc>
                        <a:spcBef>
                          <a:spcPts val="0"/>
                        </a:spcBef>
                        <a:spcAft>
                          <a:spcPts val="0"/>
                        </a:spcAft>
                        <a:buClrTx/>
                        <a:buSzTx/>
                        <a:buFontTx/>
                        <a:buNone/>
                        <a:tabLst/>
                        <a:defRPr/>
                      </a:pPr>
                      <a:r>
                        <a:rPr lang="es-419" sz="1400" dirty="0">
                          <a:solidFill>
                            <a:schemeClr val="accent1">
                              <a:lumMod val="50000"/>
                            </a:schemeClr>
                          </a:solidFill>
                          <a:latin typeface="Aptos" panose="020B0004020202020204" pitchFamily="34" charset="0"/>
                          <a:cs typeface="Calibri" panose="020F0502020204030204" pitchFamily="34" charset="0"/>
                        </a:rPr>
                        <a:t>Anexo 12</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19</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LAR 212</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18 (RPEANS/16)</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extLst>
                  <a:ext uri="{0D108BD9-81ED-4DB2-BD59-A6C34878D82A}">
                    <a16:rowId xmlns:a16="http://schemas.microsoft.com/office/drawing/2014/main" val="718594354"/>
                  </a:ext>
                </a:extLst>
              </a:tr>
              <a:tr h="353452">
                <a:tc>
                  <a:txBody>
                    <a:bodyPr/>
                    <a:lstStyle/>
                    <a:p>
                      <a:pPr marL="0" marR="0" lvl="0" indent="0" algn="ctr" defTabSz="285217" eaLnBrk="1" fontAlgn="auto" latinLnBrk="0" hangingPunct="1">
                        <a:lnSpc>
                          <a:spcPct val="100000"/>
                        </a:lnSpc>
                        <a:spcBef>
                          <a:spcPts val="0"/>
                        </a:spcBef>
                        <a:spcAft>
                          <a:spcPts val="0"/>
                        </a:spcAft>
                        <a:buClrTx/>
                        <a:buSzTx/>
                        <a:buFontTx/>
                        <a:buNone/>
                        <a:tabLst/>
                        <a:defRPr/>
                      </a:pPr>
                      <a:r>
                        <a:rPr lang="es-419" sz="1400" dirty="0">
                          <a:solidFill>
                            <a:schemeClr val="accent1">
                              <a:lumMod val="50000"/>
                            </a:schemeClr>
                          </a:solidFill>
                          <a:latin typeface="Aptos" panose="020B0004020202020204" pitchFamily="34" charset="0"/>
                          <a:cs typeface="Calibri" panose="020F0502020204030204" pitchFamily="34" charset="0"/>
                        </a:rPr>
                        <a:t>Anexo 15</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43</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LAR 215</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tc>
                  <a:txBody>
                    <a:bodyPr/>
                    <a:lstStyle/>
                    <a:p>
                      <a:pPr algn="ctr"/>
                      <a:r>
                        <a:rPr lang="es-419" sz="1400" dirty="0">
                          <a:solidFill>
                            <a:schemeClr val="accent1">
                              <a:lumMod val="50000"/>
                            </a:schemeClr>
                          </a:solidFill>
                          <a:latin typeface="Aptos" panose="020B0004020202020204" pitchFamily="34" charset="0"/>
                          <a:cs typeface="Calibri" panose="020F0502020204030204" pitchFamily="34" charset="0"/>
                        </a:rPr>
                        <a:t>43</a:t>
                      </a:r>
                      <a:endParaRPr lang="en-US" sz="1400" dirty="0">
                        <a:solidFill>
                          <a:schemeClr val="accent1">
                            <a:lumMod val="50000"/>
                          </a:schemeClr>
                        </a:solidFill>
                        <a:latin typeface="Aptos" panose="020B0004020202020204" pitchFamily="34" charset="0"/>
                        <a:cs typeface="Calibri" panose="020F0502020204030204" pitchFamily="34" charset="0"/>
                      </a:endParaRPr>
                    </a:p>
                  </a:txBody>
                  <a:tcPr/>
                </a:tc>
                <a:extLst>
                  <a:ext uri="{0D108BD9-81ED-4DB2-BD59-A6C34878D82A}">
                    <a16:rowId xmlns:a16="http://schemas.microsoft.com/office/drawing/2014/main" val="135492520"/>
                  </a:ext>
                </a:extLst>
              </a:tr>
            </a:tbl>
          </a:graphicData>
        </a:graphic>
      </p:graphicFrame>
    </p:spTree>
    <p:extLst>
      <p:ext uri="{BB962C8B-B14F-4D97-AF65-F5344CB8AC3E}">
        <p14:creationId xmlns:p14="http://schemas.microsoft.com/office/powerpoint/2010/main" val="491642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9" y="805158"/>
            <a:ext cx="10335802" cy="523220"/>
          </a:xfrm>
          <a:prstGeom prst="rect">
            <a:avLst/>
          </a:prstGeom>
          <a:noFill/>
        </p:spPr>
        <p:txBody>
          <a:bodyPr wrap="square" rtlCol="0">
            <a:spAutoFit/>
          </a:bodyPr>
          <a:lstStyle/>
          <a:p>
            <a:pPr algn="ctr"/>
            <a:r>
              <a:rPr lang="es-419" sz="2800" b="1" dirty="0">
                <a:solidFill>
                  <a:schemeClr val="accent1">
                    <a:lumMod val="75000"/>
                  </a:schemeClr>
                </a:solidFill>
                <a:latin typeface="Aptos" panose="020B0004020202020204" pitchFamily="34" charset="0"/>
              </a:rPr>
              <a:t>CONTENIDO DE LA PRESENTACIÓN</a:t>
            </a:r>
          </a:p>
        </p:txBody>
      </p:sp>
      <p:graphicFrame>
        <p:nvGraphicFramePr>
          <p:cNvPr id="11" name="Diagram 10">
            <a:extLst>
              <a:ext uri="{FF2B5EF4-FFF2-40B4-BE49-F238E27FC236}">
                <a16:creationId xmlns:a16="http://schemas.microsoft.com/office/drawing/2014/main" id="{23ABCA2A-19F9-D4C4-C2DE-9C175115E6BA}"/>
              </a:ext>
            </a:extLst>
          </p:cNvPr>
          <p:cNvGraphicFramePr/>
          <p:nvPr>
            <p:extLst>
              <p:ext uri="{D42A27DB-BD31-4B8C-83A1-F6EECF244321}">
                <p14:modId xmlns:p14="http://schemas.microsoft.com/office/powerpoint/2010/main" val="4278625692"/>
              </p:ext>
            </p:extLst>
          </p:nvPr>
        </p:nvGraphicFramePr>
        <p:xfrm>
          <a:off x="2613727" y="1618408"/>
          <a:ext cx="6964546" cy="4434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3993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DD7D9B-15E3-2807-6B7F-B85817E58689}"/>
              </a:ext>
            </a:extLst>
          </p:cNvPr>
          <p:cNvPicPr>
            <a:picLocks noChangeAspect="1"/>
          </p:cNvPicPr>
          <p:nvPr/>
        </p:nvPicPr>
        <p:blipFill rotWithShape="1">
          <a:blip r:embed="rId2"/>
          <a:srcRect l="16328" t="20105" r="67411" b="11929"/>
          <a:stretch/>
        </p:blipFill>
        <p:spPr>
          <a:xfrm>
            <a:off x="1229989" y="1829092"/>
            <a:ext cx="2516623" cy="3287018"/>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69CC393D-CF0C-E1CE-F09C-7FE82556CC7D}"/>
              </a:ext>
            </a:extLst>
          </p:cNvPr>
          <p:cNvSpPr txBox="1"/>
          <p:nvPr/>
        </p:nvSpPr>
        <p:spPr>
          <a:xfrm>
            <a:off x="928099" y="979073"/>
            <a:ext cx="10335802" cy="461665"/>
          </a:xfrm>
          <a:prstGeom prst="rect">
            <a:avLst/>
          </a:prstGeom>
          <a:noFill/>
        </p:spPr>
        <p:txBody>
          <a:bodyPr wrap="square" rtlCol="0">
            <a:spAutoFit/>
          </a:bodyPr>
          <a:lstStyle/>
          <a:p>
            <a:pPr algn="ctr"/>
            <a:r>
              <a:rPr lang="es-419" sz="2400" b="1" dirty="0">
                <a:solidFill>
                  <a:schemeClr val="accent1">
                    <a:lumMod val="75000"/>
                  </a:schemeClr>
                </a:solidFill>
                <a:latin typeface="Aptos" panose="020B0004020202020204" pitchFamily="34" charset="0"/>
              </a:rPr>
              <a:t>LAR 211 – Gestión del tránsito aéreo</a:t>
            </a:r>
          </a:p>
        </p:txBody>
      </p:sp>
      <p:sp>
        <p:nvSpPr>
          <p:cNvPr id="5" name="Arrow: Pentagon 4">
            <a:extLst>
              <a:ext uri="{FF2B5EF4-FFF2-40B4-BE49-F238E27FC236}">
                <a16:creationId xmlns:a16="http://schemas.microsoft.com/office/drawing/2014/main" id="{1A7F80A4-BE90-C32D-3A9B-978BF52C9B1B}"/>
              </a:ext>
            </a:extLst>
          </p:cNvPr>
          <p:cNvSpPr/>
          <p:nvPr/>
        </p:nvSpPr>
        <p:spPr>
          <a:xfrm>
            <a:off x="0" y="1829092"/>
            <a:ext cx="1287428" cy="171131"/>
          </a:xfrm>
          <a:prstGeom prst="homePlate">
            <a:avLst>
              <a:gd name="adj" fmla="val 37841"/>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1200" b="1" dirty="0">
                <a:latin typeface="Aptos" panose="020B0004020202020204" pitchFamily="34" charset="0"/>
              </a:rPr>
              <a:t>7 Capítulos</a:t>
            </a:r>
            <a:endParaRPr lang="en-US" sz="1200" b="1" dirty="0">
              <a:latin typeface="Aptos" panose="020B0004020202020204" pitchFamily="34" charset="0"/>
            </a:endParaRPr>
          </a:p>
        </p:txBody>
      </p:sp>
      <p:sp>
        <p:nvSpPr>
          <p:cNvPr id="6" name="Arrow: Pentagon 5">
            <a:extLst>
              <a:ext uri="{FF2B5EF4-FFF2-40B4-BE49-F238E27FC236}">
                <a16:creationId xmlns:a16="http://schemas.microsoft.com/office/drawing/2014/main" id="{DD88B863-0898-65B0-F6B0-078378A02E57}"/>
              </a:ext>
            </a:extLst>
          </p:cNvPr>
          <p:cNvSpPr/>
          <p:nvPr/>
        </p:nvSpPr>
        <p:spPr>
          <a:xfrm>
            <a:off x="0" y="1991648"/>
            <a:ext cx="1287428" cy="171131"/>
          </a:xfrm>
          <a:prstGeom prst="homePlate">
            <a:avLst>
              <a:gd name="adj" fmla="val 3603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1200" b="1" dirty="0">
                <a:latin typeface="Aptos" panose="020B0004020202020204" pitchFamily="34" charset="0"/>
              </a:rPr>
              <a:t>14 Apéndices</a:t>
            </a:r>
            <a:endParaRPr lang="en-US" sz="1200" b="1" dirty="0">
              <a:latin typeface="Aptos" panose="020B0004020202020204" pitchFamily="34" charset="0"/>
            </a:endParaRPr>
          </a:p>
        </p:txBody>
      </p:sp>
      <p:pic>
        <p:nvPicPr>
          <p:cNvPr id="10" name="Picture 9">
            <a:extLst>
              <a:ext uri="{FF2B5EF4-FFF2-40B4-BE49-F238E27FC236}">
                <a16:creationId xmlns:a16="http://schemas.microsoft.com/office/drawing/2014/main" id="{C320F8F1-A1CD-DC3B-5010-3A842A75E3A8}"/>
              </a:ext>
            </a:extLst>
          </p:cNvPr>
          <p:cNvPicPr>
            <a:picLocks noChangeAspect="1"/>
          </p:cNvPicPr>
          <p:nvPr/>
        </p:nvPicPr>
        <p:blipFill rotWithShape="1">
          <a:blip r:embed="rId3"/>
          <a:srcRect l="15730" t="25416" r="67677" b="7894"/>
          <a:stretch/>
        </p:blipFill>
        <p:spPr>
          <a:xfrm>
            <a:off x="3799931" y="1829092"/>
            <a:ext cx="2617052" cy="3287018"/>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ECED3F07-C77C-1EC2-4328-9A41AE2F41BF}"/>
              </a:ext>
            </a:extLst>
          </p:cNvPr>
          <p:cNvPicPr>
            <a:picLocks noChangeAspect="1"/>
          </p:cNvPicPr>
          <p:nvPr/>
        </p:nvPicPr>
        <p:blipFill rotWithShape="1">
          <a:blip r:embed="rId4"/>
          <a:srcRect l="16629" t="23505" r="67754" b="13726"/>
          <a:stretch/>
        </p:blipFill>
        <p:spPr>
          <a:xfrm>
            <a:off x="6470302" y="1829092"/>
            <a:ext cx="2617052" cy="3287017"/>
          </a:xfrm>
          <a:prstGeom prst="rect">
            <a:avLst/>
          </a:prstGeom>
          <a:ln>
            <a:noFill/>
          </a:ln>
          <a:effectLst>
            <a:outerShdw blurRad="190500" algn="tl" rotWithShape="0">
              <a:srgbClr val="000000">
                <a:alpha val="70000"/>
              </a:srgbClr>
            </a:outerShdw>
          </a:effectLst>
        </p:spPr>
      </p:pic>
      <p:sp>
        <p:nvSpPr>
          <p:cNvPr id="15" name="Action Button: Return 14">
            <a:hlinkClick r:id="rId5" action="ppaction://hlinksldjump" highlightClick="1"/>
            <a:extLst>
              <a:ext uri="{FF2B5EF4-FFF2-40B4-BE49-F238E27FC236}">
                <a16:creationId xmlns:a16="http://schemas.microsoft.com/office/drawing/2014/main" id="{C579C1DE-B530-1F70-2AD6-31703858D303}"/>
              </a:ext>
            </a:extLst>
          </p:cNvPr>
          <p:cNvSpPr/>
          <p:nvPr/>
        </p:nvSpPr>
        <p:spPr>
          <a:xfrm>
            <a:off x="10883788" y="6344156"/>
            <a:ext cx="216111" cy="169932"/>
          </a:xfrm>
          <a:prstGeom prst="actionButtonReturn">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Pentagon 2">
            <a:extLst>
              <a:ext uri="{FF2B5EF4-FFF2-40B4-BE49-F238E27FC236}">
                <a16:creationId xmlns:a16="http://schemas.microsoft.com/office/drawing/2014/main" id="{EC2BC030-28AE-B812-E12F-08CF243F366C}"/>
              </a:ext>
            </a:extLst>
          </p:cNvPr>
          <p:cNvSpPr/>
          <p:nvPr/>
        </p:nvSpPr>
        <p:spPr>
          <a:xfrm>
            <a:off x="0" y="2154204"/>
            <a:ext cx="1287428" cy="171131"/>
          </a:xfrm>
          <a:prstGeom prst="homePlate">
            <a:avLst>
              <a:gd name="adj" fmla="val 33334"/>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419" sz="1200" b="1" dirty="0">
                <a:latin typeface="Aptos" panose="020B0004020202020204" pitchFamily="34" charset="0"/>
              </a:rPr>
              <a:t>3 Adjuntos</a:t>
            </a:r>
            <a:endParaRPr lang="en-US" sz="1200" b="1" dirty="0">
              <a:latin typeface="Aptos" panose="020B0004020202020204" pitchFamily="34" charset="0"/>
            </a:endParaRPr>
          </a:p>
        </p:txBody>
      </p:sp>
      <p:pic>
        <p:nvPicPr>
          <p:cNvPr id="7" name="Picture 6">
            <a:extLst>
              <a:ext uri="{FF2B5EF4-FFF2-40B4-BE49-F238E27FC236}">
                <a16:creationId xmlns:a16="http://schemas.microsoft.com/office/drawing/2014/main" id="{B0BFFE85-6D85-6858-0145-A3E7BFD6708C}"/>
              </a:ext>
            </a:extLst>
          </p:cNvPr>
          <p:cNvPicPr>
            <a:picLocks noChangeAspect="1"/>
          </p:cNvPicPr>
          <p:nvPr/>
        </p:nvPicPr>
        <p:blipFill>
          <a:blip r:embed="rId6"/>
          <a:stretch>
            <a:fillRect/>
          </a:stretch>
        </p:blipFill>
        <p:spPr>
          <a:xfrm>
            <a:off x="9140673" y="1829092"/>
            <a:ext cx="2631360" cy="3287016"/>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2F1AD263-4EE0-FB5C-61DD-C000FD09862A}"/>
              </a:ext>
            </a:extLst>
          </p:cNvPr>
          <p:cNvPicPr>
            <a:picLocks noChangeAspect="1"/>
          </p:cNvPicPr>
          <p:nvPr/>
        </p:nvPicPr>
        <p:blipFill>
          <a:blip r:embed="rId7"/>
          <a:stretch>
            <a:fillRect/>
          </a:stretch>
        </p:blipFill>
        <p:spPr>
          <a:xfrm>
            <a:off x="9140671" y="5194596"/>
            <a:ext cx="2631361" cy="6303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24128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9" y="979073"/>
            <a:ext cx="10335802" cy="461665"/>
          </a:xfrm>
          <a:prstGeom prst="rect">
            <a:avLst/>
          </a:prstGeom>
          <a:noFill/>
        </p:spPr>
        <p:txBody>
          <a:bodyPr wrap="square" rtlCol="0">
            <a:spAutoFit/>
          </a:bodyPr>
          <a:lstStyle/>
          <a:p>
            <a:pPr algn="ctr"/>
            <a:r>
              <a:rPr lang="es-419" sz="2400" b="1" dirty="0">
                <a:solidFill>
                  <a:schemeClr val="accent1">
                    <a:lumMod val="75000"/>
                  </a:schemeClr>
                </a:solidFill>
                <a:latin typeface="Aptos" panose="020B0004020202020204" pitchFamily="34" charset="0"/>
              </a:rPr>
              <a:t>LAR 211 – Gestión del tránsito aéreo</a:t>
            </a:r>
          </a:p>
        </p:txBody>
      </p:sp>
      <p:sp>
        <p:nvSpPr>
          <p:cNvPr id="15" name="Action Button: Return 14">
            <a:hlinkClick r:id="rId2" action="ppaction://hlinksldjump" highlightClick="1"/>
            <a:extLst>
              <a:ext uri="{FF2B5EF4-FFF2-40B4-BE49-F238E27FC236}">
                <a16:creationId xmlns:a16="http://schemas.microsoft.com/office/drawing/2014/main" id="{C579C1DE-B530-1F70-2AD6-31703858D303}"/>
              </a:ext>
            </a:extLst>
          </p:cNvPr>
          <p:cNvSpPr/>
          <p:nvPr/>
        </p:nvSpPr>
        <p:spPr>
          <a:xfrm>
            <a:off x="10883788" y="6344156"/>
            <a:ext cx="216111" cy="169932"/>
          </a:xfrm>
          <a:prstGeom prst="actionButtonReturn">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365CA23-09BF-3D56-5CC6-CA0A29948516}"/>
              </a:ext>
            </a:extLst>
          </p:cNvPr>
          <p:cNvSpPr txBox="1"/>
          <p:nvPr/>
        </p:nvSpPr>
        <p:spPr>
          <a:xfrm>
            <a:off x="779720" y="2705725"/>
            <a:ext cx="10632559" cy="1446550"/>
          </a:xfrm>
          <a:prstGeom prst="rect">
            <a:avLst/>
          </a:prstGeom>
          <a:noFill/>
        </p:spPr>
        <p:txBody>
          <a:bodyPr wrap="square">
            <a:spAutoFit/>
          </a:bodyPr>
          <a:lstStyle/>
          <a:p>
            <a:r>
              <a:rPr lang="en-US" sz="4400" dirty="0">
                <a:latin typeface="Aptos" panose="020B0004020202020204" pitchFamily="34" charset="0"/>
                <a:hlinkClick r:id="rId3"/>
              </a:rPr>
              <a:t>https://srvsop.aero/biblioteca/reglamentos/lar/</a:t>
            </a:r>
            <a:endParaRPr lang="en-US" sz="4400" dirty="0">
              <a:latin typeface="Aptos" panose="020B0004020202020204" pitchFamily="34" charset="0"/>
            </a:endParaRPr>
          </a:p>
        </p:txBody>
      </p:sp>
    </p:spTree>
    <p:extLst>
      <p:ext uri="{BB962C8B-B14F-4D97-AF65-F5344CB8AC3E}">
        <p14:creationId xmlns:p14="http://schemas.microsoft.com/office/powerpoint/2010/main" val="1255403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8" y="1001089"/>
            <a:ext cx="10335802" cy="523220"/>
          </a:xfrm>
          <a:prstGeom prst="rect">
            <a:avLst/>
          </a:prstGeom>
          <a:noFill/>
        </p:spPr>
        <p:txBody>
          <a:bodyPr wrap="square" rtlCol="0">
            <a:spAutoFit/>
          </a:bodyPr>
          <a:lstStyle/>
          <a:p>
            <a:pPr algn="ctr"/>
            <a:r>
              <a:rPr lang="es-419" sz="2800" b="1" dirty="0">
                <a:solidFill>
                  <a:schemeClr val="accent1">
                    <a:lumMod val="75000"/>
                  </a:schemeClr>
                </a:solidFill>
                <a:latin typeface="Aptos" panose="020B0004020202020204" pitchFamily="34" charset="0"/>
              </a:rPr>
              <a:t>Beneficios provistos por el conjunto LAR ANS (1)</a:t>
            </a:r>
          </a:p>
        </p:txBody>
      </p:sp>
      <p:graphicFrame>
        <p:nvGraphicFramePr>
          <p:cNvPr id="4" name="Diagram 3">
            <a:extLst>
              <a:ext uri="{FF2B5EF4-FFF2-40B4-BE49-F238E27FC236}">
                <a16:creationId xmlns:a16="http://schemas.microsoft.com/office/drawing/2014/main" id="{1459C21C-8CF5-ECE2-793B-2224A8A1B55B}"/>
              </a:ext>
            </a:extLst>
          </p:cNvPr>
          <p:cNvGraphicFramePr/>
          <p:nvPr>
            <p:extLst>
              <p:ext uri="{D42A27DB-BD31-4B8C-83A1-F6EECF244321}">
                <p14:modId xmlns:p14="http://schemas.microsoft.com/office/powerpoint/2010/main" val="2324322690"/>
              </p:ext>
            </p:extLst>
          </p:nvPr>
        </p:nvGraphicFramePr>
        <p:xfrm>
          <a:off x="-158563" y="888572"/>
          <a:ext cx="12063484" cy="5591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332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8" y="1001089"/>
            <a:ext cx="10335802" cy="523220"/>
          </a:xfrm>
          <a:prstGeom prst="rect">
            <a:avLst/>
          </a:prstGeom>
          <a:noFill/>
        </p:spPr>
        <p:txBody>
          <a:bodyPr wrap="square" rtlCol="0">
            <a:spAutoFit/>
          </a:bodyPr>
          <a:lstStyle/>
          <a:p>
            <a:pPr algn="ctr"/>
            <a:r>
              <a:rPr lang="es-419" sz="2800" b="1" dirty="0">
                <a:solidFill>
                  <a:schemeClr val="accent1">
                    <a:lumMod val="75000"/>
                  </a:schemeClr>
                </a:solidFill>
                <a:latin typeface="Aptos" panose="020B0004020202020204" pitchFamily="34" charset="0"/>
              </a:rPr>
              <a:t>Beneficios provistos por el conjunto LAR ANS (2)</a:t>
            </a:r>
          </a:p>
        </p:txBody>
      </p:sp>
      <p:graphicFrame>
        <p:nvGraphicFramePr>
          <p:cNvPr id="4" name="Diagram 3">
            <a:extLst>
              <a:ext uri="{FF2B5EF4-FFF2-40B4-BE49-F238E27FC236}">
                <a16:creationId xmlns:a16="http://schemas.microsoft.com/office/drawing/2014/main" id="{1459C21C-8CF5-ECE2-793B-2224A8A1B55B}"/>
              </a:ext>
            </a:extLst>
          </p:cNvPr>
          <p:cNvGraphicFramePr/>
          <p:nvPr>
            <p:extLst>
              <p:ext uri="{D42A27DB-BD31-4B8C-83A1-F6EECF244321}">
                <p14:modId xmlns:p14="http://schemas.microsoft.com/office/powerpoint/2010/main" val="1559541140"/>
              </p:ext>
            </p:extLst>
          </p:nvPr>
        </p:nvGraphicFramePr>
        <p:xfrm>
          <a:off x="-233454" y="739717"/>
          <a:ext cx="12063484" cy="5591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5976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8" y="1001089"/>
            <a:ext cx="10335802" cy="523220"/>
          </a:xfrm>
          <a:prstGeom prst="rect">
            <a:avLst/>
          </a:prstGeom>
          <a:noFill/>
        </p:spPr>
        <p:txBody>
          <a:bodyPr wrap="square" rtlCol="0">
            <a:spAutoFit/>
          </a:bodyPr>
          <a:lstStyle/>
          <a:p>
            <a:pPr algn="ctr"/>
            <a:r>
              <a:rPr lang="es-419" sz="2800" b="1" dirty="0">
                <a:solidFill>
                  <a:schemeClr val="accent1">
                    <a:lumMod val="75000"/>
                  </a:schemeClr>
                </a:solidFill>
                <a:latin typeface="Aptos" panose="020B0004020202020204" pitchFamily="34" charset="0"/>
              </a:rPr>
              <a:t>Documentación asociada al conjunto LAR ANS</a:t>
            </a:r>
          </a:p>
        </p:txBody>
      </p:sp>
      <p:pic>
        <p:nvPicPr>
          <p:cNvPr id="6" name="Picture 5">
            <a:extLst>
              <a:ext uri="{FF2B5EF4-FFF2-40B4-BE49-F238E27FC236}">
                <a16:creationId xmlns:a16="http://schemas.microsoft.com/office/drawing/2014/main" id="{2CF83F11-5479-9C25-DF43-7D7C407053A1}"/>
              </a:ext>
            </a:extLst>
          </p:cNvPr>
          <p:cNvPicPr>
            <a:picLocks noChangeAspect="1"/>
          </p:cNvPicPr>
          <p:nvPr/>
        </p:nvPicPr>
        <p:blipFill rotWithShape="1">
          <a:blip r:embed="rId2"/>
          <a:srcRect l="24967" t="47132" r="2999" b="22481"/>
          <a:stretch/>
        </p:blipFill>
        <p:spPr>
          <a:xfrm>
            <a:off x="741367" y="2158410"/>
            <a:ext cx="10709266" cy="2541180"/>
          </a:xfrm>
          <a:prstGeom prst="rect">
            <a:avLst/>
          </a:prstGeom>
        </p:spPr>
      </p:pic>
      <p:sp>
        <p:nvSpPr>
          <p:cNvPr id="4" name="TextBox 3">
            <a:extLst>
              <a:ext uri="{FF2B5EF4-FFF2-40B4-BE49-F238E27FC236}">
                <a16:creationId xmlns:a16="http://schemas.microsoft.com/office/drawing/2014/main" id="{90895CDB-D4E8-3A5D-4A1B-7EB72891AAF9}"/>
              </a:ext>
            </a:extLst>
          </p:cNvPr>
          <p:cNvSpPr txBox="1"/>
          <p:nvPr/>
        </p:nvSpPr>
        <p:spPr>
          <a:xfrm>
            <a:off x="1464634" y="4934636"/>
            <a:ext cx="5882464" cy="307777"/>
          </a:xfrm>
          <a:prstGeom prst="rect">
            <a:avLst/>
          </a:prstGeom>
          <a:noFill/>
        </p:spPr>
        <p:txBody>
          <a:bodyPr wrap="square">
            <a:spAutoFit/>
          </a:bodyPr>
          <a:lstStyle/>
          <a:p>
            <a:r>
              <a:rPr lang="en-US" sz="1400" dirty="0">
                <a:solidFill>
                  <a:schemeClr val="accent1">
                    <a:lumMod val="75000"/>
                  </a:schemeClr>
                </a:solidFill>
                <a:latin typeface="Aptos" panose="020B0004020202020204" pitchFamily="34" charset="0"/>
                <a:hlinkClick r:id="rId3"/>
              </a:rPr>
              <a:t>https://srvsop.aero/biblioteca/reglamentos/circulares/navegacion-aerea/</a:t>
            </a:r>
            <a:endParaRPr lang="en-US" sz="1400" dirty="0">
              <a:solidFill>
                <a:schemeClr val="accent1">
                  <a:lumMod val="75000"/>
                </a:schemeClr>
              </a:solidFill>
              <a:latin typeface="Aptos" panose="020B0004020202020204" pitchFamily="34" charset="0"/>
            </a:endParaRPr>
          </a:p>
        </p:txBody>
      </p:sp>
      <p:sp>
        <p:nvSpPr>
          <p:cNvPr id="7" name="TextBox 6">
            <a:extLst>
              <a:ext uri="{FF2B5EF4-FFF2-40B4-BE49-F238E27FC236}">
                <a16:creationId xmlns:a16="http://schemas.microsoft.com/office/drawing/2014/main" id="{9A2EB276-CEB7-5CA4-05BC-F1702FF92DDC}"/>
              </a:ext>
            </a:extLst>
          </p:cNvPr>
          <p:cNvSpPr txBox="1"/>
          <p:nvPr/>
        </p:nvSpPr>
        <p:spPr>
          <a:xfrm>
            <a:off x="1464634" y="5333691"/>
            <a:ext cx="3511403" cy="307777"/>
          </a:xfrm>
          <a:prstGeom prst="rect">
            <a:avLst/>
          </a:prstGeom>
          <a:noFill/>
        </p:spPr>
        <p:txBody>
          <a:bodyPr wrap="square">
            <a:spAutoFit/>
          </a:bodyPr>
          <a:lstStyle/>
          <a:p>
            <a:r>
              <a:rPr lang="en-US" sz="1400" dirty="0">
                <a:solidFill>
                  <a:schemeClr val="accent1">
                    <a:lumMod val="75000"/>
                  </a:schemeClr>
                </a:solidFill>
                <a:latin typeface="Aptos" panose="020B0004020202020204" pitchFamily="34" charset="0"/>
                <a:hlinkClick r:id="rId4"/>
              </a:rPr>
              <a:t>https://srvsop.aero/biblioteca/manuales/</a:t>
            </a:r>
            <a:endParaRPr lang="en-US" sz="1400" dirty="0">
              <a:solidFill>
                <a:schemeClr val="accent1">
                  <a:lumMod val="75000"/>
                </a:schemeClr>
              </a:solidFill>
              <a:latin typeface="Aptos" panose="020B0004020202020204" pitchFamily="34" charset="0"/>
            </a:endParaRPr>
          </a:p>
        </p:txBody>
      </p:sp>
      <p:sp>
        <p:nvSpPr>
          <p:cNvPr id="9" name="TextBox 8">
            <a:extLst>
              <a:ext uri="{FF2B5EF4-FFF2-40B4-BE49-F238E27FC236}">
                <a16:creationId xmlns:a16="http://schemas.microsoft.com/office/drawing/2014/main" id="{4636A9D2-1C83-2049-5A19-CE8CDE312190}"/>
              </a:ext>
            </a:extLst>
          </p:cNvPr>
          <p:cNvSpPr txBox="1"/>
          <p:nvPr/>
        </p:nvSpPr>
        <p:spPr>
          <a:xfrm>
            <a:off x="1464634" y="5732746"/>
            <a:ext cx="4893636" cy="307777"/>
          </a:xfrm>
          <a:prstGeom prst="rect">
            <a:avLst/>
          </a:prstGeom>
          <a:noFill/>
        </p:spPr>
        <p:txBody>
          <a:bodyPr wrap="square">
            <a:spAutoFit/>
          </a:bodyPr>
          <a:lstStyle/>
          <a:p>
            <a:r>
              <a:rPr lang="en-US" sz="1400" dirty="0">
                <a:solidFill>
                  <a:schemeClr val="accent1">
                    <a:lumMod val="75000"/>
                  </a:schemeClr>
                </a:solidFill>
                <a:latin typeface="Aptos" panose="020B0004020202020204" pitchFamily="34" charset="0"/>
                <a:hlinkClick r:id="rId5"/>
              </a:rPr>
              <a:t>https://srvsop.aero/biblioteca/manuales/ayudas-de-trabajo/</a:t>
            </a:r>
            <a:endParaRPr lang="en-US" sz="1400" dirty="0">
              <a:solidFill>
                <a:schemeClr val="accent1">
                  <a:lumMod val="75000"/>
                </a:schemeClr>
              </a:solidFill>
              <a:latin typeface="Aptos" panose="020B0004020202020204" pitchFamily="34" charset="0"/>
            </a:endParaRPr>
          </a:p>
        </p:txBody>
      </p:sp>
    </p:spTree>
    <p:extLst>
      <p:ext uri="{BB962C8B-B14F-4D97-AF65-F5344CB8AC3E}">
        <p14:creationId xmlns:p14="http://schemas.microsoft.com/office/powerpoint/2010/main" val="4156083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A0A728D-786C-4174-BE05-E6B3CEF2B38C}"/>
              </a:ext>
            </a:extLst>
          </p:cNvPr>
          <p:cNvSpPr/>
          <p:nvPr/>
        </p:nvSpPr>
        <p:spPr>
          <a:xfrm>
            <a:off x="1"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a:gradFill flip="none" rotWithShape="1">
            <a:gsLst>
              <a:gs pos="0">
                <a:srgbClr val="1D2637">
                  <a:alpha val="55000"/>
                </a:srgbClr>
              </a:gs>
              <a:gs pos="35000">
                <a:srgbClr val="1D2637">
                  <a:alpha val="85000"/>
                </a:srgbClr>
              </a:gs>
              <a:gs pos="100000">
                <a:srgbClr val="1D263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Placeholder 2"/>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4815" r="4815"/>
          <a:stretch>
            <a:fillRect/>
          </a:stretch>
        </p:blipFill>
        <p:spPr>
          <a:xfrm>
            <a:off x="0" y="0"/>
            <a:ext cx="12192000" cy="6858000"/>
          </a:xfrm>
        </p:spPr>
      </p:pic>
      <p:grpSp>
        <p:nvGrpSpPr>
          <p:cNvPr id="7" name="Group 6">
            <a:extLst>
              <a:ext uri="{FF2B5EF4-FFF2-40B4-BE49-F238E27FC236}">
                <a16:creationId xmlns:a16="http://schemas.microsoft.com/office/drawing/2014/main" id="{B2801815-39EB-4575-B150-F8767765ED3D}"/>
              </a:ext>
            </a:extLst>
          </p:cNvPr>
          <p:cNvGrpSpPr/>
          <p:nvPr/>
        </p:nvGrpSpPr>
        <p:grpSpPr>
          <a:xfrm flipH="1" flipV="1">
            <a:off x="11268621" y="5934622"/>
            <a:ext cx="588415" cy="588415"/>
            <a:chOff x="0" y="0"/>
            <a:chExt cx="1055688" cy="1055688"/>
          </a:xfrm>
        </p:grpSpPr>
        <p:sp>
          <p:nvSpPr>
            <p:cNvPr id="8" name="Right Triangle 7">
              <a:extLst>
                <a:ext uri="{FF2B5EF4-FFF2-40B4-BE49-F238E27FC236}">
                  <a16:creationId xmlns:a16="http://schemas.microsoft.com/office/drawing/2014/main" id="{4475FC24-C3E7-4887-A90A-7A644B2810FA}"/>
                </a:ext>
              </a:extLst>
            </p:cNvPr>
            <p:cNvSpPr/>
            <p:nvPr/>
          </p:nvSpPr>
          <p:spPr>
            <a:xfrm flipV="1">
              <a:off x="0" y="0"/>
              <a:ext cx="1055688" cy="1055688"/>
            </a:xfrm>
            <a:prstGeom prst="rtTriangle">
              <a:avLst/>
            </a:prstGeom>
            <a:gradFill>
              <a:gsLst>
                <a:gs pos="0">
                  <a:schemeClr val="accent1"/>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Triangle 8">
              <a:extLst>
                <a:ext uri="{FF2B5EF4-FFF2-40B4-BE49-F238E27FC236}">
                  <a16:creationId xmlns:a16="http://schemas.microsoft.com/office/drawing/2014/main" id="{E2AED9D6-7BE7-420D-BA9D-ED606C8FB899}"/>
                </a:ext>
              </a:extLst>
            </p:cNvPr>
            <p:cNvSpPr/>
            <p:nvPr/>
          </p:nvSpPr>
          <p:spPr>
            <a:xfrm flipH="1">
              <a:off x="0" y="0"/>
              <a:ext cx="523875" cy="523875"/>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9247D4D6-F334-4DAB-897D-989FB0F7B6BB}"/>
              </a:ext>
            </a:extLst>
          </p:cNvPr>
          <p:cNvGrpSpPr/>
          <p:nvPr/>
        </p:nvGrpSpPr>
        <p:grpSpPr>
          <a:xfrm>
            <a:off x="334963" y="334963"/>
            <a:ext cx="588415" cy="588415"/>
            <a:chOff x="0" y="0"/>
            <a:chExt cx="1055688" cy="1055688"/>
          </a:xfrm>
        </p:grpSpPr>
        <p:sp>
          <p:nvSpPr>
            <p:cNvPr id="11" name="Right Triangle 10">
              <a:extLst>
                <a:ext uri="{FF2B5EF4-FFF2-40B4-BE49-F238E27FC236}">
                  <a16:creationId xmlns:a16="http://schemas.microsoft.com/office/drawing/2014/main" id="{DF638CA4-0517-46B1-9DC4-4618D5E1F297}"/>
                </a:ext>
              </a:extLst>
            </p:cNvPr>
            <p:cNvSpPr/>
            <p:nvPr/>
          </p:nvSpPr>
          <p:spPr>
            <a:xfrm flipV="1">
              <a:off x="0" y="0"/>
              <a:ext cx="1055688" cy="1055688"/>
            </a:xfrm>
            <a:prstGeom prst="rtTriangle">
              <a:avLst/>
            </a:prstGeom>
            <a:gradFill>
              <a:gsLst>
                <a:gs pos="0">
                  <a:schemeClr val="accent1"/>
                </a:gs>
                <a:gs pos="100000">
                  <a:schemeClr val="accent1">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Triangle 11">
              <a:extLst>
                <a:ext uri="{FF2B5EF4-FFF2-40B4-BE49-F238E27FC236}">
                  <a16:creationId xmlns:a16="http://schemas.microsoft.com/office/drawing/2014/main" id="{92FB734F-46ED-4514-BCA1-762DEC080AC9}"/>
                </a:ext>
              </a:extLst>
            </p:cNvPr>
            <p:cNvSpPr/>
            <p:nvPr/>
          </p:nvSpPr>
          <p:spPr>
            <a:xfrm flipH="1">
              <a:off x="0" y="0"/>
              <a:ext cx="523875" cy="523875"/>
            </a:xfrm>
            <a:prstGeom prst="rtTriangl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B56823DC-BD2E-4DDB-9DEF-86E4EE20F904}"/>
              </a:ext>
            </a:extLst>
          </p:cNvPr>
          <p:cNvSpPr txBox="1"/>
          <p:nvPr/>
        </p:nvSpPr>
        <p:spPr>
          <a:xfrm>
            <a:off x="4333566" y="6442504"/>
            <a:ext cx="3524866" cy="276998"/>
          </a:xfrm>
          <a:prstGeom prst="rect">
            <a:avLst/>
          </a:prstGeom>
          <a:noFill/>
        </p:spPr>
        <p:txBody>
          <a:bodyPr wrap="square" rtlCol="0">
            <a:spAutoFit/>
          </a:bodyPr>
          <a:lstStyle/>
          <a:p>
            <a:pPr algn="ctr"/>
            <a:r>
              <a:rPr lang="en-US" sz="1200" dirty="0">
                <a:solidFill>
                  <a:schemeClr val="bg1"/>
                </a:solidFill>
              </a:rPr>
              <a:t>www.srvsop.aero</a:t>
            </a:r>
            <a:endParaRPr lang="en-GB" sz="1200" dirty="0">
              <a:solidFill>
                <a:schemeClr val="bg1"/>
              </a:solidFill>
            </a:endParaRPr>
          </a:p>
        </p:txBody>
      </p:sp>
      <p:grpSp>
        <p:nvGrpSpPr>
          <p:cNvPr id="4" name="Group 3">
            <a:extLst>
              <a:ext uri="{FF2B5EF4-FFF2-40B4-BE49-F238E27FC236}">
                <a16:creationId xmlns:a16="http://schemas.microsoft.com/office/drawing/2014/main" id="{56D4B3B5-D47D-4646-95E6-7044C2B6D5DE}"/>
              </a:ext>
            </a:extLst>
          </p:cNvPr>
          <p:cNvGrpSpPr/>
          <p:nvPr/>
        </p:nvGrpSpPr>
        <p:grpSpPr>
          <a:xfrm>
            <a:off x="2975282" y="549277"/>
            <a:ext cx="6242078" cy="5759448"/>
            <a:chOff x="2992429" y="565098"/>
            <a:chExt cx="6207783" cy="5727806"/>
          </a:xfrm>
        </p:grpSpPr>
        <p:grpSp>
          <p:nvGrpSpPr>
            <p:cNvPr id="23" name="Group 22">
              <a:extLst>
                <a:ext uri="{FF2B5EF4-FFF2-40B4-BE49-F238E27FC236}">
                  <a16:creationId xmlns:a16="http://schemas.microsoft.com/office/drawing/2014/main" id="{B5D118D0-087D-4CC5-880F-A31B1EABDC16}"/>
                </a:ext>
              </a:extLst>
            </p:cNvPr>
            <p:cNvGrpSpPr/>
            <p:nvPr/>
          </p:nvGrpSpPr>
          <p:grpSpPr>
            <a:xfrm>
              <a:off x="3232099" y="565098"/>
              <a:ext cx="5727804" cy="5727806"/>
              <a:chOff x="3993488" y="1326488"/>
              <a:chExt cx="4205025" cy="4205025"/>
            </a:xfrm>
          </p:grpSpPr>
          <p:sp>
            <p:nvSpPr>
              <p:cNvPr id="74" name="Arc 73">
                <a:extLst>
                  <a:ext uri="{FF2B5EF4-FFF2-40B4-BE49-F238E27FC236}">
                    <a16:creationId xmlns:a16="http://schemas.microsoft.com/office/drawing/2014/main" id="{21B36C70-9D11-4F94-99DD-F9EB9C345C0B}"/>
                  </a:ext>
                </a:extLst>
              </p:cNvPr>
              <p:cNvSpPr/>
              <p:nvPr/>
            </p:nvSpPr>
            <p:spPr>
              <a:xfrm>
                <a:off x="3993489" y="1326489"/>
                <a:ext cx="4205024" cy="4205024"/>
              </a:xfrm>
              <a:prstGeom prst="arc">
                <a:avLst>
                  <a:gd name="adj1" fmla="val 16246"/>
                  <a:gd name="adj2" fmla="val 5340630"/>
                </a:avLst>
              </a:prstGeom>
              <a:ln w="19050">
                <a:gradFill flip="none" rotWithShape="1">
                  <a:gsLst>
                    <a:gs pos="0">
                      <a:schemeClr val="bg1"/>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Arc 74">
                <a:extLst>
                  <a:ext uri="{FF2B5EF4-FFF2-40B4-BE49-F238E27FC236}">
                    <a16:creationId xmlns:a16="http://schemas.microsoft.com/office/drawing/2014/main" id="{CC28F8B5-FCD5-4203-A207-9053477D7557}"/>
                  </a:ext>
                </a:extLst>
              </p:cNvPr>
              <p:cNvSpPr/>
              <p:nvPr/>
            </p:nvSpPr>
            <p:spPr>
              <a:xfrm flipH="1" flipV="1">
                <a:off x="3993488" y="1326488"/>
                <a:ext cx="4205024" cy="4205024"/>
              </a:xfrm>
              <a:prstGeom prst="arc">
                <a:avLst>
                  <a:gd name="adj1" fmla="val 16246"/>
                  <a:gd name="adj2" fmla="val 5340630"/>
                </a:avLst>
              </a:prstGeom>
              <a:ln w="19050">
                <a:gradFill flip="none" rotWithShape="1">
                  <a:gsLst>
                    <a:gs pos="0">
                      <a:schemeClr val="bg1"/>
                    </a:gs>
                    <a:gs pos="100000">
                      <a:schemeClr val="bg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670093DC-57DF-4EF1-ABF2-5F4E4233B6B9}"/>
                </a:ext>
              </a:extLst>
            </p:cNvPr>
            <p:cNvGrpSpPr/>
            <p:nvPr/>
          </p:nvGrpSpPr>
          <p:grpSpPr>
            <a:xfrm rot="18900000">
              <a:off x="8709750" y="3183200"/>
              <a:ext cx="490462" cy="491600"/>
              <a:chOff x="5702309" y="2119329"/>
              <a:chExt cx="1691806" cy="1695739"/>
            </a:xfrm>
            <a:effectLst>
              <a:outerShdw blurRad="889000" sx="102000" sy="102000" algn="ctr" rotWithShape="0">
                <a:prstClr val="black">
                  <a:alpha val="30000"/>
                </a:prstClr>
              </a:outerShdw>
            </a:effectLst>
          </p:grpSpPr>
          <p:sp>
            <p:nvSpPr>
              <p:cNvPr id="50" name="Freeform: Shape 49">
                <a:extLst>
                  <a:ext uri="{FF2B5EF4-FFF2-40B4-BE49-F238E27FC236}">
                    <a16:creationId xmlns:a16="http://schemas.microsoft.com/office/drawing/2014/main" id="{8A165642-DA9F-4D51-99F4-1D2399BF1266}"/>
                  </a:ext>
                </a:extLst>
              </p:cNvPr>
              <p:cNvSpPr/>
              <p:nvPr/>
            </p:nvSpPr>
            <p:spPr>
              <a:xfrm>
                <a:off x="7076122" y="2880360"/>
                <a:ext cx="38100" cy="95250"/>
              </a:xfrm>
              <a:custGeom>
                <a:avLst/>
                <a:gdLst>
                  <a:gd name="connsiteX0" fmla="*/ 14288 w 38100"/>
                  <a:gd name="connsiteY0" fmla="*/ 0 h 95250"/>
                  <a:gd name="connsiteX1" fmla="*/ 0 w 38100"/>
                  <a:gd name="connsiteY1" fmla="*/ 10477 h 95250"/>
                  <a:gd name="connsiteX2" fmla="*/ 2858 w 38100"/>
                  <a:gd name="connsiteY2" fmla="*/ 100013 h 95250"/>
                  <a:gd name="connsiteX3" fmla="*/ 46673 w 38100"/>
                  <a:gd name="connsiteY3" fmla="*/ 65723 h 95250"/>
                  <a:gd name="connsiteX4" fmla="*/ 23813 w 38100"/>
                  <a:gd name="connsiteY4" fmla="*/ 40005 h 95250"/>
                  <a:gd name="connsiteX5" fmla="*/ 14288 w 38100"/>
                  <a:gd name="connsiteY5"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95250">
                    <a:moveTo>
                      <a:pt x="14288" y="0"/>
                    </a:moveTo>
                    <a:cubicBezTo>
                      <a:pt x="6668" y="5715"/>
                      <a:pt x="1905" y="9525"/>
                      <a:pt x="0" y="10477"/>
                    </a:cubicBezTo>
                    <a:cubicBezTo>
                      <a:pt x="953" y="38100"/>
                      <a:pt x="1905" y="68580"/>
                      <a:pt x="2858" y="100013"/>
                    </a:cubicBezTo>
                    <a:cubicBezTo>
                      <a:pt x="8573" y="95250"/>
                      <a:pt x="26670" y="80963"/>
                      <a:pt x="46673" y="65723"/>
                    </a:cubicBezTo>
                    <a:cubicBezTo>
                      <a:pt x="37148" y="59055"/>
                      <a:pt x="29528" y="50482"/>
                      <a:pt x="23813" y="40005"/>
                    </a:cubicBezTo>
                    <a:cubicBezTo>
                      <a:pt x="17145" y="27623"/>
                      <a:pt x="14288" y="13335"/>
                      <a:pt x="14288"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B01B07B8-5F29-4FFB-910A-12132B330281}"/>
                  </a:ext>
                </a:extLst>
              </p:cNvPr>
              <p:cNvSpPr/>
              <p:nvPr/>
            </p:nvSpPr>
            <p:spPr>
              <a:xfrm>
                <a:off x="7091362" y="2822066"/>
                <a:ext cx="114300" cy="114300"/>
              </a:xfrm>
              <a:custGeom>
                <a:avLst/>
                <a:gdLst>
                  <a:gd name="connsiteX0" fmla="*/ 108585 w 114300"/>
                  <a:gd name="connsiteY0" fmla="*/ 15431 h 114300"/>
                  <a:gd name="connsiteX1" fmla="*/ 73342 w 114300"/>
                  <a:gd name="connsiteY1" fmla="*/ 3048 h 114300"/>
                  <a:gd name="connsiteX2" fmla="*/ 0 w 114300"/>
                  <a:gd name="connsiteY2" fmla="*/ 57341 h 114300"/>
                  <a:gd name="connsiteX3" fmla="*/ 9525 w 114300"/>
                  <a:gd name="connsiteY3" fmla="*/ 97346 h 114300"/>
                  <a:gd name="connsiteX4" fmla="*/ 32385 w 114300"/>
                  <a:gd name="connsiteY4" fmla="*/ 123063 h 114300"/>
                  <a:gd name="connsiteX5" fmla="*/ 120967 w 114300"/>
                  <a:gd name="connsiteY5" fmla="*/ 54483 h 114300"/>
                  <a:gd name="connsiteX6" fmla="*/ 108585 w 114300"/>
                  <a:gd name="connsiteY6" fmla="*/ 1543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14300">
                    <a:moveTo>
                      <a:pt x="108585" y="15431"/>
                    </a:moveTo>
                    <a:cubicBezTo>
                      <a:pt x="90488" y="-4572"/>
                      <a:pt x="78105" y="-762"/>
                      <a:pt x="73342" y="3048"/>
                    </a:cubicBezTo>
                    <a:cubicBezTo>
                      <a:pt x="69533" y="5906"/>
                      <a:pt x="23813" y="39243"/>
                      <a:pt x="0" y="57341"/>
                    </a:cubicBezTo>
                    <a:cubicBezTo>
                      <a:pt x="0" y="71628"/>
                      <a:pt x="2858" y="84963"/>
                      <a:pt x="9525" y="97346"/>
                    </a:cubicBezTo>
                    <a:cubicBezTo>
                      <a:pt x="15240" y="107823"/>
                      <a:pt x="22860" y="116396"/>
                      <a:pt x="32385" y="123063"/>
                    </a:cubicBezTo>
                    <a:cubicBezTo>
                      <a:pt x="70485" y="93535"/>
                      <a:pt x="118110" y="56388"/>
                      <a:pt x="120967" y="54483"/>
                    </a:cubicBezTo>
                    <a:cubicBezTo>
                      <a:pt x="124778" y="51625"/>
                      <a:pt x="126683" y="35433"/>
                      <a:pt x="108585" y="15431"/>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79BD57F1-8939-411A-AC35-C2D6E3124064}"/>
                  </a:ext>
                </a:extLst>
              </p:cNvPr>
              <p:cNvSpPr/>
              <p:nvPr/>
            </p:nvSpPr>
            <p:spPr>
              <a:xfrm>
                <a:off x="6761321" y="2559175"/>
                <a:ext cx="326341" cy="1255893"/>
              </a:xfrm>
              <a:custGeom>
                <a:avLst/>
                <a:gdLst>
                  <a:gd name="connsiteX0" fmla="*/ 242888 w 295275"/>
                  <a:gd name="connsiteY0" fmla="*/ 4316 h 1143000"/>
                  <a:gd name="connsiteX1" fmla="*/ 218122 w 295275"/>
                  <a:gd name="connsiteY1" fmla="*/ 23366 h 1143000"/>
                  <a:gd name="connsiteX2" fmla="*/ 12382 w 295275"/>
                  <a:gd name="connsiteY2" fmla="*/ 233868 h 1143000"/>
                  <a:gd name="connsiteX3" fmla="*/ 952 w 295275"/>
                  <a:gd name="connsiteY3" fmla="*/ 249108 h 1143000"/>
                  <a:gd name="connsiteX4" fmla="*/ 0 w 295275"/>
                  <a:gd name="connsiteY4" fmla="*/ 251013 h 1143000"/>
                  <a:gd name="connsiteX5" fmla="*/ 8572 w 295275"/>
                  <a:gd name="connsiteY5" fmla="*/ 275778 h 1143000"/>
                  <a:gd name="connsiteX6" fmla="*/ 19050 w 295275"/>
                  <a:gd name="connsiteY6" fmla="*/ 304353 h 1143000"/>
                  <a:gd name="connsiteX7" fmla="*/ 37147 w 295275"/>
                  <a:gd name="connsiteY7" fmla="*/ 355788 h 1143000"/>
                  <a:gd name="connsiteX8" fmla="*/ 45720 w 295275"/>
                  <a:gd name="connsiteY8" fmla="*/ 381506 h 1143000"/>
                  <a:gd name="connsiteX9" fmla="*/ 92392 w 295275"/>
                  <a:gd name="connsiteY9" fmla="*/ 516761 h 1143000"/>
                  <a:gd name="connsiteX10" fmla="*/ 98107 w 295275"/>
                  <a:gd name="connsiteY10" fmla="*/ 532001 h 1143000"/>
                  <a:gd name="connsiteX11" fmla="*/ 101917 w 295275"/>
                  <a:gd name="connsiteY11" fmla="*/ 548193 h 1143000"/>
                  <a:gd name="connsiteX12" fmla="*/ 122872 w 295275"/>
                  <a:gd name="connsiteY12" fmla="*/ 652968 h 1143000"/>
                  <a:gd name="connsiteX13" fmla="*/ 129540 w 295275"/>
                  <a:gd name="connsiteY13" fmla="*/ 685353 h 1143000"/>
                  <a:gd name="connsiteX14" fmla="*/ 215265 w 295275"/>
                  <a:gd name="connsiteY14" fmla="*/ 1127313 h 1143000"/>
                  <a:gd name="connsiteX15" fmla="*/ 232410 w 295275"/>
                  <a:gd name="connsiteY15" fmla="*/ 1137791 h 1143000"/>
                  <a:gd name="connsiteX16" fmla="*/ 293370 w 295275"/>
                  <a:gd name="connsiteY16" fmla="*/ 1018728 h 1143000"/>
                  <a:gd name="connsiteX17" fmla="*/ 294322 w 295275"/>
                  <a:gd name="connsiteY17" fmla="*/ 575816 h 1143000"/>
                  <a:gd name="connsiteX18" fmla="*/ 287655 w 295275"/>
                  <a:gd name="connsiteY18" fmla="*/ 312926 h 1143000"/>
                  <a:gd name="connsiteX19" fmla="*/ 284797 w 295275"/>
                  <a:gd name="connsiteY19" fmla="*/ 223391 h 1143000"/>
                  <a:gd name="connsiteX20" fmla="*/ 280035 w 295275"/>
                  <a:gd name="connsiteY20" fmla="*/ 65276 h 1143000"/>
                  <a:gd name="connsiteX21" fmla="*/ 280988 w 295275"/>
                  <a:gd name="connsiteY21" fmla="*/ 10031 h 1143000"/>
                  <a:gd name="connsiteX22" fmla="*/ 273367 w 295275"/>
                  <a:gd name="connsiteY22" fmla="*/ 4316 h 1143000"/>
                  <a:gd name="connsiteX23" fmla="*/ 242888 w 295275"/>
                  <a:gd name="connsiteY23" fmla="*/ 4316 h 1143000"/>
                  <a:gd name="connsiteX0" fmla="*/ 273844 w 326341"/>
                  <a:gd name="connsiteY0" fmla="*/ 4316 h 1146670"/>
                  <a:gd name="connsiteX1" fmla="*/ 249078 w 326341"/>
                  <a:gd name="connsiteY1" fmla="*/ 23366 h 1146670"/>
                  <a:gd name="connsiteX2" fmla="*/ 43338 w 326341"/>
                  <a:gd name="connsiteY2" fmla="*/ 233868 h 1146670"/>
                  <a:gd name="connsiteX3" fmla="*/ 31908 w 326341"/>
                  <a:gd name="connsiteY3" fmla="*/ 249108 h 1146670"/>
                  <a:gd name="connsiteX4" fmla="*/ 0 w 326341"/>
                  <a:gd name="connsiteY4" fmla="*/ 165288 h 1146670"/>
                  <a:gd name="connsiteX5" fmla="*/ 39528 w 326341"/>
                  <a:gd name="connsiteY5" fmla="*/ 275778 h 1146670"/>
                  <a:gd name="connsiteX6" fmla="*/ 50006 w 326341"/>
                  <a:gd name="connsiteY6" fmla="*/ 304353 h 1146670"/>
                  <a:gd name="connsiteX7" fmla="*/ 68103 w 326341"/>
                  <a:gd name="connsiteY7" fmla="*/ 355788 h 1146670"/>
                  <a:gd name="connsiteX8" fmla="*/ 76676 w 326341"/>
                  <a:gd name="connsiteY8" fmla="*/ 381506 h 1146670"/>
                  <a:gd name="connsiteX9" fmla="*/ 123348 w 326341"/>
                  <a:gd name="connsiteY9" fmla="*/ 516761 h 1146670"/>
                  <a:gd name="connsiteX10" fmla="*/ 129063 w 326341"/>
                  <a:gd name="connsiteY10" fmla="*/ 532001 h 1146670"/>
                  <a:gd name="connsiteX11" fmla="*/ 132873 w 326341"/>
                  <a:gd name="connsiteY11" fmla="*/ 548193 h 1146670"/>
                  <a:gd name="connsiteX12" fmla="*/ 153828 w 326341"/>
                  <a:gd name="connsiteY12" fmla="*/ 652968 h 1146670"/>
                  <a:gd name="connsiteX13" fmla="*/ 160496 w 326341"/>
                  <a:gd name="connsiteY13" fmla="*/ 685353 h 1146670"/>
                  <a:gd name="connsiteX14" fmla="*/ 246221 w 326341"/>
                  <a:gd name="connsiteY14" fmla="*/ 1127313 h 1146670"/>
                  <a:gd name="connsiteX15" fmla="*/ 263366 w 326341"/>
                  <a:gd name="connsiteY15" fmla="*/ 1137791 h 1146670"/>
                  <a:gd name="connsiteX16" fmla="*/ 324326 w 326341"/>
                  <a:gd name="connsiteY16" fmla="*/ 1018728 h 1146670"/>
                  <a:gd name="connsiteX17" fmla="*/ 325278 w 326341"/>
                  <a:gd name="connsiteY17" fmla="*/ 575816 h 1146670"/>
                  <a:gd name="connsiteX18" fmla="*/ 318611 w 326341"/>
                  <a:gd name="connsiteY18" fmla="*/ 312926 h 1146670"/>
                  <a:gd name="connsiteX19" fmla="*/ 315753 w 326341"/>
                  <a:gd name="connsiteY19" fmla="*/ 223391 h 1146670"/>
                  <a:gd name="connsiteX20" fmla="*/ 310991 w 326341"/>
                  <a:gd name="connsiteY20" fmla="*/ 65276 h 1146670"/>
                  <a:gd name="connsiteX21" fmla="*/ 311944 w 326341"/>
                  <a:gd name="connsiteY21" fmla="*/ 10031 h 1146670"/>
                  <a:gd name="connsiteX22" fmla="*/ 304323 w 326341"/>
                  <a:gd name="connsiteY22" fmla="*/ 4316 h 1146670"/>
                  <a:gd name="connsiteX23" fmla="*/ 273844 w 326341"/>
                  <a:gd name="connsiteY23" fmla="*/ 4316 h 1146670"/>
                  <a:gd name="connsiteX0" fmla="*/ 273844 w 326341"/>
                  <a:gd name="connsiteY0" fmla="*/ 4316 h 1146670"/>
                  <a:gd name="connsiteX1" fmla="*/ 249078 w 326341"/>
                  <a:gd name="connsiteY1" fmla="*/ 23366 h 1146670"/>
                  <a:gd name="connsiteX2" fmla="*/ 475 w 326341"/>
                  <a:gd name="connsiteY2" fmla="*/ 150524 h 1146670"/>
                  <a:gd name="connsiteX3" fmla="*/ 31908 w 326341"/>
                  <a:gd name="connsiteY3" fmla="*/ 249108 h 1146670"/>
                  <a:gd name="connsiteX4" fmla="*/ 0 w 326341"/>
                  <a:gd name="connsiteY4" fmla="*/ 165288 h 1146670"/>
                  <a:gd name="connsiteX5" fmla="*/ 39528 w 326341"/>
                  <a:gd name="connsiteY5" fmla="*/ 275778 h 1146670"/>
                  <a:gd name="connsiteX6" fmla="*/ 50006 w 326341"/>
                  <a:gd name="connsiteY6" fmla="*/ 304353 h 1146670"/>
                  <a:gd name="connsiteX7" fmla="*/ 68103 w 326341"/>
                  <a:gd name="connsiteY7" fmla="*/ 355788 h 1146670"/>
                  <a:gd name="connsiteX8" fmla="*/ 76676 w 326341"/>
                  <a:gd name="connsiteY8" fmla="*/ 381506 h 1146670"/>
                  <a:gd name="connsiteX9" fmla="*/ 123348 w 326341"/>
                  <a:gd name="connsiteY9" fmla="*/ 516761 h 1146670"/>
                  <a:gd name="connsiteX10" fmla="*/ 129063 w 326341"/>
                  <a:gd name="connsiteY10" fmla="*/ 532001 h 1146670"/>
                  <a:gd name="connsiteX11" fmla="*/ 132873 w 326341"/>
                  <a:gd name="connsiteY11" fmla="*/ 548193 h 1146670"/>
                  <a:gd name="connsiteX12" fmla="*/ 153828 w 326341"/>
                  <a:gd name="connsiteY12" fmla="*/ 652968 h 1146670"/>
                  <a:gd name="connsiteX13" fmla="*/ 160496 w 326341"/>
                  <a:gd name="connsiteY13" fmla="*/ 685353 h 1146670"/>
                  <a:gd name="connsiteX14" fmla="*/ 246221 w 326341"/>
                  <a:gd name="connsiteY14" fmla="*/ 1127313 h 1146670"/>
                  <a:gd name="connsiteX15" fmla="*/ 263366 w 326341"/>
                  <a:gd name="connsiteY15" fmla="*/ 1137791 h 1146670"/>
                  <a:gd name="connsiteX16" fmla="*/ 324326 w 326341"/>
                  <a:gd name="connsiteY16" fmla="*/ 1018728 h 1146670"/>
                  <a:gd name="connsiteX17" fmla="*/ 325278 w 326341"/>
                  <a:gd name="connsiteY17" fmla="*/ 575816 h 1146670"/>
                  <a:gd name="connsiteX18" fmla="*/ 318611 w 326341"/>
                  <a:gd name="connsiteY18" fmla="*/ 312926 h 1146670"/>
                  <a:gd name="connsiteX19" fmla="*/ 315753 w 326341"/>
                  <a:gd name="connsiteY19" fmla="*/ 223391 h 1146670"/>
                  <a:gd name="connsiteX20" fmla="*/ 310991 w 326341"/>
                  <a:gd name="connsiteY20" fmla="*/ 65276 h 1146670"/>
                  <a:gd name="connsiteX21" fmla="*/ 311944 w 326341"/>
                  <a:gd name="connsiteY21" fmla="*/ 10031 h 1146670"/>
                  <a:gd name="connsiteX22" fmla="*/ 304323 w 326341"/>
                  <a:gd name="connsiteY22" fmla="*/ 4316 h 1146670"/>
                  <a:gd name="connsiteX23" fmla="*/ 273844 w 326341"/>
                  <a:gd name="connsiteY23" fmla="*/ 4316 h 1146670"/>
                  <a:gd name="connsiteX0" fmla="*/ 273844 w 326341"/>
                  <a:gd name="connsiteY0" fmla="*/ 55372 h 1197726"/>
                  <a:gd name="connsiteX1" fmla="*/ 220503 w 326341"/>
                  <a:gd name="connsiteY1" fmla="*/ 5366 h 1197726"/>
                  <a:gd name="connsiteX2" fmla="*/ 475 w 326341"/>
                  <a:gd name="connsiteY2" fmla="*/ 201580 h 1197726"/>
                  <a:gd name="connsiteX3" fmla="*/ 31908 w 326341"/>
                  <a:gd name="connsiteY3" fmla="*/ 300164 h 1197726"/>
                  <a:gd name="connsiteX4" fmla="*/ 0 w 326341"/>
                  <a:gd name="connsiteY4" fmla="*/ 216344 h 1197726"/>
                  <a:gd name="connsiteX5" fmla="*/ 39528 w 326341"/>
                  <a:gd name="connsiteY5" fmla="*/ 326834 h 1197726"/>
                  <a:gd name="connsiteX6" fmla="*/ 50006 w 326341"/>
                  <a:gd name="connsiteY6" fmla="*/ 355409 h 1197726"/>
                  <a:gd name="connsiteX7" fmla="*/ 68103 w 326341"/>
                  <a:gd name="connsiteY7" fmla="*/ 406844 h 1197726"/>
                  <a:gd name="connsiteX8" fmla="*/ 76676 w 326341"/>
                  <a:gd name="connsiteY8" fmla="*/ 432562 h 1197726"/>
                  <a:gd name="connsiteX9" fmla="*/ 123348 w 326341"/>
                  <a:gd name="connsiteY9" fmla="*/ 567817 h 1197726"/>
                  <a:gd name="connsiteX10" fmla="*/ 129063 w 326341"/>
                  <a:gd name="connsiteY10" fmla="*/ 583057 h 1197726"/>
                  <a:gd name="connsiteX11" fmla="*/ 132873 w 326341"/>
                  <a:gd name="connsiteY11" fmla="*/ 599249 h 1197726"/>
                  <a:gd name="connsiteX12" fmla="*/ 153828 w 326341"/>
                  <a:gd name="connsiteY12" fmla="*/ 704024 h 1197726"/>
                  <a:gd name="connsiteX13" fmla="*/ 160496 w 326341"/>
                  <a:gd name="connsiteY13" fmla="*/ 736409 h 1197726"/>
                  <a:gd name="connsiteX14" fmla="*/ 246221 w 326341"/>
                  <a:gd name="connsiteY14" fmla="*/ 1178369 h 1197726"/>
                  <a:gd name="connsiteX15" fmla="*/ 263366 w 326341"/>
                  <a:gd name="connsiteY15" fmla="*/ 1188847 h 1197726"/>
                  <a:gd name="connsiteX16" fmla="*/ 324326 w 326341"/>
                  <a:gd name="connsiteY16" fmla="*/ 1069784 h 1197726"/>
                  <a:gd name="connsiteX17" fmla="*/ 325278 w 326341"/>
                  <a:gd name="connsiteY17" fmla="*/ 626872 h 1197726"/>
                  <a:gd name="connsiteX18" fmla="*/ 318611 w 326341"/>
                  <a:gd name="connsiteY18" fmla="*/ 363982 h 1197726"/>
                  <a:gd name="connsiteX19" fmla="*/ 315753 w 326341"/>
                  <a:gd name="connsiteY19" fmla="*/ 274447 h 1197726"/>
                  <a:gd name="connsiteX20" fmla="*/ 310991 w 326341"/>
                  <a:gd name="connsiteY20" fmla="*/ 116332 h 1197726"/>
                  <a:gd name="connsiteX21" fmla="*/ 311944 w 326341"/>
                  <a:gd name="connsiteY21" fmla="*/ 61087 h 1197726"/>
                  <a:gd name="connsiteX22" fmla="*/ 304323 w 326341"/>
                  <a:gd name="connsiteY22" fmla="*/ 55372 h 1197726"/>
                  <a:gd name="connsiteX23" fmla="*/ 273844 w 326341"/>
                  <a:gd name="connsiteY23" fmla="*/ 55372 h 1197726"/>
                  <a:gd name="connsiteX0" fmla="*/ 266700 w 326341"/>
                  <a:gd name="connsiteY0" fmla="*/ 2568 h 1237790"/>
                  <a:gd name="connsiteX1" fmla="*/ 220503 w 326341"/>
                  <a:gd name="connsiteY1" fmla="*/ 45430 h 1237790"/>
                  <a:gd name="connsiteX2" fmla="*/ 475 w 326341"/>
                  <a:gd name="connsiteY2" fmla="*/ 241644 h 1237790"/>
                  <a:gd name="connsiteX3" fmla="*/ 31908 w 326341"/>
                  <a:gd name="connsiteY3" fmla="*/ 340228 h 1237790"/>
                  <a:gd name="connsiteX4" fmla="*/ 0 w 326341"/>
                  <a:gd name="connsiteY4" fmla="*/ 256408 h 1237790"/>
                  <a:gd name="connsiteX5" fmla="*/ 39528 w 326341"/>
                  <a:gd name="connsiteY5" fmla="*/ 366898 h 1237790"/>
                  <a:gd name="connsiteX6" fmla="*/ 50006 w 326341"/>
                  <a:gd name="connsiteY6" fmla="*/ 395473 h 1237790"/>
                  <a:gd name="connsiteX7" fmla="*/ 68103 w 326341"/>
                  <a:gd name="connsiteY7" fmla="*/ 446908 h 1237790"/>
                  <a:gd name="connsiteX8" fmla="*/ 76676 w 326341"/>
                  <a:gd name="connsiteY8" fmla="*/ 472626 h 1237790"/>
                  <a:gd name="connsiteX9" fmla="*/ 123348 w 326341"/>
                  <a:gd name="connsiteY9" fmla="*/ 607881 h 1237790"/>
                  <a:gd name="connsiteX10" fmla="*/ 129063 w 326341"/>
                  <a:gd name="connsiteY10" fmla="*/ 623121 h 1237790"/>
                  <a:gd name="connsiteX11" fmla="*/ 132873 w 326341"/>
                  <a:gd name="connsiteY11" fmla="*/ 639313 h 1237790"/>
                  <a:gd name="connsiteX12" fmla="*/ 153828 w 326341"/>
                  <a:gd name="connsiteY12" fmla="*/ 744088 h 1237790"/>
                  <a:gd name="connsiteX13" fmla="*/ 160496 w 326341"/>
                  <a:gd name="connsiteY13" fmla="*/ 776473 h 1237790"/>
                  <a:gd name="connsiteX14" fmla="*/ 246221 w 326341"/>
                  <a:gd name="connsiteY14" fmla="*/ 1218433 h 1237790"/>
                  <a:gd name="connsiteX15" fmla="*/ 263366 w 326341"/>
                  <a:gd name="connsiteY15" fmla="*/ 1228911 h 1237790"/>
                  <a:gd name="connsiteX16" fmla="*/ 324326 w 326341"/>
                  <a:gd name="connsiteY16" fmla="*/ 1109848 h 1237790"/>
                  <a:gd name="connsiteX17" fmla="*/ 325278 w 326341"/>
                  <a:gd name="connsiteY17" fmla="*/ 666936 h 1237790"/>
                  <a:gd name="connsiteX18" fmla="*/ 318611 w 326341"/>
                  <a:gd name="connsiteY18" fmla="*/ 404046 h 1237790"/>
                  <a:gd name="connsiteX19" fmla="*/ 315753 w 326341"/>
                  <a:gd name="connsiteY19" fmla="*/ 314511 h 1237790"/>
                  <a:gd name="connsiteX20" fmla="*/ 310991 w 326341"/>
                  <a:gd name="connsiteY20" fmla="*/ 156396 h 1237790"/>
                  <a:gd name="connsiteX21" fmla="*/ 311944 w 326341"/>
                  <a:gd name="connsiteY21" fmla="*/ 101151 h 1237790"/>
                  <a:gd name="connsiteX22" fmla="*/ 304323 w 326341"/>
                  <a:gd name="connsiteY22" fmla="*/ 95436 h 1237790"/>
                  <a:gd name="connsiteX23" fmla="*/ 266700 w 326341"/>
                  <a:gd name="connsiteY23" fmla="*/ 2568 h 1237790"/>
                  <a:gd name="connsiteX0" fmla="*/ 266700 w 326341"/>
                  <a:gd name="connsiteY0" fmla="*/ 20671 h 1255893"/>
                  <a:gd name="connsiteX1" fmla="*/ 220503 w 326341"/>
                  <a:gd name="connsiteY1" fmla="*/ 63533 h 1255893"/>
                  <a:gd name="connsiteX2" fmla="*/ 475 w 326341"/>
                  <a:gd name="connsiteY2" fmla="*/ 259747 h 1255893"/>
                  <a:gd name="connsiteX3" fmla="*/ 31908 w 326341"/>
                  <a:gd name="connsiteY3" fmla="*/ 358331 h 1255893"/>
                  <a:gd name="connsiteX4" fmla="*/ 0 w 326341"/>
                  <a:gd name="connsiteY4" fmla="*/ 274511 h 1255893"/>
                  <a:gd name="connsiteX5" fmla="*/ 39528 w 326341"/>
                  <a:gd name="connsiteY5" fmla="*/ 385001 h 1255893"/>
                  <a:gd name="connsiteX6" fmla="*/ 50006 w 326341"/>
                  <a:gd name="connsiteY6" fmla="*/ 413576 h 1255893"/>
                  <a:gd name="connsiteX7" fmla="*/ 68103 w 326341"/>
                  <a:gd name="connsiteY7" fmla="*/ 465011 h 1255893"/>
                  <a:gd name="connsiteX8" fmla="*/ 76676 w 326341"/>
                  <a:gd name="connsiteY8" fmla="*/ 490729 h 1255893"/>
                  <a:gd name="connsiteX9" fmla="*/ 123348 w 326341"/>
                  <a:gd name="connsiteY9" fmla="*/ 625984 h 1255893"/>
                  <a:gd name="connsiteX10" fmla="*/ 129063 w 326341"/>
                  <a:gd name="connsiteY10" fmla="*/ 641224 h 1255893"/>
                  <a:gd name="connsiteX11" fmla="*/ 132873 w 326341"/>
                  <a:gd name="connsiteY11" fmla="*/ 657416 h 1255893"/>
                  <a:gd name="connsiteX12" fmla="*/ 153828 w 326341"/>
                  <a:gd name="connsiteY12" fmla="*/ 762191 h 1255893"/>
                  <a:gd name="connsiteX13" fmla="*/ 160496 w 326341"/>
                  <a:gd name="connsiteY13" fmla="*/ 794576 h 1255893"/>
                  <a:gd name="connsiteX14" fmla="*/ 246221 w 326341"/>
                  <a:gd name="connsiteY14" fmla="*/ 1236536 h 1255893"/>
                  <a:gd name="connsiteX15" fmla="*/ 263366 w 326341"/>
                  <a:gd name="connsiteY15" fmla="*/ 1247014 h 1255893"/>
                  <a:gd name="connsiteX16" fmla="*/ 324326 w 326341"/>
                  <a:gd name="connsiteY16" fmla="*/ 1127951 h 1255893"/>
                  <a:gd name="connsiteX17" fmla="*/ 325278 w 326341"/>
                  <a:gd name="connsiteY17" fmla="*/ 685039 h 1255893"/>
                  <a:gd name="connsiteX18" fmla="*/ 318611 w 326341"/>
                  <a:gd name="connsiteY18" fmla="*/ 422149 h 1255893"/>
                  <a:gd name="connsiteX19" fmla="*/ 315753 w 326341"/>
                  <a:gd name="connsiteY19" fmla="*/ 332614 h 1255893"/>
                  <a:gd name="connsiteX20" fmla="*/ 310991 w 326341"/>
                  <a:gd name="connsiteY20" fmla="*/ 174499 h 1255893"/>
                  <a:gd name="connsiteX21" fmla="*/ 311944 w 326341"/>
                  <a:gd name="connsiteY21" fmla="*/ 119254 h 1255893"/>
                  <a:gd name="connsiteX22" fmla="*/ 297179 w 326341"/>
                  <a:gd name="connsiteY22" fmla="*/ 1620 h 1255893"/>
                  <a:gd name="connsiteX23" fmla="*/ 266700 w 326341"/>
                  <a:gd name="connsiteY23" fmla="*/ 20671 h 125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6341" h="1255893">
                    <a:moveTo>
                      <a:pt x="266700" y="20671"/>
                    </a:moveTo>
                    <a:cubicBezTo>
                      <a:pt x="253921" y="30990"/>
                      <a:pt x="264874" y="23687"/>
                      <a:pt x="220503" y="63533"/>
                    </a:cubicBezTo>
                    <a:cubicBezTo>
                      <a:pt x="176132" y="103379"/>
                      <a:pt x="67150" y="188310"/>
                      <a:pt x="475" y="259747"/>
                    </a:cubicBezTo>
                    <a:cubicBezTo>
                      <a:pt x="-4287" y="264510"/>
                      <a:pt x="31987" y="355870"/>
                      <a:pt x="31908" y="358331"/>
                    </a:cubicBezTo>
                    <a:cubicBezTo>
                      <a:pt x="31829" y="360792"/>
                      <a:pt x="952" y="273559"/>
                      <a:pt x="0" y="274511"/>
                    </a:cubicBezTo>
                    <a:cubicBezTo>
                      <a:pt x="2857" y="282131"/>
                      <a:pt x="31194" y="361824"/>
                      <a:pt x="39528" y="385001"/>
                    </a:cubicBezTo>
                    <a:cubicBezTo>
                      <a:pt x="47862" y="408179"/>
                      <a:pt x="46196" y="403099"/>
                      <a:pt x="50006" y="413576"/>
                    </a:cubicBezTo>
                    <a:cubicBezTo>
                      <a:pt x="55721" y="429769"/>
                      <a:pt x="61436" y="446914"/>
                      <a:pt x="68103" y="465011"/>
                    </a:cubicBezTo>
                    <a:lnTo>
                      <a:pt x="76676" y="490729"/>
                    </a:lnTo>
                    <a:cubicBezTo>
                      <a:pt x="95726" y="545974"/>
                      <a:pt x="114776" y="599314"/>
                      <a:pt x="123348" y="625984"/>
                    </a:cubicBezTo>
                    <a:cubicBezTo>
                      <a:pt x="126206" y="634556"/>
                      <a:pt x="128111" y="640271"/>
                      <a:pt x="129063" y="641224"/>
                    </a:cubicBezTo>
                    <a:cubicBezTo>
                      <a:pt x="130016" y="642176"/>
                      <a:pt x="130969" y="647891"/>
                      <a:pt x="132873" y="657416"/>
                    </a:cubicBezTo>
                    <a:cubicBezTo>
                      <a:pt x="137636" y="677419"/>
                      <a:pt x="145256" y="715519"/>
                      <a:pt x="153828" y="762191"/>
                    </a:cubicBezTo>
                    <a:cubicBezTo>
                      <a:pt x="155733" y="772669"/>
                      <a:pt x="157638" y="783146"/>
                      <a:pt x="160496" y="794576"/>
                    </a:cubicBezTo>
                    <a:cubicBezTo>
                      <a:pt x="193833" y="966026"/>
                      <a:pt x="242411" y="1220344"/>
                      <a:pt x="246221" y="1236536"/>
                    </a:cubicBezTo>
                    <a:cubicBezTo>
                      <a:pt x="251936" y="1261301"/>
                      <a:pt x="254794" y="1259396"/>
                      <a:pt x="263366" y="1247014"/>
                    </a:cubicBezTo>
                    <a:cubicBezTo>
                      <a:pt x="270986" y="1234631"/>
                      <a:pt x="324326" y="1143191"/>
                      <a:pt x="324326" y="1127951"/>
                    </a:cubicBezTo>
                    <a:cubicBezTo>
                      <a:pt x="324326" y="1120331"/>
                      <a:pt x="328136" y="907924"/>
                      <a:pt x="325278" y="685039"/>
                    </a:cubicBezTo>
                    <a:cubicBezTo>
                      <a:pt x="323373" y="594551"/>
                      <a:pt x="321469" y="503111"/>
                      <a:pt x="318611" y="422149"/>
                    </a:cubicBezTo>
                    <a:cubicBezTo>
                      <a:pt x="317658" y="389764"/>
                      <a:pt x="316706" y="360236"/>
                      <a:pt x="315753" y="332614"/>
                    </a:cubicBezTo>
                    <a:cubicBezTo>
                      <a:pt x="312896" y="251651"/>
                      <a:pt x="310991" y="192596"/>
                      <a:pt x="310991" y="174499"/>
                    </a:cubicBezTo>
                    <a:cubicBezTo>
                      <a:pt x="310991" y="151639"/>
                      <a:pt x="311944" y="133541"/>
                      <a:pt x="311944" y="119254"/>
                    </a:cubicBezTo>
                    <a:cubicBezTo>
                      <a:pt x="310038" y="116396"/>
                      <a:pt x="300037" y="2572"/>
                      <a:pt x="297179" y="1620"/>
                    </a:cubicBezTo>
                    <a:cubicBezTo>
                      <a:pt x="287654" y="-5048"/>
                      <a:pt x="279479" y="10352"/>
                      <a:pt x="266700" y="20671"/>
                    </a:cubicBezTo>
                    <a:close/>
                  </a:path>
                </a:pathLst>
              </a:custGeom>
              <a:solidFill>
                <a:schemeClr val="accent1"/>
              </a:solidFill>
              <a:ln w="952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A79C061B-6336-47D3-B639-4323821239BF}"/>
                  </a:ext>
                </a:extLst>
              </p:cNvPr>
              <p:cNvSpPr/>
              <p:nvPr/>
            </p:nvSpPr>
            <p:spPr>
              <a:xfrm>
                <a:off x="6776084" y="2592705"/>
                <a:ext cx="295275" cy="323850"/>
              </a:xfrm>
              <a:custGeom>
                <a:avLst/>
                <a:gdLst>
                  <a:gd name="connsiteX0" fmla="*/ 286703 w 295275"/>
                  <a:gd name="connsiteY0" fmla="*/ 0 h 323850"/>
                  <a:gd name="connsiteX1" fmla="*/ 0 w 295275"/>
                  <a:gd name="connsiteY1" fmla="*/ 285750 h 323850"/>
                  <a:gd name="connsiteX2" fmla="*/ 0 w 295275"/>
                  <a:gd name="connsiteY2" fmla="*/ 285750 h 323850"/>
                  <a:gd name="connsiteX3" fmla="*/ 16193 w 295275"/>
                  <a:gd name="connsiteY3" fmla="*/ 326708 h 323850"/>
                  <a:gd name="connsiteX4" fmla="*/ 17145 w 295275"/>
                  <a:gd name="connsiteY4" fmla="*/ 324803 h 323850"/>
                  <a:gd name="connsiteX5" fmla="*/ 28575 w 295275"/>
                  <a:gd name="connsiteY5" fmla="*/ 309562 h 323850"/>
                  <a:gd name="connsiteX6" fmla="*/ 234315 w 295275"/>
                  <a:gd name="connsiteY6" fmla="*/ 99060 h 323850"/>
                  <a:gd name="connsiteX7" fmla="*/ 259080 w 295275"/>
                  <a:gd name="connsiteY7" fmla="*/ 80010 h 323850"/>
                  <a:gd name="connsiteX8" fmla="*/ 289560 w 295275"/>
                  <a:gd name="connsiteY8" fmla="*/ 78105 h 323850"/>
                  <a:gd name="connsiteX9" fmla="*/ 297180 w 295275"/>
                  <a:gd name="connsiteY9" fmla="*/ 83820 h 323850"/>
                  <a:gd name="connsiteX10" fmla="*/ 286703 w 295275"/>
                  <a:gd name="connsiteY10"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275" h="323850">
                    <a:moveTo>
                      <a:pt x="286703" y="0"/>
                    </a:moveTo>
                    <a:cubicBezTo>
                      <a:pt x="193358" y="93345"/>
                      <a:pt x="87630" y="199072"/>
                      <a:pt x="0" y="285750"/>
                    </a:cubicBezTo>
                    <a:lnTo>
                      <a:pt x="0" y="285750"/>
                    </a:lnTo>
                    <a:cubicBezTo>
                      <a:pt x="1905" y="287655"/>
                      <a:pt x="7620" y="303847"/>
                      <a:pt x="16193" y="326708"/>
                    </a:cubicBezTo>
                    <a:cubicBezTo>
                      <a:pt x="16193" y="325755"/>
                      <a:pt x="16193" y="325755"/>
                      <a:pt x="17145" y="324803"/>
                    </a:cubicBezTo>
                    <a:cubicBezTo>
                      <a:pt x="20003" y="319087"/>
                      <a:pt x="24765" y="314325"/>
                      <a:pt x="28575" y="309562"/>
                    </a:cubicBezTo>
                    <a:cubicBezTo>
                      <a:pt x="95250" y="237172"/>
                      <a:pt x="163830" y="166687"/>
                      <a:pt x="234315" y="99060"/>
                    </a:cubicBezTo>
                    <a:cubicBezTo>
                      <a:pt x="241935" y="91440"/>
                      <a:pt x="249555" y="84772"/>
                      <a:pt x="259080" y="80010"/>
                    </a:cubicBezTo>
                    <a:cubicBezTo>
                      <a:pt x="268605" y="75247"/>
                      <a:pt x="280035" y="74295"/>
                      <a:pt x="289560" y="78105"/>
                    </a:cubicBezTo>
                    <a:cubicBezTo>
                      <a:pt x="292418" y="79057"/>
                      <a:pt x="295275" y="81915"/>
                      <a:pt x="297180" y="83820"/>
                    </a:cubicBezTo>
                    <a:cubicBezTo>
                      <a:pt x="297180" y="49530"/>
                      <a:pt x="296228" y="31432"/>
                      <a:pt x="286703" y="0"/>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8BCC69A0-9E81-466F-8EA2-6CE11B1F394C}"/>
                  </a:ext>
                </a:extLst>
              </p:cNvPr>
              <p:cNvSpPr/>
              <p:nvPr/>
            </p:nvSpPr>
            <p:spPr>
              <a:xfrm>
                <a:off x="5702309" y="2446973"/>
                <a:ext cx="1266255" cy="320040"/>
              </a:xfrm>
              <a:custGeom>
                <a:avLst/>
                <a:gdLst>
                  <a:gd name="connsiteX0" fmla="*/ 1168073 w 1181100"/>
                  <a:gd name="connsiteY0" fmla="*/ 44767 h 295275"/>
                  <a:gd name="connsiteX1" fmla="*/ 1185218 w 1181100"/>
                  <a:gd name="connsiteY1" fmla="*/ 22860 h 295275"/>
                  <a:gd name="connsiteX2" fmla="*/ 1189028 w 1181100"/>
                  <a:gd name="connsiteY2" fmla="*/ 3810 h 295275"/>
                  <a:gd name="connsiteX3" fmla="*/ 1080443 w 1181100"/>
                  <a:gd name="connsiteY3" fmla="*/ 4763 h 295275"/>
                  <a:gd name="connsiteX4" fmla="*/ 922328 w 1181100"/>
                  <a:gd name="connsiteY4" fmla="*/ 2857 h 295275"/>
                  <a:gd name="connsiteX5" fmla="*/ 832793 w 1181100"/>
                  <a:gd name="connsiteY5" fmla="*/ 1905 h 295275"/>
                  <a:gd name="connsiteX6" fmla="*/ 569903 w 1181100"/>
                  <a:gd name="connsiteY6" fmla="*/ 0 h 295275"/>
                  <a:gd name="connsiteX7" fmla="*/ 126990 w 1181100"/>
                  <a:gd name="connsiteY7" fmla="*/ 9525 h 295275"/>
                  <a:gd name="connsiteX8" fmla="*/ 8880 w 1181100"/>
                  <a:gd name="connsiteY8" fmla="*/ 72390 h 295275"/>
                  <a:gd name="connsiteX9" fmla="*/ 19358 w 1181100"/>
                  <a:gd name="connsiteY9" fmla="*/ 88582 h 295275"/>
                  <a:gd name="connsiteX10" fmla="*/ 463223 w 1181100"/>
                  <a:gd name="connsiteY10" fmla="*/ 165735 h 295275"/>
                  <a:gd name="connsiteX11" fmla="*/ 495608 w 1181100"/>
                  <a:gd name="connsiteY11" fmla="*/ 171450 h 295275"/>
                  <a:gd name="connsiteX12" fmla="*/ 600383 w 1181100"/>
                  <a:gd name="connsiteY12" fmla="*/ 190500 h 295275"/>
                  <a:gd name="connsiteX13" fmla="*/ 616575 w 1181100"/>
                  <a:gd name="connsiteY13" fmla="*/ 194310 h 295275"/>
                  <a:gd name="connsiteX14" fmla="*/ 631815 w 1181100"/>
                  <a:gd name="connsiteY14" fmla="*/ 200025 h 295275"/>
                  <a:gd name="connsiteX15" fmla="*/ 768023 w 1181100"/>
                  <a:gd name="connsiteY15" fmla="*/ 243840 h 295275"/>
                  <a:gd name="connsiteX16" fmla="*/ 793740 w 1181100"/>
                  <a:gd name="connsiteY16" fmla="*/ 252413 h 295275"/>
                  <a:gd name="connsiteX17" fmla="*/ 845175 w 1181100"/>
                  <a:gd name="connsiteY17" fmla="*/ 269558 h 295275"/>
                  <a:gd name="connsiteX18" fmla="*/ 873750 w 1181100"/>
                  <a:gd name="connsiteY18" fmla="*/ 279083 h 295275"/>
                  <a:gd name="connsiteX19" fmla="*/ 923280 w 1181100"/>
                  <a:gd name="connsiteY19" fmla="*/ 296228 h 295275"/>
                  <a:gd name="connsiteX20" fmla="*/ 997575 w 1181100"/>
                  <a:gd name="connsiteY20" fmla="*/ 225742 h 295275"/>
                  <a:gd name="connsiteX21" fmla="*/ 1168073 w 1181100"/>
                  <a:gd name="connsiteY21" fmla="*/ 44767 h 295275"/>
                  <a:gd name="connsiteX0" fmla="*/ 1168073 w 1266255"/>
                  <a:gd name="connsiteY0" fmla="*/ 44767 h 296228"/>
                  <a:gd name="connsiteX1" fmla="*/ 1266180 w 1266255"/>
                  <a:gd name="connsiteY1" fmla="*/ 20478 h 296228"/>
                  <a:gd name="connsiteX2" fmla="*/ 1189028 w 1266255"/>
                  <a:gd name="connsiteY2" fmla="*/ 3810 h 296228"/>
                  <a:gd name="connsiteX3" fmla="*/ 1080443 w 1266255"/>
                  <a:gd name="connsiteY3" fmla="*/ 4763 h 296228"/>
                  <a:gd name="connsiteX4" fmla="*/ 922328 w 1266255"/>
                  <a:gd name="connsiteY4" fmla="*/ 2857 h 296228"/>
                  <a:gd name="connsiteX5" fmla="*/ 832793 w 1266255"/>
                  <a:gd name="connsiteY5" fmla="*/ 1905 h 296228"/>
                  <a:gd name="connsiteX6" fmla="*/ 569903 w 1266255"/>
                  <a:gd name="connsiteY6" fmla="*/ 0 h 296228"/>
                  <a:gd name="connsiteX7" fmla="*/ 126990 w 1266255"/>
                  <a:gd name="connsiteY7" fmla="*/ 9525 h 296228"/>
                  <a:gd name="connsiteX8" fmla="*/ 8880 w 1266255"/>
                  <a:gd name="connsiteY8" fmla="*/ 72390 h 296228"/>
                  <a:gd name="connsiteX9" fmla="*/ 19358 w 1266255"/>
                  <a:gd name="connsiteY9" fmla="*/ 88582 h 296228"/>
                  <a:gd name="connsiteX10" fmla="*/ 463223 w 1266255"/>
                  <a:gd name="connsiteY10" fmla="*/ 165735 h 296228"/>
                  <a:gd name="connsiteX11" fmla="*/ 495608 w 1266255"/>
                  <a:gd name="connsiteY11" fmla="*/ 171450 h 296228"/>
                  <a:gd name="connsiteX12" fmla="*/ 600383 w 1266255"/>
                  <a:gd name="connsiteY12" fmla="*/ 190500 h 296228"/>
                  <a:gd name="connsiteX13" fmla="*/ 616575 w 1266255"/>
                  <a:gd name="connsiteY13" fmla="*/ 194310 h 296228"/>
                  <a:gd name="connsiteX14" fmla="*/ 631815 w 1266255"/>
                  <a:gd name="connsiteY14" fmla="*/ 200025 h 296228"/>
                  <a:gd name="connsiteX15" fmla="*/ 768023 w 1266255"/>
                  <a:gd name="connsiteY15" fmla="*/ 243840 h 296228"/>
                  <a:gd name="connsiteX16" fmla="*/ 793740 w 1266255"/>
                  <a:gd name="connsiteY16" fmla="*/ 252413 h 296228"/>
                  <a:gd name="connsiteX17" fmla="*/ 845175 w 1266255"/>
                  <a:gd name="connsiteY17" fmla="*/ 269558 h 296228"/>
                  <a:gd name="connsiteX18" fmla="*/ 873750 w 1266255"/>
                  <a:gd name="connsiteY18" fmla="*/ 279083 h 296228"/>
                  <a:gd name="connsiteX19" fmla="*/ 923280 w 1266255"/>
                  <a:gd name="connsiteY19" fmla="*/ 296228 h 296228"/>
                  <a:gd name="connsiteX20" fmla="*/ 997575 w 1266255"/>
                  <a:gd name="connsiteY20" fmla="*/ 225742 h 296228"/>
                  <a:gd name="connsiteX21" fmla="*/ 1168073 w 1266255"/>
                  <a:gd name="connsiteY21" fmla="*/ 44767 h 296228"/>
                  <a:gd name="connsiteX0" fmla="*/ 1194266 w 1266255"/>
                  <a:gd name="connsiteY0" fmla="*/ 109061 h 296228"/>
                  <a:gd name="connsiteX1" fmla="*/ 1266180 w 1266255"/>
                  <a:gd name="connsiteY1" fmla="*/ 20478 h 296228"/>
                  <a:gd name="connsiteX2" fmla="*/ 1189028 w 1266255"/>
                  <a:gd name="connsiteY2" fmla="*/ 3810 h 296228"/>
                  <a:gd name="connsiteX3" fmla="*/ 1080443 w 1266255"/>
                  <a:gd name="connsiteY3" fmla="*/ 4763 h 296228"/>
                  <a:gd name="connsiteX4" fmla="*/ 922328 w 1266255"/>
                  <a:gd name="connsiteY4" fmla="*/ 2857 h 296228"/>
                  <a:gd name="connsiteX5" fmla="*/ 832793 w 1266255"/>
                  <a:gd name="connsiteY5" fmla="*/ 1905 h 296228"/>
                  <a:gd name="connsiteX6" fmla="*/ 569903 w 1266255"/>
                  <a:gd name="connsiteY6" fmla="*/ 0 h 296228"/>
                  <a:gd name="connsiteX7" fmla="*/ 126990 w 1266255"/>
                  <a:gd name="connsiteY7" fmla="*/ 9525 h 296228"/>
                  <a:gd name="connsiteX8" fmla="*/ 8880 w 1266255"/>
                  <a:gd name="connsiteY8" fmla="*/ 72390 h 296228"/>
                  <a:gd name="connsiteX9" fmla="*/ 19358 w 1266255"/>
                  <a:gd name="connsiteY9" fmla="*/ 88582 h 296228"/>
                  <a:gd name="connsiteX10" fmla="*/ 463223 w 1266255"/>
                  <a:gd name="connsiteY10" fmla="*/ 165735 h 296228"/>
                  <a:gd name="connsiteX11" fmla="*/ 495608 w 1266255"/>
                  <a:gd name="connsiteY11" fmla="*/ 171450 h 296228"/>
                  <a:gd name="connsiteX12" fmla="*/ 600383 w 1266255"/>
                  <a:gd name="connsiteY12" fmla="*/ 190500 h 296228"/>
                  <a:gd name="connsiteX13" fmla="*/ 616575 w 1266255"/>
                  <a:gd name="connsiteY13" fmla="*/ 194310 h 296228"/>
                  <a:gd name="connsiteX14" fmla="*/ 631815 w 1266255"/>
                  <a:gd name="connsiteY14" fmla="*/ 200025 h 296228"/>
                  <a:gd name="connsiteX15" fmla="*/ 768023 w 1266255"/>
                  <a:gd name="connsiteY15" fmla="*/ 243840 h 296228"/>
                  <a:gd name="connsiteX16" fmla="*/ 793740 w 1266255"/>
                  <a:gd name="connsiteY16" fmla="*/ 252413 h 296228"/>
                  <a:gd name="connsiteX17" fmla="*/ 845175 w 1266255"/>
                  <a:gd name="connsiteY17" fmla="*/ 269558 h 296228"/>
                  <a:gd name="connsiteX18" fmla="*/ 873750 w 1266255"/>
                  <a:gd name="connsiteY18" fmla="*/ 279083 h 296228"/>
                  <a:gd name="connsiteX19" fmla="*/ 923280 w 1266255"/>
                  <a:gd name="connsiteY19" fmla="*/ 296228 h 296228"/>
                  <a:gd name="connsiteX20" fmla="*/ 997575 w 1266255"/>
                  <a:gd name="connsiteY20" fmla="*/ 225742 h 296228"/>
                  <a:gd name="connsiteX21" fmla="*/ 1194266 w 1266255"/>
                  <a:gd name="connsiteY21" fmla="*/ 109061 h 296228"/>
                  <a:gd name="connsiteX0" fmla="*/ 1194266 w 1266255"/>
                  <a:gd name="connsiteY0" fmla="*/ 109061 h 313220"/>
                  <a:gd name="connsiteX1" fmla="*/ 1266180 w 1266255"/>
                  <a:gd name="connsiteY1" fmla="*/ 20478 h 313220"/>
                  <a:gd name="connsiteX2" fmla="*/ 1189028 w 1266255"/>
                  <a:gd name="connsiteY2" fmla="*/ 3810 h 313220"/>
                  <a:gd name="connsiteX3" fmla="*/ 1080443 w 1266255"/>
                  <a:gd name="connsiteY3" fmla="*/ 4763 h 313220"/>
                  <a:gd name="connsiteX4" fmla="*/ 922328 w 1266255"/>
                  <a:gd name="connsiteY4" fmla="*/ 2857 h 313220"/>
                  <a:gd name="connsiteX5" fmla="*/ 832793 w 1266255"/>
                  <a:gd name="connsiteY5" fmla="*/ 1905 h 313220"/>
                  <a:gd name="connsiteX6" fmla="*/ 569903 w 1266255"/>
                  <a:gd name="connsiteY6" fmla="*/ 0 h 313220"/>
                  <a:gd name="connsiteX7" fmla="*/ 126990 w 1266255"/>
                  <a:gd name="connsiteY7" fmla="*/ 9525 h 313220"/>
                  <a:gd name="connsiteX8" fmla="*/ 8880 w 1266255"/>
                  <a:gd name="connsiteY8" fmla="*/ 72390 h 313220"/>
                  <a:gd name="connsiteX9" fmla="*/ 19358 w 1266255"/>
                  <a:gd name="connsiteY9" fmla="*/ 88582 h 313220"/>
                  <a:gd name="connsiteX10" fmla="*/ 463223 w 1266255"/>
                  <a:gd name="connsiteY10" fmla="*/ 165735 h 313220"/>
                  <a:gd name="connsiteX11" fmla="*/ 495608 w 1266255"/>
                  <a:gd name="connsiteY11" fmla="*/ 171450 h 313220"/>
                  <a:gd name="connsiteX12" fmla="*/ 600383 w 1266255"/>
                  <a:gd name="connsiteY12" fmla="*/ 190500 h 313220"/>
                  <a:gd name="connsiteX13" fmla="*/ 616575 w 1266255"/>
                  <a:gd name="connsiteY13" fmla="*/ 194310 h 313220"/>
                  <a:gd name="connsiteX14" fmla="*/ 631815 w 1266255"/>
                  <a:gd name="connsiteY14" fmla="*/ 200025 h 313220"/>
                  <a:gd name="connsiteX15" fmla="*/ 768023 w 1266255"/>
                  <a:gd name="connsiteY15" fmla="*/ 243840 h 313220"/>
                  <a:gd name="connsiteX16" fmla="*/ 793740 w 1266255"/>
                  <a:gd name="connsiteY16" fmla="*/ 252413 h 313220"/>
                  <a:gd name="connsiteX17" fmla="*/ 845175 w 1266255"/>
                  <a:gd name="connsiteY17" fmla="*/ 269558 h 313220"/>
                  <a:gd name="connsiteX18" fmla="*/ 873750 w 1266255"/>
                  <a:gd name="connsiteY18" fmla="*/ 279083 h 313220"/>
                  <a:gd name="connsiteX19" fmla="*/ 923280 w 1266255"/>
                  <a:gd name="connsiteY19" fmla="*/ 296228 h 313220"/>
                  <a:gd name="connsiteX20" fmla="*/ 1042819 w 1266255"/>
                  <a:gd name="connsiteY20" fmla="*/ 306704 h 313220"/>
                  <a:gd name="connsiteX21" fmla="*/ 1194266 w 1266255"/>
                  <a:gd name="connsiteY21" fmla="*/ 109061 h 313220"/>
                  <a:gd name="connsiteX0" fmla="*/ 1194266 w 1266255"/>
                  <a:gd name="connsiteY0" fmla="*/ 109061 h 320040"/>
                  <a:gd name="connsiteX1" fmla="*/ 1266180 w 1266255"/>
                  <a:gd name="connsiteY1" fmla="*/ 20478 h 320040"/>
                  <a:gd name="connsiteX2" fmla="*/ 1189028 w 1266255"/>
                  <a:gd name="connsiteY2" fmla="*/ 3810 h 320040"/>
                  <a:gd name="connsiteX3" fmla="*/ 1080443 w 1266255"/>
                  <a:gd name="connsiteY3" fmla="*/ 4763 h 320040"/>
                  <a:gd name="connsiteX4" fmla="*/ 922328 w 1266255"/>
                  <a:gd name="connsiteY4" fmla="*/ 2857 h 320040"/>
                  <a:gd name="connsiteX5" fmla="*/ 832793 w 1266255"/>
                  <a:gd name="connsiteY5" fmla="*/ 1905 h 320040"/>
                  <a:gd name="connsiteX6" fmla="*/ 569903 w 1266255"/>
                  <a:gd name="connsiteY6" fmla="*/ 0 h 320040"/>
                  <a:gd name="connsiteX7" fmla="*/ 126990 w 1266255"/>
                  <a:gd name="connsiteY7" fmla="*/ 9525 h 320040"/>
                  <a:gd name="connsiteX8" fmla="*/ 8880 w 1266255"/>
                  <a:gd name="connsiteY8" fmla="*/ 72390 h 320040"/>
                  <a:gd name="connsiteX9" fmla="*/ 19358 w 1266255"/>
                  <a:gd name="connsiteY9" fmla="*/ 88582 h 320040"/>
                  <a:gd name="connsiteX10" fmla="*/ 463223 w 1266255"/>
                  <a:gd name="connsiteY10" fmla="*/ 165735 h 320040"/>
                  <a:gd name="connsiteX11" fmla="*/ 495608 w 1266255"/>
                  <a:gd name="connsiteY11" fmla="*/ 171450 h 320040"/>
                  <a:gd name="connsiteX12" fmla="*/ 600383 w 1266255"/>
                  <a:gd name="connsiteY12" fmla="*/ 190500 h 320040"/>
                  <a:gd name="connsiteX13" fmla="*/ 616575 w 1266255"/>
                  <a:gd name="connsiteY13" fmla="*/ 194310 h 320040"/>
                  <a:gd name="connsiteX14" fmla="*/ 631815 w 1266255"/>
                  <a:gd name="connsiteY14" fmla="*/ 200025 h 320040"/>
                  <a:gd name="connsiteX15" fmla="*/ 768023 w 1266255"/>
                  <a:gd name="connsiteY15" fmla="*/ 243840 h 320040"/>
                  <a:gd name="connsiteX16" fmla="*/ 793740 w 1266255"/>
                  <a:gd name="connsiteY16" fmla="*/ 252413 h 320040"/>
                  <a:gd name="connsiteX17" fmla="*/ 845175 w 1266255"/>
                  <a:gd name="connsiteY17" fmla="*/ 269558 h 320040"/>
                  <a:gd name="connsiteX18" fmla="*/ 873750 w 1266255"/>
                  <a:gd name="connsiteY18" fmla="*/ 279083 h 320040"/>
                  <a:gd name="connsiteX19" fmla="*/ 966143 w 1266255"/>
                  <a:gd name="connsiteY19" fmla="*/ 320040 h 320040"/>
                  <a:gd name="connsiteX20" fmla="*/ 1042819 w 1266255"/>
                  <a:gd name="connsiteY20" fmla="*/ 306704 h 320040"/>
                  <a:gd name="connsiteX21" fmla="*/ 1194266 w 1266255"/>
                  <a:gd name="connsiteY21" fmla="*/ 109061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6255" h="320040">
                    <a:moveTo>
                      <a:pt x="1194266" y="109061"/>
                    </a:moveTo>
                    <a:cubicBezTo>
                      <a:pt x="1200933" y="102394"/>
                      <a:pt x="1261417" y="29050"/>
                      <a:pt x="1266180" y="20478"/>
                    </a:cubicBezTo>
                    <a:cubicBezTo>
                      <a:pt x="1269037" y="14763"/>
                      <a:pt x="1189980" y="10477"/>
                      <a:pt x="1189028" y="3810"/>
                    </a:cubicBezTo>
                    <a:cubicBezTo>
                      <a:pt x="1162358" y="0"/>
                      <a:pt x="1138545" y="2857"/>
                      <a:pt x="1080443" y="4763"/>
                    </a:cubicBezTo>
                    <a:cubicBezTo>
                      <a:pt x="1062345" y="5715"/>
                      <a:pt x="1003290" y="3810"/>
                      <a:pt x="922328" y="2857"/>
                    </a:cubicBezTo>
                    <a:cubicBezTo>
                      <a:pt x="894705" y="2857"/>
                      <a:pt x="864225" y="1905"/>
                      <a:pt x="832793" y="1905"/>
                    </a:cubicBezTo>
                    <a:lnTo>
                      <a:pt x="569903" y="0"/>
                    </a:lnTo>
                    <a:cubicBezTo>
                      <a:pt x="347018" y="952"/>
                      <a:pt x="134610" y="9525"/>
                      <a:pt x="126990" y="9525"/>
                    </a:cubicBezTo>
                    <a:cubicBezTo>
                      <a:pt x="110798" y="9525"/>
                      <a:pt x="21263" y="63817"/>
                      <a:pt x="8880" y="72390"/>
                    </a:cubicBezTo>
                    <a:cubicBezTo>
                      <a:pt x="-3502" y="80963"/>
                      <a:pt x="-5407" y="83820"/>
                      <a:pt x="19358" y="88582"/>
                    </a:cubicBezTo>
                    <a:lnTo>
                      <a:pt x="463223" y="165735"/>
                    </a:lnTo>
                    <a:lnTo>
                      <a:pt x="495608" y="171450"/>
                    </a:lnTo>
                    <a:lnTo>
                      <a:pt x="600383" y="190500"/>
                    </a:lnTo>
                    <a:cubicBezTo>
                      <a:pt x="609908" y="192405"/>
                      <a:pt x="615623" y="193358"/>
                      <a:pt x="616575" y="194310"/>
                    </a:cubicBezTo>
                    <a:cubicBezTo>
                      <a:pt x="618480" y="195263"/>
                      <a:pt x="624195" y="197167"/>
                      <a:pt x="631815" y="200025"/>
                    </a:cubicBezTo>
                    <a:cubicBezTo>
                      <a:pt x="657533" y="208597"/>
                      <a:pt x="711825" y="225742"/>
                      <a:pt x="768023" y="243840"/>
                    </a:cubicBezTo>
                    <a:lnTo>
                      <a:pt x="793740" y="252413"/>
                    </a:lnTo>
                    <a:cubicBezTo>
                      <a:pt x="811838" y="258127"/>
                      <a:pt x="828983" y="263842"/>
                      <a:pt x="845175" y="269558"/>
                    </a:cubicBezTo>
                    <a:cubicBezTo>
                      <a:pt x="854700" y="272415"/>
                      <a:pt x="853589" y="270669"/>
                      <a:pt x="873750" y="279083"/>
                    </a:cubicBezTo>
                    <a:cubicBezTo>
                      <a:pt x="893911" y="287497"/>
                      <a:pt x="953761" y="316229"/>
                      <a:pt x="966143" y="320040"/>
                    </a:cubicBezTo>
                    <a:cubicBezTo>
                      <a:pt x="993766" y="300037"/>
                      <a:pt x="1019959" y="331470"/>
                      <a:pt x="1042819" y="306704"/>
                    </a:cubicBezTo>
                    <a:lnTo>
                      <a:pt x="1194266" y="109061"/>
                    </a:lnTo>
                    <a:close/>
                  </a:path>
                </a:pathLst>
              </a:custGeom>
              <a:solidFill>
                <a:schemeClr val="accent1"/>
              </a:solidFill>
              <a:ln w="952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1C65F91-E915-4822-96E5-BA7390A3EC26}"/>
                  </a:ext>
                </a:extLst>
              </p:cNvPr>
              <p:cNvSpPr/>
              <p:nvPr/>
            </p:nvSpPr>
            <p:spPr>
              <a:xfrm>
                <a:off x="6626542" y="2450782"/>
                <a:ext cx="295275" cy="295275"/>
              </a:xfrm>
              <a:custGeom>
                <a:avLst/>
                <a:gdLst>
                  <a:gd name="connsiteX0" fmla="*/ 296228 w 295275"/>
                  <a:gd name="connsiteY0" fmla="*/ 7620 h 295275"/>
                  <a:gd name="connsiteX1" fmla="*/ 264795 w 295275"/>
                  <a:gd name="connsiteY1" fmla="*/ 0 h 295275"/>
                  <a:gd name="connsiteX2" fmla="*/ 260985 w 295275"/>
                  <a:gd name="connsiteY2" fmla="*/ 19050 h 295275"/>
                  <a:gd name="connsiteX3" fmla="*/ 243840 w 295275"/>
                  <a:gd name="connsiteY3" fmla="*/ 40957 h 295275"/>
                  <a:gd name="connsiteX4" fmla="*/ 74295 w 295275"/>
                  <a:gd name="connsiteY4" fmla="*/ 221933 h 295275"/>
                  <a:gd name="connsiteX5" fmla="*/ 0 w 295275"/>
                  <a:gd name="connsiteY5" fmla="*/ 292418 h 295275"/>
                  <a:gd name="connsiteX6" fmla="*/ 15240 w 295275"/>
                  <a:gd name="connsiteY6" fmla="*/ 299085 h 295275"/>
                  <a:gd name="connsiteX7" fmla="*/ 296228 w 295275"/>
                  <a:gd name="connsiteY7" fmla="*/ 762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75" h="295275">
                    <a:moveTo>
                      <a:pt x="296228" y="7620"/>
                    </a:moveTo>
                    <a:cubicBezTo>
                      <a:pt x="283845" y="3810"/>
                      <a:pt x="274320" y="1905"/>
                      <a:pt x="264795" y="0"/>
                    </a:cubicBezTo>
                    <a:cubicBezTo>
                      <a:pt x="265748" y="6668"/>
                      <a:pt x="263842" y="13335"/>
                      <a:pt x="260985" y="19050"/>
                    </a:cubicBezTo>
                    <a:cubicBezTo>
                      <a:pt x="257175" y="27623"/>
                      <a:pt x="250508" y="34290"/>
                      <a:pt x="243840" y="40957"/>
                    </a:cubicBezTo>
                    <a:cubicBezTo>
                      <a:pt x="187642" y="100965"/>
                      <a:pt x="130492" y="161925"/>
                      <a:pt x="74295" y="221933"/>
                    </a:cubicBezTo>
                    <a:cubicBezTo>
                      <a:pt x="50483" y="246698"/>
                      <a:pt x="26670" y="272415"/>
                      <a:pt x="0" y="292418"/>
                    </a:cubicBezTo>
                    <a:cubicBezTo>
                      <a:pt x="7620" y="295275"/>
                      <a:pt x="13335" y="297180"/>
                      <a:pt x="15240" y="299085"/>
                    </a:cubicBezTo>
                    <a:cubicBezTo>
                      <a:pt x="101917" y="207645"/>
                      <a:pt x="205740" y="99060"/>
                      <a:pt x="296228" y="7620"/>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AF650C9-5A48-46F7-9BCA-5A357B8812A3}"/>
                  </a:ext>
                </a:extLst>
              </p:cNvPr>
              <p:cNvSpPr/>
              <p:nvPr/>
            </p:nvSpPr>
            <p:spPr>
              <a:xfrm>
                <a:off x="6872554" y="3183254"/>
                <a:ext cx="19050" cy="28575"/>
              </a:xfrm>
              <a:custGeom>
                <a:avLst/>
                <a:gdLst>
                  <a:gd name="connsiteX0" fmla="*/ 18783 w 19050"/>
                  <a:gd name="connsiteY0" fmla="*/ 16193 h 28575"/>
                  <a:gd name="connsiteX1" fmla="*/ 22593 w 19050"/>
                  <a:gd name="connsiteY1" fmla="*/ 32385 h 28575"/>
                  <a:gd name="connsiteX2" fmla="*/ 13068 w 19050"/>
                  <a:gd name="connsiteY2" fmla="*/ 0 h 28575"/>
                  <a:gd name="connsiteX3" fmla="*/ 13068 w 19050"/>
                  <a:gd name="connsiteY3" fmla="*/ 0 h 28575"/>
                  <a:gd name="connsiteX4" fmla="*/ 18783 w 19050"/>
                  <a:gd name="connsiteY4" fmla="*/ 16193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18783" y="16193"/>
                    </a:moveTo>
                    <a:cubicBezTo>
                      <a:pt x="19735" y="17145"/>
                      <a:pt x="20688" y="22860"/>
                      <a:pt x="22593" y="32385"/>
                    </a:cubicBezTo>
                    <a:cubicBezTo>
                      <a:pt x="4495" y="46673"/>
                      <a:pt x="-12650" y="19050"/>
                      <a:pt x="13068" y="0"/>
                    </a:cubicBezTo>
                    <a:lnTo>
                      <a:pt x="13068" y="0"/>
                    </a:lnTo>
                    <a:cubicBezTo>
                      <a:pt x="15925" y="8573"/>
                      <a:pt x="17830" y="14288"/>
                      <a:pt x="18783" y="16193"/>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255FAE6E-C74E-4B77-950D-5A2C3E88F5A3}"/>
                  </a:ext>
                </a:extLst>
              </p:cNvPr>
              <p:cNvSpPr/>
              <p:nvPr/>
            </p:nvSpPr>
            <p:spPr>
              <a:xfrm>
                <a:off x="6903612" y="3320414"/>
                <a:ext cx="19050" cy="28575"/>
              </a:xfrm>
              <a:custGeom>
                <a:avLst/>
                <a:gdLst>
                  <a:gd name="connsiteX0" fmla="*/ 12490 w 19050"/>
                  <a:gd name="connsiteY0" fmla="*/ 0 h 28575"/>
                  <a:gd name="connsiteX1" fmla="*/ 19157 w 19050"/>
                  <a:gd name="connsiteY1" fmla="*/ 32385 h 28575"/>
                  <a:gd name="connsiteX2" fmla="*/ 12490 w 19050"/>
                  <a:gd name="connsiteY2" fmla="*/ 0 h 28575"/>
                </a:gdLst>
                <a:ahLst/>
                <a:cxnLst>
                  <a:cxn ang="0">
                    <a:pos x="connsiteX0" y="connsiteY0"/>
                  </a:cxn>
                  <a:cxn ang="0">
                    <a:pos x="connsiteX1" y="connsiteY1"/>
                  </a:cxn>
                  <a:cxn ang="0">
                    <a:pos x="connsiteX2" y="connsiteY2"/>
                  </a:cxn>
                </a:cxnLst>
                <a:rect l="l" t="t" r="r" b="b"/>
                <a:pathLst>
                  <a:path w="19050" h="28575">
                    <a:moveTo>
                      <a:pt x="12490" y="0"/>
                    </a:moveTo>
                    <a:cubicBezTo>
                      <a:pt x="14395" y="10477"/>
                      <a:pt x="16300" y="20955"/>
                      <a:pt x="19157" y="32385"/>
                    </a:cubicBezTo>
                    <a:cubicBezTo>
                      <a:pt x="6775" y="40957"/>
                      <a:pt x="-13228" y="19050"/>
                      <a:pt x="12490"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61E0C4AB-5FC3-49C3-8065-06D7E8CB785F}"/>
                  </a:ext>
                </a:extLst>
              </p:cNvPr>
              <p:cNvSpPr/>
              <p:nvPr/>
            </p:nvSpPr>
            <p:spPr>
              <a:xfrm>
                <a:off x="6817853" y="3023235"/>
                <a:ext cx="19050" cy="28575"/>
              </a:xfrm>
              <a:custGeom>
                <a:avLst/>
                <a:gdLst>
                  <a:gd name="connsiteX0" fmla="*/ 12524 w 19050"/>
                  <a:gd name="connsiteY0" fmla="*/ 0 h 28575"/>
                  <a:gd name="connsiteX1" fmla="*/ 21096 w 19050"/>
                  <a:gd name="connsiteY1" fmla="*/ 25717 h 28575"/>
                  <a:gd name="connsiteX2" fmla="*/ 12524 w 19050"/>
                  <a:gd name="connsiteY2" fmla="*/ 0 h 28575"/>
                </a:gdLst>
                <a:ahLst/>
                <a:cxnLst>
                  <a:cxn ang="0">
                    <a:pos x="connsiteX0" y="connsiteY0"/>
                  </a:cxn>
                  <a:cxn ang="0">
                    <a:pos x="connsiteX1" y="connsiteY1"/>
                  </a:cxn>
                  <a:cxn ang="0">
                    <a:pos x="connsiteX2" y="connsiteY2"/>
                  </a:cxn>
                </a:cxnLst>
                <a:rect l="l" t="t" r="r" b="b"/>
                <a:pathLst>
                  <a:path w="19050" h="28575">
                    <a:moveTo>
                      <a:pt x="12524" y="0"/>
                    </a:moveTo>
                    <a:cubicBezTo>
                      <a:pt x="15381" y="8573"/>
                      <a:pt x="18239" y="17145"/>
                      <a:pt x="21096" y="25717"/>
                    </a:cubicBezTo>
                    <a:cubicBezTo>
                      <a:pt x="2999" y="38100"/>
                      <a:pt x="-11289" y="16192"/>
                      <a:pt x="12524"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F1F15AFF-EA6B-495C-B9E4-9A356EECA703}"/>
                  </a:ext>
                </a:extLst>
              </p:cNvPr>
              <p:cNvSpPr/>
              <p:nvPr/>
            </p:nvSpPr>
            <p:spPr>
              <a:xfrm>
                <a:off x="6791782" y="2944177"/>
                <a:ext cx="19050" cy="28575"/>
              </a:xfrm>
              <a:custGeom>
                <a:avLst/>
                <a:gdLst>
                  <a:gd name="connsiteX0" fmla="*/ 10020 w 19050"/>
                  <a:gd name="connsiteY0" fmla="*/ 0 h 28575"/>
                  <a:gd name="connsiteX1" fmla="*/ 20497 w 19050"/>
                  <a:gd name="connsiteY1" fmla="*/ 28575 h 28575"/>
                  <a:gd name="connsiteX2" fmla="*/ 10020 w 19050"/>
                  <a:gd name="connsiteY2" fmla="*/ 0 h 28575"/>
                </a:gdLst>
                <a:ahLst/>
                <a:cxnLst>
                  <a:cxn ang="0">
                    <a:pos x="connsiteX0" y="connsiteY0"/>
                  </a:cxn>
                  <a:cxn ang="0">
                    <a:pos x="connsiteX1" y="connsiteY1"/>
                  </a:cxn>
                  <a:cxn ang="0">
                    <a:pos x="connsiteX2" y="connsiteY2"/>
                  </a:cxn>
                </a:cxnLst>
                <a:rect l="l" t="t" r="r" b="b"/>
                <a:pathLst>
                  <a:path w="19050" h="28575">
                    <a:moveTo>
                      <a:pt x="10020" y="0"/>
                    </a:moveTo>
                    <a:cubicBezTo>
                      <a:pt x="12877" y="8573"/>
                      <a:pt x="16687" y="18098"/>
                      <a:pt x="20497" y="28575"/>
                    </a:cubicBezTo>
                    <a:cubicBezTo>
                      <a:pt x="3352" y="41910"/>
                      <a:pt x="-9983" y="15240"/>
                      <a:pt x="10020"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5BE7642D-75FD-411E-BB47-4D364E38A981}"/>
                  </a:ext>
                </a:extLst>
              </p:cNvPr>
              <p:cNvSpPr/>
              <p:nvPr/>
            </p:nvSpPr>
            <p:spPr>
              <a:xfrm>
                <a:off x="6544457" y="2715577"/>
                <a:ext cx="28575" cy="19050"/>
              </a:xfrm>
              <a:custGeom>
                <a:avLst/>
                <a:gdLst>
                  <a:gd name="connsiteX0" fmla="*/ 3980 w 28575"/>
                  <a:gd name="connsiteY0" fmla="*/ 0 h 19050"/>
                  <a:gd name="connsiteX1" fmla="*/ 32555 w 28575"/>
                  <a:gd name="connsiteY1" fmla="*/ 9525 h 19050"/>
                  <a:gd name="connsiteX2" fmla="*/ 3980 w 28575"/>
                  <a:gd name="connsiteY2" fmla="*/ 0 h 19050"/>
                </a:gdLst>
                <a:ahLst/>
                <a:cxnLst>
                  <a:cxn ang="0">
                    <a:pos x="connsiteX0" y="connsiteY0"/>
                  </a:cxn>
                  <a:cxn ang="0">
                    <a:pos x="connsiteX1" y="connsiteY1"/>
                  </a:cxn>
                  <a:cxn ang="0">
                    <a:pos x="connsiteX2" y="connsiteY2"/>
                  </a:cxn>
                </a:cxnLst>
                <a:rect l="l" t="t" r="r" b="b"/>
                <a:pathLst>
                  <a:path w="28575" h="19050">
                    <a:moveTo>
                      <a:pt x="3980" y="0"/>
                    </a:moveTo>
                    <a:cubicBezTo>
                      <a:pt x="13505" y="2858"/>
                      <a:pt x="23982" y="6668"/>
                      <a:pt x="32555" y="9525"/>
                    </a:cubicBezTo>
                    <a:cubicBezTo>
                      <a:pt x="17315" y="30480"/>
                      <a:pt x="-10308" y="18098"/>
                      <a:pt x="3980"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491FD6D-2AE4-4046-A037-F6889DF0D768}"/>
                  </a:ext>
                </a:extLst>
              </p:cNvPr>
              <p:cNvSpPr/>
              <p:nvPr/>
            </p:nvSpPr>
            <p:spPr>
              <a:xfrm>
                <a:off x="6467648" y="2690812"/>
                <a:ext cx="28575" cy="19050"/>
              </a:xfrm>
              <a:custGeom>
                <a:avLst/>
                <a:gdLst>
                  <a:gd name="connsiteX0" fmla="*/ 3637 w 28575"/>
                  <a:gd name="connsiteY0" fmla="*/ 0 h 19050"/>
                  <a:gd name="connsiteX1" fmla="*/ 29354 w 28575"/>
                  <a:gd name="connsiteY1" fmla="*/ 8573 h 19050"/>
                  <a:gd name="connsiteX2" fmla="*/ 3637 w 28575"/>
                  <a:gd name="connsiteY2" fmla="*/ 0 h 19050"/>
                </a:gdLst>
                <a:ahLst/>
                <a:cxnLst>
                  <a:cxn ang="0">
                    <a:pos x="connsiteX0" y="connsiteY0"/>
                  </a:cxn>
                  <a:cxn ang="0">
                    <a:pos x="connsiteX1" y="connsiteY1"/>
                  </a:cxn>
                  <a:cxn ang="0">
                    <a:pos x="connsiteX2" y="connsiteY2"/>
                  </a:cxn>
                </a:cxnLst>
                <a:rect l="l" t="t" r="r" b="b"/>
                <a:pathLst>
                  <a:path w="28575" h="19050">
                    <a:moveTo>
                      <a:pt x="3637" y="0"/>
                    </a:moveTo>
                    <a:cubicBezTo>
                      <a:pt x="12209" y="2857"/>
                      <a:pt x="20782" y="5715"/>
                      <a:pt x="29354" y="8573"/>
                    </a:cubicBezTo>
                    <a:cubicBezTo>
                      <a:pt x="13162" y="32385"/>
                      <a:pt x="-8746" y="18098"/>
                      <a:pt x="3637"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16B3C358-26F0-40E8-962E-969698E464D5}"/>
                  </a:ext>
                </a:extLst>
              </p:cNvPr>
              <p:cNvSpPr/>
              <p:nvPr/>
            </p:nvSpPr>
            <p:spPr>
              <a:xfrm>
                <a:off x="6299177" y="2637472"/>
                <a:ext cx="28575" cy="19050"/>
              </a:xfrm>
              <a:custGeom>
                <a:avLst/>
                <a:gdLst>
                  <a:gd name="connsiteX0" fmla="*/ 35901 w 28575"/>
                  <a:gd name="connsiteY0" fmla="*/ 9525 h 19050"/>
                  <a:gd name="connsiteX1" fmla="*/ 3515 w 28575"/>
                  <a:gd name="connsiteY1" fmla="*/ 0 h 19050"/>
                  <a:gd name="connsiteX2" fmla="*/ 19708 w 28575"/>
                  <a:gd name="connsiteY2" fmla="*/ 3810 h 19050"/>
                  <a:gd name="connsiteX3" fmla="*/ 35901 w 28575"/>
                  <a:gd name="connsiteY3" fmla="*/ 9525 h 19050"/>
                  <a:gd name="connsiteX4" fmla="*/ 35901 w 28575"/>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9050">
                    <a:moveTo>
                      <a:pt x="35901" y="9525"/>
                    </a:moveTo>
                    <a:cubicBezTo>
                      <a:pt x="17803" y="35242"/>
                      <a:pt x="-9820" y="19050"/>
                      <a:pt x="3515" y="0"/>
                    </a:cubicBezTo>
                    <a:cubicBezTo>
                      <a:pt x="13040" y="1905"/>
                      <a:pt x="18755" y="2857"/>
                      <a:pt x="19708" y="3810"/>
                    </a:cubicBezTo>
                    <a:cubicBezTo>
                      <a:pt x="21613" y="4763"/>
                      <a:pt x="27328" y="6667"/>
                      <a:pt x="35901" y="9525"/>
                    </a:cubicBezTo>
                    <a:lnTo>
                      <a:pt x="35901" y="9525"/>
                    </a:lnTo>
                    <a:close/>
                  </a:path>
                </a:pathLst>
              </a:custGeom>
              <a:solidFill>
                <a:schemeClr val="accent1">
                  <a:lumMod val="50000"/>
                </a:schemeClr>
              </a:solidFill>
              <a:ln w="952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E8FEB40D-7E71-482D-90BE-04F46CF80CCD}"/>
                  </a:ext>
                </a:extLst>
              </p:cNvPr>
              <p:cNvSpPr/>
              <p:nvPr/>
            </p:nvSpPr>
            <p:spPr>
              <a:xfrm>
                <a:off x="6163618" y="2612707"/>
                <a:ext cx="28575" cy="9525"/>
              </a:xfrm>
              <a:custGeom>
                <a:avLst/>
                <a:gdLst>
                  <a:gd name="connsiteX0" fmla="*/ 1914 w 28575"/>
                  <a:gd name="connsiteY0" fmla="*/ 0 h 9525"/>
                  <a:gd name="connsiteX1" fmla="*/ 34299 w 28575"/>
                  <a:gd name="connsiteY1" fmla="*/ 5715 h 9525"/>
                  <a:gd name="connsiteX2" fmla="*/ 1914 w 28575"/>
                  <a:gd name="connsiteY2" fmla="*/ 0 h 9525"/>
                </a:gdLst>
                <a:ahLst/>
                <a:cxnLst>
                  <a:cxn ang="0">
                    <a:pos x="connsiteX0" y="connsiteY0"/>
                  </a:cxn>
                  <a:cxn ang="0">
                    <a:pos x="connsiteX1" y="connsiteY1"/>
                  </a:cxn>
                  <a:cxn ang="0">
                    <a:pos x="connsiteX2" y="connsiteY2"/>
                  </a:cxn>
                </a:cxnLst>
                <a:rect l="l" t="t" r="r" b="b"/>
                <a:pathLst>
                  <a:path w="28575" h="9525">
                    <a:moveTo>
                      <a:pt x="1914" y="0"/>
                    </a:moveTo>
                    <a:cubicBezTo>
                      <a:pt x="13344" y="1905"/>
                      <a:pt x="23821" y="3810"/>
                      <a:pt x="34299" y="5715"/>
                    </a:cubicBezTo>
                    <a:cubicBezTo>
                      <a:pt x="15249" y="32385"/>
                      <a:pt x="-6659" y="12382"/>
                      <a:pt x="1914"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44AC6D56-C984-4550-89BF-4D4CE765C748}"/>
                  </a:ext>
                </a:extLst>
              </p:cNvPr>
              <p:cNvSpPr/>
              <p:nvPr/>
            </p:nvSpPr>
            <p:spPr>
              <a:xfrm>
                <a:off x="5797427" y="3223805"/>
                <a:ext cx="381000" cy="180975"/>
              </a:xfrm>
              <a:custGeom>
                <a:avLst/>
                <a:gdLst>
                  <a:gd name="connsiteX0" fmla="*/ 338577 w 381000"/>
                  <a:gd name="connsiteY0" fmla="*/ 81369 h 180975"/>
                  <a:gd name="connsiteX1" fmla="*/ 379535 w 381000"/>
                  <a:gd name="connsiteY1" fmla="*/ 25172 h 180975"/>
                  <a:gd name="connsiteX2" fmla="*/ 385250 w 381000"/>
                  <a:gd name="connsiteY2" fmla="*/ 11837 h 180975"/>
                  <a:gd name="connsiteX3" fmla="*/ 384297 w 381000"/>
                  <a:gd name="connsiteY3" fmla="*/ 2312 h 180975"/>
                  <a:gd name="connsiteX4" fmla="*/ 43302 w 381000"/>
                  <a:gd name="connsiteY4" fmla="*/ 11837 h 180975"/>
                  <a:gd name="connsiteX5" fmla="*/ 440 w 381000"/>
                  <a:gd name="connsiteY5" fmla="*/ 69939 h 180975"/>
                  <a:gd name="connsiteX6" fmla="*/ 248090 w 381000"/>
                  <a:gd name="connsiteY6" fmla="*/ 186144 h 180975"/>
                  <a:gd name="connsiteX7" fmla="*/ 265235 w 381000"/>
                  <a:gd name="connsiteY7" fmla="*/ 168047 h 180975"/>
                  <a:gd name="connsiteX8" fmla="*/ 338577 w 381000"/>
                  <a:gd name="connsiteY8" fmla="*/ 8136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 h="180975">
                    <a:moveTo>
                      <a:pt x="338577" y="81369"/>
                    </a:moveTo>
                    <a:cubicBezTo>
                      <a:pt x="353817" y="63272"/>
                      <a:pt x="368105" y="45174"/>
                      <a:pt x="379535" y="25172"/>
                    </a:cubicBezTo>
                    <a:cubicBezTo>
                      <a:pt x="381440" y="21362"/>
                      <a:pt x="384297" y="16599"/>
                      <a:pt x="385250" y="11837"/>
                    </a:cubicBezTo>
                    <a:cubicBezTo>
                      <a:pt x="386202" y="8979"/>
                      <a:pt x="385250" y="5169"/>
                      <a:pt x="384297" y="2312"/>
                    </a:cubicBezTo>
                    <a:cubicBezTo>
                      <a:pt x="294762" y="-5308"/>
                      <a:pt x="52827" y="8027"/>
                      <a:pt x="43302" y="11837"/>
                    </a:cubicBezTo>
                    <a:cubicBezTo>
                      <a:pt x="30920" y="16599"/>
                      <a:pt x="-4323" y="62319"/>
                      <a:pt x="440" y="69939"/>
                    </a:cubicBezTo>
                    <a:cubicBezTo>
                      <a:pt x="5202" y="77559"/>
                      <a:pt x="212847" y="169952"/>
                      <a:pt x="248090" y="186144"/>
                    </a:cubicBezTo>
                    <a:cubicBezTo>
                      <a:pt x="254757" y="180429"/>
                      <a:pt x="259519" y="173762"/>
                      <a:pt x="265235" y="168047"/>
                    </a:cubicBezTo>
                    <a:cubicBezTo>
                      <a:pt x="290000" y="140424"/>
                      <a:pt x="314765" y="110897"/>
                      <a:pt x="338577" y="81369"/>
                    </a:cubicBezTo>
                    <a:close/>
                  </a:path>
                </a:pathLst>
              </a:custGeom>
              <a:solidFill>
                <a:schemeClr val="accent1"/>
              </a:solid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8CBB1DCB-3333-4DEE-B81D-DD7B5F6662B5}"/>
                  </a:ext>
                </a:extLst>
              </p:cNvPr>
              <p:cNvSpPr/>
              <p:nvPr/>
            </p:nvSpPr>
            <p:spPr>
              <a:xfrm>
                <a:off x="6046470" y="3227070"/>
                <a:ext cx="152400" cy="190500"/>
              </a:xfrm>
              <a:custGeom>
                <a:avLst/>
                <a:gdLst>
                  <a:gd name="connsiteX0" fmla="*/ 136208 w 152400"/>
                  <a:gd name="connsiteY0" fmla="*/ 0 h 190500"/>
                  <a:gd name="connsiteX1" fmla="*/ 137160 w 152400"/>
                  <a:gd name="connsiteY1" fmla="*/ 9525 h 190500"/>
                  <a:gd name="connsiteX2" fmla="*/ 131445 w 152400"/>
                  <a:gd name="connsiteY2" fmla="*/ 22860 h 190500"/>
                  <a:gd name="connsiteX3" fmla="*/ 90488 w 152400"/>
                  <a:gd name="connsiteY3" fmla="*/ 79057 h 190500"/>
                  <a:gd name="connsiteX4" fmla="*/ 17145 w 152400"/>
                  <a:gd name="connsiteY4" fmla="*/ 166688 h 190500"/>
                  <a:gd name="connsiteX5" fmla="*/ 0 w 152400"/>
                  <a:gd name="connsiteY5" fmla="*/ 184785 h 190500"/>
                  <a:gd name="connsiteX6" fmla="*/ 4763 w 152400"/>
                  <a:gd name="connsiteY6" fmla="*/ 186690 h 190500"/>
                  <a:gd name="connsiteX7" fmla="*/ 16192 w 152400"/>
                  <a:gd name="connsiteY7" fmla="*/ 193358 h 190500"/>
                  <a:gd name="connsiteX8" fmla="*/ 157163 w 152400"/>
                  <a:gd name="connsiteY8" fmla="*/ 1905 h 190500"/>
                  <a:gd name="connsiteX9" fmla="*/ 136208 w 152400"/>
                  <a:gd name="connsiteY9"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90500">
                    <a:moveTo>
                      <a:pt x="136208" y="0"/>
                    </a:moveTo>
                    <a:cubicBezTo>
                      <a:pt x="137160" y="2857"/>
                      <a:pt x="137160" y="6667"/>
                      <a:pt x="137160" y="9525"/>
                    </a:cubicBezTo>
                    <a:cubicBezTo>
                      <a:pt x="136208" y="14288"/>
                      <a:pt x="134302" y="18097"/>
                      <a:pt x="131445" y="22860"/>
                    </a:cubicBezTo>
                    <a:cubicBezTo>
                      <a:pt x="120015" y="42863"/>
                      <a:pt x="104775" y="60960"/>
                      <a:pt x="90488" y="79057"/>
                    </a:cubicBezTo>
                    <a:cubicBezTo>
                      <a:pt x="65722" y="108585"/>
                      <a:pt x="41910" y="138113"/>
                      <a:pt x="17145" y="166688"/>
                    </a:cubicBezTo>
                    <a:cubicBezTo>
                      <a:pt x="11430" y="173355"/>
                      <a:pt x="6667" y="180022"/>
                      <a:pt x="0" y="184785"/>
                    </a:cubicBezTo>
                    <a:cubicBezTo>
                      <a:pt x="1905" y="185738"/>
                      <a:pt x="3810" y="186690"/>
                      <a:pt x="4763" y="186690"/>
                    </a:cubicBezTo>
                    <a:cubicBezTo>
                      <a:pt x="9525" y="189547"/>
                      <a:pt x="13335" y="192405"/>
                      <a:pt x="16192" y="193358"/>
                    </a:cubicBezTo>
                    <a:cubicBezTo>
                      <a:pt x="64770" y="128588"/>
                      <a:pt x="111442" y="61913"/>
                      <a:pt x="157163" y="1905"/>
                    </a:cubicBezTo>
                    <a:cubicBezTo>
                      <a:pt x="150495" y="952"/>
                      <a:pt x="143827" y="0"/>
                      <a:pt x="136208" y="0"/>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342E0CFC-088C-46AE-9665-B736931B687B}"/>
                  </a:ext>
                </a:extLst>
              </p:cNvPr>
              <p:cNvSpPr/>
              <p:nvPr/>
            </p:nvSpPr>
            <p:spPr>
              <a:xfrm>
                <a:off x="6106579" y="3309756"/>
                <a:ext cx="190500" cy="152400"/>
              </a:xfrm>
              <a:custGeom>
                <a:avLst/>
                <a:gdLst>
                  <a:gd name="connsiteX0" fmla="*/ 144678 w 190500"/>
                  <a:gd name="connsiteY0" fmla="*/ 31613 h 152400"/>
                  <a:gd name="connsiteX1" fmla="*/ 187541 w 190500"/>
                  <a:gd name="connsiteY1" fmla="*/ 181 h 152400"/>
                  <a:gd name="connsiteX2" fmla="*/ 191351 w 190500"/>
                  <a:gd name="connsiteY2" fmla="*/ 7801 h 152400"/>
                  <a:gd name="connsiteX3" fmla="*/ 183731 w 190500"/>
                  <a:gd name="connsiteY3" fmla="*/ 13516 h 152400"/>
                  <a:gd name="connsiteX4" fmla="*/ 1803 w 190500"/>
                  <a:gd name="connsiteY4" fmla="*/ 155438 h 152400"/>
                  <a:gd name="connsiteX5" fmla="*/ 1803 w 190500"/>
                  <a:gd name="connsiteY5" fmla="*/ 146866 h 152400"/>
                  <a:gd name="connsiteX6" fmla="*/ 144678 w 190500"/>
                  <a:gd name="connsiteY6" fmla="*/ 3161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52400">
                    <a:moveTo>
                      <a:pt x="144678" y="31613"/>
                    </a:moveTo>
                    <a:cubicBezTo>
                      <a:pt x="167538" y="11611"/>
                      <a:pt x="177063" y="-1724"/>
                      <a:pt x="187541" y="181"/>
                    </a:cubicBezTo>
                    <a:cubicBezTo>
                      <a:pt x="189446" y="1133"/>
                      <a:pt x="190398" y="3991"/>
                      <a:pt x="191351" y="7801"/>
                    </a:cubicBezTo>
                    <a:cubicBezTo>
                      <a:pt x="188493" y="9706"/>
                      <a:pt x="186588" y="11611"/>
                      <a:pt x="183731" y="13516"/>
                    </a:cubicBezTo>
                    <a:cubicBezTo>
                      <a:pt x="183731" y="13516"/>
                      <a:pt x="92291" y="82096"/>
                      <a:pt x="1803" y="155438"/>
                    </a:cubicBezTo>
                    <a:cubicBezTo>
                      <a:pt x="-102" y="151628"/>
                      <a:pt x="-1054" y="148771"/>
                      <a:pt x="1803" y="146866"/>
                    </a:cubicBezTo>
                    <a:cubicBezTo>
                      <a:pt x="7518" y="142103"/>
                      <a:pt x="122771" y="51616"/>
                      <a:pt x="144678" y="31613"/>
                    </a:cubicBezTo>
                    <a:close/>
                  </a:path>
                </a:pathLst>
              </a:custGeom>
              <a:solidFill>
                <a:srgbClr val="EBEEF0"/>
              </a:solidFill>
              <a:ln w="952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15A04633-4934-46F3-9E41-965B598E0147}"/>
                  </a:ext>
                </a:extLst>
              </p:cNvPr>
              <p:cNvSpPr/>
              <p:nvPr/>
            </p:nvSpPr>
            <p:spPr>
              <a:xfrm>
                <a:off x="5889165" y="2119329"/>
                <a:ext cx="1504950" cy="1514475"/>
              </a:xfrm>
              <a:custGeom>
                <a:avLst/>
                <a:gdLst>
                  <a:gd name="connsiteX0" fmla="*/ 1506044 w 1504950"/>
                  <a:gd name="connsiteY0" fmla="*/ 6650 h 1514475"/>
                  <a:gd name="connsiteX1" fmla="*/ 1427940 w 1504950"/>
                  <a:gd name="connsiteY1" fmla="*/ 17128 h 1514475"/>
                  <a:gd name="connsiteX2" fmla="*/ 1444132 w 1504950"/>
                  <a:gd name="connsiteY2" fmla="*/ 90470 h 1514475"/>
                  <a:gd name="connsiteX3" fmla="*/ 1388887 w 1504950"/>
                  <a:gd name="connsiteY3" fmla="*/ 165718 h 1514475"/>
                  <a:gd name="connsiteX4" fmla="*/ 1060274 w 1504950"/>
                  <a:gd name="connsiteY4" fmla="*/ 488615 h 1514475"/>
                  <a:gd name="connsiteX5" fmla="*/ 636412 w 1504950"/>
                  <a:gd name="connsiteY5" fmla="*/ 905810 h 1514475"/>
                  <a:gd name="connsiteX6" fmla="*/ 466867 w 1504950"/>
                  <a:gd name="connsiteY6" fmla="*/ 1042970 h 1514475"/>
                  <a:gd name="connsiteX7" fmla="*/ 337327 w 1504950"/>
                  <a:gd name="connsiteY7" fmla="*/ 1078213 h 1514475"/>
                  <a:gd name="connsiteX8" fmla="*/ 313514 w 1504950"/>
                  <a:gd name="connsiteY8" fmla="*/ 1108693 h 1514475"/>
                  <a:gd name="connsiteX9" fmla="*/ 312562 w 1504950"/>
                  <a:gd name="connsiteY9" fmla="*/ 1109645 h 1514475"/>
                  <a:gd name="connsiteX10" fmla="*/ 325897 w 1504950"/>
                  <a:gd name="connsiteY10" fmla="*/ 1115360 h 1514475"/>
                  <a:gd name="connsiteX11" fmla="*/ 294464 w 1504950"/>
                  <a:gd name="connsiteY11" fmla="*/ 1158223 h 1514475"/>
                  <a:gd name="connsiteX12" fmla="*/ 181117 w 1504950"/>
                  <a:gd name="connsiteY12" fmla="*/ 1301098 h 1514475"/>
                  <a:gd name="connsiteX13" fmla="*/ 172544 w 1504950"/>
                  <a:gd name="connsiteY13" fmla="*/ 1301098 h 1514475"/>
                  <a:gd name="connsiteX14" fmla="*/ 57292 w 1504950"/>
                  <a:gd name="connsiteY14" fmla="*/ 1439210 h 1514475"/>
                  <a:gd name="connsiteX15" fmla="*/ 83962 w 1504950"/>
                  <a:gd name="connsiteY15" fmla="*/ 1462070 h 1514475"/>
                  <a:gd name="connsiteX16" fmla="*/ 218264 w 1504950"/>
                  <a:gd name="connsiteY16" fmla="*/ 1344913 h 1514475"/>
                  <a:gd name="connsiteX17" fmla="*/ 218264 w 1504950"/>
                  <a:gd name="connsiteY17" fmla="*/ 1336340 h 1514475"/>
                  <a:gd name="connsiteX18" fmla="*/ 360187 w 1504950"/>
                  <a:gd name="connsiteY18" fmla="*/ 1222040 h 1514475"/>
                  <a:gd name="connsiteX19" fmla="*/ 403049 w 1504950"/>
                  <a:gd name="connsiteY19" fmla="*/ 1190608 h 1514475"/>
                  <a:gd name="connsiteX20" fmla="*/ 406859 w 1504950"/>
                  <a:gd name="connsiteY20" fmla="*/ 1198228 h 1514475"/>
                  <a:gd name="connsiteX21" fmla="*/ 735472 w 1504950"/>
                  <a:gd name="connsiteY21" fmla="*/ 909620 h 1514475"/>
                  <a:gd name="connsiteX22" fmla="*/ 885014 w 1504950"/>
                  <a:gd name="connsiteY22" fmla="*/ 760078 h 1514475"/>
                  <a:gd name="connsiteX23" fmla="*/ 1171717 w 1504950"/>
                  <a:gd name="connsiteY23" fmla="*/ 474328 h 1514475"/>
                  <a:gd name="connsiteX24" fmla="*/ 1344119 w 1504950"/>
                  <a:gd name="connsiteY24" fmla="*/ 300020 h 1514475"/>
                  <a:gd name="connsiteX25" fmla="*/ 1506044 w 1504950"/>
                  <a:gd name="connsiteY25" fmla="*/ 6650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4950" h="1514475">
                    <a:moveTo>
                      <a:pt x="1506044" y="6650"/>
                    </a:moveTo>
                    <a:cubicBezTo>
                      <a:pt x="1493662" y="-5732"/>
                      <a:pt x="1465087" y="-17"/>
                      <a:pt x="1427940" y="17128"/>
                    </a:cubicBezTo>
                    <a:cubicBezTo>
                      <a:pt x="1446990" y="34273"/>
                      <a:pt x="1452704" y="65705"/>
                      <a:pt x="1444132" y="90470"/>
                    </a:cubicBezTo>
                    <a:cubicBezTo>
                      <a:pt x="1434607" y="120950"/>
                      <a:pt x="1410794" y="143810"/>
                      <a:pt x="1388887" y="165718"/>
                    </a:cubicBezTo>
                    <a:cubicBezTo>
                      <a:pt x="1279349" y="273350"/>
                      <a:pt x="1169812" y="380983"/>
                      <a:pt x="1060274" y="488615"/>
                    </a:cubicBezTo>
                    <a:cubicBezTo>
                      <a:pt x="919304" y="627680"/>
                      <a:pt x="777382" y="766745"/>
                      <a:pt x="636412" y="905810"/>
                    </a:cubicBezTo>
                    <a:cubicBezTo>
                      <a:pt x="584024" y="957245"/>
                      <a:pt x="531637" y="1008680"/>
                      <a:pt x="466867" y="1042970"/>
                    </a:cubicBezTo>
                    <a:cubicBezTo>
                      <a:pt x="426862" y="1063925"/>
                      <a:pt x="382094" y="1077260"/>
                      <a:pt x="337327" y="1078213"/>
                    </a:cubicBezTo>
                    <a:cubicBezTo>
                      <a:pt x="329707" y="1088690"/>
                      <a:pt x="321134" y="1098215"/>
                      <a:pt x="313514" y="1108693"/>
                    </a:cubicBezTo>
                    <a:cubicBezTo>
                      <a:pt x="313514" y="1108693"/>
                      <a:pt x="312562" y="1109645"/>
                      <a:pt x="312562" y="1109645"/>
                    </a:cubicBezTo>
                    <a:cubicBezTo>
                      <a:pt x="320182" y="1111550"/>
                      <a:pt x="324944" y="1112503"/>
                      <a:pt x="325897" y="1115360"/>
                    </a:cubicBezTo>
                    <a:cubicBezTo>
                      <a:pt x="327802" y="1124885"/>
                      <a:pt x="313514" y="1135363"/>
                      <a:pt x="294464" y="1158223"/>
                    </a:cubicBezTo>
                    <a:cubicBezTo>
                      <a:pt x="275414" y="1181083"/>
                      <a:pt x="184927" y="1296335"/>
                      <a:pt x="181117" y="1301098"/>
                    </a:cubicBezTo>
                    <a:cubicBezTo>
                      <a:pt x="179212" y="1303955"/>
                      <a:pt x="176354" y="1303955"/>
                      <a:pt x="172544" y="1301098"/>
                    </a:cubicBezTo>
                    <a:cubicBezTo>
                      <a:pt x="136349" y="1349675"/>
                      <a:pt x="98249" y="1396348"/>
                      <a:pt x="57292" y="1439210"/>
                    </a:cubicBezTo>
                    <a:cubicBezTo>
                      <a:pt x="-37006" y="1540175"/>
                      <a:pt x="-5573" y="1552558"/>
                      <a:pt x="83962" y="1462070"/>
                    </a:cubicBezTo>
                    <a:cubicBezTo>
                      <a:pt x="116347" y="1429685"/>
                      <a:pt x="166829" y="1385870"/>
                      <a:pt x="218264" y="1344913"/>
                    </a:cubicBezTo>
                    <a:cubicBezTo>
                      <a:pt x="216359" y="1341103"/>
                      <a:pt x="215407" y="1338245"/>
                      <a:pt x="218264" y="1336340"/>
                    </a:cubicBezTo>
                    <a:cubicBezTo>
                      <a:pt x="223027" y="1332530"/>
                      <a:pt x="338279" y="1241090"/>
                      <a:pt x="360187" y="1222040"/>
                    </a:cubicBezTo>
                    <a:cubicBezTo>
                      <a:pt x="383047" y="1202038"/>
                      <a:pt x="392572" y="1188703"/>
                      <a:pt x="403049" y="1190608"/>
                    </a:cubicBezTo>
                    <a:cubicBezTo>
                      <a:pt x="404954" y="1191560"/>
                      <a:pt x="405907" y="1194418"/>
                      <a:pt x="406859" y="1198228"/>
                    </a:cubicBezTo>
                    <a:cubicBezTo>
                      <a:pt x="553544" y="1088690"/>
                      <a:pt x="638317" y="1006775"/>
                      <a:pt x="735472" y="909620"/>
                    </a:cubicBezTo>
                    <a:cubicBezTo>
                      <a:pt x="764999" y="880093"/>
                      <a:pt x="820244" y="824848"/>
                      <a:pt x="885014" y="760078"/>
                    </a:cubicBezTo>
                    <a:cubicBezTo>
                      <a:pt x="971692" y="673400"/>
                      <a:pt x="1078372" y="567673"/>
                      <a:pt x="1171717" y="474328"/>
                    </a:cubicBezTo>
                    <a:cubicBezTo>
                      <a:pt x="1241249" y="404795"/>
                      <a:pt x="1304114" y="341930"/>
                      <a:pt x="1344119" y="300020"/>
                    </a:cubicBezTo>
                    <a:cubicBezTo>
                      <a:pt x="1481279" y="161908"/>
                      <a:pt x="1533667" y="34273"/>
                      <a:pt x="1506044" y="6650"/>
                    </a:cubicBezTo>
                    <a:close/>
                  </a:path>
                </a:pathLst>
              </a:custGeom>
              <a:solidFill>
                <a:srgbClr val="EBEEF0"/>
              </a:solidFill>
              <a:ln w="952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3BB7585-E8B7-47E8-A4EA-4E45FAE3E432}"/>
                  </a:ext>
                </a:extLst>
              </p:cNvPr>
              <p:cNvSpPr/>
              <p:nvPr/>
            </p:nvSpPr>
            <p:spPr>
              <a:xfrm>
                <a:off x="6226492" y="2136458"/>
                <a:ext cx="1110268" cy="1062038"/>
              </a:xfrm>
              <a:custGeom>
                <a:avLst/>
                <a:gdLst>
                  <a:gd name="connsiteX0" fmla="*/ 129540 w 1104900"/>
                  <a:gd name="connsiteY0" fmla="*/ 1025843 h 1057275"/>
                  <a:gd name="connsiteX1" fmla="*/ 299085 w 1104900"/>
                  <a:gd name="connsiteY1" fmla="*/ 888683 h 1057275"/>
                  <a:gd name="connsiteX2" fmla="*/ 722948 w 1104900"/>
                  <a:gd name="connsiteY2" fmla="*/ 471488 h 1057275"/>
                  <a:gd name="connsiteX3" fmla="*/ 1051560 w 1104900"/>
                  <a:gd name="connsiteY3" fmla="*/ 148590 h 1057275"/>
                  <a:gd name="connsiteX4" fmla="*/ 1106805 w 1104900"/>
                  <a:gd name="connsiteY4" fmla="*/ 73343 h 1057275"/>
                  <a:gd name="connsiteX5" fmla="*/ 1090613 w 1104900"/>
                  <a:gd name="connsiteY5" fmla="*/ 0 h 1057275"/>
                  <a:gd name="connsiteX6" fmla="*/ 887730 w 1104900"/>
                  <a:gd name="connsiteY6" fmla="*/ 137160 h 1057275"/>
                  <a:gd name="connsiteX7" fmla="*/ 695325 w 1104900"/>
                  <a:gd name="connsiteY7" fmla="*/ 321945 h 1057275"/>
                  <a:gd name="connsiteX8" fmla="*/ 414338 w 1104900"/>
                  <a:gd name="connsiteY8" fmla="*/ 613410 h 1057275"/>
                  <a:gd name="connsiteX9" fmla="*/ 280988 w 1104900"/>
                  <a:gd name="connsiteY9" fmla="*/ 752475 h 1057275"/>
                  <a:gd name="connsiteX10" fmla="*/ 0 w 1104900"/>
                  <a:gd name="connsiteY10" fmla="*/ 1062038 h 1057275"/>
                  <a:gd name="connsiteX11" fmla="*/ 129540 w 1104900"/>
                  <a:gd name="connsiteY11" fmla="*/ 1025843 h 1057275"/>
                  <a:gd name="connsiteX0" fmla="*/ 129540 w 1110268"/>
                  <a:gd name="connsiteY0" fmla="*/ 1025843 h 1062038"/>
                  <a:gd name="connsiteX1" fmla="*/ 299085 w 1110268"/>
                  <a:gd name="connsiteY1" fmla="*/ 888683 h 1062038"/>
                  <a:gd name="connsiteX2" fmla="*/ 734854 w 1110268"/>
                  <a:gd name="connsiteY2" fmla="*/ 473869 h 1062038"/>
                  <a:gd name="connsiteX3" fmla="*/ 1051560 w 1110268"/>
                  <a:gd name="connsiteY3" fmla="*/ 148590 h 1062038"/>
                  <a:gd name="connsiteX4" fmla="*/ 1106805 w 1110268"/>
                  <a:gd name="connsiteY4" fmla="*/ 73343 h 1062038"/>
                  <a:gd name="connsiteX5" fmla="*/ 1090613 w 1110268"/>
                  <a:gd name="connsiteY5" fmla="*/ 0 h 1062038"/>
                  <a:gd name="connsiteX6" fmla="*/ 887730 w 1110268"/>
                  <a:gd name="connsiteY6" fmla="*/ 137160 h 1062038"/>
                  <a:gd name="connsiteX7" fmla="*/ 695325 w 1110268"/>
                  <a:gd name="connsiteY7" fmla="*/ 321945 h 1062038"/>
                  <a:gd name="connsiteX8" fmla="*/ 414338 w 1110268"/>
                  <a:gd name="connsiteY8" fmla="*/ 613410 h 1062038"/>
                  <a:gd name="connsiteX9" fmla="*/ 280988 w 1110268"/>
                  <a:gd name="connsiteY9" fmla="*/ 752475 h 1062038"/>
                  <a:gd name="connsiteX10" fmla="*/ 0 w 1110268"/>
                  <a:gd name="connsiteY10" fmla="*/ 1062038 h 1062038"/>
                  <a:gd name="connsiteX11" fmla="*/ 129540 w 1110268"/>
                  <a:gd name="connsiteY11" fmla="*/ 1025843 h 10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268" h="1062038">
                    <a:moveTo>
                      <a:pt x="129540" y="1025843"/>
                    </a:moveTo>
                    <a:cubicBezTo>
                      <a:pt x="194310" y="991553"/>
                      <a:pt x="198199" y="980679"/>
                      <a:pt x="299085" y="888683"/>
                    </a:cubicBezTo>
                    <a:cubicBezTo>
                      <a:pt x="399971" y="796687"/>
                      <a:pt x="593884" y="612934"/>
                      <a:pt x="734854" y="473869"/>
                    </a:cubicBezTo>
                    <a:cubicBezTo>
                      <a:pt x="844391" y="366236"/>
                      <a:pt x="942023" y="256223"/>
                      <a:pt x="1051560" y="148590"/>
                    </a:cubicBezTo>
                    <a:cubicBezTo>
                      <a:pt x="1074420" y="126683"/>
                      <a:pt x="1097280" y="102870"/>
                      <a:pt x="1106805" y="73343"/>
                    </a:cubicBezTo>
                    <a:cubicBezTo>
                      <a:pt x="1114425" y="47625"/>
                      <a:pt x="1109663" y="16193"/>
                      <a:pt x="1090613" y="0"/>
                    </a:cubicBezTo>
                    <a:cubicBezTo>
                      <a:pt x="1031558" y="28575"/>
                      <a:pt x="951548" y="85725"/>
                      <a:pt x="887730" y="137160"/>
                    </a:cubicBezTo>
                    <a:cubicBezTo>
                      <a:pt x="850583" y="167640"/>
                      <a:pt x="779145" y="237173"/>
                      <a:pt x="695325" y="321945"/>
                    </a:cubicBezTo>
                    <a:cubicBezTo>
                      <a:pt x="604838" y="413385"/>
                      <a:pt x="501015" y="521970"/>
                      <a:pt x="414338" y="613410"/>
                    </a:cubicBezTo>
                    <a:cubicBezTo>
                      <a:pt x="361950" y="668655"/>
                      <a:pt x="315278" y="717233"/>
                      <a:pt x="280988" y="752475"/>
                    </a:cubicBezTo>
                    <a:cubicBezTo>
                      <a:pt x="154305" y="883920"/>
                      <a:pt x="73342" y="969645"/>
                      <a:pt x="0" y="1062038"/>
                    </a:cubicBezTo>
                    <a:cubicBezTo>
                      <a:pt x="45720" y="1060133"/>
                      <a:pt x="90488" y="1046798"/>
                      <a:pt x="129540" y="1025843"/>
                    </a:cubicBezTo>
                    <a:close/>
                  </a:path>
                </a:pathLst>
              </a:custGeom>
              <a:solidFill>
                <a:srgbClr val="FFFFFF"/>
              </a:solidFill>
              <a:ln w="952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E9E6CDA4-A486-4DD6-9A32-A4D121F9D48A}"/>
                  </a:ext>
                </a:extLst>
              </p:cNvPr>
              <p:cNvSpPr/>
              <p:nvPr/>
            </p:nvSpPr>
            <p:spPr>
              <a:xfrm>
                <a:off x="6062662" y="3228975"/>
                <a:ext cx="152400" cy="190500"/>
              </a:xfrm>
              <a:custGeom>
                <a:avLst/>
                <a:gdLst>
                  <a:gd name="connsiteX0" fmla="*/ 140017 w 152400"/>
                  <a:gd name="connsiteY0" fmla="*/ 0 h 190500"/>
                  <a:gd name="connsiteX1" fmla="*/ 153353 w 152400"/>
                  <a:gd name="connsiteY1" fmla="*/ 5715 h 190500"/>
                  <a:gd name="connsiteX2" fmla="*/ 121920 w 152400"/>
                  <a:gd name="connsiteY2" fmla="*/ 48577 h 190500"/>
                  <a:gd name="connsiteX3" fmla="*/ 8572 w 152400"/>
                  <a:gd name="connsiteY3" fmla="*/ 191453 h 190500"/>
                  <a:gd name="connsiteX4" fmla="*/ 0 w 152400"/>
                  <a:gd name="connsiteY4" fmla="*/ 191453 h 190500"/>
                  <a:gd name="connsiteX5" fmla="*/ 140017 w 152400"/>
                  <a:gd name="connsiteY5"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90500">
                    <a:moveTo>
                      <a:pt x="140017" y="0"/>
                    </a:moveTo>
                    <a:cubicBezTo>
                      <a:pt x="147638" y="1905"/>
                      <a:pt x="152400" y="2858"/>
                      <a:pt x="153353" y="5715"/>
                    </a:cubicBezTo>
                    <a:cubicBezTo>
                      <a:pt x="155258" y="15240"/>
                      <a:pt x="140970" y="25717"/>
                      <a:pt x="121920" y="48577"/>
                    </a:cubicBezTo>
                    <a:cubicBezTo>
                      <a:pt x="102870" y="71438"/>
                      <a:pt x="12383" y="186690"/>
                      <a:pt x="8572" y="191453"/>
                    </a:cubicBezTo>
                    <a:cubicBezTo>
                      <a:pt x="6667" y="194310"/>
                      <a:pt x="3810" y="194310"/>
                      <a:pt x="0" y="191453"/>
                    </a:cubicBezTo>
                    <a:cubicBezTo>
                      <a:pt x="48578" y="126683"/>
                      <a:pt x="94297" y="60008"/>
                      <a:pt x="140017" y="0"/>
                    </a:cubicBezTo>
                    <a:close/>
                  </a:path>
                </a:pathLst>
              </a:custGeom>
              <a:solidFill>
                <a:srgbClr val="EBEEF0"/>
              </a:solidFill>
              <a:ln w="952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339C2092-018E-4A90-80CC-682ECFD96FA8}"/>
                  </a:ext>
                </a:extLst>
              </p:cNvPr>
              <p:cNvSpPr/>
              <p:nvPr/>
            </p:nvSpPr>
            <p:spPr>
              <a:xfrm>
                <a:off x="6535102" y="2417444"/>
                <a:ext cx="95250" cy="28575"/>
              </a:xfrm>
              <a:custGeom>
                <a:avLst/>
                <a:gdLst>
                  <a:gd name="connsiteX0" fmla="*/ 34290 w 95250"/>
                  <a:gd name="connsiteY0" fmla="*/ 11430 h 28575"/>
                  <a:gd name="connsiteX1" fmla="*/ 23813 w 95250"/>
                  <a:gd name="connsiteY1" fmla="*/ 0 h 28575"/>
                  <a:gd name="connsiteX2" fmla="*/ 0 w 95250"/>
                  <a:gd name="connsiteY2" fmla="*/ 31432 h 28575"/>
                  <a:gd name="connsiteX3" fmla="*/ 89535 w 95250"/>
                  <a:gd name="connsiteY3" fmla="*/ 32385 h 28575"/>
                  <a:gd name="connsiteX4" fmla="*/ 102870 w 95250"/>
                  <a:gd name="connsiteY4" fmla="*/ 13335 h 28575"/>
                  <a:gd name="connsiteX5" fmla="*/ 51435 w 95250"/>
                  <a:gd name="connsiteY5" fmla="*/ 16193 h 28575"/>
                  <a:gd name="connsiteX6" fmla="*/ 34290 w 95250"/>
                  <a:gd name="connsiteY6" fmla="*/ 1143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28575">
                    <a:moveTo>
                      <a:pt x="34290" y="11430"/>
                    </a:moveTo>
                    <a:cubicBezTo>
                      <a:pt x="29527" y="8573"/>
                      <a:pt x="25717" y="4763"/>
                      <a:pt x="23813" y="0"/>
                    </a:cubicBezTo>
                    <a:cubicBezTo>
                      <a:pt x="12382" y="14288"/>
                      <a:pt x="3810" y="26670"/>
                      <a:pt x="0" y="31432"/>
                    </a:cubicBezTo>
                    <a:cubicBezTo>
                      <a:pt x="32385" y="31432"/>
                      <a:pt x="61913" y="32385"/>
                      <a:pt x="89535" y="32385"/>
                    </a:cubicBezTo>
                    <a:cubicBezTo>
                      <a:pt x="90488" y="30480"/>
                      <a:pt x="96202" y="23813"/>
                      <a:pt x="102870" y="13335"/>
                    </a:cubicBezTo>
                    <a:cubicBezTo>
                      <a:pt x="85725" y="17145"/>
                      <a:pt x="68580" y="18098"/>
                      <a:pt x="51435" y="16193"/>
                    </a:cubicBezTo>
                    <a:cubicBezTo>
                      <a:pt x="45720" y="16193"/>
                      <a:pt x="39052" y="14288"/>
                      <a:pt x="34290" y="1143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523FCD96-CC9D-4E65-B926-5D9903B9AEAA}"/>
                  </a:ext>
                </a:extLst>
              </p:cNvPr>
              <p:cNvSpPr/>
              <p:nvPr/>
            </p:nvSpPr>
            <p:spPr>
              <a:xfrm>
                <a:off x="6558915" y="2311996"/>
                <a:ext cx="123825" cy="114300"/>
              </a:xfrm>
              <a:custGeom>
                <a:avLst/>
                <a:gdLst>
                  <a:gd name="connsiteX0" fmla="*/ 116205 w 123825"/>
                  <a:gd name="connsiteY0" fmla="*/ 14009 h 114300"/>
                  <a:gd name="connsiteX1" fmla="*/ 77152 w 123825"/>
                  <a:gd name="connsiteY1" fmla="*/ 2579 h 114300"/>
                  <a:gd name="connsiteX2" fmla="*/ 0 w 123825"/>
                  <a:gd name="connsiteY2" fmla="*/ 105449 h 114300"/>
                  <a:gd name="connsiteX3" fmla="*/ 10477 w 123825"/>
                  <a:gd name="connsiteY3" fmla="*/ 116879 h 114300"/>
                  <a:gd name="connsiteX4" fmla="*/ 28575 w 123825"/>
                  <a:gd name="connsiteY4" fmla="*/ 121641 h 114300"/>
                  <a:gd name="connsiteX5" fmla="*/ 80010 w 123825"/>
                  <a:gd name="connsiteY5" fmla="*/ 118784 h 114300"/>
                  <a:gd name="connsiteX6" fmla="*/ 129540 w 123825"/>
                  <a:gd name="connsiteY6" fmla="*/ 48299 h 114300"/>
                  <a:gd name="connsiteX7" fmla="*/ 116205 w 123825"/>
                  <a:gd name="connsiteY7" fmla="*/ 1400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114300">
                    <a:moveTo>
                      <a:pt x="116205" y="14009"/>
                    </a:moveTo>
                    <a:cubicBezTo>
                      <a:pt x="96202" y="-3136"/>
                      <a:pt x="80963" y="-1231"/>
                      <a:pt x="77152" y="2579"/>
                    </a:cubicBezTo>
                    <a:cubicBezTo>
                      <a:pt x="74295" y="5436"/>
                      <a:pt x="29527" y="66396"/>
                      <a:pt x="0" y="105449"/>
                    </a:cubicBezTo>
                    <a:cubicBezTo>
                      <a:pt x="1905" y="110211"/>
                      <a:pt x="5715" y="114974"/>
                      <a:pt x="10477" y="116879"/>
                    </a:cubicBezTo>
                    <a:cubicBezTo>
                      <a:pt x="16192" y="119736"/>
                      <a:pt x="21907" y="121641"/>
                      <a:pt x="28575" y="121641"/>
                    </a:cubicBezTo>
                    <a:cubicBezTo>
                      <a:pt x="45720" y="123546"/>
                      <a:pt x="62865" y="122594"/>
                      <a:pt x="80010" y="118784"/>
                    </a:cubicBezTo>
                    <a:cubicBezTo>
                      <a:pt x="97155" y="94019"/>
                      <a:pt x="126682" y="52109"/>
                      <a:pt x="129540" y="48299"/>
                    </a:cubicBezTo>
                    <a:cubicBezTo>
                      <a:pt x="132397" y="43536"/>
                      <a:pt x="136207" y="31154"/>
                      <a:pt x="116205" y="14009"/>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36111B67-83A4-4785-91FD-C22EA5FCE5F8}"/>
                  </a:ext>
                </a:extLst>
              </p:cNvPr>
              <p:cNvSpPr/>
              <p:nvPr/>
            </p:nvSpPr>
            <p:spPr>
              <a:xfrm>
                <a:off x="6117907" y="3353514"/>
                <a:ext cx="180975" cy="371475"/>
              </a:xfrm>
              <a:custGeom>
                <a:avLst/>
                <a:gdLst>
                  <a:gd name="connsiteX0" fmla="*/ 182880 w 180975"/>
                  <a:gd name="connsiteY0" fmla="*/ 2143 h 371475"/>
                  <a:gd name="connsiteX1" fmla="*/ 162877 w 180975"/>
                  <a:gd name="connsiteY1" fmla="*/ 2143 h 371475"/>
                  <a:gd name="connsiteX2" fmla="*/ 145733 w 180975"/>
                  <a:gd name="connsiteY2" fmla="*/ 12621 h 371475"/>
                  <a:gd name="connsiteX3" fmla="*/ 10477 w 180975"/>
                  <a:gd name="connsiteY3" fmla="*/ 115491 h 371475"/>
                  <a:gd name="connsiteX4" fmla="*/ 0 w 180975"/>
                  <a:gd name="connsiteY4" fmla="*/ 125968 h 371475"/>
                  <a:gd name="connsiteX5" fmla="*/ 118110 w 180975"/>
                  <a:gd name="connsiteY5" fmla="*/ 373618 h 371475"/>
                  <a:gd name="connsiteX6" fmla="*/ 176213 w 180975"/>
                  <a:gd name="connsiteY6" fmla="*/ 330756 h 371475"/>
                  <a:gd name="connsiteX7" fmla="*/ 184785 w 180975"/>
                  <a:gd name="connsiteY7" fmla="*/ 4048 h 371475"/>
                  <a:gd name="connsiteX8" fmla="*/ 182880 w 180975"/>
                  <a:gd name="connsiteY8" fmla="*/ 214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75" h="371475">
                    <a:moveTo>
                      <a:pt x="182880" y="2143"/>
                    </a:moveTo>
                    <a:cubicBezTo>
                      <a:pt x="177165" y="-714"/>
                      <a:pt x="169545" y="-714"/>
                      <a:pt x="162877" y="2143"/>
                    </a:cubicBezTo>
                    <a:cubicBezTo>
                      <a:pt x="156210" y="4048"/>
                      <a:pt x="150495" y="8811"/>
                      <a:pt x="145733" y="12621"/>
                    </a:cubicBezTo>
                    <a:cubicBezTo>
                      <a:pt x="100013" y="45958"/>
                      <a:pt x="55245" y="80248"/>
                      <a:pt x="10477" y="115491"/>
                    </a:cubicBezTo>
                    <a:cubicBezTo>
                      <a:pt x="6667" y="118348"/>
                      <a:pt x="2858" y="122158"/>
                      <a:pt x="0" y="125968"/>
                    </a:cubicBezTo>
                    <a:cubicBezTo>
                      <a:pt x="16192" y="158353"/>
                      <a:pt x="110490" y="368856"/>
                      <a:pt x="118110" y="373618"/>
                    </a:cubicBezTo>
                    <a:cubicBezTo>
                      <a:pt x="126683" y="378381"/>
                      <a:pt x="171450" y="343138"/>
                      <a:pt x="176213" y="330756"/>
                    </a:cubicBezTo>
                    <a:cubicBezTo>
                      <a:pt x="180022" y="321231"/>
                      <a:pt x="190500" y="102156"/>
                      <a:pt x="184785" y="4048"/>
                    </a:cubicBezTo>
                    <a:cubicBezTo>
                      <a:pt x="184785" y="3096"/>
                      <a:pt x="183833" y="3096"/>
                      <a:pt x="182880" y="2143"/>
                    </a:cubicBezTo>
                    <a:close/>
                  </a:path>
                </a:pathLst>
              </a:custGeom>
              <a:solidFill>
                <a:schemeClr val="accent1"/>
              </a:solidFill>
              <a:ln w="952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7A1329A2-FEA0-4896-8359-1FD453F1EE9B}"/>
                  </a:ext>
                </a:extLst>
              </p:cNvPr>
              <p:cNvSpPr/>
              <p:nvPr/>
            </p:nvSpPr>
            <p:spPr>
              <a:xfrm>
                <a:off x="6108382" y="3318510"/>
                <a:ext cx="190500" cy="152400"/>
              </a:xfrm>
              <a:custGeom>
                <a:avLst/>
                <a:gdLst>
                  <a:gd name="connsiteX0" fmla="*/ 181927 w 190500"/>
                  <a:gd name="connsiteY0" fmla="*/ 4763 h 152400"/>
                  <a:gd name="connsiteX1" fmla="*/ 0 w 190500"/>
                  <a:gd name="connsiteY1" fmla="*/ 146685 h 152400"/>
                  <a:gd name="connsiteX2" fmla="*/ 6667 w 190500"/>
                  <a:gd name="connsiteY2" fmla="*/ 158115 h 152400"/>
                  <a:gd name="connsiteX3" fmla="*/ 8572 w 190500"/>
                  <a:gd name="connsiteY3" fmla="*/ 161925 h 152400"/>
                  <a:gd name="connsiteX4" fmla="*/ 19050 w 190500"/>
                  <a:gd name="connsiteY4" fmla="*/ 151448 h 152400"/>
                  <a:gd name="connsiteX5" fmla="*/ 154305 w 190500"/>
                  <a:gd name="connsiteY5" fmla="*/ 48577 h 152400"/>
                  <a:gd name="connsiteX6" fmla="*/ 171450 w 190500"/>
                  <a:gd name="connsiteY6" fmla="*/ 38100 h 152400"/>
                  <a:gd name="connsiteX7" fmla="*/ 191452 w 190500"/>
                  <a:gd name="connsiteY7" fmla="*/ 38100 h 152400"/>
                  <a:gd name="connsiteX8" fmla="*/ 194310 w 190500"/>
                  <a:gd name="connsiteY8" fmla="*/ 40005 h 152400"/>
                  <a:gd name="connsiteX9" fmla="*/ 189547 w 190500"/>
                  <a:gd name="connsiteY9" fmla="*/ 0 h 152400"/>
                  <a:gd name="connsiteX10" fmla="*/ 181927 w 190500"/>
                  <a:gd name="connsiteY10" fmla="*/ 476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0" h="152400">
                    <a:moveTo>
                      <a:pt x="181927" y="4763"/>
                    </a:moveTo>
                    <a:cubicBezTo>
                      <a:pt x="181927" y="4763"/>
                      <a:pt x="90488" y="73343"/>
                      <a:pt x="0" y="146685"/>
                    </a:cubicBezTo>
                    <a:cubicBezTo>
                      <a:pt x="1905" y="149543"/>
                      <a:pt x="3810" y="153352"/>
                      <a:pt x="6667" y="158115"/>
                    </a:cubicBezTo>
                    <a:cubicBezTo>
                      <a:pt x="6667" y="159068"/>
                      <a:pt x="7620" y="160020"/>
                      <a:pt x="8572" y="161925"/>
                    </a:cubicBezTo>
                    <a:cubicBezTo>
                      <a:pt x="11430" y="158115"/>
                      <a:pt x="15240" y="154305"/>
                      <a:pt x="19050" y="151448"/>
                    </a:cubicBezTo>
                    <a:cubicBezTo>
                      <a:pt x="62865" y="116205"/>
                      <a:pt x="108585" y="81915"/>
                      <a:pt x="154305" y="48577"/>
                    </a:cubicBezTo>
                    <a:cubicBezTo>
                      <a:pt x="160020" y="44768"/>
                      <a:pt x="165735" y="40957"/>
                      <a:pt x="171450" y="38100"/>
                    </a:cubicBezTo>
                    <a:cubicBezTo>
                      <a:pt x="178117" y="36195"/>
                      <a:pt x="184785" y="35243"/>
                      <a:pt x="191452" y="38100"/>
                    </a:cubicBezTo>
                    <a:cubicBezTo>
                      <a:pt x="192405" y="38100"/>
                      <a:pt x="193358" y="39052"/>
                      <a:pt x="194310" y="40005"/>
                    </a:cubicBezTo>
                    <a:cubicBezTo>
                      <a:pt x="193358" y="21907"/>
                      <a:pt x="191452" y="8573"/>
                      <a:pt x="189547" y="0"/>
                    </a:cubicBezTo>
                    <a:cubicBezTo>
                      <a:pt x="187642" y="952"/>
                      <a:pt x="184785" y="2857"/>
                      <a:pt x="181927" y="4763"/>
                    </a:cubicBezTo>
                    <a:close/>
                  </a:path>
                </a:pathLst>
              </a:custGeom>
              <a:solidFill>
                <a:schemeClr val="accent1">
                  <a:lumMod val="75000"/>
                </a:schemeClr>
              </a:solidFill>
              <a:ln w="9525" cap="flat">
                <a:noFill/>
                <a:prstDash val="solid"/>
                <a:miter/>
              </a:ln>
            </p:spPr>
            <p:txBody>
              <a:bodyPr rtlCol="0" anchor="ctr"/>
              <a:lstStyle/>
              <a:p>
                <a:endParaRPr lang="en-GB"/>
              </a:p>
            </p:txBody>
          </p:sp>
        </p:grpSp>
        <p:grpSp>
          <p:nvGrpSpPr>
            <p:cNvPr id="25" name="Group 24">
              <a:extLst>
                <a:ext uri="{FF2B5EF4-FFF2-40B4-BE49-F238E27FC236}">
                  <a16:creationId xmlns:a16="http://schemas.microsoft.com/office/drawing/2014/main" id="{E7C0D60E-A6E8-46F8-B274-71DAE1E12417}"/>
                </a:ext>
              </a:extLst>
            </p:cNvPr>
            <p:cNvGrpSpPr/>
            <p:nvPr/>
          </p:nvGrpSpPr>
          <p:grpSpPr>
            <a:xfrm rot="2700000" flipV="1">
              <a:off x="2992998" y="3183200"/>
              <a:ext cx="490462" cy="491600"/>
              <a:chOff x="5702309" y="2119329"/>
              <a:chExt cx="1691806" cy="1695739"/>
            </a:xfrm>
            <a:effectLst>
              <a:outerShdw blurRad="889000" sx="102000" sy="102000" algn="ctr" rotWithShape="0">
                <a:prstClr val="black">
                  <a:alpha val="30000"/>
                </a:prstClr>
              </a:outerShdw>
            </a:effectLst>
          </p:grpSpPr>
          <p:sp>
            <p:nvSpPr>
              <p:cNvPr id="26" name="Freeform: Shape 25">
                <a:extLst>
                  <a:ext uri="{FF2B5EF4-FFF2-40B4-BE49-F238E27FC236}">
                    <a16:creationId xmlns:a16="http://schemas.microsoft.com/office/drawing/2014/main" id="{E86487C2-3A7D-401C-832A-DF4108DA40CE}"/>
                  </a:ext>
                </a:extLst>
              </p:cNvPr>
              <p:cNvSpPr/>
              <p:nvPr/>
            </p:nvSpPr>
            <p:spPr>
              <a:xfrm>
                <a:off x="7076122" y="2880360"/>
                <a:ext cx="38100" cy="95250"/>
              </a:xfrm>
              <a:custGeom>
                <a:avLst/>
                <a:gdLst>
                  <a:gd name="connsiteX0" fmla="*/ 14288 w 38100"/>
                  <a:gd name="connsiteY0" fmla="*/ 0 h 95250"/>
                  <a:gd name="connsiteX1" fmla="*/ 0 w 38100"/>
                  <a:gd name="connsiteY1" fmla="*/ 10477 h 95250"/>
                  <a:gd name="connsiteX2" fmla="*/ 2858 w 38100"/>
                  <a:gd name="connsiteY2" fmla="*/ 100013 h 95250"/>
                  <a:gd name="connsiteX3" fmla="*/ 46673 w 38100"/>
                  <a:gd name="connsiteY3" fmla="*/ 65723 h 95250"/>
                  <a:gd name="connsiteX4" fmla="*/ 23813 w 38100"/>
                  <a:gd name="connsiteY4" fmla="*/ 40005 h 95250"/>
                  <a:gd name="connsiteX5" fmla="*/ 14288 w 38100"/>
                  <a:gd name="connsiteY5"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95250">
                    <a:moveTo>
                      <a:pt x="14288" y="0"/>
                    </a:moveTo>
                    <a:cubicBezTo>
                      <a:pt x="6668" y="5715"/>
                      <a:pt x="1905" y="9525"/>
                      <a:pt x="0" y="10477"/>
                    </a:cubicBezTo>
                    <a:cubicBezTo>
                      <a:pt x="953" y="38100"/>
                      <a:pt x="1905" y="68580"/>
                      <a:pt x="2858" y="100013"/>
                    </a:cubicBezTo>
                    <a:cubicBezTo>
                      <a:pt x="8573" y="95250"/>
                      <a:pt x="26670" y="80963"/>
                      <a:pt x="46673" y="65723"/>
                    </a:cubicBezTo>
                    <a:cubicBezTo>
                      <a:pt x="37148" y="59055"/>
                      <a:pt x="29528" y="50482"/>
                      <a:pt x="23813" y="40005"/>
                    </a:cubicBezTo>
                    <a:cubicBezTo>
                      <a:pt x="17145" y="27623"/>
                      <a:pt x="14288" y="13335"/>
                      <a:pt x="14288"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E027BD0-EC17-41B0-9AEC-33F340192079}"/>
                  </a:ext>
                </a:extLst>
              </p:cNvPr>
              <p:cNvSpPr/>
              <p:nvPr/>
            </p:nvSpPr>
            <p:spPr>
              <a:xfrm>
                <a:off x="7091362" y="2822066"/>
                <a:ext cx="114300" cy="114300"/>
              </a:xfrm>
              <a:custGeom>
                <a:avLst/>
                <a:gdLst>
                  <a:gd name="connsiteX0" fmla="*/ 108585 w 114300"/>
                  <a:gd name="connsiteY0" fmla="*/ 15431 h 114300"/>
                  <a:gd name="connsiteX1" fmla="*/ 73342 w 114300"/>
                  <a:gd name="connsiteY1" fmla="*/ 3048 h 114300"/>
                  <a:gd name="connsiteX2" fmla="*/ 0 w 114300"/>
                  <a:gd name="connsiteY2" fmla="*/ 57341 h 114300"/>
                  <a:gd name="connsiteX3" fmla="*/ 9525 w 114300"/>
                  <a:gd name="connsiteY3" fmla="*/ 97346 h 114300"/>
                  <a:gd name="connsiteX4" fmla="*/ 32385 w 114300"/>
                  <a:gd name="connsiteY4" fmla="*/ 123063 h 114300"/>
                  <a:gd name="connsiteX5" fmla="*/ 120967 w 114300"/>
                  <a:gd name="connsiteY5" fmla="*/ 54483 h 114300"/>
                  <a:gd name="connsiteX6" fmla="*/ 108585 w 114300"/>
                  <a:gd name="connsiteY6" fmla="*/ 15431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14300">
                    <a:moveTo>
                      <a:pt x="108585" y="15431"/>
                    </a:moveTo>
                    <a:cubicBezTo>
                      <a:pt x="90488" y="-4572"/>
                      <a:pt x="78105" y="-762"/>
                      <a:pt x="73342" y="3048"/>
                    </a:cubicBezTo>
                    <a:cubicBezTo>
                      <a:pt x="69533" y="5906"/>
                      <a:pt x="23813" y="39243"/>
                      <a:pt x="0" y="57341"/>
                    </a:cubicBezTo>
                    <a:cubicBezTo>
                      <a:pt x="0" y="71628"/>
                      <a:pt x="2858" y="84963"/>
                      <a:pt x="9525" y="97346"/>
                    </a:cubicBezTo>
                    <a:cubicBezTo>
                      <a:pt x="15240" y="107823"/>
                      <a:pt x="22860" y="116396"/>
                      <a:pt x="32385" y="123063"/>
                    </a:cubicBezTo>
                    <a:cubicBezTo>
                      <a:pt x="70485" y="93535"/>
                      <a:pt x="118110" y="56388"/>
                      <a:pt x="120967" y="54483"/>
                    </a:cubicBezTo>
                    <a:cubicBezTo>
                      <a:pt x="124778" y="51625"/>
                      <a:pt x="126683" y="35433"/>
                      <a:pt x="108585" y="15431"/>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267A8EC-C9C0-4A99-B4EE-D143ACCE837F}"/>
                  </a:ext>
                </a:extLst>
              </p:cNvPr>
              <p:cNvSpPr/>
              <p:nvPr/>
            </p:nvSpPr>
            <p:spPr>
              <a:xfrm>
                <a:off x="6761321" y="2559175"/>
                <a:ext cx="326341" cy="1255893"/>
              </a:xfrm>
              <a:custGeom>
                <a:avLst/>
                <a:gdLst>
                  <a:gd name="connsiteX0" fmla="*/ 242888 w 295275"/>
                  <a:gd name="connsiteY0" fmla="*/ 4316 h 1143000"/>
                  <a:gd name="connsiteX1" fmla="*/ 218122 w 295275"/>
                  <a:gd name="connsiteY1" fmla="*/ 23366 h 1143000"/>
                  <a:gd name="connsiteX2" fmla="*/ 12382 w 295275"/>
                  <a:gd name="connsiteY2" fmla="*/ 233868 h 1143000"/>
                  <a:gd name="connsiteX3" fmla="*/ 952 w 295275"/>
                  <a:gd name="connsiteY3" fmla="*/ 249108 h 1143000"/>
                  <a:gd name="connsiteX4" fmla="*/ 0 w 295275"/>
                  <a:gd name="connsiteY4" fmla="*/ 251013 h 1143000"/>
                  <a:gd name="connsiteX5" fmla="*/ 8572 w 295275"/>
                  <a:gd name="connsiteY5" fmla="*/ 275778 h 1143000"/>
                  <a:gd name="connsiteX6" fmla="*/ 19050 w 295275"/>
                  <a:gd name="connsiteY6" fmla="*/ 304353 h 1143000"/>
                  <a:gd name="connsiteX7" fmla="*/ 37147 w 295275"/>
                  <a:gd name="connsiteY7" fmla="*/ 355788 h 1143000"/>
                  <a:gd name="connsiteX8" fmla="*/ 45720 w 295275"/>
                  <a:gd name="connsiteY8" fmla="*/ 381506 h 1143000"/>
                  <a:gd name="connsiteX9" fmla="*/ 92392 w 295275"/>
                  <a:gd name="connsiteY9" fmla="*/ 516761 h 1143000"/>
                  <a:gd name="connsiteX10" fmla="*/ 98107 w 295275"/>
                  <a:gd name="connsiteY10" fmla="*/ 532001 h 1143000"/>
                  <a:gd name="connsiteX11" fmla="*/ 101917 w 295275"/>
                  <a:gd name="connsiteY11" fmla="*/ 548193 h 1143000"/>
                  <a:gd name="connsiteX12" fmla="*/ 122872 w 295275"/>
                  <a:gd name="connsiteY12" fmla="*/ 652968 h 1143000"/>
                  <a:gd name="connsiteX13" fmla="*/ 129540 w 295275"/>
                  <a:gd name="connsiteY13" fmla="*/ 685353 h 1143000"/>
                  <a:gd name="connsiteX14" fmla="*/ 215265 w 295275"/>
                  <a:gd name="connsiteY14" fmla="*/ 1127313 h 1143000"/>
                  <a:gd name="connsiteX15" fmla="*/ 232410 w 295275"/>
                  <a:gd name="connsiteY15" fmla="*/ 1137791 h 1143000"/>
                  <a:gd name="connsiteX16" fmla="*/ 293370 w 295275"/>
                  <a:gd name="connsiteY16" fmla="*/ 1018728 h 1143000"/>
                  <a:gd name="connsiteX17" fmla="*/ 294322 w 295275"/>
                  <a:gd name="connsiteY17" fmla="*/ 575816 h 1143000"/>
                  <a:gd name="connsiteX18" fmla="*/ 287655 w 295275"/>
                  <a:gd name="connsiteY18" fmla="*/ 312926 h 1143000"/>
                  <a:gd name="connsiteX19" fmla="*/ 284797 w 295275"/>
                  <a:gd name="connsiteY19" fmla="*/ 223391 h 1143000"/>
                  <a:gd name="connsiteX20" fmla="*/ 280035 w 295275"/>
                  <a:gd name="connsiteY20" fmla="*/ 65276 h 1143000"/>
                  <a:gd name="connsiteX21" fmla="*/ 280988 w 295275"/>
                  <a:gd name="connsiteY21" fmla="*/ 10031 h 1143000"/>
                  <a:gd name="connsiteX22" fmla="*/ 273367 w 295275"/>
                  <a:gd name="connsiteY22" fmla="*/ 4316 h 1143000"/>
                  <a:gd name="connsiteX23" fmla="*/ 242888 w 295275"/>
                  <a:gd name="connsiteY23" fmla="*/ 4316 h 1143000"/>
                  <a:gd name="connsiteX0" fmla="*/ 273844 w 326341"/>
                  <a:gd name="connsiteY0" fmla="*/ 4316 h 1146670"/>
                  <a:gd name="connsiteX1" fmla="*/ 249078 w 326341"/>
                  <a:gd name="connsiteY1" fmla="*/ 23366 h 1146670"/>
                  <a:gd name="connsiteX2" fmla="*/ 43338 w 326341"/>
                  <a:gd name="connsiteY2" fmla="*/ 233868 h 1146670"/>
                  <a:gd name="connsiteX3" fmla="*/ 31908 w 326341"/>
                  <a:gd name="connsiteY3" fmla="*/ 249108 h 1146670"/>
                  <a:gd name="connsiteX4" fmla="*/ 0 w 326341"/>
                  <a:gd name="connsiteY4" fmla="*/ 165288 h 1146670"/>
                  <a:gd name="connsiteX5" fmla="*/ 39528 w 326341"/>
                  <a:gd name="connsiteY5" fmla="*/ 275778 h 1146670"/>
                  <a:gd name="connsiteX6" fmla="*/ 50006 w 326341"/>
                  <a:gd name="connsiteY6" fmla="*/ 304353 h 1146670"/>
                  <a:gd name="connsiteX7" fmla="*/ 68103 w 326341"/>
                  <a:gd name="connsiteY7" fmla="*/ 355788 h 1146670"/>
                  <a:gd name="connsiteX8" fmla="*/ 76676 w 326341"/>
                  <a:gd name="connsiteY8" fmla="*/ 381506 h 1146670"/>
                  <a:gd name="connsiteX9" fmla="*/ 123348 w 326341"/>
                  <a:gd name="connsiteY9" fmla="*/ 516761 h 1146670"/>
                  <a:gd name="connsiteX10" fmla="*/ 129063 w 326341"/>
                  <a:gd name="connsiteY10" fmla="*/ 532001 h 1146670"/>
                  <a:gd name="connsiteX11" fmla="*/ 132873 w 326341"/>
                  <a:gd name="connsiteY11" fmla="*/ 548193 h 1146670"/>
                  <a:gd name="connsiteX12" fmla="*/ 153828 w 326341"/>
                  <a:gd name="connsiteY12" fmla="*/ 652968 h 1146670"/>
                  <a:gd name="connsiteX13" fmla="*/ 160496 w 326341"/>
                  <a:gd name="connsiteY13" fmla="*/ 685353 h 1146670"/>
                  <a:gd name="connsiteX14" fmla="*/ 246221 w 326341"/>
                  <a:gd name="connsiteY14" fmla="*/ 1127313 h 1146670"/>
                  <a:gd name="connsiteX15" fmla="*/ 263366 w 326341"/>
                  <a:gd name="connsiteY15" fmla="*/ 1137791 h 1146670"/>
                  <a:gd name="connsiteX16" fmla="*/ 324326 w 326341"/>
                  <a:gd name="connsiteY16" fmla="*/ 1018728 h 1146670"/>
                  <a:gd name="connsiteX17" fmla="*/ 325278 w 326341"/>
                  <a:gd name="connsiteY17" fmla="*/ 575816 h 1146670"/>
                  <a:gd name="connsiteX18" fmla="*/ 318611 w 326341"/>
                  <a:gd name="connsiteY18" fmla="*/ 312926 h 1146670"/>
                  <a:gd name="connsiteX19" fmla="*/ 315753 w 326341"/>
                  <a:gd name="connsiteY19" fmla="*/ 223391 h 1146670"/>
                  <a:gd name="connsiteX20" fmla="*/ 310991 w 326341"/>
                  <a:gd name="connsiteY20" fmla="*/ 65276 h 1146670"/>
                  <a:gd name="connsiteX21" fmla="*/ 311944 w 326341"/>
                  <a:gd name="connsiteY21" fmla="*/ 10031 h 1146670"/>
                  <a:gd name="connsiteX22" fmla="*/ 304323 w 326341"/>
                  <a:gd name="connsiteY22" fmla="*/ 4316 h 1146670"/>
                  <a:gd name="connsiteX23" fmla="*/ 273844 w 326341"/>
                  <a:gd name="connsiteY23" fmla="*/ 4316 h 1146670"/>
                  <a:gd name="connsiteX0" fmla="*/ 273844 w 326341"/>
                  <a:gd name="connsiteY0" fmla="*/ 4316 h 1146670"/>
                  <a:gd name="connsiteX1" fmla="*/ 249078 w 326341"/>
                  <a:gd name="connsiteY1" fmla="*/ 23366 h 1146670"/>
                  <a:gd name="connsiteX2" fmla="*/ 475 w 326341"/>
                  <a:gd name="connsiteY2" fmla="*/ 150524 h 1146670"/>
                  <a:gd name="connsiteX3" fmla="*/ 31908 w 326341"/>
                  <a:gd name="connsiteY3" fmla="*/ 249108 h 1146670"/>
                  <a:gd name="connsiteX4" fmla="*/ 0 w 326341"/>
                  <a:gd name="connsiteY4" fmla="*/ 165288 h 1146670"/>
                  <a:gd name="connsiteX5" fmla="*/ 39528 w 326341"/>
                  <a:gd name="connsiteY5" fmla="*/ 275778 h 1146670"/>
                  <a:gd name="connsiteX6" fmla="*/ 50006 w 326341"/>
                  <a:gd name="connsiteY6" fmla="*/ 304353 h 1146670"/>
                  <a:gd name="connsiteX7" fmla="*/ 68103 w 326341"/>
                  <a:gd name="connsiteY7" fmla="*/ 355788 h 1146670"/>
                  <a:gd name="connsiteX8" fmla="*/ 76676 w 326341"/>
                  <a:gd name="connsiteY8" fmla="*/ 381506 h 1146670"/>
                  <a:gd name="connsiteX9" fmla="*/ 123348 w 326341"/>
                  <a:gd name="connsiteY9" fmla="*/ 516761 h 1146670"/>
                  <a:gd name="connsiteX10" fmla="*/ 129063 w 326341"/>
                  <a:gd name="connsiteY10" fmla="*/ 532001 h 1146670"/>
                  <a:gd name="connsiteX11" fmla="*/ 132873 w 326341"/>
                  <a:gd name="connsiteY11" fmla="*/ 548193 h 1146670"/>
                  <a:gd name="connsiteX12" fmla="*/ 153828 w 326341"/>
                  <a:gd name="connsiteY12" fmla="*/ 652968 h 1146670"/>
                  <a:gd name="connsiteX13" fmla="*/ 160496 w 326341"/>
                  <a:gd name="connsiteY13" fmla="*/ 685353 h 1146670"/>
                  <a:gd name="connsiteX14" fmla="*/ 246221 w 326341"/>
                  <a:gd name="connsiteY14" fmla="*/ 1127313 h 1146670"/>
                  <a:gd name="connsiteX15" fmla="*/ 263366 w 326341"/>
                  <a:gd name="connsiteY15" fmla="*/ 1137791 h 1146670"/>
                  <a:gd name="connsiteX16" fmla="*/ 324326 w 326341"/>
                  <a:gd name="connsiteY16" fmla="*/ 1018728 h 1146670"/>
                  <a:gd name="connsiteX17" fmla="*/ 325278 w 326341"/>
                  <a:gd name="connsiteY17" fmla="*/ 575816 h 1146670"/>
                  <a:gd name="connsiteX18" fmla="*/ 318611 w 326341"/>
                  <a:gd name="connsiteY18" fmla="*/ 312926 h 1146670"/>
                  <a:gd name="connsiteX19" fmla="*/ 315753 w 326341"/>
                  <a:gd name="connsiteY19" fmla="*/ 223391 h 1146670"/>
                  <a:gd name="connsiteX20" fmla="*/ 310991 w 326341"/>
                  <a:gd name="connsiteY20" fmla="*/ 65276 h 1146670"/>
                  <a:gd name="connsiteX21" fmla="*/ 311944 w 326341"/>
                  <a:gd name="connsiteY21" fmla="*/ 10031 h 1146670"/>
                  <a:gd name="connsiteX22" fmla="*/ 304323 w 326341"/>
                  <a:gd name="connsiteY22" fmla="*/ 4316 h 1146670"/>
                  <a:gd name="connsiteX23" fmla="*/ 273844 w 326341"/>
                  <a:gd name="connsiteY23" fmla="*/ 4316 h 1146670"/>
                  <a:gd name="connsiteX0" fmla="*/ 273844 w 326341"/>
                  <a:gd name="connsiteY0" fmla="*/ 55372 h 1197726"/>
                  <a:gd name="connsiteX1" fmla="*/ 220503 w 326341"/>
                  <a:gd name="connsiteY1" fmla="*/ 5366 h 1197726"/>
                  <a:gd name="connsiteX2" fmla="*/ 475 w 326341"/>
                  <a:gd name="connsiteY2" fmla="*/ 201580 h 1197726"/>
                  <a:gd name="connsiteX3" fmla="*/ 31908 w 326341"/>
                  <a:gd name="connsiteY3" fmla="*/ 300164 h 1197726"/>
                  <a:gd name="connsiteX4" fmla="*/ 0 w 326341"/>
                  <a:gd name="connsiteY4" fmla="*/ 216344 h 1197726"/>
                  <a:gd name="connsiteX5" fmla="*/ 39528 w 326341"/>
                  <a:gd name="connsiteY5" fmla="*/ 326834 h 1197726"/>
                  <a:gd name="connsiteX6" fmla="*/ 50006 w 326341"/>
                  <a:gd name="connsiteY6" fmla="*/ 355409 h 1197726"/>
                  <a:gd name="connsiteX7" fmla="*/ 68103 w 326341"/>
                  <a:gd name="connsiteY7" fmla="*/ 406844 h 1197726"/>
                  <a:gd name="connsiteX8" fmla="*/ 76676 w 326341"/>
                  <a:gd name="connsiteY8" fmla="*/ 432562 h 1197726"/>
                  <a:gd name="connsiteX9" fmla="*/ 123348 w 326341"/>
                  <a:gd name="connsiteY9" fmla="*/ 567817 h 1197726"/>
                  <a:gd name="connsiteX10" fmla="*/ 129063 w 326341"/>
                  <a:gd name="connsiteY10" fmla="*/ 583057 h 1197726"/>
                  <a:gd name="connsiteX11" fmla="*/ 132873 w 326341"/>
                  <a:gd name="connsiteY11" fmla="*/ 599249 h 1197726"/>
                  <a:gd name="connsiteX12" fmla="*/ 153828 w 326341"/>
                  <a:gd name="connsiteY12" fmla="*/ 704024 h 1197726"/>
                  <a:gd name="connsiteX13" fmla="*/ 160496 w 326341"/>
                  <a:gd name="connsiteY13" fmla="*/ 736409 h 1197726"/>
                  <a:gd name="connsiteX14" fmla="*/ 246221 w 326341"/>
                  <a:gd name="connsiteY14" fmla="*/ 1178369 h 1197726"/>
                  <a:gd name="connsiteX15" fmla="*/ 263366 w 326341"/>
                  <a:gd name="connsiteY15" fmla="*/ 1188847 h 1197726"/>
                  <a:gd name="connsiteX16" fmla="*/ 324326 w 326341"/>
                  <a:gd name="connsiteY16" fmla="*/ 1069784 h 1197726"/>
                  <a:gd name="connsiteX17" fmla="*/ 325278 w 326341"/>
                  <a:gd name="connsiteY17" fmla="*/ 626872 h 1197726"/>
                  <a:gd name="connsiteX18" fmla="*/ 318611 w 326341"/>
                  <a:gd name="connsiteY18" fmla="*/ 363982 h 1197726"/>
                  <a:gd name="connsiteX19" fmla="*/ 315753 w 326341"/>
                  <a:gd name="connsiteY19" fmla="*/ 274447 h 1197726"/>
                  <a:gd name="connsiteX20" fmla="*/ 310991 w 326341"/>
                  <a:gd name="connsiteY20" fmla="*/ 116332 h 1197726"/>
                  <a:gd name="connsiteX21" fmla="*/ 311944 w 326341"/>
                  <a:gd name="connsiteY21" fmla="*/ 61087 h 1197726"/>
                  <a:gd name="connsiteX22" fmla="*/ 304323 w 326341"/>
                  <a:gd name="connsiteY22" fmla="*/ 55372 h 1197726"/>
                  <a:gd name="connsiteX23" fmla="*/ 273844 w 326341"/>
                  <a:gd name="connsiteY23" fmla="*/ 55372 h 1197726"/>
                  <a:gd name="connsiteX0" fmla="*/ 266700 w 326341"/>
                  <a:gd name="connsiteY0" fmla="*/ 2568 h 1237790"/>
                  <a:gd name="connsiteX1" fmla="*/ 220503 w 326341"/>
                  <a:gd name="connsiteY1" fmla="*/ 45430 h 1237790"/>
                  <a:gd name="connsiteX2" fmla="*/ 475 w 326341"/>
                  <a:gd name="connsiteY2" fmla="*/ 241644 h 1237790"/>
                  <a:gd name="connsiteX3" fmla="*/ 31908 w 326341"/>
                  <a:gd name="connsiteY3" fmla="*/ 340228 h 1237790"/>
                  <a:gd name="connsiteX4" fmla="*/ 0 w 326341"/>
                  <a:gd name="connsiteY4" fmla="*/ 256408 h 1237790"/>
                  <a:gd name="connsiteX5" fmla="*/ 39528 w 326341"/>
                  <a:gd name="connsiteY5" fmla="*/ 366898 h 1237790"/>
                  <a:gd name="connsiteX6" fmla="*/ 50006 w 326341"/>
                  <a:gd name="connsiteY6" fmla="*/ 395473 h 1237790"/>
                  <a:gd name="connsiteX7" fmla="*/ 68103 w 326341"/>
                  <a:gd name="connsiteY7" fmla="*/ 446908 h 1237790"/>
                  <a:gd name="connsiteX8" fmla="*/ 76676 w 326341"/>
                  <a:gd name="connsiteY8" fmla="*/ 472626 h 1237790"/>
                  <a:gd name="connsiteX9" fmla="*/ 123348 w 326341"/>
                  <a:gd name="connsiteY9" fmla="*/ 607881 h 1237790"/>
                  <a:gd name="connsiteX10" fmla="*/ 129063 w 326341"/>
                  <a:gd name="connsiteY10" fmla="*/ 623121 h 1237790"/>
                  <a:gd name="connsiteX11" fmla="*/ 132873 w 326341"/>
                  <a:gd name="connsiteY11" fmla="*/ 639313 h 1237790"/>
                  <a:gd name="connsiteX12" fmla="*/ 153828 w 326341"/>
                  <a:gd name="connsiteY12" fmla="*/ 744088 h 1237790"/>
                  <a:gd name="connsiteX13" fmla="*/ 160496 w 326341"/>
                  <a:gd name="connsiteY13" fmla="*/ 776473 h 1237790"/>
                  <a:gd name="connsiteX14" fmla="*/ 246221 w 326341"/>
                  <a:gd name="connsiteY14" fmla="*/ 1218433 h 1237790"/>
                  <a:gd name="connsiteX15" fmla="*/ 263366 w 326341"/>
                  <a:gd name="connsiteY15" fmla="*/ 1228911 h 1237790"/>
                  <a:gd name="connsiteX16" fmla="*/ 324326 w 326341"/>
                  <a:gd name="connsiteY16" fmla="*/ 1109848 h 1237790"/>
                  <a:gd name="connsiteX17" fmla="*/ 325278 w 326341"/>
                  <a:gd name="connsiteY17" fmla="*/ 666936 h 1237790"/>
                  <a:gd name="connsiteX18" fmla="*/ 318611 w 326341"/>
                  <a:gd name="connsiteY18" fmla="*/ 404046 h 1237790"/>
                  <a:gd name="connsiteX19" fmla="*/ 315753 w 326341"/>
                  <a:gd name="connsiteY19" fmla="*/ 314511 h 1237790"/>
                  <a:gd name="connsiteX20" fmla="*/ 310991 w 326341"/>
                  <a:gd name="connsiteY20" fmla="*/ 156396 h 1237790"/>
                  <a:gd name="connsiteX21" fmla="*/ 311944 w 326341"/>
                  <a:gd name="connsiteY21" fmla="*/ 101151 h 1237790"/>
                  <a:gd name="connsiteX22" fmla="*/ 304323 w 326341"/>
                  <a:gd name="connsiteY22" fmla="*/ 95436 h 1237790"/>
                  <a:gd name="connsiteX23" fmla="*/ 266700 w 326341"/>
                  <a:gd name="connsiteY23" fmla="*/ 2568 h 1237790"/>
                  <a:gd name="connsiteX0" fmla="*/ 266700 w 326341"/>
                  <a:gd name="connsiteY0" fmla="*/ 20671 h 1255893"/>
                  <a:gd name="connsiteX1" fmla="*/ 220503 w 326341"/>
                  <a:gd name="connsiteY1" fmla="*/ 63533 h 1255893"/>
                  <a:gd name="connsiteX2" fmla="*/ 475 w 326341"/>
                  <a:gd name="connsiteY2" fmla="*/ 259747 h 1255893"/>
                  <a:gd name="connsiteX3" fmla="*/ 31908 w 326341"/>
                  <a:gd name="connsiteY3" fmla="*/ 358331 h 1255893"/>
                  <a:gd name="connsiteX4" fmla="*/ 0 w 326341"/>
                  <a:gd name="connsiteY4" fmla="*/ 274511 h 1255893"/>
                  <a:gd name="connsiteX5" fmla="*/ 39528 w 326341"/>
                  <a:gd name="connsiteY5" fmla="*/ 385001 h 1255893"/>
                  <a:gd name="connsiteX6" fmla="*/ 50006 w 326341"/>
                  <a:gd name="connsiteY6" fmla="*/ 413576 h 1255893"/>
                  <a:gd name="connsiteX7" fmla="*/ 68103 w 326341"/>
                  <a:gd name="connsiteY7" fmla="*/ 465011 h 1255893"/>
                  <a:gd name="connsiteX8" fmla="*/ 76676 w 326341"/>
                  <a:gd name="connsiteY8" fmla="*/ 490729 h 1255893"/>
                  <a:gd name="connsiteX9" fmla="*/ 123348 w 326341"/>
                  <a:gd name="connsiteY9" fmla="*/ 625984 h 1255893"/>
                  <a:gd name="connsiteX10" fmla="*/ 129063 w 326341"/>
                  <a:gd name="connsiteY10" fmla="*/ 641224 h 1255893"/>
                  <a:gd name="connsiteX11" fmla="*/ 132873 w 326341"/>
                  <a:gd name="connsiteY11" fmla="*/ 657416 h 1255893"/>
                  <a:gd name="connsiteX12" fmla="*/ 153828 w 326341"/>
                  <a:gd name="connsiteY12" fmla="*/ 762191 h 1255893"/>
                  <a:gd name="connsiteX13" fmla="*/ 160496 w 326341"/>
                  <a:gd name="connsiteY13" fmla="*/ 794576 h 1255893"/>
                  <a:gd name="connsiteX14" fmla="*/ 246221 w 326341"/>
                  <a:gd name="connsiteY14" fmla="*/ 1236536 h 1255893"/>
                  <a:gd name="connsiteX15" fmla="*/ 263366 w 326341"/>
                  <a:gd name="connsiteY15" fmla="*/ 1247014 h 1255893"/>
                  <a:gd name="connsiteX16" fmla="*/ 324326 w 326341"/>
                  <a:gd name="connsiteY16" fmla="*/ 1127951 h 1255893"/>
                  <a:gd name="connsiteX17" fmla="*/ 325278 w 326341"/>
                  <a:gd name="connsiteY17" fmla="*/ 685039 h 1255893"/>
                  <a:gd name="connsiteX18" fmla="*/ 318611 w 326341"/>
                  <a:gd name="connsiteY18" fmla="*/ 422149 h 1255893"/>
                  <a:gd name="connsiteX19" fmla="*/ 315753 w 326341"/>
                  <a:gd name="connsiteY19" fmla="*/ 332614 h 1255893"/>
                  <a:gd name="connsiteX20" fmla="*/ 310991 w 326341"/>
                  <a:gd name="connsiteY20" fmla="*/ 174499 h 1255893"/>
                  <a:gd name="connsiteX21" fmla="*/ 311944 w 326341"/>
                  <a:gd name="connsiteY21" fmla="*/ 119254 h 1255893"/>
                  <a:gd name="connsiteX22" fmla="*/ 297179 w 326341"/>
                  <a:gd name="connsiteY22" fmla="*/ 1620 h 1255893"/>
                  <a:gd name="connsiteX23" fmla="*/ 266700 w 326341"/>
                  <a:gd name="connsiteY23" fmla="*/ 20671 h 125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6341" h="1255893">
                    <a:moveTo>
                      <a:pt x="266700" y="20671"/>
                    </a:moveTo>
                    <a:cubicBezTo>
                      <a:pt x="253921" y="30990"/>
                      <a:pt x="264874" y="23687"/>
                      <a:pt x="220503" y="63533"/>
                    </a:cubicBezTo>
                    <a:cubicBezTo>
                      <a:pt x="176132" y="103379"/>
                      <a:pt x="67150" y="188310"/>
                      <a:pt x="475" y="259747"/>
                    </a:cubicBezTo>
                    <a:cubicBezTo>
                      <a:pt x="-4287" y="264510"/>
                      <a:pt x="31987" y="355870"/>
                      <a:pt x="31908" y="358331"/>
                    </a:cubicBezTo>
                    <a:cubicBezTo>
                      <a:pt x="31829" y="360792"/>
                      <a:pt x="952" y="273559"/>
                      <a:pt x="0" y="274511"/>
                    </a:cubicBezTo>
                    <a:cubicBezTo>
                      <a:pt x="2857" y="282131"/>
                      <a:pt x="31194" y="361824"/>
                      <a:pt x="39528" y="385001"/>
                    </a:cubicBezTo>
                    <a:cubicBezTo>
                      <a:pt x="47862" y="408179"/>
                      <a:pt x="46196" y="403099"/>
                      <a:pt x="50006" y="413576"/>
                    </a:cubicBezTo>
                    <a:cubicBezTo>
                      <a:pt x="55721" y="429769"/>
                      <a:pt x="61436" y="446914"/>
                      <a:pt x="68103" y="465011"/>
                    </a:cubicBezTo>
                    <a:lnTo>
                      <a:pt x="76676" y="490729"/>
                    </a:lnTo>
                    <a:cubicBezTo>
                      <a:pt x="95726" y="545974"/>
                      <a:pt x="114776" y="599314"/>
                      <a:pt x="123348" y="625984"/>
                    </a:cubicBezTo>
                    <a:cubicBezTo>
                      <a:pt x="126206" y="634556"/>
                      <a:pt x="128111" y="640271"/>
                      <a:pt x="129063" y="641224"/>
                    </a:cubicBezTo>
                    <a:cubicBezTo>
                      <a:pt x="130016" y="642176"/>
                      <a:pt x="130969" y="647891"/>
                      <a:pt x="132873" y="657416"/>
                    </a:cubicBezTo>
                    <a:cubicBezTo>
                      <a:pt x="137636" y="677419"/>
                      <a:pt x="145256" y="715519"/>
                      <a:pt x="153828" y="762191"/>
                    </a:cubicBezTo>
                    <a:cubicBezTo>
                      <a:pt x="155733" y="772669"/>
                      <a:pt x="157638" y="783146"/>
                      <a:pt x="160496" y="794576"/>
                    </a:cubicBezTo>
                    <a:cubicBezTo>
                      <a:pt x="193833" y="966026"/>
                      <a:pt x="242411" y="1220344"/>
                      <a:pt x="246221" y="1236536"/>
                    </a:cubicBezTo>
                    <a:cubicBezTo>
                      <a:pt x="251936" y="1261301"/>
                      <a:pt x="254794" y="1259396"/>
                      <a:pt x="263366" y="1247014"/>
                    </a:cubicBezTo>
                    <a:cubicBezTo>
                      <a:pt x="270986" y="1234631"/>
                      <a:pt x="324326" y="1143191"/>
                      <a:pt x="324326" y="1127951"/>
                    </a:cubicBezTo>
                    <a:cubicBezTo>
                      <a:pt x="324326" y="1120331"/>
                      <a:pt x="328136" y="907924"/>
                      <a:pt x="325278" y="685039"/>
                    </a:cubicBezTo>
                    <a:cubicBezTo>
                      <a:pt x="323373" y="594551"/>
                      <a:pt x="321469" y="503111"/>
                      <a:pt x="318611" y="422149"/>
                    </a:cubicBezTo>
                    <a:cubicBezTo>
                      <a:pt x="317658" y="389764"/>
                      <a:pt x="316706" y="360236"/>
                      <a:pt x="315753" y="332614"/>
                    </a:cubicBezTo>
                    <a:cubicBezTo>
                      <a:pt x="312896" y="251651"/>
                      <a:pt x="310991" y="192596"/>
                      <a:pt x="310991" y="174499"/>
                    </a:cubicBezTo>
                    <a:cubicBezTo>
                      <a:pt x="310991" y="151639"/>
                      <a:pt x="311944" y="133541"/>
                      <a:pt x="311944" y="119254"/>
                    </a:cubicBezTo>
                    <a:cubicBezTo>
                      <a:pt x="310038" y="116396"/>
                      <a:pt x="300037" y="2572"/>
                      <a:pt x="297179" y="1620"/>
                    </a:cubicBezTo>
                    <a:cubicBezTo>
                      <a:pt x="287654" y="-5048"/>
                      <a:pt x="279479" y="10352"/>
                      <a:pt x="266700" y="20671"/>
                    </a:cubicBez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F4777AD-7E38-48DA-A89E-EBF5996D26A8}"/>
                  </a:ext>
                </a:extLst>
              </p:cNvPr>
              <p:cNvSpPr/>
              <p:nvPr/>
            </p:nvSpPr>
            <p:spPr>
              <a:xfrm>
                <a:off x="6776084" y="2592705"/>
                <a:ext cx="295275" cy="323850"/>
              </a:xfrm>
              <a:custGeom>
                <a:avLst/>
                <a:gdLst>
                  <a:gd name="connsiteX0" fmla="*/ 286703 w 295275"/>
                  <a:gd name="connsiteY0" fmla="*/ 0 h 323850"/>
                  <a:gd name="connsiteX1" fmla="*/ 0 w 295275"/>
                  <a:gd name="connsiteY1" fmla="*/ 285750 h 323850"/>
                  <a:gd name="connsiteX2" fmla="*/ 0 w 295275"/>
                  <a:gd name="connsiteY2" fmla="*/ 285750 h 323850"/>
                  <a:gd name="connsiteX3" fmla="*/ 16193 w 295275"/>
                  <a:gd name="connsiteY3" fmla="*/ 326708 h 323850"/>
                  <a:gd name="connsiteX4" fmla="*/ 17145 w 295275"/>
                  <a:gd name="connsiteY4" fmla="*/ 324803 h 323850"/>
                  <a:gd name="connsiteX5" fmla="*/ 28575 w 295275"/>
                  <a:gd name="connsiteY5" fmla="*/ 309562 h 323850"/>
                  <a:gd name="connsiteX6" fmla="*/ 234315 w 295275"/>
                  <a:gd name="connsiteY6" fmla="*/ 99060 h 323850"/>
                  <a:gd name="connsiteX7" fmla="*/ 259080 w 295275"/>
                  <a:gd name="connsiteY7" fmla="*/ 80010 h 323850"/>
                  <a:gd name="connsiteX8" fmla="*/ 289560 w 295275"/>
                  <a:gd name="connsiteY8" fmla="*/ 78105 h 323850"/>
                  <a:gd name="connsiteX9" fmla="*/ 297180 w 295275"/>
                  <a:gd name="connsiteY9" fmla="*/ 83820 h 323850"/>
                  <a:gd name="connsiteX10" fmla="*/ 286703 w 295275"/>
                  <a:gd name="connsiteY10"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275" h="323850">
                    <a:moveTo>
                      <a:pt x="286703" y="0"/>
                    </a:moveTo>
                    <a:cubicBezTo>
                      <a:pt x="193358" y="93345"/>
                      <a:pt x="87630" y="199072"/>
                      <a:pt x="0" y="285750"/>
                    </a:cubicBezTo>
                    <a:lnTo>
                      <a:pt x="0" y="285750"/>
                    </a:lnTo>
                    <a:cubicBezTo>
                      <a:pt x="1905" y="287655"/>
                      <a:pt x="7620" y="303847"/>
                      <a:pt x="16193" y="326708"/>
                    </a:cubicBezTo>
                    <a:cubicBezTo>
                      <a:pt x="16193" y="325755"/>
                      <a:pt x="16193" y="325755"/>
                      <a:pt x="17145" y="324803"/>
                    </a:cubicBezTo>
                    <a:cubicBezTo>
                      <a:pt x="20003" y="319087"/>
                      <a:pt x="24765" y="314325"/>
                      <a:pt x="28575" y="309562"/>
                    </a:cubicBezTo>
                    <a:cubicBezTo>
                      <a:pt x="95250" y="237172"/>
                      <a:pt x="163830" y="166687"/>
                      <a:pt x="234315" y="99060"/>
                    </a:cubicBezTo>
                    <a:cubicBezTo>
                      <a:pt x="241935" y="91440"/>
                      <a:pt x="249555" y="84772"/>
                      <a:pt x="259080" y="80010"/>
                    </a:cubicBezTo>
                    <a:cubicBezTo>
                      <a:pt x="268605" y="75247"/>
                      <a:pt x="280035" y="74295"/>
                      <a:pt x="289560" y="78105"/>
                    </a:cubicBezTo>
                    <a:cubicBezTo>
                      <a:pt x="292418" y="79057"/>
                      <a:pt x="295275" y="81915"/>
                      <a:pt x="297180" y="83820"/>
                    </a:cubicBezTo>
                    <a:cubicBezTo>
                      <a:pt x="297180" y="49530"/>
                      <a:pt x="296228" y="31432"/>
                      <a:pt x="286703" y="0"/>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B3D1F35-799B-4A1B-B3B3-63F9EFD2CF11}"/>
                  </a:ext>
                </a:extLst>
              </p:cNvPr>
              <p:cNvSpPr/>
              <p:nvPr/>
            </p:nvSpPr>
            <p:spPr>
              <a:xfrm>
                <a:off x="5702309" y="2446973"/>
                <a:ext cx="1266255" cy="320040"/>
              </a:xfrm>
              <a:custGeom>
                <a:avLst/>
                <a:gdLst>
                  <a:gd name="connsiteX0" fmla="*/ 1168073 w 1181100"/>
                  <a:gd name="connsiteY0" fmla="*/ 44767 h 295275"/>
                  <a:gd name="connsiteX1" fmla="*/ 1185218 w 1181100"/>
                  <a:gd name="connsiteY1" fmla="*/ 22860 h 295275"/>
                  <a:gd name="connsiteX2" fmla="*/ 1189028 w 1181100"/>
                  <a:gd name="connsiteY2" fmla="*/ 3810 h 295275"/>
                  <a:gd name="connsiteX3" fmla="*/ 1080443 w 1181100"/>
                  <a:gd name="connsiteY3" fmla="*/ 4763 h 295275"/>
                  <a:gd name="connsiteX4" fmla="*/ 922328 w 1181100"/>
                  <a:gd name="connsiteY4" fmla="*/ 2857 h 295275"/>
                  <a:gd name="connsiteX5" fmla="*/ 832793 w 1181100"/>
                  <a:gd name="connsiteY5" fmla="*/ 1905 h 295275"/>
                  <a:gd name="connsiteX6" fmla="*/ 569903 w 1181100"/>
                  <a:gd name="connsiteY6" fmla="*/ 0 h 295275"/>
                  <a:gd name="connsiteX7" fmla="*/ 126990 w 1181100"/>
                  <a:gd name="connsiteY7" fmla="*/ 9525 h 295275"/>
                  <a:gd name="connsiteX8" fmla="*/ 8880 w 1181100"/>
                  <a:gd name="connsiteY8" fmla="*/ 72390 h 295275"/>
                  <a:gd name="connsiteX9" fmla="*/ 19358 w 1181100"/>
                  <a:gd name="connsiteY9" fmla="*/ 88582 h 295275"/>
                  <a:gd name="connsiteX10" fmla="*/ 463223 w 1181100"/>
                  <a:gd name="connsiteY10" fmla="*/ 165735 h 295275"/>
                  <a:gd name="connsiteX11" fmla="*/ 495608 w 1181100"/>
                  <a:gd name="connsiteY11" fmla="*/ 171450 h 295275"/>
                  <a:gd name="connsiteX12" fmla="*/ 600383 w 1181100"/>
                  <a:gd name="connsiteY12" fmla="*/ 190500 h 295275"/>
                  <a:gd name="connsiteX13" fmla="*/ 616575 w 1181100"/>
                  <a:gd name="connsiteY13" fmla="*/ 194310 h 295275"/>
                  <a:gd name="connsiteX14" fmla="*/ 631815 w 1181100"/>
                  <a:gd name="connsiteY14" fmla="*/ 200025 h 295275"/>
                  <a:gd name="connsiteX15" fmla="*/ 768023 w 1181100"/>
                  <a:gd name="connsiteY15" fmla="*/ 243840 h 295275"/>
                  <a:gd name="connsiteX16" fmla="*/ 793740 w 1181100"/>
                  <a:gd name="connsiteY16" fmla="*/ 252413 h 295275"/>
                  <a:gd name="connsiteX17" fmla="*/ 845175 w 1181100"/>
                  <a:gd name="connsiteY17" fmla="*/ 269558 h 295275"/>
                  <a:gd name="connsiteX18" fmla="*/ 873750 w 1181100"/>
                  <a:gd name="connsiteY18" fmla="*/ 279083 h 295275"/>
                  <a:gd name="connsiteX19" fmla="*/ 923280 w 1181100"/>
                  <a:gd name="connsiteY19" fmla="*/ 296228 h 295275"/>
                  <a:gd name="connsiteX20" fmla="*/ 997575 w 1181100"/>
                  <a:gd name="connsiteY20" fmla="*/ 225742 h 295275"/>
                  <a:gd name="connsiteX21" fmla="*/ 1168073 w 1181100"/>
                  <a:gd name="connsiteY21" fmla="*/ 44767 h 295275"/>
                  <a:gd name="connsiteX0" fmla="*/ 1168073 w 1266255"/>
                  <a:gd name="connsiteY0" fmla="*/ 44767 h 296228"/>
                  <a:gd name="connsiteX1" fmla="*/ 1266180 w 1266255"/>
                  <a:gd name="connsiteY1" fmla="*/ 20478 h 296228"/>
                  <a:gd name="connsiteX2" fmla="*/ 1189028 w 1266255"/>
                  <a:gd name="connsiteY2" fmla="*/ 3810 h 296228"/>
                  <a:gd name="connsiteX3" fmla="*/ 1080443 w 1266255"/>
                  <a:gd name="connsiteY3" fmla="*/ 4763 h 296228"/>
                  <a:gd name="connsiteX4" fmla="*/ 922328 w 1266255"/>
                  <a:gd name="connsiteY4" fmla="*/ 2857 h 296228"/>
                  <a:gd name="connsiteX5" fmla="*/ 832793 w 1266255"/>
                  <a:gd name="connsiteY5" fmla="*/ 1905 h 296228"/>
                  <a:gd name="connsiteX6" fmla="*/ 569903 w 1266255"/>
                  <a:gd name="connsiteY6" fmla="*/ 0 h 296228"/>
                  <a:gd name="connsiteX7" fmla="*/ 126990 w 1266255"/>
                  <a:gd name="connsiteY7" fmla="*/ 9525 h 296228"/>
                  <a:gd name="connsiteX8" fmla="*/ 8880 w 1266255"/>
                  <a:gd name="connsiteY8" fmla="*/ 72390 h 296228"/>
                  <a:gd name="connsiteX9" fmla="*/ 19358 w 1266255"/>
                  <a:gd name="connsiteY9" fmla="*/ 88582 h 296228"/>
                  <a:gd name="connsiteX10" fmla="*/ 463223 w 1266255"/>
                  <a:gd name="connsiteY10" fmla="*/ 165735 h 296228"/>
                  <a:gd name="connsiteX11" fmla="*/ 495608 w 1266255"/>
                  <a:gd name="connsiteY11" fmla="*/ 171450 h 296228"/>
                  <a:gd name="connsiteX12" fmla="*/ 600383 w 1266255"/>
                  <a:gd name="connsiteY12" fmla="*/ 190500 h 296228"/>
                  <a:gd name="connsiteX13" fmla="*/ 616575 w 1266255"/>
                  <a:gd name="connsiteY13" fmla="*/ 194310 h 296228"/>
                  <a:gd name="connsiteX14" fmla="*/ 631815 w 1266255"/>
                  <a:gd name="connsiteY14" fmla="*/ 200025 h 296228"/>
                  <a:gd name="connsiteX15" fmla="*/ 768023 w 1266255"/>
                  <a:gd name="connsiteY15" fmla="*/ 243840 h 296228"/>
                  <a:gd name="connsiteX16" fmla="*/ 793740 w 1266255"/>
                  <a:gd name="connsiteY16" fmla="*/ 252413 h 296228"/>
                  <a:gd name="connsiteX17" fmla="*/ 845175 w 1266255"/>
                  <a:gd name="connsiteY17" fmla="*/ 269558 h 296228"/>
                  <a:gd name="connsiteX18" fmla="*/ 873750 w 1266255"/>
                  <a:gd name="connsiteY18" fmla="*/ 279083 h 296228"/>
                  <a:gd name="connsiteX19" fmla="*/ 923280 w 1266255"/>
                  <a:gd name="connsiteY19" fmla="*/ 296228 h 296228"/>
                  <a:gd name="connsiteX20" fmla="*/ 997575 w 1266255"/>
                  <a:gd name="connsiteY20" fmla="*/ 225742 h 296228"/>
                  <a:gd name="connsiteX21" fmla="*/ 1168073 w 1266255"/>
                  <a:gd name="connsiteY21" fmla="*/ 44767 h 296228"/>
                  <a:gd name="connsiteX0" fmla="*/ 1194266 w 1266255"/>
                  <a:gd name="connsiteY0" fmla="*/ 109061 h 296228"/>
                  <a:gd name="connsiteX1" fmla="*/ 1266180 w 1266255"/>
                  <a:gd name="connsiteY1" fmla="*/ 20478 h 296228"/>
                  <a:gd name="connsiteX2" fmla="*/ 1189028 w 1266255"/>
                  <a:gd name="connsiteY2" fmla="*/ 3810 h 296228"/>
                  <a:gd name="connsiteX3" fmla="*/ 1080443 w 1266255"/>
                  <a:gd name="connsiteY3" fmla="*/ 4763 h 296228"/>
                  <a:gd name="connsiteX4" fmla="*/ 922328 w 1266255"/>
                  <a:gd name="connsiteY4" fmla="*/ 2857 h 296228"/>
                  <a:gd name="connsiteX5" fmla="*/ 832793 w 1266255"/>
                  <a:gd name="connsiteY5" fmla="*/ 1905 h 296228"/>
                  <a:gd name="connsiteX6" fmla="*/ 569903 w 1266255"/>
                  <a:gd name="connsiteY6" fmla="*/ 0 h 296228"/>
                  <a:gd name="connsiteX7" fmla="*/ 126990 w 1266255"/>
                  <a:gd name="connsiteY7" fmla="*/ 9525 h 296228"/>
                  <a:gd name="connsiteX8" fmla="*/ 8880 w 1266255"/>
                  <a:gd name="connsiteY8" fmla="*/ 72390 h 296228"/>
                  <a:gd name="connsiteX9" fmla="*/ 19358 w 1266255"/>
                  <a:gd name="connsiteY9" fmla="*/ 88582 h 296228"/>
                  <a:gd name="connsiteX10" fmla="*/ 463223 w 1266255"/>
                  <a:gd name="connsiteY10" fmla="*/ 165735 h 296228"/>
                  <a:gd name="connsiteX11" fmla="*/ 495608 w 1266255"/>
                  <a:gd name="connsiteY11" fmla="*/ 171450 h 296228"/>
                  <a:gd name="connsiteX12" fmla="*/ 600383 w 1266255"/>
                  <a:gd name="connsiteY12" fmla="*/ 190500 h 296228"/>
                  <a:gd name="connsiteX13" fmla="*/ 616575 w 1266255"/>
                  <a:gd name="connsiteY13" fmla="*/ 194310 h 296228"/>
                  <a:gd name="connsiteX14" fmla="*/ 631815 w 1266255"/>
                  <a:gd name="connsiteY14" fmla="*/ 200025 h 296228"/>
                  <a:gd name="connsiteX15" fmla="*/ 768023 w 1266255"/>
                  <a:gd name="connsiteY15" fmla="*/ 243840 h 296228"/>
                  <a:gd name="connsiteX16" fmla="*/ 793740 w 1266255"/>
                  <a:gd name="connsiteY16" fmla="*/ 252413 h 296228"/>
                  <a:gd name="connsiteX17" fmla="*/ 845175 w 1266255"/>
                  <a:gd name="connsiteY17" fmla="*/ 269558 h 296228"/>
                  <a:gd name="connsiteX18" fmla="*/ 873750 w 1266255"/>
                  <a:gd name="connsiteY18" fmla="*/ 279083 h 296228"/>
                  <a:gd name="connsiteX19" fmla="*/ 923280 w 1266255"/>
                  <a:gd name="connsiteY19" fmla="*/ 296228 h 296228"/>
                  <a:gd name="connsiteX20" fmla="*/ 997575 w 1266255"/>
                  <a:gd name="connsiteY20" fmla="*/ 225742 h 296228"/>
                  <a:gd name="connsiteX21" fmla="*/ 1194266 w 1266255"/>
                  <a:gd name="connsiteY21" fmla="*/ 109061 h 296228"/>
                  <a:gd name="connsiteX0" fmla="*/ 1194266 w 1266255"/>
                  <a:gd name="connsiteY0" fmla="*/ 109061 h 313220"/>
                  <a:gd name="connsiteX1" fmla="*/ 1266180 w 1266255"/>
                  <a:gd name="connsiteY1" fmla="*/ 20478 h 313220"/>
                  <a:gd name="connsiteX2" fmla="*/ 1189028 w 1266255"/>
                  <a:gd name="connsiteY2" fmla="*/ 3810 h 313220"/>
                  <a:gd name="connsiteX3" fmla="*/ 1080443 w 1266255"/>
                  <a:gd name="connsiteY3" fmla="*/ 4763 h 313220"/>
                  <a:gd name="connsiteX4" fmla="*/ 922328 w 1266255"/>
                  <a:gd name="connsiteY4" fmla="*/ 2857 h 313220"/>
                  <a:gd name="connsiteX5" fmla="*/ 832793 w 1266255"/>
                  <a:gd name="connsiteY5" fmla="*/ 1905 h 313220"/>
                  <a:gd name="connsiteX6" fmla="*/ 569903 w 1266255"/>
                  <a:gd name="connsiteY6" fmla="*/ 0 h 313220"/>
                  <a:gd name="connsiteX7" fmla="*/ 126990 w 1266255"/>
                  <a:gd name="connsiteY7" fmla="*/ 9525 h 313220"/>
                  <a:gd name="connsiteX8" fmla="*/ 8880 w 1266255"/>
                  <a:gd name="connsiteY8" fmla="*/ 72390 h 313220"/>
                  <a:gd name="connsiteX9" fmla="*/ 19358 w 1266255"/>
                  <a:gd name="connsiteY9" fmla="*/ 88582 h 313220"/>
                  <a:gd name="connsiteX10" fmla="*/ 463223 w 1266255"/>
                  <a:gd name="connsiteY10" fmla="*/ 165735 h 313220"/>
                  <a:gd name="connsiteX11" fmla="*/ 495608 w 1266255"/>
                  <a:gd name="connsiteY11" fmla="*/ 171450 h 313220"/>
                  <a:gd name="connsiteX12" fmla="*/ 600383 w 1266255"/>
                  <a:gd name="connsiteY12" fmla="*/ 190500 h 313220"/>
                  <a:gd name="connsiteX13" fmla="*/ 616575 w 1266255"/>
                  <a:gd name="connsiteY13" fmla="*/ 194310 h 313220"/>
                  <a:gd name="connsiteX14" fmla="*/ 631815 w 1266255"/>
                  <a:gd name="connsiteY14" fmla="*/ 200025 h 313220"/>
                  <a:gd name="connsiteX15" fmla="*/ 768023 w 1266255"/>
                  <a:gd name="connsiteY15" fmla="*/ 243840 h 313220"/>
                  <a:gd name="connsiteX16" fmla="*/ 793740 w 1266255"/>
                  <a:gd name="connsiteY16" fmla="*/ 252413 h 313220"/>
                  <a:gd name="connsiteX17" fmla="*/ 845175 w 1266255"/>
                  <a:gd name="connsiteY17" fmla="*/ 269558 h 313220"/>
                  <a:gd name="connsiteX18" fmla="*/ 873750 w 1266255"/>
                  <a:gd name="connsiteY18" fmla="*/ 279083 h 313220"/>
                  <a:gd name="connsiteX19" fmla="*/ 923280 w 1266255"/>
                  <a:gd name="connsiteY19" fmla="*/ 296228 h 313220"/>
                  <a:gd name="connsiteX20" fmla="*/ 1042819 w 1266255"/>
                  <a:gd name="connsiteY20" fmla="*/ 306704 h 313220"/>
                  <a:gd name="connsiteX21" fmla="*/ 1194266 w 1266255"/>
                  <a:gd name="connsiteY21" fmla="*/ 109061 h 313220"/>
                  <a:gd name="connsiteX0" fmla="*/ 1194266 w 1266255"/>
                  <a:gd name="connsiteY0" fmla="*/ 109061 h 320040"/>
                  <a:gd name="connsiteX1" fmla="*/ 1266180 w 1266255"/>
                  <a:gd name="connsiteY1" fmla="*/ 20478 h 320040"/>
                  <a:gd name="connsiteX2" fmla="*/ 1189028 w 1266255"/>
                  <a:gd name="connsiteY2" fmla="*/ 3810 h 320040"/>
                  <a:gd name="connsiteX3" fmla="*/ 1080443 w 1266255"/>
                  <a:gd name="connsiteY3" fmla="*/ 4763 h 320040"/>
                  <a:gd name="connsiteX4" fmla="*/ 922328 w 1266255"/>
                  <a:gd name="connsiteY4" fmla="*/ 2857 h 320040"/>
                  <a:gd name="connsiteX5" fmla="*/ 832793 w 1266255"/>
                  <a:gd name="connsiteY5" fmla="*/ 1905 h 320040"/>
                  <a:gd name="connsiteX6" fmla="*/ 569903 w 1266255"/>
                  <a:gd name="connsiteY6" fmla="*/ 0 h 320040"/>
                  <a:gd name="connsiteX7" fmla="*/ 126990 w 1266255"/>
                  <a:gd name="connsiteY7" fmla="*/ 9525 h 320040"/>
                  <a:gd name="connsiteX8" fmla="*/ 8880 w 1266255"/>
                  <a:gd name="connsiteY8" fmla="*/ 72390 h 320040"/>
                  <a:gd name="connsiteX9" fmla="*/ 19358 w 1266255"/>
                  <a:gd name="connsiteY9" fmla="*/ 88582 h 320040"/>
                  <a:gd name="connsiteX10" fmla="*/ 463223 w 1266255"/>
                  <a:gd name="connsiteY10" fmla="*/ 165735 h 320040"/>
                  <a:gd name="connsiteX11" fmla="*/ 495608 w 1266255"/>
                  <a:gd name="connsiteY11" fmla="*/ 171450 h 320040"/>
                  <a:gd name="connsiteX12" fmla="*/ 600383 w 1266255"/>
                  <a:gd name="connsiteY12" fmla="*/ 190500 h 320040"/>
                  <a:gd name="connsiteX13" fmla="*/ 616575 w 1266255"/>
                  <a:gd name="connsiteY13" fmla="*/ 194310 h 320040"/>
                  <a:gd name="connsiteX14" fmla="*/ 631815 w 1266255"/>
                  <a:gd name="connsiteY14" fmla="*/ 200025 h 320040"/>
                  <a:gd name="connsiteX15" fmla="*/ 768023 w 1266255"/>
                  <a:gd name="connsiteY15" fmla="*/ 243840 h 320040"/>
                  <a:gd name="connsiteX16" fmla="*/ 793740 w 1266255"/>
                  <a:gd name="connsiteY16" fmla="*/ 252413 h 320040"/>
                  <a:gd name="connsiteX17" fmla="*/ 845175 w 1266255"/>
                  <a:gd name="connsiteY17" fmla="*/ 269558 h 320040"/>
                  <a:gd name="connsiteX18" fmla="*/ 873750 w 1266255"/>
                  <a:gd name="connsiteY18" fmla="*/ 279083 h 320040"/>
                  <a:gd name="connsiteX19" fmla="*/ 966143 w 1266255"/>
                  <a:gd name="connsiteY19" fmla="*/ 320040 h 320040"/>
                  <a:gd name="connsiteX20" fmla="*/ 1042819 w 1266255"/>
                  <a:gd name="connsiteY20" fmla="*/ 306704 h 320040"/>
                  <a:gd name="connsiteX21" fmla="*/ 1194266 w 1266255"/>
                  <a:gd name="connsiteY21" fmla="*/ 109061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6255" h="320040">
                    <a:moveTo>
                      <a:pt x="1194266" y="109061"/>
                    </a:moveTo>
                    <a:cubicBezTo>
                      <a:pt x="1200933" y="102394"/>
                      <a:pt x="1261417" y="29050"/>
                      <a:pt x="1266180" y="20478"/>
                    </a:cubicBezTo>
                    <a:cubicBezTo>
                      <a:pt x="1269037" y="14763"/>
                      <a:pt x="1189980" y="10477"/>
                      <a:pt x="1189028" y="3810"/>
                    </a:cubicBezTo>
                    <a:cubicBezTo>
                      <a:pt x="1162358" y="0"/>
                      <a:pt x="1138545" y="2857"/>
                      <a:pt x="1080443" y="4763"/>
                    </a:cubicBezTo>
                    <a:cubicBezTo>
                      <a:pt x="1062345" y="5715"/>
                      <a:pt x="1003290" y="3810"/>
                      <a:pt x="922328" y="2857"/>
                    </a:cubicBezTo>
                    <a:cubicBezTo>
                      <a:pt x="894705" y="2857"/>
                      <a:pt x="864225" y="1905"/>
                      <a:pt x="832793" y="1905"/>
                    </a:cubicBezTo>
                    <a:lnTo>
                      <a:pt x="569903" y="0"/>
                    </a:lnTo>
                    <a:cubicBezTo>
                      <a:pt x="347018" y="952"/>
                      <a:pt x="134610" y="9525"/>
                      <a:pt x="126990" y="9525"/>
                    </a:cubicBezTo>
                    <a:cubicBezTo>
                      <a:pt x="110798" y="9525"/>
                      <a:pt x="21263" y="63817"/>
                      <a:pt x="8880" y="72390"/>
                    </a:cubicBezTo>
                    <a:cubicBezTo>
                      <a:pt x="-3502" y="80963"/>
                      <a:pt x="-5407" y="83820"/>
                      <a:pt x="19358" y="88582"/>
                    </a:cubicBezTo>
                    <a:lnTo>
                      <a:pt x="463223" y="165735"/>
                    </a:lnTo>
                    <a:lnTo>
                      <a:pt x="495608" y="171450"/>
                    </a:lnTo>
                    <a:lnTo>
                      <a:pt x="600383" y="190500"/>
                    </a:lnTo>
                    <a:cubicBezTo>
                      <a:pt x="609908" y="192405"/>
                      <a:pt x="615623" y="193358"/>
                      <a:pt x="616575" y="194310"/>
                    </a:cubicBezTo>
                    <a:cubicBezTo>
                      <a:pt x="618480" y="195263"/>
                      <a:pt x="624195" y="197167"/>
                      <a:pt x="631815" y="200025"/>
                    </a:cubicBezTo>
                    <a:cubicBezTo>
                      <a:pt x="657533" y="208597"/>
                      <a:pt x="711825" y="225742"/>
                      <a:pt x="768023" y="243840"/>
                    </a:cubicBezTo>
                    <a:lnTo>
                      <a:pt x="793740" y="252413"/>
                    </a:lnTo>
                    <a:cubicBezTo>
                      <a:pt x="811838" y="258127"/>
                      <a:pt x="828983" y="263842"/>
                      <a:pt x="845175" y="269558"/>
                    </a:cubicBezTo>
                    <a:cubicBezTo>
                      <a:pt x="854700" y="272415"/>
                      <a:pt x="853589" y="270669"/>
                      <a:pt x="873750" y="279083"/>
                    </a:cubicBezTo>
                    <a:cubicBezTo>
                      <a:pt x="893911" y="287497"/>
                      <a:pt x="953761" y="316229"/>
                      <a:pt x="966143" y="320040"/>
                    </a:cubicBezTo>
                    <a:cubicBezTo>
                      <a:pt x="993766" y="300037"/>
                      <a:pt x="1019959" y="331470"/>
                      <a:pt x="1042819" y="306704"/>
                    </a:cubicBezTo>
                    <a:lnTo>
                      <a:pt x="1194266" y="109061"/>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C1803DB-D01D-4320-8E75-8D4F5ADEBBC9}"/>
                  </a:ext>
                </a:extLst>
              </p:cNvPr>
              <p:cNvSpPr/>
              <p:nvPr/>
            </p:nvSpPr>
            <p:spPr>
              <a:xfrm>
                <a:off x="6626542" y="2450782"/>
                <a:ext cx="295275" cy="295275"/>
              </a:xfrm>
              <a:custGeom>
                <a:avLst/>
                <a:gdLst>
                  <a:gd name="connsiteX0" fmla="*/ 296228 w 295275"/>
                  <a:gd name="connsiteY0" fmla="*/ 7620 h 295275"/>
                  <a:gd name="connsiteX1" fmla="*/ 264795 w 295275"/>
                  <a:gd name="connsiteY1" fmla="*/ 0 h 295275"/>
                  <a:gd name="connsiteX2" fmla="*/ 260985 w 295275"/>
                  <a:gd name="connsiteY2" fmla="*/ 19050 h 295275"/>
                  <a:gd name="connsiteX3" fmla="*/ 243840 w 295275"/>
                  <a:gd name="connsiteY3" fmla="*/ 40957 h 295275"/>
                  <a:gd name="connsiteX4" fmla="*/ 74295 w 295275"/>
                  <a:gd name="connsiteY4" fmla="*/ 221933 h 295275"/>
                  <a:gd name="connsiteX5" fmla="*/ 0 w 295275"/>
                  <a:gd name="connsiteY5" fmla="*/ 292418 h 295275"/>
                  <a:gd name="connsiteX6" fmla="*/ 15240 w 295275"/>
                  <a:gd name="connsiteY6" fmla="*/ 299085 h 295275"/>
                  <a:gd name="connsiteX7" fmla="*/ 296228 w 295275"/>
                  <a:gd name="connsiteY7" fmla="*/ 762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275" h="295275">
                    <a:moveTo>
                      <a:pt x="296228" y="7620"/>
                    </a:moveTo>
                    <a:cubicBezTo>
                      <a:pt x="283845" y="3810"/>
                      <a:pt x="274320" y="1905"/>
                      <a:pt x="264795" y="0"/>
                    </a:cubicBezTo>
                    <a:cubicBezTo>
                      <a:pt x="265748" y="6668"/>
                      <a:pt x="263842" y="13335"/>
                      <a:pt x="260985" y="19050"/>
                    </a:cubicBezTo>
                    <a:cubicBezTo>
                      <a:pt x="257175" y="27623"/>
                      <a:pt x="250508" y="34290"/>
                      <a:pt x="243840" y="40957"/>
                    </a:cubicBezTo>
                    <a:cubicBezTo>
                      <a:pt x="187642" y="100965"/>
                      <a:pt x="130492" y="161925"/>
                      <a:pt x="74295" y="221933"/>
                    </a:cubicBezTo>
                    <a:cubicBezTo>
                      <a:pt x="50483" y="246698"/>
                      <a:pt x="26670" y="272415"/>
                      <a:pt x="0" y="292418"/>
                    </a:cubicBezTo>
                    <a:cubicBezTo>
                      <a:pt x="7620" y="295275"/>
                      <a:pt x="13335" y="297180"/>
                      <a:pt x="15240" y="299085"/>
                    </a:cubicBezTo>
                    <a:cubicBezTo>
                      <a:pt x="101917" y="207645"/>
                      <a:pt x="205740" y="99060"/>
                      <a:pt x="296228" y="7620"/>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3F9B8FD-C0B8-4432-BC96-E53F63642F64}"/>
                  </a:ext>
                </a:extLst>
              </p:cNvPr>
              <p:cNvSpPr/>
              <p:nvPr/>
            </p:nvSpPr>
            <p:spPr>
              <a:xfrm>
                <a:off x="6872554" y="3183254"/>
                <a:ext cx="19050" cy="28575"/>
              </a:xfrm>
              <a:custGeom>
                <a:avLst/>
                <a:gdLst>
                  <a:gd name="connsiteX0" fmla="*/ 18783 w 19050"/>
                  <a:gd name="connsiteY0" fmla="*/ 16193 h 28575"/>
                  <a:gd name="connsiteX1" fmla="*/ 22593 w 19050"/>
                  <a:gd name="connsiteY1" fmla="*/ 32385 h 28575"/>
                  <a:gd name="connsiteX2" fmla="*/ 13068 w 19050"/>
                  <a:gd name="connsiteY2" fmla="*/ 0 h 28575"/>
                  <a:gd name="connsiteX3" fmla="*/ 13068 w 19050"/>
                  <a:gd name="connsiteY3" fmla="*/ 0 h 28575"/>
                  <a:gd name="connsiteX4" fmla="*/ 18783 w 19050"/>
                  <a:gd name="connsiteY4" fmla="*/ 16193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5">
                    <a:moveTo>
                      <a:pt x="18783" y="16193"/>
                    </a:moveTo>
                    <a:cubicBezTo>
                      <a:pt x="19735" y="17145"/>
                      <a:pt x="20688" y="22860"/>
                      <a:pt x="22593" y="32385"/>
                    </a:cubicBezTo>
                    <a:cubicBezTo>
                      <a:pt x="4495" y="46673"/>
                      <a:pt x="-12650" y="19050"/>
                      <a:pt x="13068" y="0"/>
                    </a:cubicBezTo>
                    <a:lnTo>
                      <a:pt x="13068" y="0"/>
                    </a:lnTo>
                    <a:cubicBezTo>
                      <a:pt x="15925" y="8573"/>
                      <a:pt x="17830" y="14288"/>
                      <a:pt x="18783" y="16193"/>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65017F7-84FA-47B8-B5C5-CA86026120D8}"/>
                  </a:ext>
                </a:extLst>
              </p:cNvPr>
              <p:cNvSpPr/>
              <p:nvPr/>
            </p:nvSpPr>
            <p:spPr>
              <a:xfrm>
                <a:off x="6903612" y="3320414"/>
                <a:ext cx="19050" cy="28575"/>
              </a:xfrm>
              <a:custGeom>
                <a:avLst/>
                <a:gdLst>
                  <a:gd name="connsiteX0" fmla="*/ 12490 w 19050"/>
                  <a:gd name="connsiteY0" fmla="*/ 0 h 28575"/>
                  <a:gd name="connsiteX1" fmla="*/ 19157 w 19050"/>
                  <a:gd name="connsiteY1" fmla="*/ 32385 h 28575"/>
                  <a:gd name="connsiteX2" fmla="*/ 12490 w 19050"/>
                  <a:gd name="connsiteY2" fmla="*/ 0 h 28575"/>
                </a:gdLst>
                <a:ahLst/>
                <a:cxnLst>
                  <a:cxn ang="0">
                    <a:pos x="connsiteX0" y="connsiteY0"/>
                  </a:cxn>
                  <a:cxn ang="0">
                    <a:pos x="connsiteX1" y="connsiteY1"/>
                  </a:cxn>
                  <a:cxn ang="0">
                    <a:pos x="connsiteX2" y="connsiteY2"/>
                  </a:cxn>
                </a:cxnLst>
                <a:rect l="l" t="t" r="r" b="b"/>
                <a:pathLst>
                  <a:path w="19050" h="28575">
                    <a:moveTo>
                      <a:pt x="12490" y="0"/>
                    </a:moveTo>
                    <a:cubicBezTo>
                      <a:pt x="14395" y="10477"/>
                      <a:pt x="16300" y="20955"/>
                      <a:pt x="19157" y="32385"/>
                    </a:cubicBezTo>
                    <a:cubicBezTo>
                      <a:pt x="6775" y="40957"/>
                      <a:pt x="-13228" y="19050"/>
                      <a:pt x="12490"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76CAB27-0945-4CD4-A862-4C1BDEA8DDEF}"/>
                  </a:ext>
                </a:extLst>
              </p:cNvPr>
              <p:cNvSpPr/>
              <p:nvPr/>
            </p:nvSpPr>
            <p:spPr>
              <a:xfrm>
                <a:off x="6817853" y="3023235"/>
                <a:ext cx="19050" cy="28575"/>
              </a:xfrm>
              <a:custGeom>
                <a:avLst/>
                <a:gdLst>
                  <a:gd name="connsiteX0" fmla="*/ 12524 w 19050"/>
                  <a:gd name="connsiteY0" fmla="*/ 0 h 28575"/>
                  <a:gd name="connsiteX1" fmla="*/ 21096 w 19050"/>
                  <a:gd name="connsiteY1" fmla="*/ 25717 h 28575"/>
                  <a:gd name="connsiteX2" fmla="*/ 12524 w 19050"/>
                  <a:gd name="connsiteY2" fmla="*/ 0 h 28575"/>
                </a:gdLst>
                <a:ahLst/>
                <a:cxnLst>
                  <a:cxn ang="0">
                    <a:pos x="connsiteX0" y="connsiteY0"/>
                  </a:cxn>
                  <a:cxn ang="0">
                    <a:pos x="connsiteX1" y="connsiteY1"/>
                  </a:cxn>
                  <a:cxn ang="0">
                    <a:pos x="connsiteX2" y="connsiteY2"/>
                  </a:cxn>
                </a:cxnLst>
                <a:rect l="l" t="t" r="r" b="b"/>
                <a:pathLst>
                  <a:path w="19050" h="28575">
                    <a:moveTo>
                      <a:pt x="12524" y="0"/>
                    </a:moveTo>
                    <a:cubicBezTo>
                      <a:pt x="15381" y="8573"/>
                      <a:pt x="18239" y="17145"/>
                      <a:pt x="21096" y="25717"/>
                    </a:cubicBezTo>
                    <a:cubicBezTo>
                      <a:pt x="2999" y="38100"/>
                      <a:pt x="-11289" y="16192"/>
                      <a:pt x="12524"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0EABCE2-5F80-4908-AB9C-A9369C01FC7F}"/>
                  </a:ext>
                </a:extLst>
              </p:cNvPr>
              <p:cNvSpPr/>
              <p:nvPr/>
            </p:nvSpPr>
            <p:spPr>
              <a:xfrm>
                <a:off x="6791782" y="2944177"/>
                <a:ext cx="19050" cy="28575"/>
              </a:xfrm>
              <a:custGeom>
                <a:avLst/>
                <a:gdLst>
                  <a:gd name="connsiteX0" fmla="*/ 10020 w 19050"/>
                  <a:gd name="connsiteY0" fmla="*/ 0 h 28575"/>
                  <a:gd name="connsiteX1" fmla="*/ 20497 w 19050"/>
                  <a:gd name="connsiteY1" fmla="*/ 28575 h 28575"/>
                  <a:gd name="connsiteX2" fmla="*/ 10020 w 19050"/>
                  <a:gd name="connsiteY2" fmla="*/ 0 h 28575"/>
                </a:gdLst>
                <a:ahLst/>
                <a:cxnLst>
                  <a:cxn ang="0">
                    <a:pos x="connsiteX0" y="connsiteY0"/>
                  </a:cxn>
                  <a:cxn ang="0">
                    <a:pos x="connsiteX1" y="connsiteY1"/>
                  </a:cxn>
                  <a:cxn ang="0">
                    <a:pos x="connsiteX2" y="connsiteY2"/>
                  </a:cxn>
                </a:cxnLst>
                <a:rect l="l" t="t" r="r" b="b"/>
                <a:pathLst>
                  <a:path w="19050" h="28575">
                    <a:moveTo>
                      <a:pt x="10020" y="0"/>
                    </a:moveTo>
                    <a:cubicBezTo>
                      <a:pt x="12877" y="8573"/>
                      <a:pt x="16687" y="18098"/>
                      <a:pt x="20497" y="28575"/>
                    </a:cubicBezTo>
                    <a:cubicBezTo>
                      <a:pt x="3352" y="41910"/>
                      <a:pt x="-9983" y="15240"/>
                      <a:pt x="10020"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2C5C355-EB07-433B-9CBC-364000F4EC31}"/>
                  </a:ext>
                </a:extLst>
              </p:cNvPr>
              <p:cNvSpPr/>
              <p:nvPr/>
            </p:nvSpPr>
            <p:spPr>
              <a:xfrm>
                <a:off x="6544457" y="2715577"/>
                <a:ext cx="28575" cy="19050"/>
              </a:xfrm>
              <a:custGeom>
                <a:avLst/>
                <a:gdLst>
                  <a:gd name="connsiteX0" fmla="*/ 3980 w 28575"/>
                  <a:gd name="connsiteY0" fmla="*/ 0 h 19050"/>
                  <a:gd name="connsiteX1" fmla="*/ 32555 w 28575"/>
                  <a:gd name="connsiteY1" fmla="*/ 9525 h 19050"/>
                  <a:gd name="connsiteX2" fmla="*/ 3980 w 28575"/>
                  <a:gd name="connsiteY2" fmla="*/ 0 h 19050"/>
                </a:gdLst>
                <a:ahLst/>
                <a:cxnLst>
                  <a:cxn ang="0">
                    <a:pos x="connsiteX0" y="connsiteY0"/>
                  </a:cxn>
                  <a:cxn ang="0">
                    <a:pos x="connsiteX1" y="connsiteY1"/>
                  </a:cxn>
                  <a:cxn ang="0">
                    <a:pos x="connsiteX2" y="connsiteY2"/>
                  </a:cxn>
                </a:cxnLst>
                <a:rect l="l" t="t" r="r" b="b"/>
                <a:pathLst>
                  <a:path w="28575" h="19050">
                    <a:moveTo>
                      <a:pt x="3980" y="0"/>
                    </a:moveTo>
                    <a:cubicBezTo>
                      <a:pt x="13505" y="2858"/>
                      <a:pt x="23982" y="6668"/>
                      <a:pt x="32555" y="9525"/>
                    </a:cubicBezTo>
                    <a:cubicBezTo>
                      <a:pt x="17315" y="30480"/>
                      <a:pt x="-10308" y="18098"/>
                      <a:pt x="3980"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91DBE0A-7C3A-4039-A5FE-D830425E3AF2}"/>
                  </a:ext>
                </a:extLst>
              </p:cNvPr>
              <p:cNvSpPr/>
              <p:nvPr/>
            </p:nvSpPr>
            <p:spPr>
              <a:xfrm>
                <a:off x="6467648" y="2690812"/>
                <a:ext cx="28575" cy="19050"/>
              </a:xfrm>
              <a:custGeom>
                <a:avLst/>
                <a:gdLst>
                  <a:gd name="connsiteX0" fmla="*/ 3637 w 28575"/>
                  <a:gd name="connsiteY0" fmla="*/ 0 h 19050"/>
                  <a:gd name="connsiteX1" fmla="*/ 29354 w 28575"/>
                  <a:gd name="connsiteY1" fmla="*/ 8573 h 19050"/>
                  <a:gd name="connsiteX2" fmla="*/ 3637 w 28575"/>
                  <a:gd name="connsiteY2" fmla="*/ 0 h 19050"/>
                </a:gdLst>
                <a:ahLst/>
                <a:cxnLst>
                  <a:cxn ang="0">
                    <a:pos x="connsiteX0" y="connsiteY0"/>
                  </a:cxn>
                  <a:cxn ang="0">
                    <a:pos x="connsiteX1" y="connsiteY1"/>
                  </a:cxn>
                  <a:cxn ang="0">
                    <a:pos x="connsiteX2" y="connsiteY2"/>
                  </a:cxn>
                </a:cxnLst>
                <a:rect l="l" t="t" r="r" b="b"/>
                <a:pathLst>
                  <a:path w="28575" h="19050">
                    <a:moveTo>
                      <a:pt x="3637" y="0"/>
                    </a:moveTo>
                    <a:cubicBezTo>
                      <a:pt x="12209" y="2857"/>
                      <a:pt x="20782" y="5715"/>
                      <a:pt x="29354" y="8573"/>
                    </a:cubicBezTo>
                    <a:cubicBezTo>
                      <a:pt x="13162" y="32385"/>
                      <a:pt x="-8746" y="18098"/>
                      <a:pt x="3637"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6CB3C32-8201-42C8-9426-3FE15D631CE6}"/>
                  </a:ext>
                </a:extLst>
              </p:cNvPr>
              <p:cNvSpPr/>
              <p:nvPr/>
            </p:nvSpPr>
            <p:spPr>
              <a:xfrm>
                <a:off x="6299177" y="2637472"/>
                <a:ext cx="28575" cy="19050"/>
              </a:xfrm>
              <a:custGeom>
                <a:avLst/>
                <a:gdLst>
                  <a:gd name="connsiteX0" fmla="*/ 35901 w 28575"/>
                  <a:gd name="connsiteY0" fmla="*/ 9525 h 19050"/>
                  <a:gd name="connsiteX1" fmla="*/ 3515 w 28575"/>
                  <a:gd name="connsiteY1" fmla="*/ 0 h 19050"/>
                  <a:gd name="connsiteX2" fmla="*/ 19708 w 28575"/>
                  <a:gd name="connsiteY2" fmla="*/ 3810 h 19050"/>
                  <a:gd name="connsiteX3" fmla="*/ 35901 w 28575"/>
                  <a:gd name="connsiteY3" fmla="*/ 9525 h 19050"/>
                  <a:gd name="connsiteX4" fmla="*/ 35901 w 28575"/>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9050">
                    <a:moveTo>
                      <a:pt x="35901" y="9525"/>
                    </a:moveTo>
                    <a:cubicBezTo>
                      <a:pt x="17803" y="35242"/>
                      <a:pt x="-9820" y="19050"/>
                      <a:pt x="3515" y="0"/>
                    </a:cubicBezTo>
                    <a:cubicBezTo>
                      <a:pt x="13040" y="1905"/>
                      <a:pt x="18755" y="2857"/>
                      <a:pt x="19708" y="3810"/>
                    </a:cubicBezTo>
                    <a:cubicBezTo>
                      <a:pt x="21613" y="4763"/>
                      <a:pt x="27328" y="6667"/>
                      <a:pt x="35901" y="9525"/>
                    </a:cubicBezTo>
                    <a:lnTo>
                      <a:pt x="35901" y="9525"/>
                    </a:lnTo>
                    <a:close/>
                  </a:path>
                </a:pathLst>
              </a:custGeom>
              <a:solidFill>
                <a:schemeClr val="accent1">
                  <a:lumMod val="50000"/>
                </a:schemeClr>
              </a:solid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860AB5E-07BC-4B36-A725-A03D9992490E}"/>
                  </a:ext>
                </a:extLst>
              </p:cNvPr>
              <p:cNvSpPr/>
              <p:nvPr/>
            </p:nvSpPr>
            <p:spPr>
              <a:xfrm>
                <a:off x="6163618" y="2612707"/>
                <a:ext cx="28575" cy="9525"/>
              </a:xfrm>
              <a:custGeom>
                <a:avLst/>
                <a:gdLst>
                  <a:gd name="connsiteX0" fmla="*/ 1914 w 28575"/>
                  <a:gd name="connsiteY0" fmla="*/ 0 h 9525"/>
                  <a:gd name="connsiteX1" fmla="*/ 34299 w 28575"/>
                  <a:gd name="connsiteY1" fmla="*/ 5715 h 9525"/>
                  <a:gd name="connsiteX2" fmla="*/ 1914 w 28575"/>
                  <a:gd name="connsiteY2" fmla="*/ 0 h 9525"/>
                </a:gdLst>
                <a:ahLst/>
                <a:cxnLst>
                  <a:cxn ang="0">
                    <a:pos x="connsiteX0" y="connsiteY0"/>
                  </a:cxn>
                  <a:cxn ang="0">
                    <a:pos x="connsiteX1" y="connsiteY1"/>
                  </a:cxn>
                  <a:cxn ang="0">
                    <a:pos x="connsiteX2" y="connsiteY2"/>
                  </a:cxn>
                </a:cxnLst>
                <a:rect l="l" t="t" r="r" b="b"/>
                <a:pathLst>
                  <a:path w="28575" h="9525">
                    <a:moveTo>
                      <a:pt x="1914" y="0"/>
                    </a:moveTo>
                    <a:cubicBezTo>
                      <a:pt x="13344" y="1905"/>
                      <a:pt x="23821" y="3810"/>
                      <a:pt x="34299" y="5715"/>
                    </a:cubicBezTo>
                    <a:cubicBezTo>
                      <a:pt x="15249" y="32385"/>
                      <a:pt x="-6659" y="12382"/>
                      <a:pt x="1914" y="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CB42477-222D-41CD-90F9-255F3E6501AC}"/>
                  </a:ext>
                </a:extLst>
              </p:cNvPr>
              <p:cNvSpPr/>
              <p:nvPr/>
            </p:nvSpPr>
            <p:spPr>
              <a:xfrm>
                <a:off x="5797427" y="3223805"/>
                <a:ext cx="381000" cy="180975"/>
              </a:xfrm>
              <a:custGeom>
                <a:avLst/>
                <a:gdLst>
                  <a:gd name="connsiteX0" fmla="*/ 338577 w 381000"/>
                  <a:gd name="connsiteY0" fmla="*/ 81369 h 180975"/>
                  <a:gd name="connsiteX1" fmla="*/ 379535 w 381000"/>
                  <a:gd name="connsiteY1" fmla="*/ 25172 h 180975"/>
                  <a:gd name="connsiteX2" fmla="*/ 385250 w 381000"/>
                  <a:gd name="connsiteY2" fmla="*/ 11837 h 180975"/>
                  <a:gd name="connsiteX3" fmla="*/ 384297 w 381000"/>
                  <a:gd name="connsiteY3" fmla="*/ 2312 h 180975"/>
                  <a:gd name="connsiteX4" fmla="*/ 43302 w 381000"/>
                  <a:gd name="connsiteY4" fmla="*/ 11837 h 180975"/>
                  <a:gd name="connsiteX5" fmla="*/ 440 w 381000"/>
                  <a:gd name="connsiteY5" fmla="*/ 69939 h 180975"/>
                  <a:gd name="connsiteX6" fmla="*/ 248090 w 381000"/>
                  <a:gd name="connsiteY6" fmla="*/ 186144 h 180975"/>
                  <a:gd name="connsiteX7" fmla="*/ 265235 w 381000"/>
                  <a:gd name="connsiteY7" fmla="*/ 168047 h 180975"/>
                  <a:gd name="connsiteX8" fmla="*/ 338577 w 381000"/>
                  <a:gd name="connsiteY8" fmla="*/ 8136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 h="180975">
                    <a:moveTo>
                      <a:pt x="338577" y="81369"/>
                    </a:moveTo>
                    <a:cubicBezTo>
                      <a:pt x="353817" y="63272"/>
                      <a:pt x="368105" y="45174"/>
                      <a:pt x="379535" y="25172"/>
                    </a:cubicBezTo>
                    <a:cubicBezTo>
                      <a:pt x="381440" y="21362"/>
                      <a:pt x="384297" y="16599"/>
                      <a:pt x="385250" y="11837"/>
                    </a:cubicBezTo>
                    <a:cubicBezTo>
                      <a:pt x="386202" y="8979"/>
                      <a:pt x="385250" y="5169"/>
                      <a:pt x="384297" y="2312"/>
                    </a:cubicBezTo>
                    <a:cubicBezTo>
                      <a:pt x="294762" y="-5308"/>
                      <a:pt x="52827" y="8027"/>
                      <a:pt x="43302" y="11837"/>
                    </a:cubicBezTo>
                    <a:cubicBezTo>
                      <a:pt x="30920" y="16599"/>
                      <a:pt x="-4323" y="62319"/>
                      <a:pt x="440" y="69939"/>
                    </a:cubicBezTo>
                    <a:cubicBezTo>
                      <a:pt x="5202" y="77559"/>
                      <a:pt x="212847" y="169952"/>
                      <a:pt x="248090" y="186144"/>
                    </a:cubicBezTo>
                    <a:cubicBezTo>
                      <a:pt x="254757" y="180429"/>
                      <a:pt x="259519" y="173762"/>
                      <a:pt x="265235" y="168047"/>
                    </a:cubicBezTo>
                    <a:cubicBezTo>
                      <a:pt x="290000" y="140424"/>
                      <a:pt x="314765" y="110897"/>
                      <a:pt x="338577" y="81369"/>
                    </a:cubicBezTo>
                    <a:close/>
                  </a:path>
                </a:pathLst>
              </a:custGeom>
              <a:solidFill>
                <a:schemeClr val="accent1"/>
              </a:solid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50207C-0D42-4BD3-859A-B8F46EBC65F5}"/>
                  </a:ext>
                </a:extLst>
              </p:cNvPr>
              <p:cNvSpPr/>
              <p:nvPr/>
            </p:nvSpPr>
            <p:spPr>
              <a:xfrm>
                <a:off x="6046470" y="3227070"/>
                <a:ext cx="152400" cy="190500"/>
              </a:xfrm>
              <a:custGeom>
                <a:avLst/>
                <a:gdLst>
                  <a:gd name="connsiteX0" fmla="*/ 136208 w 152400"/>
                  <a:gd name="connsiteY0" fmla="*/ 0 h 190500"/>
                  <a:gd name="connsiteX1" fmla="*/ 137160 w 152400"/>
                  <a:gd name="connsiteY1" fmla="*/ 9525 h 190500"/>
                  <a:gd name="connsiteX2" fmla="*/ 131445 w 152400"/>
                  <a:gd name="connsiteY2" fmla="*/ 22860 h 190500"/>
                  <a:gd name="connsiteX3" fmla="*/ 90488 w 152400"/>
                  <a:gd name="connsiteY3" fmla="*/ 79057 h 190500"/>
                  <a:gd name="connsiteX4" fmla="*/ 17145 w 152400"/>
                  <a:gd name="connsiteY4" fmla="*/ 166688 h 190500"/>
                  <a:gd name="connsiteX5" fmla="*/ 0 w 152400"/>
                  <a:gd name="connsiteY5" fmla="*/ 184785 h 190500"/>
                  <a:gd name="connsiteX6" fmla="*/ 4763 w 152400"/>
                  <a:gd name="connsiteY6" fmla="*/ 186690 h 190500"/>
                  <a:gd name="connsiteX7" fmla="*/ 16192 w 152400"/>
                  <a:gd name="connsiteY7" fmla="*/ 193358 h 190500"/>
                  <a:gd name="connsiteX8" fmla="*/ 157163 w 152400"/>
                  <a:gd name="connsiteY8" fmla="*/ 1905 h 190500"/>
                  <a:gd name="connsiteX9" fmla="*/ 136208 w 152400"/>
                  <a:gd name="connsiteY9"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90500">
                    <a:moveTo>
                      <a:pt x="136208" y="0"/>
                    </a:moveTo>
                    <a:cubicBezTo>
                      <a:pt x="137160" y="2857"/>
                      <a:pt x="137160" y="6667"/>
                      <a:pt x="137160" y="9525"/>
                    </a:cubicBezTo>
                    <a:cubicBezTo>
                      <a:pt x="136208" y="14288"/>
                      <a:pt x="134302" y="18097"/>
                      <a:pt x="131445" y="22860"/>
                    </a:cubicBezTo>
                    <a:cubicBezTo>
                      <a:pt x="120015" y="42863"/>
                      <a:pt x="104775" y="60960"/>
                      <a:pt x="90488" y="79057"/>
                    </a:cubicBezTo>
                    <a:cubicBezTo>
                      <a:pt x="65722" y="108585"/>
                      <a:pt x="41910" y="138113"/>
                      <a:pt x="17145" y="166688"/>
                    </a:cubicBezTo>
                    <a:cubicBezTo>
                      <a:pt x="11430" y="173355"/>
                      <a:pt x="6667" y="180022"/>
                      <a:pt x="0" y="184785"/>
                    </a:cubicBezTo>
                    <a:cubicBezTo>
                      <a:pt x="1905" y="185738"/>
                      <a:pt x="3810" y="186690"/>
                      <a:pt x="4763" y="186690"/>
                    </a:cubicBezTo>
                    <a:cubicBezTo>
                      <a:pt x="9525" y="189547"/>
                      <a:pt x="13335" y="192405"/>
                      <a:pt x="16192" y="193358"/>
                    </a:cubicBezTo>
                    <a:cubicBezTo>
                      <a:pt x="64770" y="128588"/>
                      <a:pt x="111442" y="61913"/>
                      <a:pt x="157163" y="1905"/>
                    </a:cubicBezTo>
                    <a:cubicBezTo>
                      <a:pt x="150495" y="952"/>
                      <a:pt x="143827" y="0"/>
                      <a:pt x="136208" y="0"/>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3C76E2A-55EB-40C7-81B6-3A53B5A32034}"/>
                  </a:ext>
                </a:extLst>
              </p:cNvPr>
              <p:cNvSpPr/>
              <p:nvPr/>
            </p:nvSpPr>
            <p:spPr>
              <a:xfrm>
                <a:off x="6106579" y="3309756"/>
                <a:ext cx="190500" cy="152400"/>
              </a:xfrm>
              <a:custGeom>
                <a:avLst/>
                <a:gdLst>
                  <a:gd name="connsiteX0" fmla="*/ 144678 w 190500"/>
                  <a:gd name="connsiteY0" fmla="*/ 31613 h 152400"/>
                  <a:gd name="connsiteX1" fmla="*/ 187541 w 190500"/>
                  <a:gd name="connsiteY1" fmla="*/ 181 h 152400"/>
                  <a:gd name="connsiteX2" fmla="*/ 191351 w 190500"/>
                  <a:gd name="connsiteY2" fmla="*/ 7801 h 152400"/>
                  <a:gd name="connsiteX3" fmla="*/ 183731 w 190500"/>
                  <a:gd name="connsiteY3" fmla="*/ 13516 h 152400"/>
                  <a:gd name="connsiteX4" fmla="*/ 1803 w 190500"/>
                  <a:gd name="connsiteY4" fmla="*/ 155438 h 152400"/>
                  <a:gd name="connsiteX5" fmla="*/ 1803 w 190500"/>
                  <a:gd name="connsiteY5" fmla="*/ 146866 h 152400"/>
                  <a:gd name="connsiteX6" fmla="*/ 144678 w 190500"/>
                  <a:gd name="connsiteY6" fmla="*/ 3161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52400">
                    <a:moveTo>
                      <a:pt x="144678" y="31613"/>
                    </a:moveTo>
                    <a:cubicBezTo>
                      <a:pt x="167538" y="11611"/>
                      <a:pt x="177063" y="-1724"/>
                      <a:pt x="187541" y="181"/>
                    </a:cubicBezTo>
                    <a:cubicBezTo>
                      <a:pt x="189446" y="1133"/>
                      <a:pt x="190398" y="3991"/>
                      <a:pt x="191351" y="7801"/>
                    </a:cubicBezTo>
                    <a:cubicBezTo>
                      <a:pt x="188493" y="9706"/>
                      <a:pt x="186588" y="11611"/>
                      <a:pt x="183731" y="13516"/>
                    </a:cubicBezTo>
                    <a:cubicBezTo>
                      <a:pt x="183731" y="13516"/>
                      <a:pt x="92291" y="82096"/>
                      <a:pt x="1803" y="155438"/>
                    </a:cubicBezTo>
                    <a:cubicBezTo>
                      <a:pt x="-102" y="151628"/>
                      <a:pt x="-1054" y="148771"/>
                      <a:pt x="1803" y="146866"/>
                    </a:cubicBezTo>
                    <a:cubicBezTo>
                      <a:pt x="7518" y="142103"/>
                      <a:pt x="122771" y="51616"/>
                      <a:pt x="144678" y="31613"/>
                    </a:cubicBezTo>
                    <a:close/>
                  </a:path>
                </a:pathLst>
              </a:custGeom>
              <a:solidFill>
                <a:srgbClr val="EBEEF0"/>
              </a:solid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447719F-A233-4D0E-8EF3-6CC920E6E4D8}"/>
                  </a:ext>
                </a:extLst>
              </p:cNvPr>
              <p:cNvSpPr/>
              <p:nvPr/>
            </p:nvSpPr>
            <p:spPr>
              <a:xfrm>
                <a:off x="5889165" y="2119329"/>
                <a:ext cx="1504950" cy="1514475"/>
              </a:xfrm>
              <a:custGeom>
                <a:avLst/>
                <a:gdLst>
                  <a:gd name="connsiteX0" fmla="*/ 1506044 w 1504950"/>
                  <a:gd name="connsiteY0" fmla="*/ 6650 h 1514475"/>
                  <a:gd name="connsiteX1" fmla="*/ 1427940 w 1504950"/>
                  <a:gd name="connsiteY1" fmla="*/ 17128 h 1514475"/>
                  <a:gd name="connsiteX2" fmla="*/ 1444132 w 1504950"/>
                  <a:gd name="connsiteY2" fmla="*/ 90470 h 1514475"/>
                  <a:gd name="connsiteX3" fmla="*/ 1388887 w 1504950"/>
                  <a:gd name="connsiteY3" fmla="*/ 165718 h 1514475"/>
                  <a:gd name="connsiteX4" fmla="*/ 1060274 w 1504950"/>
                  <a:gd name="connsiteY4" fmla="*/ 488615 h 1514475"/>
                  <a:gd name="connsiteX5" fmla="*/ 636412 w 1504950"/>
                  <a:gd name="connsiteY5" fmla="*/ 905810 h 1514475"/>
                  <a:gd name="connsiteX6" fmla="*/ 466867 w 1504950"/>
                  <a:gd name="connsiteY6" fmla="*/ 1042970 h 1514475"/>
                  <a:gd name="connsiteX7" fmla="*/ 337327 w 1504950"/>
                  <a:gd name="connsiteY7" fmla="*/ 1078213 h 1514475"/>
                  <a:gd name="connsiteX8" fmla="*/ 313514 w 1504950"/>
                  <a:gd name="connsiteY8" fmla="*/ 1108693 h 1514475"/>
                  <a:gd name="connsiteX9" fmla="*/ 312562 w 1504950"/>
                  <a:gd name="connsiteY9" fmla="*/ 1109645 h 1514475"/>
                  <a:gd name="connsiteX10" fmla="*/ 325897 w 1504950"/>
                  <a:gd name="connsiteY10" fmla="*/ 1115360 h 1514475"/>
                  <a:gd name="connsiteX11" fmla="*/ 294464 w 1504950"/>
                  <a:gd name="connsiteY11" fmla="*/ 1158223 h 1514475"/>
                  <a:gd name="connsiteX12" fmla="*/ 181117 w 1504950"/>
                  <a:gd name="connsiteY12" fmla="*/ 1301098 h 1514475"/>
                  <a:gd name="connsiteX13" fmla="*/ 172544 w 1504950"/>
                  <a:gd name="connsiteY13" fmla="*/ 1301098 h 1514475"/>
                  <a:gd name="connsiteX14" fmla="*/ 57292 w 1504950"/>
                  <a:gd name="connsiteY14" fmla="*/ 1439210 h 1514475"/>
                  <a:gd name="connsiteX15" fmla="*/ 83962 w 1504950"/>
                  <a:gd name="connsiteY15" fmla="*/ 1462070 h 1514475"/>
                  <a:gd name="connsiteX16" fmla="*/ 218264 w 1504950"/>
                  <a:gd name="connsiteY16" fmla="*/ 1344913 h 1514475"/>
                  <a:gd name="connsiteX17" fmla="*/ 218264 w 1504950"/>
                  <a:gd name="connsiteY17" fmla="*/ 1336340 h 1514475"/>
                  <a:gd name="connsiteX18" fmla="*/ 360187 w 1504950"/>
                  <a:gd name="connsiteY18" fmla="*/ 1222040 h 1514475"/>
                  <a:gd name="connsiteX19" fmla="*/ 403049 w 1504950"/>
                  <a:gd name="connsiteY19" fmla="*/ 1190608 h 1514475"/>
                  <a:gd name="connsiteX20" fmla="*/ 406859 w 1504950"/>
                  <a:gd name="connsiteY20" fmla="*/ 1198228 h 1514475"/>
                  <a:gd name="connsiteX21" fmla="*/ 735472 w 1504950"/>
                  <a:gd name="connsiteY21" fmla="*/ 909620 h 1514475"/>
                  <a:gd name="connsiteX22" fmla="*/ 885014 w 1504950"/>
                  <a:gd name="connsiteY22" fmla="*/ 760078 h 1514475"/>
                  <a:gd name="connsiteX23" fmla="*/ 1171717 w 1504950"/>
                  <a:gd name="connsiteY23" fmla="*/ 474328 h 1514475"/>
                  <a:gd name="connsiteX24" fmla="*/ 1344119 w 1504950"/>
                  <a:gd name="connsiteY24" fmla="*/ 300020 h 1514475"/>
                  <a:gd name="connsiteX25" fmla="*/ 1506044 w 1504950"/>
                  <a:gd name="connsiteY25" fmla="*/ 6650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4950" h="1514475">
                    <a:moveTo>
                      <a:pt x="1506044" y="6650"/>
                    </a:moveTo>
                    <a:cubicBezTo>
                      <a:pt x="1493662" y="-5732"/>
                      <a:pt x="1465087" y="-17"/>
                      <a:pt x="1427940" y="17128"/>
                    </a:cubicBezTo>
                    <a:cubicBezTo>
                      <a:pt x="1446990" y="34273"/>
                      <a:pt x="1452704" y="65705"/>
                      <a:pt x="1444132" y="90470"/>
                    </a:cubicBezTo>
                    <a:cubicBezTo>
                      <a:pt x="1434607" y="120950"/>
                      <a:pt x="1410794" y="143810"/>
                      <a:pt x="1388887" y="165718"/>
                    </a:cubicBezTo>
                    <a:cubicBezTo>
                      <a:pt x="1279349" y="273350"/>
                      <a:pt x="1169812" y="380983"/>
                      <a:pt x="1060274" y="488615"/>
                    </a:cubicBezTo>
                    <a:cubicBezTo>
                      <a:pt x="919304" y="627680"/>
                      <a:pt x="777382" y="766745"/>
                      <a:pt x="636412" y="905810"/>
                    </a:cubicBezTo>
                    <a:cubicBezTo>
                      <a:pt x="584024" y="957245"/>
                      <a:pt x="531637" y="1008680"/>
                      <a:pt x="466867" y="1042970"/>
                    </a:cubicBezTo>
                    <a:cubicBezTo>
                      <a:pt x="426862" y="1063925"/>
                      <a:pt x="382094" y="1077260"/>
                      <a:pt x="337327" y="1078213"/>
                    </a:cubicBezTo>
                    <a:cubicBezTo>
                      <a:pt x="329707" y="1088690"/>
                      <a:pt x="321134" y="1098215"/>
                      <a:pt x="313514" y="1108693"/>
                    </a:cubicBezTo>
                    <a:cubicBezTo>
                      <a:pt x="313514" y="1108693"/>
                      <a:pt x="312562" y="1109645"/>
                      <a:pt x="312562" y="1109645"/>
                    </a:cubicBezTo>
                    <a:cubicBezTo>
                      <a:pt x="320182" y="1111550"/>
                      <a:pt x="324944" y="1112503"/>
                      <a:pt x="325897" y="1115360"/>
                    </a:cubicBezTo>
                    <a:cubicBezTo>
                      <a:pt x="327802" y="1124885"/>
                      <a:pt x="313514" y="1135363"/>
                      <a:pt x="294464" y="1158223"/>
                    </a:cubicBezTo>
                    <a:cubicBezTo>
                      <a:pt x="275414" y="1181083"/>
                      <a:pt x="184927" y="1296335"/>
                      <a:pt x="181117" y="1301098"/>
                    </a:cubicBezTo>
                    <a:cubicBezTo>
                      <a:pt x="179212" y="1303955"/>
                      <a:pt x="176354" y="1303955"/>
                      <a:pt x="172544" y="1301098"/>
                    </a:cubicBezTo>
                    <a:cubicBezTo>
                      <a:pt x="136349" y="1349675"/>
                      <a:pt x="98249" y="1396348"/>
                      <a:pt x="57292" y="1439210"/>
                    </a:cubicBezTo>
                    <a:cubicBezTo>
                      <a:pt x="-37006" y="1540175"/>
                      <a:pt x="-5573" y="1552558"/>
                      <a:pt x="83962" y="1462070"/>
                    </a:cubicBezTo>
                    <a:cubicBezTo>
                      <a:pt x="116347" y="1429685"/>
                      <a:pt x="166829" y="1385870"/>
                      <a:pt x="218264" y="1344913"/>
                    </a:cubicBezTo>
                    <a:cubicBezTo>
                      <a:pt x="216359" y="1341103"/>
                      <a:pt x="215407" y="1338245"/>
                      <a:pt x="218264" y="1336340"/>
                    </a:cubicBezTo>
                    <a:cubicBezTo>
                      <a:pt x="223027" y="1332530"/>
                      <a:pt x="338279" y="1241090"/>
                      <a:pt x="360187" y="1222040"/>
                    </a:cubicBezTo>
                    <a:cubicBezTo>
                      <a:pt x="383047" y="1202038"/>
                      <a:pt x="392572" y="1188703"/>
                      <a:pt x="403049" y="1190608"/>
                    </a:cubicBezTo>
                    <a:cubicBezTo>
                      <a:pt x="404954" y="1191560"/>
                      <a:pt x="405907" y="1194418"/>
                      <a:pt x="406859" y="1198228"/>
                    </a:cubicBezTo>
                    <a:cubicBezTo>
                      <a:pt x="553544" y="1088690"/>
                      <a:pt x="638317" y="1006775"/>
                      <a:pt x="735472" y="909620"/>
                    </a:cubicBezTo>
                    <a:cubicBezTo>
                      <a:pt x="764999" y="880093"/>
                      <a:pt x="820244" y="824848"/>
                      <a:pt x="885014" y="760078"/>
                    </a:cubicBezTo>
                    <a:cubicBezTo>
                      <a:pt x="971692" y="673400"/>
                      <a:pt x="1078372" y="567673"/>
                      <a:pt x="1171717" y="474328"/>
                    </a:cubicBezTo>
                    <a:cubicBezTo>
                      <a:pt x="1241249" y="404795"/>
                      <a:pt x="1304114" y="341930"/>
                      <a:pt x="1344119" y="300020"/>
                    </a:cubicBezTo>
                    <a:cubicBezTo>
                      <a:pt x="1481279" y="161908"/>
                      <a:pt x="1533667" y="34273"/>
                      <a:pt x="1506044" y="6650"/>
                    </a:cubicBezTo>
                    <a:close/>
                  </a:path>
                </a:pathLst>
              </a:custGeom>
              <a:solidFill>
                <a:srgbClr val="EBEEF0"/>
              </a:solid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6961E47-51E2-4627-AAA5-0FC672F2B3C7}"/>
                  </a:ext>
                </a:extLst>
              </p:cNvPr>
              <p:cNvSpPr/>
              <p:nvPr/>
            </p:nvSpPr>
            <p:spPr>
              <a:xfrm>
                <a:off x="6226492" y="2136458"/>
                <a:ext cx="1110268" cy="1062038"/>
              </a:xfrm>
              <a:custGeom>
                <a:avLst/>
                <a:gdLst>
                  <a:gd name="connsiteX0" fmla="*/ 129540 w 1104900"/>
                  <a:gd name="connsiteY0" fmla="*/ 1025843 h 1057275"/>
                  <a:gd name="connsiteX1" fmla="*/ 299085 w 1104900"/>
                  <a:gd name="connsiteY1" fmla="*/ 888683 h 1057275"/>
                  <a:gd name="connsiteX2" fmla="*/ 722948 w 1104900"/>
                  <a:gd name="connsiteY2" fmla="*/ 471488 h 1057275"/>
                  <a:gd name="connsiteX3" fmla="*/ 1051560 w 1104900"/>
                  <a:gd name="connsiteY3" fmla="*/ 148590 h 1057275"/>
                  <a:gd name="connsiteX4" fmla="*/ 1106805 w 1104900"/>
                  <a:gd name="connsiteY4" fmla="*/ 73343 h 1057275"/>
                  <a:gd name="connsiteX5" fmla="*/ 1090613 w 1104900"/>
                  <a:gd name="connsiteY5" fmla="*/ 0 h 1057275"/>
                  <a:gd name="connsiteX6" fmla="*/ 887730 w 1104900"/>
                  <a:gd name="connsiteY6" fmla="*/ 137160 h 1057275"/>
                  <a:gd name="connsiteX7" fmla="*/ 695325 w 1104900"/>
                  <a:gd name="connsiteY7" fmla="*/ 321945 h 1057275"/>
                  <a:gd name="connsiteX8" fmla="*/ 414338 w 1104900"/>
                  <a:gd name="connsiteY8" fmla="*/ 613410 h 1057275"/>
                  <a:gd name="connsiteX9" fmla="*/ 280988 w 1104900"/>
                  <a:gd name="connsiteY9" fmla="*/ 752475 h 1057275"/>
                  <a:gd name="connsiteX10" fmla="*/ 0 w 1104900"/>
                  <a:gd name="connsiteY10" fmla="*/ 1062038 h 1057275"/>
                  <a:gd name="connsiteX11" fmla="*/ 129540 w 1104900"/>
                  <a:gd name="connsiteY11" fmla="*/ 1025843 h 1057275"/>
                  <a:gd name="connsiteX0" fmla="*/ 129540 w 1110268"/>
                  <a:gd name="connsiteY0" fmla="*/ 1025843 h 1062038"/>
                  <a:gd name="connsiteX1" fmla="*/ 299085 w 1110268"/>
                  <a:gd name="connsiteY1" fmla="*/ 888683 h 1062038"/>
                  <a:gd name="connsiteX2" fmla="*/ 734854 w 1110268"/>
                  <a:gd name="connsiteY2" fmla="*/ 473869 h 1062038"/>
                  <a:gd name="connsiteX3" fmla="*/ 1051560 w 1110268"/>
                  <a:gd name="connsiteY3" fmla="*/ 148590 h 1062038"/>
                  <a:gd name="connsiteX4" fmla="*/ 1106805 w 1110268"/>
                  <a:gd name="connsiteY4" fmla="*/ 73343 h 1062038"/>
                  <a:gd name="connsiteX5" fmla="*/ 1090613 w 1110268"/>
                  <a:gd name="connsiteY5" fmla="*/ 0 h 1062038"/>
                  <a:gd name="connsiteX6" fmla="*/ 887730 w 1110268"/>
                  <a:gd name="connsiteY6" fmla="*/ 137160 h 1062038"/>
                  <a:gd name="connsiteX7" fmla="*/ 695325 w 1110268"/>
                  <a:gd name="connsiteY7" fmla="*/ 321945 h 1062038"/>
                  <a:gd name="connsiteX8" fmla="*/ 414338 w 1110268"/>
                  <a:gd name="connsiteY8" fmla="*/ 613410 h 1062038"/>
                  <a:gd name="connsiteX9" fmla="*/ 280988 w 1110268"/>
                  <a:gd name="connsiteY9" fmla="*/ 752475 h 1062038"/>
                  <a:gd name="connsiteX10" fmla="*/ 0 w 1110268"/>
                  <a:gd name="connsiteY10" fmla="*/ 1062038 h 1062038"/>
                  <a:gd name="connsiteX11" fmla="*/ 129540 w 1110268"/>
                  <a:gd name="connsiteY11" fmla="*/ 1025843 h 10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268" h="1062038">
                    <a:moveTo>
                      <a:pt x="129540" y="1025843"/>
                    </a:moveTo>
                    <a:cubicBezTo>
                      <a:pt x="194310" y="991553"/>
                      <a:pt x="198199" y="980679"/>
                      <a:pt x="299085" y="888683"/>
                    </a:cubicBezTo>
                    <a:cubicBezTo>
                      <a:pt x="399971" y="796687"/>
                      <a:pt x="593884" y="612934"/>
                      <a:pt x="734854" y="473869"/>
                    </a:cubicBezTo>
                    <a:cubicBezTo>
                      <a:pt x="844391" y="366236"/>
                      <a:pt x="942023" y="256223"/>
                      <a:pt x="1051560" y="148590"/>
                    </a:cubicBezTo>
                    <a:cubicBezTo>
                      <a:pt x="1074420" y="126683"/>
                      <a:pt x="1097280" y="102870"/>
                      <a:pt x="1106805" y="73343"/>
                    </a:cubicBezTo>
                    <a:cubicBezTo>
                      <a:pt x="1114425" y="47625"/>
                      <a:pt x="1109663" y="16193"/>
                      <a:pt x="1090613" y="0"/>
                    </a:cubicBezTo>
                    <a:cubicBezTo>
                      <a:pt x="1031558" y="28575"/>
                      <a:pt x="951548" y="85725"/>
                      <a:pt x="887730" y="137160"/>
                    </a:cubicBezTo>
                    <a:cubicBezTo>
                      <a:pt x="850583" y="167640"/>
                      <a:pt x="779145" y="237173"/>
                      <a:pt x="695325" y="321945"/>
                    </a:cubicBezTo>
                    <a:cubicBezTo>
                      <a:pt x="604838" y="413385"/>
                      <a:pt x="501015" y="521970"/>
                      <a:pt x="414338" y="613410"/>
                    </a:cubicBezTo>
                    <a:cubicBezTo>
                      <a:pt x="361950" y="668655"/>
                      <a:pt x="315278" y="717233"/>
                      <a:pt x="280988" y="752475"/>
                    </a:cubicBezTo>
                    <a:cubicBezTo>
                      <a:pt x="154305" y="883920"/>
                      <a:pt x="73342" y="969645"/>
                      <a:pt x="0" y="1062038"/>
                    </a:cubicBezTo>
                    <a:cubicBezTo>
                      <a:pt x="45720" y="1060133"/>
                      <a:pt x="90488" y="1046798"/>
                      <a:pt x="129540" y="1025843"/>
                    </a:cubicBezTo>
                    <a:close/>
                  </a:path>
                </a:pathLst>
              </a:custGeom>
              <a:solidFill>
                <a:srgbClr val="FFFFFF"/>
              </a:solidFill>
              <a:ln w="952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FE40283-0FB8-4B36-9ED8-12BBC7981862}"/>
                  </a:ext>
                </a:extLst>
              </p:cNvPr>
              <p:cNvSpPr/>
              <p:nvPr/>
            </p:nvSpPr>
            <p:spPr>
              <a:xfrm>
                <a:off x="6062662" y="3228975"/>
                <a:ext cx="152400" cy="190500"/>
              </a:xfrm>
              <a:custGeom>
                <a:avLst/>
                <a:gdLst>
                  <a:gd name="connsiteX0" fmla="*/ 140017 w 152400"/>
                  <a:gd name="connsiteY0" fmla="*/ 0 h 190500"/>
                  <a:gd name="connsiteX1" fmla="*/ 153353 w 152400"/>
                  <a:gd name="connsiteY1" fmla="*/ 5715 h 190500"/>
                  <a:gd name="connsiteX2" fmla="*/ 121920 w 152400"/>
                  <a:gd name="connsiteY2" fmla="*/ 48577 h 190500"/>
                  <a:gd name="connsiteX3" fmla="*/ 8572 w 152400"/>
                  <a:gd name="connsiteY3" fmla="*/ 191453 h 190500"/>
                  <a:gd name="connsiteX4" fmla="*/ 0 w 152400"/>
                  <a:gd name="connsiteY4" fmla="*/ 191453 h 190500"/>
                  <a:gd name="connsiteX5" fmla="*/ 140017 w 152400"/>
                  <a:gd name="connsiteY5"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90500">
                    <a:moveTo>
                      <a:pt x="140017" y="0"/>
                    </a:moveTo>
                    <a:cubicBezTo>
                      <a:pt x="147638" y="1905"/>
                      <a:pt x="152400" y="2858"/>
                      <a:pt x="153353" y="5715"/>
                    </a:cubicBezTo>
                    <a:cubicBezTo>
                      <a:pt x="155258" y="15240"/>
                      <a:pt x="140970" y="25717"/>
                      <a:pt x="121920" y="48577"/>
                    </a:cubicBezTo>
                    <a:cubicBezTo>
                      <a:pt x="102870" y="71438"/>
                      <a:pt x="12383" y="186690"/>
                      <a:pt x="8572" y="191453"/>
                    </a:cubicBezTo>
                    <a:cubicBezTo>
                      <a:pt x="6667" y="194310"/>
                      <a:pt x="3810" y="194310"/>
                      <a:pt x="0" y="191453"/>
                    </a:cubicBezTo>
                    <a:cubicBezTo>
                      <a:pt x="48578" y="126683"/>
                      <a:pt x="94297" y="60008"/>
                      <a:pt x="140017" y="0"/>
                    </a:cubicBezTo>
                    <a:close/>
                  </a:path>
                </a:pathLst>
              </a:custGeom>
              <a:solidFill>
                <a:srgbClr val="EBEEF0"/>
              </a:solidFill>
              <a:ln w="952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1FF8167D-1895-4C38-953B-C32A85568609}"/>
                  </a:ext>
                </a:extLst>
              </p:cNvPr>
              <p:cNvSpPr/>
              <p:nvPr/>
            </p:nvSpPr>
            <p:spPr>
              <a:xfrm>
                <a:off x="6535102" y="2417444"/>
                <a:ext cx="95250" cy="28575"/>
              </a:xfrm>
              <a:custGeom>
                <a:avLst/>
                <a:gdLst>
                  <a:gd name="connsiteX0" fmla="*/ 34290 w 95250"/>
                  <a:gd name="connsiteY0" fmla="*/ 11430 h 28575"/>
                  <a:gd name="connsiteX1" fmla="*/ 23813 w 95250"/>
                  <a:gd name="connsiteY1" fmla="*/ 0 h 28575"/>
                  <a:gd name="connsiteX2" fmla="*/ 0 w 95250"/>
                  <a:gd name="connsiteY2" fmla="*/ 31432 h 28575"/>
                  <a:gd name="connsiteX3" fmla="*/ 89535 w 95250"/>
                  <a:gd name="connsiteY3" fmla="*/ 32385 h 28575"/>
                  <a:gd name="connsiteX4" fmla="*/ 102870 w 95250"/>
                  <a:gd name="connsiteY4" fmla="*/ 13335 h 28575"/>
                  <a:gd name="connsiteX5" fmla="*/ 51435 w 95250"/>
                  <a:gd name="connsiteY5" fmla="*/ 16193 h 28575"/>
                  <a:gd name="connsiteX6" fmla="*/ 34290 w 95250"/>
                  <a:gd name="connsiteY6" fmla="*/ 1143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28575">
                    <a:moveTo>
                      <a:pt x="34290" y="11430"/>
                    </a:moveTo>
                    <a:cubicBezTo>
                      <a:pt x="29527" y="8573"/>
                      <a:pt x="25717" y="4763"/>
                      <a:pt x="23813" y="0"/>
                    </a:cubicBezTo>
                    <a:cubicBezTo>
                      <a:pt x="12382" y="14288"/>
                      <a:pt x="3810" y="26670"/>
                      <a:pt x="0" y="31432"/>
                    </a:cubicBezTo>
                    <a:cubicBezTo>
                      <a:pt x="32385" y="31432"/>
                      <a:pt x="61913" y="32385"/>
                      <a:pt x="89535" y="32385"/>
                    </a:cubicBezTo>
                    <a:cubicBezTo>
                      <a:pt x="90488" y="30480"/>
                      <a:pt x="96202" y="23813"/>
                      <a:pt x="102870" y="13335"/>
                    </a:cubicBezTo>
                    <a:cubicBezTo>
                      <a:pt x="85725" y="17145"/>
                      <a:pt x="68580" y="18098"/>
                      <a:pt x="51435" y="16193"/>
                    </a:cubicBezTo>
                    <a:cubicBezTo>
                      <a:pt x="45720" y="16193"/>
                      <a:pt x="39052" y="14288"/>
                      <a:pt x="34290" y="11430"/>
                    </a:cubicBezTo>
                    <a:close/>
                  </a:path>
                </a:pathLst>
              </a:custGeom>
              <a:solidFill>
                <a:schemeClr val="accent1">
                  <a:lumMod val="50000"/>
                </a:schemeClr>
              </a:solidFill>
              <a:ln w="952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0C12686-EF3C-458B-96EC-80A245B94B94}"/>
                  </a:ext>
                </a:extLst>
              </p:cNvPr>
              <p:cNvSpPr/>
              <p:nvPr/>
            </p:nvSpPr>
            <p:spPr>
              <a:xfrm>
                <a:off x="6558915" y="2311996"/>
                <a:ext cx="123825" cy="114300"/>
              </a:xfrm>
              <a:custGeom>
                <a:avLst/>
                <a:gdLst>
                  <a:gd name="connsiteX0" fmla="*/ 116205 w 123825"/>
                  <a:gd name="connsiteY0" fmla="*/ 14009 h 114300"/>
                  <a:gd name="connsiteX1" fmla="*/ 77152 w 123825"/>
                  <a:gd name="connsiteY1" fmla="*/ 2579 h 114300"/>
                  <a:gd name="connsiteX2" fmla="*/ 0 w 123825"/>
                  <a:gd name="connsiteY2" fmla="*/ 105449 h 114300"/>
                  <a:gd name="connsiteX3" fmla="*/ 10477 w 123825"/>
                  <a:gd name="connsiteY3" fmla="*/ 116879 h 114300"/>
                  <a:gd name="connsiteX4" fmla="*/ 28575 w 123825"/>
                  <a:gd name="connsiteY4" fmla="*/ 121641 h 114300"/>
                  <a:gd name="connsiteX5" fmla="*/ 80010 w 123825"/>
                  <a:gd name="connsiteY5" fmla="*/ 118784 h 114300"/>
                  <a:gd name="connsiteX6" fmla="*/ 129540 w 123825"/>
                  <a:gd name="connsiteY6" fmla="*/ 48299 h 114300"/>
                  <a:gd name="connsiteX7" fmla="*/ 116205 w 123825"/>
                  <a:gd name="connsiteY7" fmla="*/ 1400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114300">
                    <a:moveTo>
                      <a:pt x="116205" y="14009"/>
                    </a:moveTo>
                    <a:cubicBezTo>
                      <a:pt x="96202" y="-3136"/>
                      <a:pt x="80963" y="-1231"/>
                      <a:pt x="77152" y="2579"/>
                    </a:cubicBezTo>
                    <a:cubicBezTo>
                      <a:pt x="74295" y="5436"/>
                      <a:pt x="29527" y="66396"/>
                      <a:pt x="0" y="105449"/>
                    </a:cubicBezTo>
                    <a:cubicBezTo>
                      <a:pt x="1905" y="110211"/>
                      <a:pt x="5715" y="114974"/>
                      <a:pt x="10477" y="116879"/>
                    </a:cubicBezTo>
                    <a:cubicBezTo>
                      <a:pt x="16192" y="119736"/>
                      <a:pt x="21907" y="121641"/>
                      <a:pt x="28575" y="121641"/>
                    </a:cubicBezTo>
                    <a:cubicBezTo>
                      <a:pt x="45720" y="123546"/>
                      <a:pt x="62865" y="122594"/>
                      <a:pt x="80010" y="118784"/>
                    </a:cubicBezTo>
                    <a:cubicBezTo>
                      <a:pt x="97155" y="94019"/>
                      <a:pt x="126682" y="52109"/>
                      <a:pt x="129540" y="48299"/>
                    </a:cubicBezTo>
                    <a:cubicBezTo>
                      <a:pt x="132397" y="43536"/>
                      <a:pt x="136207" y="31154"/>
                      <a:pt x="116205" y="14009"/>
                    </a:cubicBezTo>
                    <a:close/>
                  </a:path>
                </a:pathLst>
              </a:custGeom>
              <a:solidFill>
                <a:schemeClr val="accent1">
                  <a:lumMod val="75000"/>
                </a:schemeClr>
              </a:solid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A0C82C2A-429C-415D-8E84-9D052C085AD7}"/>
                  </a:ext>
                </a:extLst>
              </p:cNvPr>
              <p:cNvSpPr/>
              <p:nvPr/>
            </p:nvSpPr>
            <p:spPr>
              <a:xfrm>
                <a:off x="6117907" y="3353514"/>
                <a:ext cx="180975" cy="371475"/>
              </a:xfrm>
              <a:custGeom>
                <a:avLst/>
                <a:gdLst>
                  <a:gd name="connsiteX0" fmla="*/ 182880 w 180975"/>
                  <a:gd name="connsiteY0" fmla="*/ 2143 h 371475"/>
                  <a:gd name="connsiteX1" fmla="*/ 162877 w 180975"/>
                  <a:gd name="connsiteY1" fmla="*/ 2143 h 371475"/>
                  <a:gd name="connsiteX2" fmla="*/ 145733 w 180975"/>
                  <a:gd name="connsiteY2" fmla="*/ 12621 h 371475"/>
                  <a:gd name="connsiteX3" fmla="*/ 10477 w 180975"/>
                  <a:gd name="connsiteY3" fmla="*/ 115491 h 371475"/>
                  <a:gd name="connsiteX4" fmla="*/ 0 w 180975"/>
                  <a:gd name="connsiteY4" fmla="*/ 125968 h 371475"/>
                  <a:gd name="connsiteX5" fmla="*/ 118110 w 180975"/>
                  <a:gd name="connsiteY5" fmla="*/ 373618 h 371475"/>
                  <a:gd name="connsiteX6" fmla="*/ 176213 w 180975"/>
                  <a:gd name="connsiteY6" fmla="*/ 330756 h 371475"/>
                  <a:gd name="connsiteX7" fmla="*/ 184785 w 180975"/>
                  <a:gd name="connsiteY7" fmla="*/ 4048 h 371475"/>
                  <a:gd name="connsiteX8" fmla="*/ 182880 w 180975"/>
                  <a:gd name="connsiteY8" fmla="*/ 2143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75" h="371475">
                    <a:moveTo>
                      <a:pt x="182880" y="2143"/>
                    </a:moveTo>
                    <a:cubicBezTo>
                      <a:pt x="177165" y="-714"/>
                      <a:pt x="169545" y="-714"/>
                      <a:pt x="162877" y="2143"/>
                    </a:cubicBezTo>
                    <a:cubicBezTo>
                      <a:pt x="156210" y="4048"/>
                      <a:pt x="150495" y="8811"/>
                      <a:pt x="145733" y="12621"/>
                    </a:cubicBezTo>
                    <a:cubicBezTo>
                      <a:pt x="100013" y="45958"/>
                      <a:pt x="55245" y="80248"/>
                      <a:pt x="10477" y="115491"/>
                    </a:cubicBezTo>
                    <a:cubicBezTo>
                      <a:pt x="6667" y="118348"/>
                      <a:pt x="2858" y="122158"/>
                      <a:pt x="0" y="125968"/>
                    </a:cubicBezTo>
                    <a:cubicBezTo>
                      <a:pt x="16192" y="158353"/>
                      <a:pt x="110490" y="368856"/>
                      <a:pt x="118110" y="373618"/>
                    </a:cubicBezTo>
                    <a:cubicBezTo>
                      <a:pt x="126683" y="378381"/>
                      <a:pt x="171450" y="343138"/>
                      <a:pt x="176213" y="330756"/>
                    </a:cubicBezTo>
                    <a:cubicBezTo>
                      <a:pt x="180022" y="321231"/>
                      <a:pt x="190500" y="102156"/>
                      <a:pt x="184785" y="4048"/>
                    </a:cubicBezTo>
                    <a:cubicBezTo>
                      <a:pt x="184785" y="3096"/>
                      <a:pt x="183833" y="3096"/>
                      <a:pt x="182880" y="2143"/>
                    </a:cubicBezTo>
                    <a:close/>
                  </a:path>
                </a:pathLst>
              </a:custGeom>
              <a:solidFill>
                <a:schemeClr val="accent1"/>
              </a:solid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5000D22-83DA-43E4-A4B2-70A0C4FD2525}"/>
                  </a:ext>
                </a:extLst>
              </p:cNvPr>
              <p:cNvSpPr/>
              <p:nvPr/>
            </p:nvSpPr>
            <p:spPr>
              <a:xfrm>
                <a:off x="6108382" y="3318510"/>
                <a:ext cx="190500" cy="152400"/>
              </a:xfrm>
              <a:custGeom>
                <a:avLst/>
                <a:gdLst>
                  <a:gd name="connsiteX0" fmla="*/ 181927 w 190500"/>
                  <a:gd name="connsiteY0" fmla="*/ 4763 h 152400"/>
                  <a:gd name="connsiteX1" fmla="*/ 0 w 190500"/>
                  <a:gd name="connsiteY1" fmla="*/ 146685 h 152400"/>
                  <a:gd name="connsiteX2" fmla="*/ 6667 w 190500"/>
                  <a:gd name="connsiteY2" fmla="*/ 158115 h 152400"/>
                  <a:gd name="connsiteX3" fmla="*/ 8572 w 190500"/>
                  <a:gd name="connsiteY3" fmla="*/ 161925 h 152400"/>
                  <a:gd name="connsiteX4" fmla="*/ 19050 w 190500"/>
                  <a:gd name="connsiteY4" fmla="*/ 151448 h 152400"/>
                  <a:gd name="connsiteX5" fmla="*/ 154305 w 190500"/>
                  <a:gd name="connsiteY5" fmla="*/ 48577 h 152400"/>
                  <a:gd name="connsiteX6" fmla="*/ 171450 w 190500"/>
                  <a:gd name="connsiteY6" fmla="*/ 38100 h 152400"/>
                  <a:gd name="connsiteX7" fmla="*/ 191452 w 190500"/>
                  <a:gd name="connsiteY7" fmla="*/ 38100 h 152400"/>
                  <a:gd name="connsiteX8" fmla="*/ 194310 w 190500"/>
                  <a:gd name="connsiteY8" fmla="*/ 40005 h 152400"/>
                  <a:gd name="connsiteX9" fmla="*/ 189547 w 190500"/>
                  <a:gd name="connsiteY9" fmla="*/ 0 h 152400"/>
                  <a:gd name="connsiteX10" fmla="*/ 181927 w 190500"/>
                  <a:gd name="connsiteY10" fmla="*/ 476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0" h="152400">
                    <a:moveTo>
                      <a:pt x="181927" y="4763"/>
                    </a:moveTo>
                    <a:cubicBezTo>
                      <a:pt x="181927" y="4763"/>
                      <a:pt x="90488" y="73343"/>
                      <a:pt x="0" y="146685"/>
                    </a:cubicBezTo>
                    <a:cubicBezTo>
                      <a:pt x="1905" y="149543"/>
                      <a:pt x="3810" y="153352"/>
                      <a:pt x="6667" y="158115"/>
                    </a:cubicBezTo>
                    <a:cubicBezTo>
                      <a:pt x="6667" y="159068"/>
                      <a:pt x="7620" y="160020"/>
                      <a:pt x="8572" y="161925"/>
                    </a:cubicBezTo>
                    <a:cubicBezTo>
                      <a:pt x="11430" y="158115"/>
                      <a:pt x="15240" y="154305"/>
                      <a:pt x="19050" y="151448"/>
                    </a:cubicBezTo>
                    <a:cubicBezTo>
                      <a:pt x="62865" y="116205"/>
                      <a:pt x="108585" y="81915"/>
                      <a:pt x="154305" y="48577"/>
                    </a:cubicBezTo>
                    <a:cubicBezTo>
                      <a:pt x="160020" y="44768"/>
                      <a:pt x="165735" y="40957"/>
                      <a:pt x="171450" y="38100"/>
                    </a:cubicBezTo>
                    <a:cubicBezTo>
                      <a:pt x="178117" y="36195"/>
                      <a:pt x="184785" y="35243"/>
                      <a:pt x="191452" y="38100"/>
                    </a:cubicBezTo>
                    <a:cubicBezTo>
                      <a:pt x="192405" y="38100"/>
                      <a:pt x="193358" y="39052"/>
                      <a:pt x="194310" y="40005"/>
                    </a:cubicBezTo>
                    <a:cubicBezTo>
                      <a:pt x="193358" y="21907"/>
                      <a:pt x="191452" y="8573"/>
                      <a:pt x="189547" y="0"/>
                    </a:cubicBezTo>
                    <a:cubicBezTo>
                      <a:pt x="187642" y="952"/>
                      <a:pt x="184785" y="2857"/>
                      <a:pt x="181927" y="4763"/>
                    </a:cubicBezTo>
                    <a:close/>
                  </a:path>
                </a:pathLst>
              </a:custGeom>
              <a:solidFill>
                <a:schemeClr val="accent1">
                  <a:lumMod val="75000"/>
                </a:schemeClr>
              </a:solidFill>
              <a:ln w="9525" cap="flat">
                <a:noFill/>
                <a:prstDash val="solid"/>
                <a:miter/>
              </a:ln>
            </p:spPr>
            <p:txBody>
              <a:bodyPr rtlCol="0" anchor="ctr"/>
              <a:lstStyle/>
              <a:p>
                <a:endParaRPr lang="en-GB"/>
              </a:p>
            </p:txBody>
          </p:sp>
        </p:grpSp>
      </p:grpSp>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743" y="1519604"/>
            <a:ext cx="1924512" cy="1530862"/>
          </a:xfrm>
          <a:prstGeom prst="rect">
            <a:avLst/>
          </a:prstGeom>
        </p:spPr>
      </p:pic>
      <p:sp>
        <p:nvSpPr>
          <p:cNvPr id="6" name="TextBox 5">
            <a:extLst>
              <a:ext uri="{FF2B5EF4-FFF2-40B4-BE49-F238E27FC236}">
                <a16:creationId xmlns:a16="http://schemas.microsoft.com/office/drawing/2014/main" id="{0CA07B32-3635-FE6E-D2BB-8E04DA3E33AA}"/>
              </a:ext>
            </a:extLst>
          </p:cNvPr>
          <p:cNvSpPr txBox="1"/>
          <p:nvPr/>
        </p:nvSpPr>
        <p:spPr>
          <a:xfrm>
            <a:off x="4140243" y="3258771"/>
            <a:ext cx="4015971" cy="1754326"/>
          </a:xfrm>
          <a:prstGeom prst="rect">
            <a:avLst/>
          </a:prstGeom>
          <a:noFill/>
        </p:spPr>
        <p:txBody>
          <a:bodyPr wrap="none" rtlCol="0">
            <a:spAutoFit/>
          </a:bodyPr>
          <a:lstStyle/>
          <a:p>
            <a:r>
              <a:rPr lang="es-AR" sz="5400" dirty="0">
                <a:solidFill>
                  <a:schemeClr val="bg1"/>
                </a:solidFill>
                <a:latin typeface="Aptos" panose="020B0004020202020204" pitchFamily="34" charset="0"/>
              </a:rPr>
              <a:t>¡Gracias por </a:t>
            </a:r>
          </a:p>
          <a:p>
            <a:r>
              <a:rPr lang="es-AR" sz="5400" dirty="0">
                <a:solidFill>
                  <a:schemeClr val="bg1"/>
                </a:solidFill>
                <a:latin typeface="Aptos" panose="020B0004020202020204" pitchFamily="34" charset="0"/>
              </a:rPr>
              <a:t>su atención! </a:t>
            </a:r>
          </a:p>
        </p:txBody>
      </p:sp>
    </p:spTree>
    <p:extLst>
      <p:ext uri="{BB962C8B-B14F-4D97-AF65-F5344CB8AC3E}">
        <p14:creationId xmlns:p14="http://schemas.microsoft.com/office/powerpoint/2010/main" val="181099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8" presetClass="emph" presetSubtype="0" repeatCount="indefinite" accel="50000" decel="50000" fill="hold" nodeType="withEffect">
                                  <p:stCondLst>
                                    <p:cond delay="1000"/>
                                  </p:stCondLst>
                                  <p:childTnLst>
                                    <p:animRot by="-21600000">
                                      <p:cBhvr>
                                        <p:cTn id="9" dur="20000" fill="hold"/>
                                        <p:tgtEl>
                                          <p:spTgt spid="4"/>
                                        </p:tgtEl>
                                        <p:attrNameLst>
                                          <p:attrName>r</p:attrName>
                                        </p:attrNameLst>
                                      </p:cBhvr>
                                    </p:animRot>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childTnLst>
                                </p:cTn>
                              </p:par>
                              <p:par>
                                <p:cTn id="13" presetID="6" presetClass="emph" presetSubtype="0" repeatCount="indefinite" accel="41000" decel="59000" autoRev="1" fill="hold" grpId="1" nodeType="withEffect">
                                  <p:stCondLst>
                                    <p:cond delay="250"/>
                                  </p:stCondLst>
                                  <p:childTnLst>
                                    <p:animScale>
                                      <p:cBhvr>
                                        <p:cTn id="14" dur="20000" fill="hold"/>
                                        <p:tgtEl>
                                          <p:spTgt spid="5"/>
                                        </p:tgtEl>
                                      </p:cBhvr>
                                      <p:by x="120000" y="120000"/>
                                    </p:animScale>
                                  </p:childTnLst>
                                </p:cTn>
                              </p:par>
                              <p:par>
                                <p:cTn id="15" presetID="2" presetClass="entr" presetSubtype="8" decel="10000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750" fill="hold"/>
                                        <p:tgtEl>
                                          <p:spTgt spid="10"/>
                                        </p:tgtEl>
                                        <p:attrNameLst>
                                          <p:attrName>ppt_x</p:attrName>
                                        </p:attrNameLst>
                                      </p:cBhvr>
                                      <p:tavLst>
                                        <p:tav tm="0">
                                          <p:val>
                                            <p:strVal val="0-#ppt_w/2"/>
                                          </p:val>
                                        </p:tav>
                                        <p:tav tm="100000">
                                          <p:val>
                                            <p:strVal val="#ppt_x"/>
                                          </p:val>
                                        </p:tav>
                                      </p:tavLst>
                                    </p:anim>
                                    <p:anim calcmode="lin" valueType="num">
                                      <p:cBhvr additive="base">
                                        <p:cTn id="18" dur="75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5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1+#ppt_w/2"/>
                                          </p:val>
                                        </p:tav>
                                        <p:tav tm="100000">
                                          <p:val>
                                            <p:strVal val="#ppt_x"/>
                                          </p:val>
                                        </p:tav>
                                      </p:tavLst>
                                    </p:anim>
                                    <p:anim calcmode="lin" valueType="num">
                                      <p:cBhvr additive="base">
                                        <p:cTn id="22" dur="75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4" decel="100000" fill="hold" grpId="0" nodeType="withEffect">
                                  <p:stCondLst>
                                    <p:cond delay="125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750" fill="hold"/>
                                        <p:tgtEl>
                                          <p:spTgt spid="17"/>
                                        </p:tgtEl>
                                        <p:attrNameLst>
                                          <p:attrName>ppt_x</p:attrName>
                                        </p:attrNameLst>
                                      </p:cBhvr>
                                      <p:tavLst>
                                        <p:tav tm="0">
                                          <p:val>
                                            <p:strVal val="#ppt_x"/>
                                          </p:val>
                                        </p:tav>
                                        <p:tav tm="100000">
                                          <p:val>
                                            <p:strVal val="#ppt_x"/>
                                          </p:val>
                                        </p:tav>
                                      </p:tavLst>
                                    </p:anim>
                                    <p:anim calcmode="lin" valueType="num">
                                      <p:cBhvr additive="base">
                                        <p:cTn id="26" dur="75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50"/>
                                  </p:stCondLst>
                                  <p:childTnLst>
                                    <p:set>
                                      <p:cBhvr>
                                        <p:cTn id="28" dur="1" fill="hold">
                                          <p:stCondLst>
                                            <p:cond delay="0"/>
                                          </p:stCondLst>
                                        </p:cTn>
                                        <p:tgtEl>
                                          <p:spTgt spid="76"/>
                                        </p:tgtEl>
                                        <p:attrNameLst>
                                          <p:attrName>style.visibility</p:attrName>
                                        </p:attrNameLst>
                                      </p:cBhvr>
                                      <p:to>
                                        <p:strVal val="visible"/>
                                      </p:to>
                                    </p:set>
                                    <p:anim calcmode="lin" valueType="num">
                                      <p:cBhvr additive="base">
                                        <p:cTn id="29" dur="500" fill="hold"/>
                                        <p:tgtEl>
                                          <p:spTgt spid="76"/>
                                        </p:tgtEl>
                                        <p:attrNameLst>
                                          <p:attrName>ppt_x</p:attrName>
                                        </p:attrNameLst>
                                      </p:cBhvr>
                                      <p:tavLst>
                                        <p:tav tm="0">
                                          <p:val>
                                            <p:strVal val="#ppt_x"/>
                                          </p:val>
                                        </p:tav>
                                        <p:tav tm="100000">
                                          <p:val>
                                            <p:strVal val="#ppt_x"/>
                                          </p:val>
                                        </p:tav>
                                      </p:tavLst>
                                    </p:anim>
                                    <p:anim calcmode="lin" valueType="num">
                                      <p:cBhvr additive="base">
                                        <p:cTn id="3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7"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8" y="1031911"/>
            <a:ext cx="10335802" cy="492443"/>
          </a:xfrm>
          <a:prstGeom prst="rect">
            <a:avLst/>
          </a:prstGeom>
          <a:noFill/>
        </p:spPr>
        <p:txBody>
          <a:bodyPr wrap="square" rtlCol="0">
            <a:spAutoFit/>
          </a:bodyPr>
          <a:lstStyle/>
          <a:p>
            <a:pPr algn="ctr"/>
            <a:r>
              <a:rPr lang="es-419" sz="2600" b="1" dirty="0">
                <a:solidFill>
                  <a:schemeClr val="accent1">
                    <a:lumMod val="75000"/>
                  </a:schemeClr>
                </a:solidFill>
                <a:latin typeface="Aptos" panose="020B0004020202020204" pitchFamily="34" charset="0"/>
              </a:rPr>
              <a:t>OACI – Convenio de Chicago</a:t>
            </a:r>
          </a:p>
        </p:txBody>
      </p:sp>
      <p:graphicFrame>
        <p:nvGraphicFramePr>
          <p:cNvPr id="3" name="Diagram 2">
            <a:extLst>
              <a:ext uri="{FF2B5EF4-FFF2-40B4-BE49-F238E27FC236}">
                <a16:creationId xmlns:a16="http://schemas.microsoft.com/office/drawing/2014/main" id="{CEB318C6-85CA-BE2A-716E-BAAABB55CAE7}"/>
              </a:ext>
            </a:extLst>
          </p:cNvPr>
          <p:cNvGraphicFramePr/>
          <p:nvPr>
            <p:extLst>
              <p:ext uri="{D42A27DB-BD31-4B8C-83A1-F6EECF244321}">
                <p14:modId xmlns:p14="http://schemas.microsoft.com/office/powerpoint/2010/main" val="4136843768"/>
              </p:ext>
            </p:extLst>
          </p:nvPr>
        </p:nvGraphicFramePr>
        <p:xfrm>
          <a:off x="4834542" y="1837998"/>
          <a:ext cx="6908800" cy="4450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9FEA6F48-A177-9019-4F5D-678F76E75906}"/>
              </a:ext>
            </a:extLst>
          </p:cNvPr>
          <p:cNvSpPr txBox="1"/>
          <p:nvPr/>
        </p:nvSpPr>
        <p:spPr>
          <a:xfrm>
            <a:off x="8515585" y="1940940"/>
            <a:ext cx="2211755" cy="553998"/>
          </a:xfrm>
          <a:prstGeom prst="rect">
            <a:avLst/>
          </a:prstGeom>
          <a:noFill/>
        </p:spPr>
        <p:txBody>
          <a:bodyPr wrap="square" rtlCol="0">
            <a:spAutoFit/>
          </a:bodyPr>
          <a:lstStyle/>
          <a:p>
            <a:r>
              <a:rPr lang="es-419" sz="1600" b="1" u="sng" dirty="0">
                <a:solidFill>
                  <a:schemeClr val="accent1">
                    <a:lumMod val="50000"/>
                  </a:schemeClr>
                </a:solidFill>
                <a:latin typeface="Aptos" panose="020B0004020202020204" pitchFamily="34" charset="0"/>
              </a:rPr>
              <a:t>Constitución Política</a:t>
            </a:r>
            <a:endParaRPr lang="en-US" sz="1600" b="1" u="sng" dirty="0">
              <a:solidFill>
                <a:schemeClr val="accent1">
                  <a:lumMod val="50000"/>
                </a:schemeClr>
              </a:solidFill>
              <a:latin typeface="Aptos" panose="020B0004020202020204" pitchFamily="34" charset="0"/>
            </a:endParaRPr>
          </a:p>
          <a:p>
            <a:endParaRPr lang="en-US" sz="1400" dirty="0">
              <a:latin typeface="Aptos" panose="020B0004020202020204" pitchFamily="34" charset="0"/>
            </a:endParaRPr>
          </a:p>
        </p:txBody>
      </p:sp>
      <p:sp>
        <p:nvSpPr>
          <p:cNvPr id="7" name="Rectangle: Rounded Corners 6">
            <a:extLst>
              <a:ext uri="{FF2B5EF4-FFF2-40B4-BE49-F238E27FC236}">
                <a16:creationId xmlns:a16="http://schemas.microsoft.com/office/drawing/2014/main" id="{D98419C4-6FC5-159A-F377-FAD73DFC23B6}"/>
              </a:ext>
            </a:extLst>
          </p:cNvPr>
          <p:cNvSpPr/>
          <p:nvPr/>
        </p:nvSpPr>
        <p:spPr>
          <a:xfrm>
            <a:off x="7640265" y="2674245"/>
            <a:ext cx="1312985" cy="553998"/>
          </a:xfrm>
          <a:prstGeom prst="roundRect">
            <a:avLst/>
          </a:prstGeom>
          <a:noFill/>
          <a:ln w="19050">
            <a:solidFill>
              <a:srgbClr val="F6F9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Arrow Right outline">
            <a:extLst>
              <a:ext uri="{FF2B5EF4-FFF2-40B4-BE49-F238E27FC236}">
                <a16:creationId xmlns:a16="http://schemas.microsoft.com/office/drawing/2014/main" id="{5BAA20E4-33B6-3A2A-DF66-771C8B871A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53250" y="2674245"/>
            <a:ext cx="1064630" cy="553998"/>
          </a:xfrm>
          <a:prstGeom prst="rect">
            <a:avLst/>
          </a:prstGeom>
        </p:spPr>
      </p:pic>
      <p:pic>
        <p:nvPicPr>
          <p:cNvPr id="9" name="Picture 14" descr="Anécdotas y curiosidades jurídicas | iustopía: ¿Por qué se añadió un Art.  3.bis al «Convenio de Chicago»?">
            <a:extLst>
              <a:ext uri="{FF2B5EF4-FFF2-40B4-BE49-F238E27FC236}">
                <a16:creationId xmlns:a16="http://schemas.microsoft.com/office/drawing/2014/main" id="{5DD90A69-E423-1314-9015-14887B38E5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93126" y="2494938"/>
            <a:ext cx="1064630" cy="8770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9A9DA9F-22AD-38EA-96B4-1420933024EE}"/>
              </a:ext>
            </a:extLst>
          </p:cNvPr>
          <p:cNvSpPr txBox="1"/>
          <p:nvPr/>
        </p:nvSpPr>
        <p:spPr>
          <a:xfrm>
            <a:off x="557729" y="1894773"/>
            <a:ext cx="4276813" cy="1534227"/>
          </a:xfrm>
          <a:prstGeom prst="rect">
            <a:avLst/>
          </a:prstGeom>
          <a:noFill/>
        </p:spPr>
        <p:txBody>
          <a:bodyPr wrap="square" rtlCol="0">
            <a:spAutoFit/>
          </a:bodyPr>
          <a:lstStyle/>
          <a:p>
            <a:pPr algn="just"/>
            <a:r>
              <a:rPr lang="es-ES" i="0" dirty="0">
                <a:solidFill>
                  <a:schemeClr val="accent1">
                    <a:lumMod val="50000"/>
                  </a:schemeClr>
                </a:solidFill>
                <a:effectLst/>
                <a:latin typeface="Aptos" panose="020B0004020202020204" pitchFamily="34" charset="0"/>
              </a:rPr>
              <a:t>También llamado “Convenio de Chicago”, es el tratado normativo más importante en relación con el Derecho Público Internacional Aeronáutico. Es la base de las leyes de aviación civil de los Estados.</a:t>
            </a:r>
            <a:endParaRPr lang="en-US" dirty="0">
              <a:solidFill>
                <a:schemeClr val="accent1">
                  <a:lumMod val="50000"/>
                </a:schemeClr>
              </a:solidFill>
              <a:latin typeface="Aptos" panose="020B0004020202020204" pitchFamily="34" charset="0"/>
            </a:endParaRPr>
          </a:p>
        </p:txBody>
      </p:sp>
      <p:sp>
        <p:nvSpPr>
          <p:cNvPr id="11" name="TextBox 10">
            <a:extLst>
              <a:ext uri="{FF2B5EF4-FFF2-40B4-BE49-F238E27FC236}">
                <a16:creationId xmlns:a16="http://schemas.microsoft.com/office/drawing/2014/main" id="{54F71BD5-63FF-F744-D236-4298D4D69F4E}"/>
              </a:ext>
            </a:extLst>
          </p:cNvPr>
          <p:cNvSpPr txBox="1"/>
          <p:nvPr/>
        </p:nvSpPr>
        <p:spPr>
          <a:xfrm>
            <a:off x="557729" y="3601438"/>
            <a:ext cx="4276812" cy="923330"/>
          </a:xfrm>
          <a:prstGeom prst="rect">
            <a:avLst/>
          </a:prstGeom>
          <a:solidFill>
            <a:schemeClr val="tx2">
              <a:lumMod val="20000"/>
              <a:lumOff val="80000"/>
            </a:schemeClr>
          </a:solidFill>
        </p:spPr>
        <p:txBody>
          <a:bodyPr wrap="square" rtlCol="0">
            <a:spAutoFit/>
          </a:bodyPr>
          <a:lstStyle/>
          <a:p>
            <a:pPr algn="just"/>
            <a:r>
              <a:rPr lang="es-ES" dirty="0">
                <a:solidFill>
                  <a:schemeClr val="accent1">
                    <a:lumMod val="50000"/>
                  </a:schemeClr>
                </a:solidFill>
                <a:latin typeface="Aptos" panose="020B0004020202020204" pitchFamily="34" charset="0"/>
              </a:rPr>
              <a:t>Define acuerdos para desarrollar la aviación internacional de forma ordenada y segura</a:t>
            </a:r>
            <a:r>
              <a:rPr lang="es-ES" i="0" dirty="0">
                <a:solidFill>
                  <a:schemeClr val="accent1">
                    <a:lumMod val="50000"/>
                  </a:schemeClr>
                </a:solidFill>
                <a:effectLst/>
                <a:latin typeface="Aptos" panose="020B0004020202020204" pitchFamily="34" charset="0"/>
              </a:rPr>
              <a:t>.</a:t>
            </a:r>
            <a:endParaRPr lang="en-US" dirty="0">
              <a:solidFill>
                <a:schemeClr val="accent1">
                  <a:lumMod val="50000"/>
                </a:schemeClr>
              </a:solidFill>
              <a:latin typeface="Aptos" panose="020B0004020202020204" pitchFamily="34" charset="0"/>
            </a:endParaRPr>
          </a:p>
        </p:txBody>
      </p:sp>
    </p:spTree>
    <p:extLst>
      <p:ext uri="{BB962C8B-B14F-4D97-AF65-F5344CB8AC3E}">
        <p14:creationId xmlns:p14="http://schemas.microsoft.com/office/powerpoint/2010/main" val="29219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9" y="1309313"/>
            <a:ext cx="10335802" cy="461665"/>
          </a:xfrm>
          <a:prstGeom prst="rect">
            <a:avLst/>
          </a:prstGeom>
          <a:noFill/>
        </p:spPr>
        <p:txBody>
          <a:bodyPr wrap="square" rtlCol="0">
            <a:spAutoFit/>
          </a:bodyPr>
          <a:lstStyle/>
          <a:p>
            <a:pPr algn="ctr"/>
            <a:r>
              <a:rPr lang="es-419" sz="2400" b="1" dirty="0">
                <a:solidFill>
                  <a:schemeClr val="accent1">
                    <a:lumMod val="75000"/>
                  </a:schemeClr>
                </a:solidFill>
                <a:latin typeface="Aptos" panose="020B0004020202020204" pitchFamily="34" charset="0"/>
              </a:rPr>
              <a:t>Convenio de Chicago – Art. 37</a:t>
            </a:r>
          </a:p>
        </p:txBody>
      </p:sp>
      <p:sp>
        <p:nvSpPr>
          <p:cNvPr id="3" name="TextBox 2">
            <a:extLst>
              <a:ext uri="{FF2B5EF4-FFF2-40B4-BE49-F238E27FC236}">
                <a16:creationId xmlns:a16="http://schemas.microsoft.com/office/drawing/2014/main" id="{B16E25EB-87A3-6D35-D738-76AF5633A67B}"/>
              </a:ext>
            </a:extLst>
          </p:cNvPr>
          <p:cNvSpPr txBox="1"/>
          <p:nvPr/>
        </p:nvSpPr>
        <p:spPr>
          <a:xfrm>
            <a:off x="452581" y="2418273"/>
            <a:ext cx="11286837" cy="1938992"/>
          </a:xfrm>
          <a:prstGeom prst="rect">
            <a:avLst/>
          </a:prstGeom>
          <a:noFill/>
        </p:spPr>
        <p:txBody>
          <a:bodyPr wrap="square" rtlCol="0">
            <a:spAutoFit/>
          </a:bodyPr>
          <a:lstStyle/>
          <a:p>
            <a:pPr algn="just"/>
            <a:r>
              <a:rPr lang="es-ES" sz="2000" b="1" dirty="0">
                <a:solidFill>
                  <a:schemeClr val="accent1">
                    <a:lumMod val="75000"/>
                  </a:schemeClr>
                </a:solidFill>
                <a:latin typeface="Aptos" panose="020B0004020202020204" pitchFamily="34" charset="0"/>
              </a:rPr>
              <a:t>Art. 37 – Adopción de normas y procedimientos internacionales</a:t>
            </a:r>
          </a:p>
          <a:p>
            <a:pPr algn="just"/>
            <a:endParaRPr lang="es-ES" sz="2000" dirty="0">
              <a:solidFill>
                <a:schemeClr val="accent1">
                  <a:lumMod val="75000"/>
                </a:schemeClr>
              </a:solidFill>
              <a:latin typeface="Aptos" panose="020B0004020202020204" pitchFamily="34" charset="0"/>
            </a:endParaRPr>
          </a:p>
          <a:p>
            <a:pPr algn="just"/>
            <a:r>
              <a:rPr lang="es-ES" sz="2000" dirty="0">
                <a:solidFill>
                  <a:schemeClr val="accent1">
                    <a:lumMod val="75000"/>
                  </a:schemeClr>
                </a:solidFill>
                <a:latin typeface="Aptos" panose="020B0004020202020204" pitchFamily="34" charset="0"/>
              </a:rPr>
              <a:t>“</a:t>
            </a:r>
            <a:r>
              <a:rPr lang="es-ES" sz="2000" i="1" dirty="0">
                <a:solidFill>
                  <a:schemeClr val="accent1">
                    <a:lumMod val="75000"/>
                  </a:schemeClr>
                </a:solidFill>
                <a:latin typeface="Aptos" panose="020B0004020202020204" pitchFamily="34" charset="0"/>
              </a:rPr>
              <a:t>Cada Estado contratante se compromete a colaborar, a fin de lograr el más alto grado de uniformidad posible en las reglamentaciones, normas, procedimientos y organización relativos a las aeronaves, personal, aerovías y servicios auxiliares, en todas las cuestiones en que tal uniformidad facilite y mejore la navegación aérea</a:t>
            </a:r>
            <a:r>
              <a:rPr lang="es-ES" sz="2000" dirty="0">
                <a:solidFill>
                  <a:schemeClr val="accent1">
                    <a:lumMod val="75000"/>
                  </a:schemeClr>
                </a:solidFill>
                <a:latin typeface="Aptos" panose="020B0004020202020204" pitchFamily="34" charset="0"/>
              </a:rPr>
              <a:t>”</a:t>
            </a:r>
            <a:endParaRPr lang="en-US" sz="2000" dirty="0">
              <a:solidFill>
                <a:schemeClr val="accent1">
                  <a:lumMod val="75000"/>
                </a:schemeClr>
              </a:solidFill>
              <a:latin typeface="Aptos" panose="020B0004020202020204" pitchFamily="34" charset="0"/>
            </a:endParaRPr>
          </a:p>
        </p:txBody>
      </p:sp>
    </p:spTree>
    <p:extLst>
      <p:ext uri="{BB962C8B-B14F-4D97-AF65-F5344CB8AC3E}">
        <p14:creationId xmlns:p14="http://schemas.microsoft.com/office/powerpoint/2010/main" val="212559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9" y="1309313"/>
            <a:ext cx="10335802" cy="461665"/>
          </a:xfrm>
          <a:prstGeom prst="rect">
            <a:avLst/>
          </a:prstGeom>
          <a:noFill/>
        </p:spPr>
        <p:txBody>
          <a:bodyPr wrap="square" rtlCol="0">
            <a:spAutoFit/>
          </a:bodyPr>
          <a:lstStyle/>
          <a:p>
            <a:pPr algn="ctr"/>
            <a:r>
              <a:rPr lang="es-419" sz="2400" b="1" dirty="0">
                <a:solidFill>
                  <a:schemeClr val="accent1">
                    <a:lumMod val="75000"/>
                  </a:schemeClr>
                </a:solidFill>
                <a:latin typeface="Aptos" panose="020B0004020202020204" pitchFamily="34" charset="0"/>
              </a:rPr>
              <a:t>Convenio de Chicago – Art. 38</a:t>
            </a:r>
          </a:p>
        </p:txBody>
      </p:sp>
      <p:sp>
        <p:nvSpPr>
          <p:cNvPr id="3" name="TextBox 2">
            <a:extLst>
              <a:ext uri="{FF2B5EF4-FFF2-40B4-BE49-F238E27FC236}">
                <a16:creationId xmlns:a16="http://schemas.microsoft.com/office/drawing/2014/main" id="{B16E25EB-87A3-6D35-D738-76AF5633A67B}"/>
              </a:ext>
            </a:extLst>
          </p:cNvPr>
          <p:cNvSpPr txBox="1"/>
          <p:nvPr/>
        </p:nvSpPr>
        <p:spPr>
          <a:xfrm>
            <a:off x="328773" y="2140871"/>
            <a:ext cx="11548153" cy="2862322"/>
          </a:xfrm>
          <a:prstGeom prst="rect">
            <a:avLst/>
          </a:prstGeom>
          <a:noFill/>
        </p:spPr>
        <p:txBody>
          <a:bodyPr wrap="square" rtlCol="0">
            <a:spAutoFit/>
          </a:bodyPr>
          <a:lstStyle/>
          <a:p>
            <a:pPr algn="just">
              <a:tabLst>
                <a:tab pos="731520" algn="l"/>
              </a:tabLst>
            </a:pPr>
            <a:r>
              <a:rPr lang="es-ES" sz="2000" b="1" dirty="0">
                <a:solidFill>
                  <a:schemeClr val="accent1">
                    <a:lumMod val="75000"/>
                  </a:schemeClr>
                </a:solidFill>
                <a:latin typeface="Aptos" panose="020B0004020202020204" pitchFamily="34" charset="0"/>
              </a:rPr>
              <a:t>Art. 38 – Desviaciones respecto de las normas y procedimientos internacionales</a:t>
            </a:r>
          </a:p>
          <a:p>
            <a:pPr algn="just">
              <a:tabLst>
                <a:tab pos="731520" algn="l"/>
              </a:tabLst>
            </a:pPr>
            <a:endParaRPr lang="es-ES" sz="2000" dirty="0">
              <a:solidFill>
                <a:schemeClr val="accent1">
                  <a:lumMod val="75000"/>
                </a:schemeClr>
              </a:solidFill>
              <a:latin typeface="Aptos" panose="020B0004020202020204" pitchFamily="34" charset="0"/>
            </a:endParaRPr>
          </a:p>
          <a:p>
            <a:pPr algn="just">
              <a:tabLst>
                <a:tab pos="731520" algn="l"/>
              </a:tabLst>
            </a:pPr>
            <a:r>
              <a:rPr lang="es-ES" sz="2000" dirty="0">
                <a:solidFill>
                  <a:schemeClr val="accent1">
                    <a:lumMod val="75000"/>
                  </a:schemeClr>
                </a:solidFill>
                <a:latin typeface="Aptos" panose="020B0004020202020204" pitchFamily="34" charset="0"/>
              </a:rPr>
              <a:t>“</a:t>
            </a:r>
            <a:r>
              <a:rPr lang="es-ES" sz="2000" i="1" dirty="0">
                <a:solidFill>
                  <a:schemeClr val="accent1">
                    <a:lumMod val="75000"/>
                  </a:schemeClr>
                </a:solidFill>
                <a:latin typeface="Aptos" panose="020B0004020202020204" pitchFamily="34" charset="0"/>
              </a:rPr>
              <a:t>Cualquier Estado que considere impracticable cumplir, en todos sus aspectos, con cualesquiera de tales normas o procedimientos internacionales, o concordar totalmente sus reglamentaciones o métodos con alguna norma o procedimiento internacionales, después de enmendados estos últimos, o que considere necesario adoptar reglamentaciones o métodos que difieran en cualquier aspecto particular de lo establecido por una norma internacional, notificar inmediatamente a la Organización de Aviación Civil International las diferencias entre sus propios métodos y lo establecido por la norma internacional….</a:t>
            </a:r>
            <a:r>
              <a:rPr lang="es-ES" sz="2000" dirty="0">
                <a:solidFill>
                  <a:schemeClr val="accent1">
                    <a:lumMod val="75000"/>
                  </a:schemeClr>
                </a:solidFill>
                <a:latin typeface="Aptos" panose="020B0004020202020204" pitchFamily="34" charset="0"/>
              </a:rPr>
              <a:t>”</a:t>
            </a:r>
          </a:p>
        </p:txBody>
      </p:sp>
    </p:spTree>
    <p:extLst>
      <p:ext uri="{BB962C8B-B14F-4D97-AF65-F5344CB8AC3E}">
        <p14:creationId xmlns:p14="http://schemas.microsoft.com/office/powerpoint/2010/main" val="323109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7" y="1016520"/>
            <a:ext cx="10335802" cy="492443"/>
          </a:xfrm>
          <a:prstGeom prst="rect">
            <a:avLst/>
          </a:prstGeom>
          <a:noFill/>
        </p:spPr>
        <p:txBody>
          <a:bodyPr wrap="square" rtlCol="0">
            <a:spAutoFit/>
          </a:bodyPr>
          <a:lstStyle/>
          <a:p>
            <a:pPr algn="ctr"/>
            <a:r>
              <a:rPr lang="es-419" sz="2600" b="1" dirty="0">
                <a:solidFill>
                  <a:schemeClr val="accent1">
                    <a:lumMod val="75000"/>
                  </a:schemeClr>
                </a:solidFill>
                <a:latin typeface="Aptos" panose="020B0004020202020204" pitchFamily="34" charset="0"/>
              </a:rPr>
              <a:t>OACI – Anexos</a:t>
            </a:r>
          </a:p>
        </p:txBody>
      </p:sp>
      <p:graphicFrame>
        <p:nvGraphicFramePr>
          <p:cNvPr id="4" name="Table 3">
            <a:extLst>
              <a:ext uri="{FF2B5EF4-FFF2-40B4-BE49-F238E27FC236}">
                <a16:creationId xmlns:a16="http://schemas.microsoft.com/office/drawing/2014/main" id="{802E330E-2A57-17A2-29CB-4840A659222A}"/>
              </a:ext>
            </a:extLst>
          </p:cNvPr>
          <p:cNvGraphicFramePr>
            <a:graphicFrameLocks noGrp="1"/>
          </p:cNvGraphicFramePr>
          <p:nvPr>
            <p:extLst>
              <p:ext uri="{D42A27DB-BD31-4B8C-83A1-F6EECF244321}">
                <p14:modId xmlns:p14="http://schemas.microsoft.com/office/powerpoint/2010/main" val="2475606549"/>
              </p:ext>
            </p:extLst>
          </p:nvPr>
        </p:nvGraphicFramePr>
        <p:xfrm>
          <a:off x="2641839" y="1725816"/>
          <a:ext cx="6908319" cy="4375958"/>
        </p:xfrm>
        <a:graphic>
          <a:graphicData uri="http://schemas.openxmlformats.org/drawingml/2006/table">
            <a:tbl>
              <a:tblPr firstRow="1" firstCol="1" bandRow="1"/>
              <a:tblGrid>
                <a:gridCol w="2275620">
                  <a:extLst>
                    <a:ext uri="{9D8B030D-6E8A-4147-A177-3AD203B41FA5}">
                      <a16:colId xmlns:a16="http://schemas.microsoft.com/office/drawing/2014/main" val="2070559086"/>
                    </a:ext>
                  </a:extLst>
                </a:gridCol>
                <a:gridCol w="2276351">
                  <a:extLst>
                    <a:ext uri="{9D8B030D-6E8A-4147-A177-3AD203B41FA5}">
                      <a16:colId xmlns:a16="http://schemas.microsoft.com/office/drawing/2014/main" val="3916178882"/>
                    </a:ext>
                  </a:extLst>
                </a:gridCol>
                <a:gridCol w="2356348">
                  <a:extLst>
                    <a:ext uri="{9D8B030D-6E8A-4147-A177-3AD203B41FA5}">
                      <a16:colId xmlns:a16="http://schemas.microsoft.com/office/drawing/2014/main" val="2123400633"/>
                    </a:ext>
                  </a:extLst>
                </a:gridCol>
              </a:tblGrid>
              <a:tr h="545906">
                <a:tc>
                  <a:txBody>
                    <a:bodyPr/>
                    <a:lstStyle/>
                    <a:p>
                      <a:pPr marL="0" marR="0">
                        <a:lnSpc>
                          <a:spcPct val="107000"/>
                        </a:lnSpc>
                        <a:spcBef>
                          <a:spcPts val="0"/>
                        </a:spcBef>
                        <a:spcAft>
                          <a:spcPts val="0"/>
                        </a:spcAft>
                      </a:pPr>
                      <a:r>
                        <a:rPr lang="es-419" sz="1000" b="0"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1: </a:t>
                      </a:r>
                      <a:endParaRPr lang="en-US" sz="1100" b="0"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0"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Licencias al personal</a:t>
                      </a:r>
                      <a:endParaRPr lang="en-US" sz="1100" b="0"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9050" cap="flat" cmpd="dbl" algn="ctr">
                      <a:solidFill>
                        <a:srgbClr val="8EAADB"/>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dbl"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s-419" sz="1000" b="0" kern="10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8: </a:t>
                      </a:r>
                      <a:endParaRPr lang="en-US" sz="1100" b="0" kern="10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0" kern="10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Aeronavegabilidad</a:t>
                      </a:r>
                      <a:endParaRPr lang="en-US" sz="1100" b="0" kern="10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dbl"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15: </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Servicios de información aeronáutica</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9050" cap="flat" cmpd="dbl" algn="ctr">
                      <a:solidFill>
                        <a:srgbClr val="8EAADB"/>
                      </a:solidFill>
                      <a:prstDash val="solid"/>
                      <a:round/>
                      <a:headEnd type="none" w="med" len="med"/>
                      <a:tailEnd type="none" w="med" len="med"/>
                    </a:lnR>
                    <a:lnT w="19050" cap="flat" cmpd="dbl"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124897421"/>
                  </a:ext>
                </a:extLst>
              </a:tr>
              <a:tr h="545906">
                <a:tc>
                  <a:txBody>
                    <a:bodyPr/>
                    <a:lstStyle/>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2: </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Reglas del aire</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9050" cap="flat" cmpd="dbl" algn="ctr">
                      <a:solidFill>
                        <a:srgbClr val="8EAADB"/>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s-419" sz="1000" b="0" kern="10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9: </a:t>
                      </a:r>
                      <a:endParaRPr lang="en-US" sz="1100" b="0" kern="10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0" kern="10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Facilitación</a:t>
                      </a:r>
                      <a:endParaRPr lang="en-US" sz="1100" b="0" kern="10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s-419" sz="1000" b="0" kern="10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16: </a:t>
                      </a:r>
                      <a:endParaRPr lang="en-US" sz="1100" b="0" kern="10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0" kern="10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Protección del medio ambiente</a:t>
                      </a:r>
                      <a:endParaRPr lang="en-US" sz="1100" b="0" kern="10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9050" cap="flat" cmpd="dbl" algn="ctr">
                      <a:solidFill>
                        <a:srgbClr val="8EAADB"/>
                      </a:solidFill>
                      <a:prstDash val="solid"/>
                      <a:round/>
                      <a:headEnd type="none" w="med" len="med"/>
                      <a:tailEnd type="none" w="med" len="med"/>
                    </a:lnR>
                    <a:lnT w="19050" cap="flat" cmpd="sng"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solidFill>
                      <a:srgbClr val="DEEAF6"/>
                    </a:solidFill>
                  </a:tcPr>
                </a:tc>
                <a:extLst>
                  <a:ext uri="{0D108BD9-81ED-4DB2-BD59-A6C34878D82A}">
                    <a16:rowId xmlns:a16="http://schemas.microsoft.com/office/drawing/2014/main" val="408236404"/>
                  </a:ext>
                </a:extLst>
              </a:tr>
              <a:tr h="730778">
                <a:tc>
                  <a:txBody>
                    <a:bodyPr/>
                    <a:lstStyle/>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3: </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Servicio meteorológico para la navegación aérea internacional</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9050" cap="flat" cmpd="dbl" algn="ctr">
                      <a:solidFill>
                        <a:srgbClr val="8EAADB"/>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10:</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Telecomunicaciones aeronáuticas</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s-419" sz="1000" b="0" kern="10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17: </a:t>
                      </a:r>
                      <a:endParaRPr lang="en-US" sz="1100" b="0" kern="10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0" kern="10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Seguridad de la Aviación</a:t>
                      </a:r>
                      <a:endParaRPr lang="en-US" sz="1100" b="0" kern="10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9050" cap="flat" cmpd="dbl" algn="ctr">
                      <a:solidFill>
                        <a:srgbClr val="8EAADB"/>
                      </a:solidFill>
                      <a:prstDash val="solid"/>
                      <a:round/>
                      <a:headEnd type="none" w="med" len="med"/>
                      <a:tailEnd type="none" w="med" len="med"/>
                    </a:lnR>
                    <a:lnT w="19050" cap="flat" cmpd="sng"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867786212"/>
                  </a:ext>
                </a:extLst>
              </a:tr>
              <a:tr h="730778">
                <a:tc>
                  <a:txBody>
                    <a:bodyPr/>
                    <a:lstStyle/>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4: </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Cartas aeronáuticas</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9050" cap="flat" cmpd="dbl" algn="ctr">
                      <a:solidFill>
                        <a:srgbClr val="8EAADB"/>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11: </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Servicios de tránsito aéreo</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s-419" sz="1000" b="0" kern="10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18: </a:t>
                      </a:r>
                      <a:endParaRPr lang="en-US" sz="1100" b="0" kern="10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0" kern="10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Transporte sin riesgos de mercancías peligrosas por vía aérea</a:t>
                      </a:r>
                      <a:endParaRPr lang="en-US" sz="1100" b="0" kern="10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9050" cap="flat" cmpd="dbl" algn="ctr">
                      <a:solidFill>
                        <a:srgbClr val="8EAADB"/>
                      </a:solidFill>
                      <a:prstDash val="solid"/>
                      <a:round/>
                      <a:headEnd type="none" w="med" len="med"/>
                      <a:tailEnd type="none" w="med" len="med"/>
                    </a:lnR>
                    <a:lnT w="19050" cap="flat" cmpd="sng"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solidFill>
                      <a:srgbClr val="DEEAF6"/>
                    </a:solidFill>
                  </a:tcPr>
                </a:tc>
                <a:extLst>
                  <a:ext uri="{0D108BD9-81ED-4DB2-BD59-A6C34878D82A}">
                    <a16:rowId xmlns:a16="http://schemas.microsoft.com/office/drawing/2014/main" val="1010043729"/>
                  </a:ext>
                </a:extLst>
              </a:tr>
              <a:tr h="730778">
                <a:tc>
                  <a:txBody>
                    <a:bodyPr/>
                    <a:lstStyle/>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5: </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Unidades de medida utilizadas en operaciones aéreas y terrestres</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9050" cap="flat" cmpd="dbl" algn="ctr">
                      <a:solidFill>
                        <a:srgbClr val="8EAADB"/>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12: </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Búsqueda y salvamento</a:t>
                      </a:r>
                      <a:endParaRPr lang="en-US" sz="1100" b="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s-419" sz="1000" b="1" i="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19: </a:t>
                      </a:r>
                      <a:endParaRPr lang="en-US" sz="1100" b="1" i="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1" i="1"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Gestión de la seguridad operacional</a:t>
                      </a:r>
                      <a:endParaRPr lang="en-US" sz="1100" b="1" i="1"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9050" cap="flat" cmpd="dbl" algn="ctr">
                      <a:solidFill>
                        <a:srgbClr val="8EAADB"/>
                      </a:solidFill>
                      <a:prstDash val="solid"/>
                      <a:round/>
                      <a:headEnd type="none" w="med" len="med"/>
                      <a:tailEnd type="none" w="med" len="med"/>
                    </a:lnR>
                    <a:lnT w="19050" cap="flat" cmpd="sng" algn="ctr">
                      <a:solidFill>
                        <a:srgbClr val="8EAADB"/>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3804831100"/>
                  </a:ext>
                </a:extLst>
              </a:tr>
              <a:tr h="545906">
                <a:tc>
                  <a:txBody>
                    <a:bodyPr/>
                    <a:lstStyle/>
                    <a:p>
                      <a:pPr marL="0" marR="0">
                        <a:lnSpc>
                          <a:spcPct val="107000"/>
                        </a:lnSpc>
                        <a:spcBef>
                          <a:spcPts val="0"/>
                        </a:spcBef>
                        <a:spcAft>
                          <a:spcPts val="0"/>
                        </a:spcAft>
                      </a:pPr>
                      <a:r>
                        <a:rPr lang="es-419" sz="1000" b="0"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6: </a:t>
                      </a:r>
                      <a:endParaRPr lang="en-US" sz="1100" b="0"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0"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Operación de aeronaves</a:t>
                      </a:r>
                      <a:endParaRPr lang="en-US" sz="1100" b="0"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9050" cap="flat" cmpd="dbl" algn="ctr">
                      <a:solidFill>
                        <a:srgbClr val="8EAADB"/>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0"/>
                        </a:spcAft>
                      </a:pPr>
                      <a:r>
                        <a:rPr lang="es-419" sz="1000" b="0" kern="10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13: </a:t>
                      </a:r>
                      <a:endParaRPr lang="en-US" sz="1100" b="0" kern="10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0" kern="10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Investigación de accidentes e incidentes de aviación</a:t>
                      </a:r>
                      <a:endParaRPr lang="en-US" sz="1100" b="0" kern="10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8EAADB"/>
                      </a:solidFill>
                      <a:prstDash val="solid"/>
                      <a:round/>
                      <a:headEnd type="none" w="med" len="med"/>
                      <a:tailEnd type="none" w="med" len="med"/>
                    </a:lnT>
                    <a:lnB w="19050" cap="flat" cmpd="sng" algn="ctr">
                      <a:solidFill>
                        <a:srgbClr val="8EAADB"/>
                      </a:solidFill>
                      <a:prstDash val="solid"/>
                      <a:round/>
                      <a:headEnd type="none" w="med" len="med"/>
                      <a:tailEnd type="none" w="med" len="med"/>
                    </a:lnB>
                    <a:solidFill>
                      <a:srgbClr val="DEEAF6"/>
                    </a:solidFill>
                  </a:tcPr>
                </a:tc>
                <a:tc>
                  <a:txBody>
                    <a:bodyPr/>
                    <a:lstStyle/>
                    <a:p>
                      <a:pPr marL="0" marR="0">
                        <a:lnSpc>
                          <a:spcPct val="107000"/>
                        </a:lnSpc>
                        <a:spcBef>
                          <a:spcPts val="0"/>
                        </a:spcBef>
                        <a:spcAft>
                          <a:spcPts val="800"/>
                        </a:spcAft>
                      </a:pPr>
                      <a:r>
                        <a:rPr lang="en-US" sz="1100" b="0" kern="100">
                          <a:solidFill>
                            <a:srgbClr val="2E74B5"/>
                          </a:solidFill>
                          <a:effectLst/>
                          <a:latin typeface="Aptos" panose="020B000402020202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9CC2E5"/>
                      </a:solidFill>
                      <a:prstDash val="solid"/>
                      <a:round/>
                      <a:headEnd type="none" w="med" len="med"/>
                      <a:tailEnd type="none" w="med" len="med"/>
                    </a:lnL>
                    <a:lnR>
                      <a:noFill/>
                    </a:lnR>
                    <a:lnT w="12700" cap="flat" cmpd="sng" algn="ctr">
                      <a:solidFill>
                        <a:srgbClr val="9CC2E5"/>
                      </a:solidFill>
                      <a:prstDash val="solid"/>
                      <a:round/>
                      <a:headEnd type="none" w="med" len="med"/>
                      <a:tailEnd type="none" w="med" len="med"/>
                    </a:lnT>
                    <a:lnB>
                      <a:noFill/>
                    </a:lnB>
                  </a:tcPr>
                </a:tc>
                <a:extLst>
                  <a:ext uri="{0D108BD9-81ED-4DB2-BD59-A6C34878D82A}">
                    <a16:rowId xmlns:a16="http://schemas.microsoft.com/office/drawing/2014/main" val="1140344716"/>
                  </a:ext>
                </a:extLst>
              </a:tr>
              <a:tr h="545906">
                <a:tc>
                  <a:txBody>
                    <a:bodyPr/>
                    <a:lstStyle/>
                    <a:p>
                      <a:pPr marL="0" marR="0">
                        <a:lnSpc>
                          <a:spcPct val="107000"/>
                        </a:lnSpc>
                        <a:spcBef>
                          <a:spcPts val="0"/>
                        </a:spcBef>
                        <a:spcAft>
                          <a:spcPts val="0"/>
                        </a:spcAft>
                      </a:pPr>
                      <a:r>
                        <a:rPr lang="es-419" sz="1000" b="0"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7: </a:t>
                      </a:r>
                      <a:endParaRPr lang="en-US" sz="1100" b="0"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0" kern="100" dirty="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Marcas de nacionalidad y de matrícula de las aeronaves</a:t>
                      </a:r>
                      <a:endParaRPr lang="en-US" sz="1100" b="0"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9050" cap="flat" cmpd="dbl" algn="ctr">
                      <a:solidFill>
                        <a:srgbClr val="8EAADB"/>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8EAADB"/>
                      </a:solidFill>
                      <a:prstDash val="solid"/>
                      <a:round/>
                      <a:headEnd type="none" w="med" len="med"/>
                      <a:tailEnd type="none" w="med" len="med"/>
                    </a:lnT>
                    <a:lnB w="19050" cap="flat" cmpd="dbl"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0"/>
                        </a:spcAft>
                      </a:pPr>
                      <a:r>
                        <a:rPr lang="es-419" sz="1000" b="0" kern="10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Anexo 14: </a:t>
                      </a:r>
                      <a:endParaRPr lang="en-US" sz="1100" b="0" kern="10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419" sz="1000" b="0" kern="100">
                          <a:solidFill>
                            <a:srgbClr val="203864"/>
                          </a:solidFill>
                          <a:effectLst/>
                          <a:latin typeface="Aptos" panose="020B0004020202020204" pitchFamily="34" charset="0"/>
                          <a:ea typeface="Calibri" panose="020F0502020204030204" pitchFamily="34" charset="0"/>
                          <a:cs typeface="Times New Roman" panose="02020603050405020304" pitchFamily="18" charset="0"/>
                        </a:rPr>
                        <a:t>Aeródromos</a:t>
                      </a:r>
                      <a:endParaRPr lang="en-US" sz="1100" b="0" kern="100">
                        <a:solidFill>
                          <a:srgbClr val="2E74B5"/>
                        </a:solidFill>
                        <a:effectLst/>
                        <a:latin typeface="Aptos" panose="020B00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9050" cap="flat" cmpd="sng" algn="ctr">
                      <a:solidFill>
                        <a:srgbClr val="8EAADB"/>
                      </a:solidFill>
                      <a:prstDash val="solid"/>
                      <a:round/>
                      <a:headEnd type="none" w="med" len="med"/>
                      <a:tailEnd type="none" w="med" len="med"/>
                    </a:lnT>
                    <a:lnB w="19050" cap="flat" cmpd="dbl" algn="ctr">
                      <a:solidFill>
                        <a:srgbClr val="8EAADB"/>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100" b="0" kern="100" dirty="0">
                          <a:solidFill>
                            <a:srgbClr val="2E74B5"/>
                          </a:solidFill>
                          <a:effectLst/>
                          <a:latin typeface="Aptos" panose="020B0004020202020204" pitchFamily="34"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9CC2E5"/>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3606274"/>
                  </a:ext>
                </a:extLst>
              </a:tr>
            </a:tbl>
          </a:graphicData>
        </a:graphic>
      </p:graphicFrame>
      <p:sp>
        <p:nvSpPr>
          <p:cNvPr id="5" name="TextBox 4">
            <a:extLst>
              <a:ext uri="{FF2B5EF4-FFF2-40B4-BE49-F238E27FC236}">
                <a16:creationId xmlns:a16="http://schemas.microsoft.com/office/drawing/2014/main" id="{C5DB22B3-7CB0-C4C1-EC96-4DF6E7844852}"/>
              </a:ext>
            </a:extLst>
          </p:cNvPr>
          <p:cNvSpPr txBox="1"/>
          <p:nvPr/>
        </p:nvSpPr>
        <p:spPr>
          <a:xfrm>
            <a:off x="8375724" y="5553003"/>
            <a:ext cx="2348867" cy="533591"/>
          </a:xfrm>
          <a:prstGeom prst="rect">
            <a:avLst/>
          </a:prstGeom>
          <a:solidFill>
            <a:schemeClr val="tx2">
              <a:lumMod val="20000"/>
              <a:lumOff val="80000"/>
            </a:schemeClr>
          </a:solidFill>
        </p:spPr>
        <p:txBody>
          <a:bodyPr wrap="square" rtlCol="0">
            <a:spAutoFit/>
          </a:bodyPr>
          <a:lstStyle/>
          <a:p>
            <a:pPr algn="just"/>
            <a:r>
              <a:rPr lang="es-ES" sz="1400" b="1" dirty="0">
                <a:solidFill>
                  <a:schemeClr val="accent1">
                    <a:lumMod val="50000"/>
                  </a:schemeClr>
                </a:solidFill>
                <a:latin typeface="Aptos" panose="020B0004020202020204" pitchFamily="34" charset="0"/>
              </a:rPr>
              <a:t>Son la base para los Reglamentos nacionales</a:t>
            </a:r>
            <a:endParaRPr lang="en-US" sz="1400" b="1" dirty="0">
              <a:solidFill>
                <a:schemeClr val="accent1">
                  <a:lumMod val="50000"/>
                </a:schemeClr>
              </a:solidFill>
              <a:latin typeface="Aptos" panose="020B0004020202020204" pitchFamily="34" charset="0"/>
            </a:endParaRPr>
          </a:p>
        </p:txBody>
      </p:sp>
    </p:spTree>
    <p:extLst>
      <p:ext uri="{BB962C8B-B14F-4D97-AF65-F5344CB8AC3E}">
        <p14:creationId xmlns:p14="http://schemas.microsoft.com/office/powerpoint/2010/main" val="292373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C393D-CF0C-E1CE-F09C-7FE82556CC7D}"/>
              </a:ext>
            </a:extLst>
          </p:cNvPr>
          <p:cNvSpPr txBox="1"/>
          <p:nvPr/>
        </p:nvSpPr>
        <p:spPr>
          <a:xfrm>
            <a:off x="928098" y="1031911"/>
            <a:ext cx="10335802" cy="492443"/>
          </a:xfrm>
          <a:prstGeom prst="rect">
            <a:avLst/>
          </a:prstGeom>
          <a:noFill/>
        </p:spPr>
        <p:txBody>
          <a:bodyPr wrap="square" rtlCol="0">
            <a:spAutoFit/>
          </a:bodyPr>
          <a:lstStyle/>
          <a:p>
            <a:pPr algn="ctr"/>
            <a:r>
              <a:rPr lang="es-419" sz="2600" b="1" dirty="0">
                <a:solidFill>
                  <a:schemeClr val="accent1">
                    <a:lumMod val="75000"/>
                  </a:schemeClr>
                </a:solidFill>
                <a:latin typeface="Aptos" panose="020B0004020202020204" pitchFamily="34" charset="0"/>
              </a:rPr>
              <a:t>OACI – USOAP</a:t>
            </a:r>
          </a:p>
        </p:txBody>
      </p:sp>
      <p:sp>
        <p:nvSpPr>
          <p:cNvPr id="6" name="TextBox 5">
            <a:extLst>
              <a:ext uri="{FF2B5EF4-FFF2-40B4-BE49-F238E27FC236}">
                <a16:creationId xmlns:a16="http://schemas.microsoft.com/office/drawing/2014/main" id="{B8FC8290-02B8-B85F-FE26-967C687E6111}"/>
              </a:ext>
            </a:extLst>
          </p:cNvPr>
          <p:cNvSpPr txBox="1"/>
          <p:nvPr/>
        </p:nvSpPr>
        <p:spPr>
          <a:xfrm>
            <a:off x="1455218" y="2462042"/>
            <a:ext cx="9281564" cy="923330"/>
          </a:xfrm>
          <a:prstGeom prst="rect">
            <a:avLst/>
          </a:prstGeom>
          <a:solidFill>
            <a:srgbClr val="FFFF00"/>
          </a:solidFill>
        </p:spPr>
        <p:txBody>
          <a:bodyPr wrap="square">
            <a:spAutoFit/>
          </a:bodyPr>
          <a:lstStyle/>
          <a:p>
            <a:pPr algn="just"/>
            <a:r>
              <a:rPr lang="es-ES" sz="1800" b="0" i="0" u="none" strike="noStrike" baseline="0" dirty="0">
                <a:solidFill>
                  <a:schemeClr val="accent1">
                    <a:lumMod val="75000"/>
                  </a:schemeClr>
                </a:solidFill>
                <a:latin typeface="Aptos" panose="020B0004020202020204" pitchFamily="34" charset="0"/>
              </a:rPr>
              <a:t>Es un programa universal de auditoría de la vigilancia de la seguridad operacional que comprende auditorías regulares, obligatorias, sistemáticas y armonizadas de la seguridad operacional,</a:t>
            </a:r>
            <a:r>
              <a:rPr lang="es-ES" dirty="0">
                <a:solidFill>
                  <a:schemeClr val="accent1">
                    <a:lumMod val="75000"/>
                  </a:schemeClr>
                </a:solidFill>
                <a:latin typeface="Aptos" panose="020B0004020202020204" pitchFamily="34" charset="0"/>
              </a:rPr>
              <a:t> </a:t>
            </a:r>
            <a:r>
              <a:rPr lang="es-ES" sz="1800" b="0" i="0" u="none" strike="noStrike" baseline="0" dirty="0">
                <a:solidFill>
                  <a:schemeClr val="accent1">
                    <a:lumMod val="75000"/>
                  </a:schemeClr>
                </a:solidFill>
                <a:latin typeface="Aptos" panose="020B0004020202020204" pitchFamily="34" charset="0"/>
              </a:rPr>
              <a:t>que habrá de realizar la OACI; y que se </a:t>
            </a:r>
            <a:r>
              <a:rPr lang="en-US" sz="1800" b="0" i="0" u="none" strike="noStrike" baseline="0" dirty="0">
                <a:solidFill>
                  <a:schemeClr val="accent1">
                    <a:lumMod val="75000"/>
                  </a:schemeClr>
                </a:solidFill>
                <a:latin typeface="Aptos" panose="020B0004020202020204" pitchFamily="34" charset="0"/>
              </a:rPr>
              <a:t>aplica a </a:t>
            </a:r>
            <a:r>
              <a:rPr lang="en-US" sz="1800" b="1" i="0" u="none" strike="noStrike" baseline="0" dirty="0">
                <a:solidFill>
                  <a:schemeClr val="accent1">
                    <a:lumMod val="75000"/>
                  </a:schemeClr>
                </a:solidFill>
                <a:latin typeface="Aptos" panose="020B0004020202020204" pitchFamily="34" charset="0"/>
              </a:rPr>
              <a:t>todos</a:t>
            </a:r>
            <a:r>
              <a:rPr lang="en-US" sz="1800" b="0" i="0" u="none" strike="noStrike" baseline="0" dirty="0">
                <a:solidFill>
                  <a:schemeClr val="accent1">
                    <a:lumMod val="75000"/>
                  </a:schemeClr>
                </a:solidFill>
                <a:latin typeface="Aptos" panose="020B0004020202020204" pitchFamily="34" charset="0"/>
              </a:rPr>
              <a:t> los Estados contratantes</a:t>
            </a:r>
            <a:endParaRPr lang="en-US" dirty="0">
              <a:solidFill>
                <a:schemeClr val="accent1">
                  <a:lumMod val="75000"/>
                </a:schemeClr>
              </a:solidFill>
              <a:latin typeface="Aptos" panose="020B0004020202020204" pitchFamily="34" charset="0"/>
            </a:endParaRPr>
          </a:p>
        </p:txBody>
      </p:sp>
      <p:sp>
        <p:nvSpPr>
          <p:cNvPr id="7" name="TextBox 6">
            <a:extLst>
              <a:ext uri="{FF2B5EF4-FFF2-40B4-BE49-F238E27FC236}">
                <a16:creationId xmlns:a16="http://schemas.microsoft.com/office/drawing/2014/main" id="{20B85E7B-E877-0B8D-3F72-A102E5F738D8}"/>
              </a:ext>
            </a:extLst>
          </p:cNvPr>
          <p:cNvSpPr txBox="1"/>
          <p:nvPr/>
        </p:nvSpPr>
        <p:spPr>
          <a:xfrm>
            <a:off x="1455217" y="3609762"/>
            <a:ext cx="9281564" cy="646331"/>
          </a:xfrm>
          <a:prstGeom prst="rect">
            <a:avLst/>
          </a:prstGeom>
          <a:solidFill>
            <a:srgbClr val="FFFF00"/>
          </a:solidFill>
        </p:spPr>
        <p:txBody>
          <a:bodyPr wrap="square">
            <a:spAutoFit/>
          </a:bodyPr>
          <a:lstStyle/>
          <a:p>
            <a:pPr algn="just"/>
            <a:r>
              <a:rPr lang="es-419" sz="1800" b="0" i="0" u="none" strike="noStrike" baseline="0" dirty="0">
                <a:solidFill>
                  <a:schemeClr val="accent1">
                    <a:lumMod val="75000"/>
                  </a:schemeClr>
                </a:solidFill>
                <a:latin typeface="Aptos" panose="020B0004020202020204" pitchFamily="34" charset="0"/>
              </a:rPr>
              <a:t>Mide las</a:t>
            </a:r>
            <a:r>
              <a:rPr lang="es-419" sz="1800" b="0" i="0" u="none" strike="noStrike" dirty="0">
                <a:solidFill>
                  <a:schemeClr val="accent1">
                    <a:lumMod val="75000"/>
                  </a:schemeClr>
                </a:solidFill>
                <a:latin typeface="Aptos" panose="020B0004020202020204" pitchFamily="34" charset="0"/>
              </a:rPr>
              <a:t> capacidades de un Estado respecto a la supervisión de la seguridad operacional, de acuerdo con ocho elementos críticos</a:t>
            </a:r>
            <a:endParaRPr lang="en-US" dirty="0">
              <a:solidFill>
                <a:schemeClr val="accent1">
                  <a:lumMod val="75000"/>
                </a:schemeClr>
              </a:solidFill>
              <a:latin typeface="Aptos" panose="020B0004020202020204" pitchFamily="34" charset="0"/>
            </a:endParaRPr>
          </a:p>
        </p:txBody>
      </p:sp>
    </p:spTree>
    <p:extLst>
      <p:ext uri="{BB962C8B-B14F-4D97-AF65-F5344CB8AC3E}">
        <p14:creationId xmlns:p14="http://schemas.microsoft.com/office/powerpoint/2010/main" val="225783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BBE28-34AA-A3FF-16D0-2F99787CA1A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C461F19-C194-195F-8619-D96918562AB6}"/>
              </a:ext>
            </a:extLst>
          </p:cNvPr>
          <p:cNvSpPr txBox="1"/>
          <p:nvPr/>
        </p:nvSpPr>
        <p:spPr>
          <a:xfrm>
            <a:off x="928098" y="1031911"/>
            <a:ext cx="10335802" cy="461665"/>
          </a:xfrm>
          <a:prstGeom prst="rect">
            <a:avLst/>
          </a:prstGeom>
          <a:noFill/>
        </p:spPr>
        <p:txBody>
          <a:bodyPr wrap="square" rtlCol="0">
            <a:spAutoFit/>
          </a:bodyPr>
          <a:lstStyle/>
          <a:p>
            <a:pPr algn="ctr"/>
            <a:r>
              <a:rPr lang="es-419" sz="2400" b="1" dirty="0">
                <a:solidFill>
                  <a:schemeClr val="accent1">
                    <a:lumMod val="75000"/>
                  </a:schemeClr>
                </a:solidFill>
                <a:latin typeface="Aptos" panose="020B0004020202020204" pitchFamily="34" charset="0"/>
              </a:rPr>
              <a:t>USOAP – Áreas de auditoría</a:t>
            </a:r>
          </a:p>
        </p:txBody>
      </p:sp>
      <p:sp>
        <p:nvSpPr>
          <p:cNvPr id="3" name="TextBox 2">
            <a:extLst>
              <a:ext uri="{FF2B5EF4-FFF2-40B4-BE49-F238E27FC236}">
                <a16:creationId xmlns:a16="http://schemas.microsoft.com/office/drawing/2014/main" id="{66164FED-2AC6-5D4A-B470-CC2218CEDB6F}"/>
              </a:ext>
            </a:extLst>
          </p:cNvPr>
          <p:cNvSpPr txBox="1"/>
          <p:nvPr/>
        </p:nvSpPr>
        <p:spPr>
          <a:xfrm>
            <a:off x="928098" y="2453888"/>
            <a:ext cx="10335802" cy="1323439"/>
          </a:xfrm>
          <a:prstGeom prst="rect">
            <a:avLst/>
          </a:prstGeom>
          <a:noFill/>
        </p:spPr>
        <p:txBody>
          <a:bodyPr wrap="square" rtlCol="0">
            <a:spAutoFit/>
          </a:bodyPr>
          <a:lstStyle/>
          <a:p>
            <a:pPr algn="ctr"/>
            <a:r>
              <a:rPr lang="es-419" sz="8000" b="1" dirty="0">
                <a:solidFill>
                  <a:schemeClr val="accent1">
                    <a:lumMod val="75000"/>
                  </a:schemeClr>
                </a:solidFill>
                <a:latin typeface="Aptos" panose="020B0004020202020204" pitchFamily="34" charset="0"/>
              </a:rPr>
              <a:t>iSTARS</a:t>
            </a:r>
          </a:p>
        </p:txBody>
      </p:sp>
    </p:spTree>
    <p:extLst>
      <p:ext uri="{BB962C8B-B14F-4D97-AF65-F5344CB8AC3E}">
        <p14:creationId xmlns:p14="http://schemas.microsoft.com/office/powerpoint/2010/main" val="1890122238"/>
      </p:ext>
    </p:extLst>
  </p:cSld>
  <p:clrMapOvr>
    <a:masterClrMapping/>
  </p:clrMapOvr>
</p:sld>
</file>

<file path=ppt/theme/theme1.xml><?xml version="1.0" encoding="utf-8"?>
<a:theme xmlns:a="http://schemas.openxmlformats.org/drawingml/2006/main" name="Office Theme">
  <a:themeElements>
    <a:clrScheme name="col">
      <a:dk1>
        <a:srgbClr val="000000"/>
      </a:dk1>
      <a:lt1>
        <a:srgbClr val="FFFFFF"/>
      </a:lt1>
      <a:dk2>
        <a:srgbClr val="2D3847"/>
      </a:dk2>
      <a:lt2>
        <a:srgbClr val="E7E6E6"/>
      </a:lt2>
      <a:accent1>
        <a:srgbClr val="1372E6"/>
      </a:accent1>
      <a:accent2>
        <a:srgbClr val="008DC3"/>
      </a:accent2>
      <a:accent3>
        <a:srgbClr val="00B0F0"/>
      </a:accent3>
      <a:accent4>
        <a:srgbClr val="007EAE"/>
      </a:accent4>
      <a:accent5>
        <a:srgbClr val="4C95F2"/>
      </a:accent5>
      <a:accent6>
        <a:srgbClr val="07C8EF"/>
      </a:accent6>
      <a:hlink>
        <a:srgbClr val="0563C1"/>
      </a:hlink>
      <a:folHlink>
        <a:srgbClr val="954F72"/>
      </a:folHlink>
    </a:clrScheme>
    <a:fontScheme name="Custom 10">
      <a:majorFont>
        <a:latin typeface="Work Sans"/>
        <a:ea typeface=""/>
        <a:cs typeface=""/>
      </a:majorFont>
      <a:minorFont>
        <a:latin typeface="Work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9550</TotalTime>
  <Words>3015</Words>
  <Application>Microsoft Office PowerPoint</Application>
  <PresentationFormat>Widescreen</PresentationFormat>
  <Paragraphs>260</Paragraphs>
  <Slides>35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Aptos</vt:lpstr>
      <vt:lpstr>Arial</vt:lpstr>
      <vt:lpstr>Calibri</vt:lpstr>
      <vt:lpstr>Work Sans</vt:lpstr>
      <vt:lpstr>Work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Bayu Kresna</dc:creator>
  <cp:lastModifiedBy>Fernando Zeledon Estrada</cp:lastModifiedBy>
  <cp:revision>367</cp:revision>
  <dcterms:created xsi:type="dcterms:W3CDTF">2019-05-09T01:59:38Z</dcterms:created>
  <dcterms:modified xsi:type="dcterms:W3CDTF">2024-10-09T16:12:13Z</dcterms:modified>
</cp:coreProperties>
</file>