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6" r:id="rId4"/>
    <p:sldId id="363" r:id="rId5"/>
    <p:sldId id="365" r:id="rId6"/>
    <p:sldId id="364" r:id="rId7"/>
    <p:sldId id="380" r:id="rId8"/>
    <p:sldId id="367" r:id="rId9"/>
    <p:sldId id="369" r:id="rId10"/>
    <p:sldId id="381" r:id="rId11"/>
    <p:sldId id="370" r:id="rId12"/>
    <p:sldId id="372" r:id="rId13"/>
    <p:sldId id="373" r:id="rId14"/>
    <p:sldId id="376" r:id="rId15"/>
    <p:sldId id="377" r:id="rId16"/>
    <p:sldId id="378" r:id="rId17"/>
    <p:sldId id="382" r:id="rId18"/>
    <p:sldId id="379" r:id="rId19"/>
    <p:sldId id="3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pos="7015" userDrawn="1">
          <p15:clr>
            <a:srgbClr val="FBAE40"/>
          </p15:clr>
        </p15:guide>
        <p15:guide id="6" pos="665" userDrawn="1">
          <p15:clr>
            <a:srgbClr val="FBAE4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9E"/>
    <a:srgbClr val="007EAE"/>
    <a:srgbClr val="1372E6"/>
    <a:srgbClr val="F2B800"/>
    <a:srgbClr val="4C95F2"/>
    <a:srgbClr val="00B0F0"/>
    <a:srgbClr val="008DC3"/>
    <a:srgbClr val="F6F9FF"/>
    <a:srgbClr val="1D2637"/>
    <a:srgbClr val="27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3A981-4401-488D-9545-0A92EC35437F}" v="132" dt="2023-05-18T10:22:44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4" autoAdjust="0"/>
    <p:restoredTop sz="93979" autoAdjust="0"/>
  </p:normalViewPr>
  <p:slideViewPr>
    <p:cSldViewPr snapToGrid="0" showGuides="1">
      <p:cViewPr varScale="1">
        <p:scale>
          <a:sx n="64" d="100"/>
          <a:sy n="64" d="100"/>
        </p:scale>
        <p:origin x="384" y="48"/>
      </p:cViewPr>
      <p:guideLst>
        <p:guide orient="horz" pos="346"/>
        <p:guide pos="211"/>
        <p:guide orient="horz" pos="3974"/>
        <p:guide pos="7469"/>
        <p:guide pos="7015"/>
        <p:guide pos="6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-6090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Pena" userId="3e4ddee9-5419-43f0-a70f-b8a71211c913" providerId="ADAL" clId="{D4D3A981-4401-488D-9545-0A92EC35437F}"/>
    <pc:docChg chg="undo custSel addSld delSld modSld">
      <pc:chgData name="Jose Pena" userId="3e4ddee9-5419-43f0-a70f-b8a71211c913" providerId="ADAL" clId="{D4D3A981-4401-488D-9545-0A92EC35437F}" dt="2023-05-18T10:22:44.519" v="235" actId="1036"/>
      <pc:docMkLst>
        <pc:docMk/>
      </pc:docMkLst>
      <pc:sldChg chg="modSp mod">
        <pc:chgData name="Jose Pena" userId="3e4ddee9-5419-43f0-a70f-b8a71211c913" providerId="ADAL" clId="{D4D3A981-4401-488D-9545-0A92EC35437F}" dt="2023-05-15T15:24:48.286" v="0" actId="14100"/>
        <pc:sldMkLst>
          <pc:docMk/>
          <pc:sldMk cId="3084707365" sldId="363"/>
        </pc:sldMkLst>
        <pc:spChg chg="mod">
          <ac:chgData name="Jose Pena" userId="3e4ddee9-5419-43f0-a70f-b8a71211c913" providerId="ADAL" clId="{D4D3A981-4401-488D-9545-0A92EC35437F}" dt="2023-05-15T15:24:48.286" v="0" actId="14100"/>
          <ac:spMkLst>
            <pc:docMk/>
            <pc:sldMk cId="3084707365" sldId="363"/>
            <ac:spMk id="69" creationId="{00000000-0000-0000-0000-000000000000}"/>
          </ac:spMkLst>
        </pc:spChg>
      </pc:sldChg>
      <pc:sldChg chg="modSp mod">
        <pc:chgData name="Jose Pena" userId="3e4ddee9-5419-43f0-a70f-b8a71211c913" providerId="ADAL" clId="{D4D3A981-4401-488D-9545-0A92EC35437F}" dt="2023-05-15T15:27:52.117" v="2" actId="404"/>
        <pc:sldMkLst>
          <pc:docMk/>
          <pc:sldMk cId="626921809" sldId="367"/>
        </pc:sldMkLst>
        <pc:graphicFrameChg chg="mod modGraphic">
          <ac:chgData name="Jose Pena" userId="3e4ddee9-5419-43f0-a70f-b8a71211c913" providerId="ADAL" clId="{D4D3A981-4401-488D-9545-0A92EC35437F}" dt="2023-05-15T15:27:52.117" v="2" actId="404"/>
          <ac:graphicFrameMkLst>
            <pc:docMk/>
            <pc:sldMk cId="626921809" sldId="367"/>
            <ac:graphicFrameMk id="4" creationId="{00000000-0000-0000-0000-000000000000}"/>
          </ac:graphicFrameMkLst>
        </pc:graphicFrameChg>
      </pc:sldChg>
      <pc:sldChg chg="modSp">
        <pc:chgData name="Jose Pena" userId="3e4ddee9-5419-43f0-a70f-b8a71211c913" providerId="ADAL" clId="{D4D3A981-4401-488D-9545-0A92EC35437F}" dt="2023-05-15T21:07:00.449" v="115" actId="20577"/>
        <pc:sldMkLst>
          <pc:docMk/>
          <pc:sldMk cId="27060035" sldId="370"/>
        </pc:sldMkLst>
        <pc:graphicFrameChg chg="mod">
          <ac:chgData name="Jose Pena" userId="3e4ddee9-5419-43f0-a70f-b8a71211c913" providerId="ADAL" clId="{D4D3A981-4401-488D-9545-0A92EC35437F}" dt="2023-05-15T21:07:00.449" v="115" actId="20577"/>
          <ac:graphicFrameMkLst>
            <pc:docMk/>
            <pc:sldMk cId="27060035" sldId="370"/>
            <ac:graphicFrameMk id="2" creationId="{00000000-0000-0000-0000-000000000000}"/>
          </ac:graphicFrameMkLst>
        </pc:graphicFrameChg>
      </pc:sldChg>
      <pc:sldChg chg="addSp delSp modSp mod">
        <pc:chgData name="Jose Pena" userId="3e4ddee9-5419-43f0-a70f-b8a71211c913" providerId="ADAL" clId="{D4D3A981-4401-488D-9545-0A92EC35437F}" dt="2023-05-15T18:41:53.114" v="61" actId="1076"/>
        <pc:sldMkLst>
          <pc:docMk/>
          <pc:sldMk cId="3521996388" sldId="373"/>
        </pc:sldMkLst>
        <pc:spChg chg="add del mod">
          <ac:chgData name="Jose Pena" userId="3e4ddee9-5419-43f0-a70f-b8a71211c913" providerId="ADAL" clId="{D4D3A981-4401-488D-9545-0A92EC35437F}" dt="2023-05-15T18:39:13.964" v="14"/>
          <ac:spMkLst>
            <pc:docMk/>
            <pc:sldMk cId="3521996388" sldId="373"/>
            <ac:spMk id="4" creationId="{6F184E70-B058-EB98-281E-B043E99CEFCF}"/>
          </ac:spMkLst>
        </pc:spChg>
        <pc:spChg chg="add del mod">
          <ac:chgData name="Jose Pena" userId="3e4ddee9-5419-43f0-a70f-b8a71211c913" providerId="ADAL" clId="{D4D3A981-4401-488D-9545-0A92EC35437F}" dt="2023-05-15T18:40:56.664" v="34" actId="478"/>
          <ac:spMkLst>
            <pc:docMk/>
            <pc:sldMk cId="3521996388" sldId="373"/>
            <ac:spMk id="7" creationId="{E24D662B-660C-56FE-D912-67B321EEB978}"/>
          </ac:spMkLst>
        </pc:spChg>
        <pc:spChg chg="del mod topLvl">
          <ac:chgData name="Jose Pena" userId="3e4ddee9-5419-43f0-a70f-b8a71211c913" providerId="ADAL" clId="{D4D3A981-4401-488D-9545-0A92EC35437F}" dt="2023-05-15T18:41:00.425" v="35" actId="478"/>
          <ac:spMkLst>
            <pc:docMk/>
            <pc:sldMk cId="3521996388" sldId="373"/>
            <ac:spMk id="9" creationId="{430975CC-CD9F-E394-0C4B-B283479400E0}"/>
          </ac:spMkLst>
        </pc:spChg>
        <pc:spChg chg="mod topLvl">
          <ac:chgData name="Jose Pena" userId="3e4ddee9-5419-43f0-a70f-b8a71211c913" providerId="ADAL" clId="{D4D3A981-4401-488D-9545-0A92EC35437F}" dt="2023-05-15T18:41:00.425" v="35" actId="478"/>
          <ac:spMkLst>
            <pc:docMk/>
            <pc:sldMk cId="3521996388" sldId="373"/>
            <ac:spMk id="10" creationId="{A9141950-CFA5-CEFC-8B02-3E4DDAEE5CCF}"/>
          </ac:spMkLst>
        </pc:spChg>
        <pc:spChg chg="add mod">
          <ac:chgData name="Jose Pena" userId="3e4ddee9-5419-43f0-a70f-b8a71211c913" providerId="ADAL" clId="{D4D3A981-4401-488D-9545-0A92EC35437F}" dt="2023-05-15T18:41:49.058" v="60" actId="1076"/>
          <ac:spMkLst>
            <pc:docMk/>
            <pc:sldMk cId="3521996388" sldId="373"/>
            <ac:spMk id="11" creationId="{8598CE6B-F6EC-ECDF-A470-F67373F662F4}"/>
          </ac:spMkLst>
        </pc:spChg>
        <pc:spChg chg="mod ord">
          <ac:chgData name="Jose Pena" userId="3e4ddee9-5419-43f0-a70f-b8a71211c913" providerId="ADAL" clId="{D4D3A981-4401-488D-9545-0A92EC35437F}" dt="2023-05-15T18:38:39.467" v="9" actId="166"/>
          <ac:spMkLst>
            <pc:docMk/>
            <pc:sldMk cId="3521996388" sldId="373"/>
            <ac:spMk id="21" creationId="{00000000-0000-0000-0000-000000000000}"/>
          </ac:spMkLst>
        </pc:spChg>
        <pc:spChg chg="mod">
          <ac:chgData name="Jose Pena" userId="3e4ddee9-5419-43f0-a70f-b8a71211c913" providerId="ADAL" clId="{D4D3A981-4401-488D-9545-0A92EC35437F}" dt="2023-05-15T18:38:57.387" v="11" actId="1076"/>
          <ac:spMkLst>
            <pc:docMk/>
            <pc:sldMk cId="3521996388" sldId="373"/>
            <ac:spMk id="22" creationId="{00000000-0000-0000-0000-000000000000}"/>
          </ac:spMkLst>
        </pc:spChg>
        <pc:grpChg chg="add del mod">
          <ac:chgData name="Jose Pena" userId="3e4ddee9-5419-43f0-a70f-b8a71211c913" providerId="ADAL" clId="{D4D3A981-4401-488D-9545-0A92EC35437F}" dt="2023-05-15T18:41:00.425" v="35" actId="478"/>
          <ac:grpSpMkLst>
            <pc:docMk/>
            <pc:sldMk cId="3521996388" sldId="373"/>
            <ac:grpSpMk id="8" creationId="{BF8BB3CB-FC15-ECF3-925E-D41D264B0B73}"/>
          </ac:grpSpMkLst>
        </pc:grpChg>
        <pc:picChg chg="add mod">
          <ac:chgData name="Jose Pena" userId="3e4ddee9-5419-43f0-a70f-b8a71211c913" providerId="ADAL" clId="{D4D3A981-4401-488D-9545-0A92EC35437F}" dt="2023-05-15T18:38:20.033" v="6" actId="571"/>
          <ac:picMkLst>
            <pc:docMk/>
            <pc:sldMk cId="3521996388" sldId="373"/>
            <ac:picMk id="2" creationId="{EA589BB7-BD48-3187-5C98-36720F50DF31}"/>
          </ac:picMkLst>
        </pc:picChg>
        <pc:picChg chg="add del mod">
          <ac:chgData name="Jose Pena" userId="3e4ddee9-5419-43f0-a70f-b8a71211c913" providerId="ADAL" clId="{D4D3A981-4401-488D-9545-0A92EC35437F}" dt="2023-05-15T18:39:13.964" v="14"/>
          <ac:picMkLst>
            <pc:docMk/>
            <pc:sldMk cId="3521996388" sldId="373"/>
            <ac:picMk id="3" creationId="{F2F50693-8C27-5FC1-67AD-B13C1D561656}"/>
          </ac:picMkLst>
        </pc:picChg>
        <pc:picChg chg="add del">
          <ac:chgData name="Jose Pena" userId="3e4ddee9-5419-43f0-a70f-b8a71211c913" providerId="ADAL" clId="{D4D3A981-4401-488D-9545-0A92EC35437F}" dt="2023-05-15T18:39:17.733" v="16"/>
          <ac:picMkLst>
            <pc:docMk/>
            <pc:sldMk cId="3521996388" sldId="373"/>
            <ac:picMk id="5" creationId="{4BFFC6C6-19B5-558B-C98E-15068458D1C9}"/>
          </ac:picMkLst>
        </pc:picChg>
        <pc:picChg chg="add mod modCrop">
          <ac:chgData name="Jose Pena" userId="3e4ddee9-5419-43f0-a70f-b8a71211c913" providerId="ADAL" clId="{D4D3A981-4401-488D-9545-0A92EC35437F}" dt="2023-05-15T18:41:53.114" v="61" actId="1076"/>
          <ac:picMkLst>
            <pc:docMk/>
            <pc:sldMk cId="3521996388" sldId="373"/>
            <ac:picMk id="6" creationId="{5866FF84-7DA4-81F3-0ACC-B8CA79163624}"/>
          </ac:picMkLst>
        </pc:picChg>
        <pc:picChg chg="del">
          <ac:chgData name="Jose Pena" userId="3e4ddee9-5419-43f0-a70f-b8a71211c913" providerId="ADAL" clId="{D4D3A981-4401-488D-9545-0A92EC35437F}" dt="2023-05-15T18:38:23.473" v="7" actId="478"/>
          <ac:picMkLst>
            <pc:docMk/>
            <pc:sldMk cId="3521996388" sldId="373"/>
            <ac:picMk id="16" creationId="{00000000-0000-0000-0000-000000000000}"/>
          </ac:picMkLst>
        </pc:picChg>
        <pc:picChg chg="mod">
          <ac:chgData name="Jose Pena" userId="3e4ddee9-5419-43f0-a70f-b8a71211c913" providerId="ADAL" clId="{D4D3A981-4401-488D-9545-0A92EC35437F}" dt="2023-05-15T18:38:49.824" v="10" actId="1076"/>
          <ac:picMkLst>
            <pc:docMk/>
            <pc:sldMk cId="3521996388" sldId="373"/>
            <ac:picMk id="17" creationId="{00000000-0000-0000-0000-000000000000}"/>
          </ac:picMkLst>
        </pc:picChg>
      </pc:sldChg>
      <pc:sldChg chg="addSp delSp modSp mod">
        <pc:chgData name="Jose Pena" userId="3e4ddee9-5419-43f0-a70f-b8a71211c913" providerId="ADAL" clId="{D4D3A981-4401-488D-9545-0A92EC35437F}" dt="2023-05-15T18:50:31.909" v="100" actId="167"/>
        <pc:sldMkLst>
          <pc:docMk/>
          <pc:sldMk cId="511969898" sldId="374"/>
        </pc:sldMkLst>
        <pc:spChg chg="add del">
          <ac:chgData name="Jose Pena" userId="3e4ddee9-5419-43f0-a70f-b8a71211c913" providerId="ADAL" clId="{D4D3A981-4401-488D-9545-0A92EC35437F}" dt="2023-05-15T18:39:22.298" v="17" actId="21"/>
          <ac:spMkLst>
            <pc:docMk/>
            <pc:sldMk cId="511969898" sldId="374"/>
            <ac:spMk id="6" creationId="{00000000-0000-0000-0000-000000000000}"/>
          </ac:spMkLst>
        </pc:spChg>
        <pc:spChg chg="mod">
          <ac:chgData name="Jose Pena" userId="3e4ddee9-5419-43f0-a70f-b8a71211c913" providerId="ADAL" clId="{D4D3A981-4401-488D-9545-0A92EC35437F}" dt="2023-05-15T18:42:18.359" v="68" actId="20577"/>
          <ac:spMkLst>
            <pc:docMk/>
            <pc:sldMk cId="511969898" sldId="374"/>
            <ac:spMk id="11" creationId="{00000000-0000-0000-0000-000000000000}"/>
          </ac:spMkLst>
        </pc:spChg>
        <pc:spChg chg="mod">
          <ac:chgData name="Jose Pena" userId="3e4ddee9-5419-43f0-a70f-b8a71211c913" providerId="ADAL" clId="{D4D3A981-4401-488D-9545-0A92EC35437F}" dt="2023-05-15T18:42:27.905" v="76" actId="20577"/>
          <ac:spMkLst>
            <pc:docMk/>
            <pc:sldMk cId="511969898" sldId="374"/>
            <ac:spMk id="12" creationId="{00000000-0000-0000-0000-000000000000}"/>
          </ac:spMkLst>
        </pc:spChg>
        <pc:spChg chg="add del">
          <ac:chgData name="Jose Pena" userId="3e4ddee9-5419-43f0-a70f-b8a71211c913" providerId="ADAL" clId="{D4D3A981-4401-488D-9545-0A92EC35437F}" dt="2023-05-15T18:46:29.717" v="79" actId="478"/>
          <ac:spMkLst>
            <pc:docMk/>
            <pc:sldMk cId="511969898" sldId="374"/>
            <ac:spMk id="13" creationId="{497F6DA9-DD55-1FE2-CCFE-3F553A3C3517}"/>
          </ac:spMkLst>
        </pc:spChg>
        <pc:grpChg chg="add mod">
          <ac:chgData name="Jose Pena" userId="3e4ddee9-5419-43f0-a70f-b8a71211c913" providerId="ADAL" clId="{D4D3A981-4401-488D-9545-0A92EC35437F}" dt="2023-05-15T18:50:31.909" v="100" actId="167"/>
          <ac:grpSpMkLst>
            <pc:docMk/>
            <pc:sldMk cId="511969898" sldId="374"/>
            <ac:grpSpMk id="16" creationId="{D23FD2C7-46B1-2526-BA40-474AEF73C9CC}"/>
          </ac:grpSpMkLst>
        </pc:grpChg>
        <pc:picChg chg="add del">
          <ac:chgData name="Jose Pena" userId="3e4ddee9-5419-43f0-a70f-b8a71211c913" providerId="ADAL" clId="{D4D3A981-4401-488D-9545-0A92EC35437F}" dt="2023-05-15T18:42:33.233" v="77" actId="478"/>
          <ac:picMkLst>
            <pc:docMk/>
            <pc:sldMk cId="511969898" sldId="374"/>
            <ac:picMk id="3" creationId="{00000000-0000-0000-0000-000000000000}"/>
          </ac:picMkLst>
        </pc:picChg>
        <pc:picChg chg="add mod ord modCrop">
          <ac:chgData name="Jose Pena" userId="3e4ddee9-5419-43f0-a70f-b8a71211c913" providerId="ADAL" clId="{D4D3A981-4401-488D-9545-0A92EC35437F}" dt="2023-05-15T18:50:25.335" v="99" actId="164"/>
          <ac:picMkLst>
            <pc:docMk/>
            <pc:sldMk cId="511969898" sldId="374"/>
            <ac:picMk id="15" creationId="{75E2577E-8F7E-6920-A078-1C7ADC7EF25A}"/>
          </ac:picMkLst>
        </pc:picChg>
        <pc:picChg chg="add mod">
          <ac:chgData name="Jose Pena" userId="3e4ddee9-5419-43f0-a70f-b8a71211c913" providerId="ADAL" clId="{D4D3A981-4401-488D-9545-0A92EC35437F}" dt="2023-05-15T18:50:25.335" v="99" actId="164"/>
          <ac:picMkLst>
            <pc:docMk/>
            <pc:sldMk cId="511969898" sldId="374"/>
            <ac:picMk id="1028" creationId="{77583A32-DD89-6BC0-4F19-388E752D01B0}"/>
          </ac:picMkLst>
        </pc:picChg>
      </pc:sldChg>
      <pc:sldChg chg="modSp mod">
        <pc:chgData name="Jose Pena" userId="3e4ddee9-5419-43f0-a70f-b8a71211c913" providerId="ADAL" clId="{D4D3A981-4401-488D-9545-0A92EC35437F}" dt="2023-05-15T15:42:12.131" v="4" actId="14100"/>
        <pc:sldMkLst>
          <pc:docMk/>
          <pc:sldMk cId="3972835517" sldId="377"/>
        </pc:sldMkLst>
        <pc:spChg chg="mod">
          <ac:chgData name="Jose Pena" userId="3e4ddee9-5419-43f0-a70f-b8a71211c913" providerId="ADAL" clId="{D4D3A981-4401-488D-9545-0A92EC35437F}" dt="2023-05-15T15:42:12.131" v="4" actId="14100"/>
          <ac:spMkLst>
            <pc:docMk/>
            <pc:sldMk cId="3972835517" sldId="377"/>
            <ac:spMk id="4" creationId="{00000000-0000-0000-0000-000000000000}"/>
          </ac:spMkLst>
        </pc:spChg>
      </pc:sldChg>
      <pc:sldChg chg="modSp mod">
        <pc:chgData name="Jose Pena" userId="3e4ddee9-5419-43f0-a70f-b8a71211c913" providerId="ADAL" clId="{D4D3A981-4401-488D-9545-0A92EC35437F}" dt="2023-05-15T15:42:51.803" v="5" actId="14100"/>
        <pc:sldMkLst>
          <pc:docMk/>
          <pc:sldMk cId="1847215574" sldId="378"/>
        </pc:sldMkLst>
        <pc:spChg chg="mod">
          <ac:chgData name="Jose Pena" userId="3e4ddee9-5419-43f0-a70f-b8a71211c913" providerId="ADAL" clId="{D4D3A981-4401-488D-9545-0A92EC35437F}" dt="2023-05-15T15:42:51.803" v="5" actId="14100"/>
          <ac:spMkLst>
            <pc:docMk/>
            <pc:sldMk cId="1847215574" sldId="378"/>
            <ac:spMk id="4" creationId="{00000000-0000-0000-0000-000000000000}"/>
          </ac:spMkLst>
        </pc:spChg>
      </pc:sldChg>
      <pc:sldChg chg="addSp delSp modSp mod modAnim">
        <pc:chgData name="Jose Pena" userId="3e4ddee9-5419-43f0-a70f-b8a71211c913" providerId="ADAL" clId="{D4D3A981-4401-488D-9545-0A92EC35437F}" dt="2023-05-18T10:22:44.519" v="235" actId="1036"/>
        <pc:sldMkLst>
          <pc:docMk/>
          <pc:sldMk cId="2772957926" sldId="379"/>
        </pc:sldMkLst>
        <pc:spChg chg="mod">
          <ac:chgData name="Jose Pena" userId="3e4ddee9-5419-43f0-a70f-b8a71211c913" providerId="ADAL" clId="{D4D3A981-4401-488D-9545-0A92EC35437F}" dt="2023-05-18T10:22:44.519" v="235" actId="1036"/>
          <ac:spMkLst>
            <pc:docMk/>
            <pc:sldMk cId="2772957926" sldId="379"/>
            <ac:spMk id="3" creationId="{00000000-0000-0000-0000-000000000000}"/>
          </ac:spMkLst>
        </pc:spChg>
        <pc:spChg chg="add del mod">
          <ac:chgData name="Jose Pena" userId="3e4ddee9-5419-43f0-a70f-b8a71211c913" providerId="ADAL" clId="{D4D3A981-4401-488D-9545-0A92EC35437F}" dt="2023-05-18T10:21:07.342" v="216" actId="478"/>
          <ac:spMkLst>
            <pc:docMk/>
            <pc:sldMk cId="2772957926" sldId="379"/>
            <ac:spMk id="5" creationId="{E5BB7B3D-A2D8-8F78-C98E-BF16C34E6E03}"/>
          </ac:spMkLst>
        </pc:spChg>
        <pc:graphicFrameChg chg="mod">
          <ac:chgData name="Jose Pena" userId="3e4ddee9-5419-43f0-a70f-b8a71211c913" providerId="ADAL" clId="{D4D3A981-4401-488D-9545-0A92EC35437F}" dt="2023-05-18T10:22:44.519" v="235" actId="1036"/>
          <ac:graphicFrameMkLst>
            <pc:docMk/>
            <pc:sldMk cId="2772957926" sldId="379"/>
            <ac:graphicFrameMk id="4" creationId="{00000000-0000-0000-0000-000000000000}"/>
          </ac:graphicFrameMkLst>
        </pc:graphicFrameChg>
      </pc:sldChg>
      <pc:sldChg chg="modSp add del mod">
        <pc:chgData name="Jose Pena" userId="3e4ddee9-5419-43f0-a70f-b8a71211c913" providerId="ADAL" clId="{D4D3A981-4401-488D-9545-0A92EC35437F}" dt="2023-05-18T10:17:55.671" v="116" actId="47"/>
        <pc:sldMkLst>
          <pc:docMk/>
          <pc:sldMk cId="3762707958" sldId="380"/>
        </pc:sldMkLst>
        <pc:graphicFrameChg chg="modGraphic">
          <ac:chgData name="Jose Pena" userId="3e4ddee9-5419-43f0-a70f-b8a71211c913" providerId="ADAL" clId="{D4D3A981-4401-488D-9545-0A92EC35437F}" dt="2023-05-15T18:55:13.123" v="105" actId="20577"/>
          <ac:graphicFrameMkLst>
            <pc:docMk/>
            <pc:sldMk cId="3762707958" sldId="380"/>
            <ac:graphicFrameMk id="4" creationId="{00000000-0000-0000-0000-000000000000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14534-21DF-4CAA-806D-11D12891E63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391BF1-2BE1-4D28-BEDF-4180B981DCDB}">
      <dgm:prSet phldrT="[Text]" custT="1"/>
      <dgm:spPr/>
      <dgm:t>
        <a:bodyPr/>
        <a:lstStyle/>
        <a:p>
          <a:r>
            <a:rPr lang="es-PE" sz="1800" noProof="0" dirty="0"/>
            <a:t>Aeronavegabilidad</a:t>
          </a:r>
        </a:p>
      </dgm:t>
    </dgm:pt>
    <dgm:pt modelId="{5125634F-DBCA-48E8-82FF-82E78FB4E969}" type="parTrans" cxnId="{120D2F3E-8929-4EA1-A201-D7536420E252}">
      <dgm:prSet/>
      <dgm:spPr/>
      <dgm:t>
        <a:bodyPr/>
        <a:lstStyle/>
        <a:p>
          <a:endParaRPr lang="es-PE" sz="1800" noProof="0" dirty="0"/>
        </a:p>
      </dgm:t>
    </dgm:pt>
    <dgm:pt modelId="{66E577D2-E2C1-46CD-A3B9-9D3E6A2FD9CE}" type="sibTrans" cxnId="{120D2F3E-8929-4EA1-A201-D7536420E252}">
      <dgm:prSet/>
      <dgm:spPr/>
      <dgm:t>
        <a:bodyPr/>
        <a:lstStyle/>
        <a:p>
          <a:endParaRPr lang="es-PE" sz="1800" noProof="0" dirty="0"/>
        </a:p>
      </dgm:t>
    </dgm:pt>
    <dgm:pt modelId="{5BB41536-0A36-46FA-B4C5-0E0B635FB023}">
      <dgm:prSet phldrT="[Text]" custT="1"/>
      <dgm:spPr/>
      <dgm:t>
        <a:bodyPr/>
        <a:lstStyle/>
        <a:p>
          <a:r>
            <a:rPr lang="es-PE" sz="1800" noProof="0" dirty="0"/>
            <a:t>Operaciones y mercancías peligrosas</a:t>
          </a:r>
        </a:p>
      </dgm:t>
    </dgm:pt>
    <dgm:pt modelId="{BA11C0DA-B23C-4C73-A20E-18F2956E6715}" type="parTrans" cxnId="{E5B383A2-26C4-42CF-ACE8-D3A6623F097A}">
      <dgm:prSet/>
      <dgm:spPr/>
      <dgm:t>
        <a:bodyPr/>
        <a:lstStyle/>
        <a:p>
          <a:endParaRPr lang="es-PE" sz="1800" noProof="0" dirty="0"/>
        </a:p>
      </dgm:t>
    </dgm:pt>
    <dgm:pt modelId="{B0EAB17F-2E38-4FEA-8047-56BC4DE94124}" type="sibTrans" cxnId="{E5B383A2-26C4-42CF-ACE8-D3A6623F097A}">
      <dgm:prSet/>
      <dgm:spPr/>
      <dgm:t>
        <a:bodyPr/>
        <a:lstStyle/>
        <a:p>
          <a:endParaRPr lang="es-PE" sz="1800" noProof="0" dirty="0"/>
        </a:p>
      </dgm:t>
    </dgm:pt>
    <dgm:pt modelId="{7AF21A61-04DA-4D06-8803-30CA4FA1AF94}">
      <dgm:prSet phldrT="[Text]" custT="1"/>
      <dgm:spPr/>
      <dgm:t>
        <a:bodyPr/>
        <a:lstStyle/>
        <a:p>
          <a:r>
            <a:rPr lang="es-PE" sz="1600" noProof="0" dirty="0"/>
            <a:t>Aeródromos y ayudas terrestres</a:t>
          </a:r>
        </a:p>
      </dgm:t>
    </dgm:pt>
    <dgm:pt modelId="{1A6A1FA7-947E-4275-876C-F7C95A2105F9}" type="parTrans" cxnId="{B9A2E870-6695-4887-AE6D-3AB4F8BADD35}">
      <dgm:prSet/>
      <dgm:spPr/>
      <dgm:t>
        <a:bodyPr/>
        <a:lstStyle/>
        <a:p>
          <a:endParaRPr lang="es-PE" sz="1800" noProof="0" dirty="0"/>
        </a:p>
      </dgm:t>
    </dgm:pt>
    <dgm:pt modelId="{9E39122A-BC6F-491E-BE2F-EB711920FEA1}" type="sibTrans" cxnId="{B9A2E870-6695-4887-AE6D-3AB4F8BADD35}">
      <dgm:prSet/>
      <dgm:spPr/>
      <dgm:t>
        <a:bodyPr/>
        <a:lstStyle/>
        <a:p>
          <a:endParaRPr lang="es-PE" sz="1800" noProof="0" dirty="0"/>
        </a:p>
      </dgm:t>
    </dgm:pt>
    <dgm:pt modelId="{AC52F698-58B2-4E4A-919D-4221D8F972DB}">
      <dgm:prSet phldrT="[Text]" custT="1"/>
      <dgm:spPr/>
      <dgm:t>
        <a:bodyPr/>
        <a:lstStyle/>
        <a:p>
          <a:r>
            <a:rPr lang="es-PE" sz="1800" noProof="0" dirty="0"/>
            <a:t>Licencias y medicina aeronáutica</a:t>
          </a:r>
        </a:p>
      </dgm:t>
    </dgm:pt>
    <dgm:pt modelId="{0410607E-91AE-4133-8681-C837F2595091}" type="parTrans" cxnId="{ECDBDE43-65B2-430A-8B7E-49543C37081F}">
      <dgm:prSet/>
      <dgm:spPr/>
      <dgm:t>
        <a:bodyPr/>
        <a:lstStyle/>
        <a:p>
          <a:endParaRPr lang="es-PE" sz="1800" noProof="0" dirty="0"/>
        </a:p>
      </dgm:t>
    </dgm:pt>
    <dgm:pt modelId="{8A3AE0A2-2EA5-4E45-8FD3-20E0C1F1F5DA}" type="sibTrans" cxnId="{ECDBDE43-65B2-430A-8B7E-49543C37081F}">
      <dgm:prSet/>
      <dgm:spPr/>
      <dgm:t>
        <a:bodyPr/>
        <a:lstStyle/>
        <a:p>
          <a:endParaRPr lang="es-PE" sz="1800" noProof="0" dirty="0"/>
        </a:p>
      </dgm:t>
    </dgm:pt>
    <dgm:pt modelId="{F925E3CB-05EB-44B2-8DAD-A5F349EF8240}">
      <dgm:prSet phldrT="[Text]" custT="1"/>
      <dgm:spPr/>
      <dgm:t>
        <a:bodyPr/>
        <a:lstStyle/>
        <a:p>
          <a:r>
            <a:rPr lang="es-PE" sz="1800" noProof="0" dirty="0"/>
            <a:t>Navegación aérea</a:t>
          </a:r>
        </a:p>
      </dgm:t>
    </dgm:pt>
    <dgm:pt modelId="{F599FC60-08EE-4317-B75E-0E25A1178990}" type="parTrans" cxnId="{34ABA78A-8D6E-4FE8-8571-194FC86264D8}">
      <dgm:prSet/>
      <dgm:spPr/>
      <dgm:t>
        <a:bodyPr/>
        <a:lstStyle/>
        <a:p>
          <a:endParaRPr lang="es-PE" sz="1800" noProof="0" dirty="0"/>
        </a:p>
      </dgm:t>
    </dgm:pt>
    <dgm:pt modelId="{C855225B-8FC5-46DD-880C-0F4146921EFB}" type="sibTrans" cxnId="{34ABA78A-8D6E-4FE8-8571-194FC86264D8}">
      <dgm:prSet/>
      <dgm:spPr/>
      <dgm:t>
        <a:bodyPr/>
        <a:lstStyle/>
        <a:p>
          <a:endParaRPr lang="es-PE" sz="1800" noProof="0" dirty="0"/>
        </a:p>
      </dgm:t>
    </dgm:pt>
    <dgm:pt modelId="{4BD9C942-D190-4782-85C5-8F872AC53A4A}" type="pres">
      <dgm:prSet presAssocID="{64114534-21DF-4CAA-806D-11D12891E630}" presName="cycle" presStyleCnt="0">
        <dgm:presLayoutVars>
          <dgm:dir/>
          <dgm:resizeHandles val="exact"/>
        </dgm:presLayoutVars>
      </dgm:prSet>
      <dgm:spPr/>
    </dgm:pt>
    <dgm:pt modelId="{504E0EC4-D09F-4557-B51F-801803DC019D}" type="pres">
      <dgm:prSet presAssocID="{53391BF1-2BE1-4D28-BEDF-4180B981DCDB}" presName="dummy" presStyleCnt="0"/>
      <dgm:spPr/>
    </dgm:pt>
    <dgm:pt modelId="{BD2DDFF3-DE71-4B16-900F-8DBFCD4D876A}" type="pres">
      <dgm:prSet presAssocID="{53391BF1-2BE1-4D28-BEDF-4180B981DCDB}" presName="node" presStyleLbl="revTx" presStyleIdx="0" presStyleCnt="5" custScaleX="183429">
        <dgm:presLayoutVars>
          <dgm:bulletEnabled val="1"/>
        </dgm:presLayoutVars>
      </dgm:prSet>
      <dgm:spPr/>
    </dgm:pt>
    <dgm:pt modelId="{4A60634D-6E51-4F6D-AE25-9AEA98DF955E}" type="pres">
      <dgm:prSet presAssocID="{66E577D2-E2C1-46CD-A3B9-9D3E6A2FD9CE}" presName="sibTrans" presStyleLbl="node1" presStyleIdx="0" presStyleCnt="5"/>
      <dgm:spPr/>
    </dgm:pt>
    <dgm:pt modelId="{7B104471-C221-456B-BA46-966ECC33D518}" type="pres">
      <dgm:prSet presAssocID="{5BB41536-0A36-46FA-B4C5-0E0B635FB023}" presName="dummy" presStyleCnt="0"/>
      <dgm:spPr/>
    </dgm:pt>
    <dgm:pt modelId="{7328BB4F-BA72-49BC-9765-EA0338FBF8A3}" type="pres">
      <dgm:prSet presAssocID="{5BB41536-0A36-46FA-B4C5-0E0B635FB023}" presName="node" presStyleLbl="revTx" presStyleIdx="1" presStyleCnt="5" custScaleX="122833">
        <dgm:presLayoutVars>
          <dgm:bulletEnabled val="1"/>
        </dgm:presLayoutVars>
      </dgm:prSet>
      <dgm:spPr/>
    </dgm:pt>
    <dgm:pt modelId="{D555EF0A-D8A2-42AF-BD4B-93982760B41B}" type="pres">
      <dgm:prSet presAssocID="{B0EAB17F-2E38-4FEA-8047-56BC4DE94124}" presName="sibTrans" presStyleLbl="node1" presStyleIdx="1" presStyleCnt="5"/>
      <dgm:spPr/>
    </dgm:pt>
    <dgm:pt modelId="{143DCF3E-3308-4E0F-B577-A039929AF298}" type="pres">
      <dgm:prSet presAssocID="{7AF21A61-04DA-4D06-8803-30CA4FA1AF94}" presName="dummy" presStyleCnt="0"/>
      <dgm:spPr/>
    </dgm:pt>
    <dgm:pt modelId="{6AB818B3-C851-4767-9237-9548D64255D0}" type="pres">
      <dgm:prSet presAssocID="{7AF21A61-04DA-4D06-8803-30CA4FA1AF94}" presName="node" presStyleLbl="revTx" presStyleIdx="2" presStyleCnt="5">
        <dgm:presLayoutVars>
          <dgm:bulletEnabled val="1"/>
        </dgm:presLayoutVars>
      </dgm:prSet>
      <dgm:spPr/>
    </dgm:pt>
    <dgm:pt modelId="{78FCC4E7-FFF8-4E75-828C-EECD3F4664D5}" type="pres">
      <dgm:prSet presAssocID="{9E39122A-BC6F-491E-BE2F-EB711920FEA1}" presName="sibTrans" presStyleLbl="node1" presStyleIdx="2" presStyleCnt="5"/>
      <dgm:spPr/>
    </dgm:pt>
    <dgm:pt modelId="{61A9B1DA-07B7-4ABC-89A8-F6197B87ABB0}" type="pres">
      <dgm:prSet presAssocID="{AC52F698-58B2-4E4A-919D-4221D8F972DB}" presName="dummy" presStyleCnt="0"/>
      <dgm:spPr/>
    </dgm:pt>
    <dgm:pt modelId="{B4D35954-4C04-45FF-9ED6-4B16F5012343}" type="pres">
      <dgm:prSet presAssocID="{AC52F698-58B2-4E4A-919D-4221D8F972DB}" presName="node" presStyleLbl="revTx" presStyleIdx="3" presStyleCnt="5">
        <dgm:presLayoutVars>
          <dgm:bulletEnabled val="1"/>
        </dgm:presLayoutVars>
      </dgm:prSet>
      <dgm:spPr/>
    </dgm:pt>
    <dgm:pt modelId="{98A0AA72-A5FC-42B8-8726-B23731EF5F66}" type="pres">
      <dgm:prSet presAssocID="{8A3AE0A2-2EA5-4E45-8FD3-20E0C1F1F5DA}" presName="sibTrans" presStyleLbl="node1" presStyleIdx="3" presStyleCnt="5"/>
      <dgm:spPr/>
    </dgm:pt>
    <dgm:pt modelId="{EF7CE4AD-9B99-4E01-9809-AB8183622EEA}" type="pres">
      <dgm:prSet presAssocID="{F925E3CB-05EB-44B2-8DAD-A5F349EF8240}" presName="dummy" presStyleCnt="0"/>
      <dgm:spPr/>
    </dgm:pt>
    <dgm:pt modelId="{2F372488-7995-48CB-B5F0-A1CB01CA2B67}" type="pres">
      <dgm:prSet presAssocID="{F925E3CB-05EB-44B2-8DAD-A5F349EF8240}" presName="node" presStyleLbl="revTx" presStyleIdx="4" presStyleCnt="5">
        <dgm:presLayoutVars>
          <dgm:bulletEnabled val="1"/>
        </dgm:presLayoutVars>
      </dgm:prSet>
      <dgm:spPr/>
    </dgm:pt>
    <dgm:pt modelId="{88725142-C8B4-4F22-ABA9-5C9D59B189BE}" type="pres">
      <dgm:prSet presAssocID="{C855225B-8FC5-46DD-880C-0F4146921EFB}" presName="sibTrans" presStyleLbl="node1" presStyleIdx="4" presStyleCnt="5"/>
      <dgm:spPr/>
    </dgm:pt>
  </dgm:ptLst>
  <dgm:cxnLst>
    <dgm:cxn modelId="{124CA810-3CA5-4CD7-820E-8A9C78D8F72A}" type="presOf" srcId="{66E577D2-E2C1-46CD-A3B9-9D3E6A2FD9CE}" destId="{4A60634D-6E51-4F6D-AE25-9AEA98DF955E}" srcOrd="0" destOrd="0" presId="urn:microsoft.com/office/officeart/2005/8/layout/cycle1"/>
    <dgm:cxn modelId="{65511221-DD83-4532-A9D1-7DE666DFCDF0}" type="presOf" srcId="{C855225B-8FC5-46DD-880C-0F4146921EFB}" destId="{88725142-C8B4-4F22-ABA9-5C9D59B189BE}" srcOrd="0" destOrd="0" presId="urn:microsoft.com/office/officeart/2005/8/layout/cycle1"/>
    <dgm:cxn modelId="{192F4B2B-DEE1-4539-AA5A-280D4B77C028}" type="presOf" srcId="{B0EAB17F-2E38-4FEA-8047-56BC4DE94124}" destId="{D555EF0A-D8A2-42AF-BD4B-93982760B41B}" srcOrd="0" destOrd="0" presId="urn:microsoft.com/office/officeart/2005/8/layout/cycle1"/>
    <dgm:cxn modelId="{ABB7612D-96DB-44EF-9ADD-1D1C5AD22D05}" type="presOf" srcId="{53391BF1-2BE1-4D28-BEDF-4180B981DCDB}" destId="{BD2DDFF3-DE71-4B16-900F-8DBFCD4D876A}" srcOrd="0" destOrd="0" presId="urn:microsoft.com/office/officeart/2005/8/layout/cycle1"/>
    <dgm:cxn modelId="{120D2F3E-8929-4EA1-A201-D7536420E252}" srcId="{64114534-21DF-4CAA-806D-11D12891E630}" destId="{53391BF1-2BE1-4D28-BEDF-4180B981DCDB}" srcOrd="0" destOrd="0" parTransId="{5125634F-DBCA-48E8-82FF-82E78FB4E969}" sibTransId="{66E577D2-E2C1-46CD-A3B9-9D3E6A2FD9CE}"/>
    <dgm:cxn modelId="{ECDBDE43-65B2-430A-8B7E-49543C37081F}" srcId="{64114534-21DF-4CAA-806D-11D12891E630}" destId="{AC52F698-58B2-4E4A-919D-4221D8F972DB}" srcOrd="3" destOrd="0" parTransId="{0410607E-91AE-4133-8681-C837F2595091}" sibTransId="{8A3AE0A2-2EA5-4E45-8FD3-20E0C1F1F5DA}"/>
    <dgm:cxn modelId="{B9A2E870-6695-4887-AE6D-3AB4F8BADD35}" srcId="{64114534-21DF-4CAA-806D-11D12891E630}" destId="{7AF21A61-04DA-4D06-8803-30CA4FA1AF94}" srcOrd="2" destOrd="0" parTransId="{1A6A1FA7-947E-4275-876C-F7C95A2105F9}" sibTransId="{9E39122A-BC6F-491E-BE2F-EB711920FEA1}"/>
    <dgm:cxn modelId="{25788758-C01B-4BC2-923A-2740D6F5B7F4}" type="presOf" srcId="{F925E3CB-05EB-44B2-8DAD-A5F349EF8240}" destId="{2F372488-7995-48CB-B5F0-A1CB01CA2B67}" srcOrd="0" destOrd="0" presId="urn:microsoft.com/office/officeart/2005/8/layout/cycle1"/>
    <dgm:cxn modelId="{2AA3CD81-1C0A-4876-9AD1-06FC0DF25BEA}" type="presOf" srcId="{9E39122A-BC6F-491E-BE2F-EB711920FEA1}" destId="{78FCC4E7-FFF8-4E75-828C-EECD3F4664D5}" srcOrd="0" destOrd="0" presId="urn:microsoft.com/office/officeart/2005/8/layout/cycle1"/>
    <dgm:cxn modelId="{34ABA78A-8D6E-4FE8-8571-194FC86264D8}" srcId="{64114534-21DF-4CAA-806D-11D12891E630}" destId="{F925E3CB-05EB-44B2-8DAD-A5F349EF8240}" srcOrd="4" destOrd="0" parTransId="{F599FC60-08EE-4317-B75E-0E25A1178990}" sibTransId="{C855225B-8FC5-46DD-880C-0F4146921EFB}"/>
    <dgm:cxn modelId="{325DC193-6250-425C-8899-E91C3A4A6ABA}" type="presOf" srcId="{5BB41536-0A36-46FA-B4C5-0E0B635FB023}" destId="{7328BB4F-BA72-49BC-9765-EA0338FBF8A3}" srcOrd="0" destOrd="0" presId="urn:microsoft.com/office/officeart/2005/8/layout/cycle1"/>
    <dgm:cxn modelId="{E5B383A2-26C4-42CF-ACE8-D3A6623F097A}" srcId="{64114534-21DF-4CAA-806D-11D12891E630}" destId="{5BB41536-0A36-46FA-B4C5-0E0B635FB023}" srcOrd="1" destOrd="0" parTransId="{BA11C0DA-B23C-4C73-A20E-18F2956E6715}" sibTransId="{B0EAB17F-2E38-4FEA-8047-56BC4DE94124}"/>
    <dgm:cxn modelId="{867C49A5-677E-4557-8F00-11C3D565AB0D}" type="presOf" srcId="{64114534-21DF-4CAA-806D-11D12891E630}" destId="{4BD9C942-D190-4782-85C5-8F872AC53A4A}" srcOrd="0" destOrd="0" presId="urn:microsoft.com/office/officeart/2005/8/layout/cycle1"/>
    <dgm:cxn modelId="{BEEB0DA7-BB5E-4713-B46D-B66F7494F411}" type="presOf" srcId="{8A3AE0A2-2EA5-4E45-8FD3-20E0C1F1F5DA}" destId="{98A0AA72-A5FC-42B8-8726-B23731EF5F66}" srcOrd="0" destOrd="0" presId="urn:microsoft.com/office/officeart/2005/8/layout/cycle1"/>
    <dgm:cxn modelId="{62A972BA-1581-44F3-BBB3-8CC1CE249BB5}" type="presOf" srcId="{7AF21A61-04DA-4D06-8803-30CA4FA1AF94}" destId="{6AB818B3-C851-4767-9237-9548D64255D0}" srcOrd="0" destOrd="0" presId="urn:microsoft.com/office/officeart/2005/8/layout/cycle1"/>
    <dgm:cxn modelId="{2B302DF8-2B65-467B-B61B-EED0149C8F29}" type="presOf" srcId="{AC52F698-58B2-4E4A-919D-4221D8F972DB}" destId="{B4D35954-4C04-45FF-9ED6-4B16F5012343}" srcOrd="0" destOrd="0" presId="urn:microsoft.com/office/officeart/2005/8/layout/cycle1"/>
    <dgm:cxn modelId="{EBECFB65-2150-4F79-A07F-05A93EEE768D}" type="presParOf" srcId="{4BD9C942-D190-4782-85C5-8F872AC53A4A}" destId="{504E0EC4-D09F-4557-B51F-801803DC019D}" srcOrd="0" destOrd="0" presId="urn:microsoft.com/office/officeart/2005/8/layout/cycle1"/>
    <dgm:cxn modelId="{00AEB92F-C889-48D9-BF18-657DC409B543}" type="presParOf" srcId="{4BD9C942-D190-4782-85C5-8F872AC53A4A}" destId="{BD2DDFF3-DE71-4B16-900F-8DBFCD4D876A}" srcOrd="1" destOrd="0" presId="urn:microsoft.com/office/officeart/2005/8/layout/cycle1"/>
    <dgm:cxn modelId="{9910793B-2827-4FBF-8BB4-63A4A863B365}" type="presParOf" srcId="{4BD9C942-D190-4782-85C5-8F872AC53A4A}" destId="{4A60634D-6E51-4F6D-AE25-9AEA98DF955E}" srcOrd="2" destOrd="0" presId="urn:microsoft.com/office/officeart/2005/8/layout/cycle1"/>
    <dgm:cxn modelId="{C791269D-8DD9-45A1-9D93-006B568423E5}" type="presParOf" srcId="{4BD9C942-D190-4782-85C5-8F872AC53A4A}" destId="{7B104471-C221-456B-BA46-966ECC33D518}" srcOrd="3" destOrd="0" presId="urn:microsoft.com/office/officeart/2005/8/layout/cycle1"/>
    <dgm:cxn modelId="{83DCC176-8122-4C15-A9D4-084DF7A9E533}" type="presParOf" srcId="{4BD9C942-D190-4782-85C5-8F872AC53A4A}" destId="{7328BB4F-BA72-49BC-9765-EA0338FBF8A3}" srcOrd="4" destOrd="0" presId="urn:microsoft.com/office/officeart/2005/8/layout/cycle1"/>
    <dgm:cxn modelId="{57318AB7-7BE3-4B6A-A6F1-C200C78849ED}" type="presParOf" srcId="{4BD9C942-D190-4782-85C5-8F872AC53A4A}" destId="{D555EF0A-D8A2-42AF-BD4B-93982760B41B}" srcOrd="5" destOrd="0" presId="urn:microsoft.com/office/officeart/2005/8/layout/cycle1"/>
    <dgm:cxn modelId="{7C589BE3-439A-4808-BB22-0A2B947BA551}" type="presParOf" srcId="{4BD9C942-D190-4782-85C5-8F872AC53A4A}" destId="{143DCF3E-3308-4E0F-B577-A039929AF298}" srcOrd="6" destOrd="0" presId="urn:microsoft.com/office/officeart/2005/8/layout/cycle1"/>
    <dgm:cxn modelId="{B4C05410-2A17-4E3E-8088-C4CCE0D6F667}" type="presParOf" srcId="{4BD9C942-D190-4782-85C5-8F872AC53A4A}" destId="{6AB818B3-C851-4767-9237-9548D64255D0}" srcOrd="7" destOrd="0" presId="urn:microsoft.com/office/officeart/2005/8/layout/cycle1"/>
    <dgm:cxn modelId="{89FEB475-ED94-460E-AEC4-B8ABA307279C}" type="presParOf" srcId="{4BD9C942-D190-4782-85C5-8F872AC53A4A}" destId="{78FCC4E7-FFF8-4E75-828C-EECD3F4664D5}" srcOrd="8" destOrd="0" presId="urn:microsoft.com/office/officeart/2005/8/layout/cycle1"/>
    <dgm:cxn modelId="{9940A094-3DF9-43CC-9084-7BA5723565DB}" type="presParOf" srcId="{4BD9C942-D190-4782-85C5-8F872AC53A4A}" destId="{61A9B1DA-07B7-4ABC-89A8-F6197B87ABB0}" srcOrd="9" destOrd="0" presId="urn:microsoft.com/office/officeart/2005/8/layout/cycle1"/>
    <dgm:cxn modelId="{938BB16B-A386-48EC-AFFF-DAA16FF822D7}" type="presParOf" srcId="{4BD9C942-D190-4782-85C5-8F872AC53A4A}" destId="{B4D35954-4C04-45FF-9ED6-4B16F5012343}" srcOrd="10" destOrd="0" presId="urn:microsoft.com/office/officeart/2005/8/layout/cycle1"/>
    <dgm:cxn modelId="{3EAB0806-ED97-4578-950B-ECF859ED9A93}" type="presParOf" srcId="{4BD9C942-D190-4782-85C5-8F872AC53A4A}" destId="{98A0AA72-A5FC-42B8-8726-B23731EF5F66}" srcOrd="11" destOrd="0" presId="urn:microsoft.com/office/officeart/2005/8/layout/cycle1"/>
    <dgm:cxn modelId="{828526C1-4B8D-4940-90D3-3788E9D4E91E}" type="presParOf" srcId="{4BD9C942-D190-4782-85C5-8F872AC53A4A}" destId="{EF7CE4AD-9B99-4E01-9809-AB8183622EEA}" srcOrd="12" destOrd="0" presId="urn:microsoft.com/office/officeart/2005/8/layout/cycle1"/>
    <dgm:cxn modelId="{2F52695A-D659-4E6F-9C04-3A34D08ADE1E}" type="presParOf" srcId="{4BD9C942-D190-4782-85C5-8F872AC53A4A}" destId="{2F372488-7995-48CB-B5F0-A1CB01CA2B67}" srcOrd="13" destOrd="0" presId="urn:microsoft.com/office/officeart/2005/8/layout/cycle1"/>
    <dgm:cxn modelId="{20366DE8-0017-45D1-AFA7-484B2E7DD5F6}" type="presParOf" srcId="{4BD9C942-D190-4782-85C5-8F872AC53A4A}" destId="{88725142-C8B4-4F22-ABA9-5C9D59B189B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4AF74-3A0F-4B5D-B80D-C481280F06A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40B2D-6A75-463C-BF96-22DD6237D9BC}">
      <dgm:prSet custT="1"/>
      <dgm:spPr>
        <a:xfrm>
          <a:off x="3183228" y="86451"/>
          <a:ext cx="5063535" cy="931630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 rtl="0"/>
          <a:r>
            <a:rPr lang="es-PE" sz="1800" b="1" i="0" baseline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50 Reglamentos LAR (cumplimiento al 100% con los SARP)</a:t>
          </a:r>
        </a:p>
        <a:p>
          <a:pPr rtl="0"/>
          <a:r>
            <a:rPr lang="es-PE" sz="18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(15 Anexos relativos a la seguridad operacional)</a:t>
          </a:r>
        </a:p>
      </dgm:t>
    </dgm:pt>
    <dgm:pt modelId="{645538CC-F058-425E-8BEB-5CFCCCD724A0}" type="parTrans" cxnId="{B52761B5-D16C-4A66-B101-6C0D1EFBB1CC}">
      <dgm:prSet/>
      <dgm:spPr/>
      <dgm:t>
        <a:bodyPr/>
        <a:lstStyle/>
        <a:p>
          <a:endParaRPr lang="es-PE" sz="1600" noProof="0" dirty="0"/>
        </a:p>
      </dgm:t>
    </dgm:pt>
    <dgm:pt modelId="{A43182BC-BBA1-4DFC-BDA4-6177BE4226E2}" type="sibTrans" cxnId="{B52761B5-D16C-4A66-B101-6C0D1EFBB1CC}">
      <dgm:prSet/>
      <dgm:spPr/>
      <dgm:t>
        <a:bodyPr/>
        <a:lstStyle/>
        <a:p>
          <a:endParaRPr lang="es-PE" sz="1600" noProof="0" dirty="0"/>
        </a:p>
      </dgm:t>
    </dgm:pt>
    <dgm:pt modelId="{E50B3328-602D-4080-BFCF-9987F47B5622}">
      <dgm:prSet custT="1"/>
      <dgm:spPr>
        <a:xfrm>
          <a:off x="3183228" y="1185775"/>
          <a:ext cx="5063535" cy="931630"/>
        </a:xfrm>
        <a:prstGeom prst="rect">
          <a:avLst/>
        </a:prstGeom>
        <a:noFill/>
        <a:ln>
          <a:noFill/>
        </a:ln>
        <a:effectLst/>
      </dgm:spPr>
      <dgm:t>
        <a:bodyPr anchor="t"/>
        <a:lstStyle/>
        <a:p>
          <a:pPr rtl="0"/>
          <a:r>
            <a:rPr lang="es-PE" sz="1800" b="1" baseline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Metodología continua y amplia cooperación</a:t>
          </a:r>
        </a:p>
        <a:p>
          <a:pPr rtl="0"/>
          <a:r>
            <a:rPr lang="es-PE" sz="1800" b="0" baseline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Reglamentos y procedimientos actualizados</a:t>
          </a:r>
          <a:endParaRPr lang="es-PE" sz="1600" b="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 Light"/>
            <a:ea typeface="+mn-ea"/>
            <a:cs typeface="+mn-cs"/>
          </a:endParaRPr>
        </a:p>
      </dgm:t>
    </dgm:pt>
    <dgm:pt modelId="{1B517214-4058-4D2B-828F-C65AE7C038AF}" type="parTrans" cxnId="{9DE200CA-A08D-45BA-A960-E7504077DF00}">
      <dgm:prSet/>
      <dgm:spPr/>
      <dgm:t>
        <a:bodyPr/>
        <a:lstStyle/>
        <a:p>
          <a:endParaRPr lang="es-PE" sz="1600" noProof="0" dirty="0"/>
        </a:p>
      </dgm:t>
    </dgm:pt>
    <dgm:pt modelId="{44DD65A6-04B2-4577-BDF5-46F5FC84AF14}" type="sibTrans" cxnId="{9DE200CA-A08D-45BA-A960-E7504077DF00}">
      <dgm:prSet/>
      <dgm:spPr/>
      <dgm:t>
        <a:bodyPr/>
        <a:lstStyle/>
        <a:p>
          <a:endParaRPr lang="es-PE" sz="1600" noProof="0" dirty="0"/>
        </a:p>
      </dgm:t>
    </dgm:pt>
    <dgm:pt modelId="{D03EF678-3EDB-44DF-894E-AE59BECDF866}">
      <dgm:prSet custT="1"/>
      <dgm:spPr>
        <a:xfrm>
          <a:off x="3183228" y="2285099"/>
          <a:ext cx="5063535" cy="931630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PE" sz="1800" b="1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En la práctica:</a:t>
          </a:r>
        </a:p>
      </dgm:t>
    </dgm:pt>
    <dgm:pt modelId="{08F322F1-B37E-4DDD-B2CC-70EF525CC261}" type="parTrans" cxnId="{FD0257A6-7985-4197-91B2-A78CCF3B2C18}">
      <dgm:prSet/>
      <dgm:spPr/>
      <dgm:t>
        <a:bodyPr/>
        <a:lstStyle/>
        <a:p>
          <a:endParaRPr lang="es-PE" sz="1600" noProof="0" dirty="0"/>
        </a:p>
      </dgm:t>
    </dgm:pt>
    <dgm:pt modelId="{B448E9F3-6004-4A05-B4BB-EC7CBEFA1969}" type="sibTrans" cxnId="{FD0257A6-7985-4197-91B2-A78CCF3B2C18}">
      <dgm:prSet/>
      <dgm:spPr/>
      <dgm:t>
        <a:bodyPr/>
        <a:lstStyle/>
        <a:p>
          <a:endParaRPr lang="es-PE" sz="1600" noProof="0" dirty="0"/>
        </a:p>
      </dgm:t>
    </dgm:pt>
    <dgm:pt modelId="{DE27A4CD-B229-40DE-B2D1-41A021A906B2}">
      <dgm:prSet custT="1"/>
      <dgm:spPr>
        <a:xfrm>
          <a:off x="3183228" y="2285099"/>
          <a:ext cx="5063535" cy="931630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PE" sz="1800" b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COVID-19: + 26 actividades desarrolladas</a:t>
          </a:r>
        </a:p>
      </dgm:t>
    </dgm:pt>
    <dgm:pt modelId="{9997D4CB-2EB2-4980-B1EE-06D816062F81}" type="parTrans" cxnId="{12D1F595-6838-43C0-8981-2E9EC4FFA5A5}">
      <dgm:prSet/>
      <dgm:spPr/>
      <dgm:t>
        <a:bodyPr/>
        <a:lstStyle/>
        <a:p>
          <a:endParaRPr lang="es-PE" noProof="0" dirty="0"/>
        </a:p>
      </dgm:t>
    </dgm:pt>
    <dgm:pt modelId="{85D35A68-1181-4448-A6B3-D2F7AFBB75F3}" type="sibTrans" cxnId="{12D1F595-6838-43C0-8981-2E9EC4FFA5A5}">
      <dgm:prSet/>
      <dgm:spPr/>
      <dgm:t>
        <a:bodyPr/>
        <a:lstStyle/>
        <a:p>
          <a:endParaRPr lang="es-PE" noProof="0" dirty="0"/>
        </a:p>
      </dgm:t>
    </dgm:pt>
    <dgm:pt modelId="{96340B39-6709-4C16-9272-D9DC6D3AA718}">
      <dgm:prSet custT="1"/>
      <dgm:spPr>
        <a:xfrm>
          <a:off x="3183228" y="2285099"/>
          <a:ext cx="5063535" cy="931630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PE" sz="1800" b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Acuerdo multinacional para el reconocimiento de las inspecciones de OMA, vigentes y operativo</a:t>
          </a:r>
        </a:p>
      </dgm:t>
    </dgm:pt>
    <dgm:pt modelId="{2104564D-22E8-4789-9A8C-02845F4C6812}" type="parTrans" cxnId="{B4351BAD-BE65-4CE3-AB5D-6416745D828E}">
      <dgm:prSet/>
      <dgm:spPr/>
      <dgm:t>
        <a:bodyPr/>
        <a:lstStyle/>
        <a:p>
          <a:endParaRPr lang="es-PE" noProof="0" dirty="0"/>
        </a:p>
      </dgm:t>
    </dgm:pt>
    <dgm:pt modelId="{1F5D7A0B-C4F0-417A-A383-FF3703C617C9}" type="sibTrans" cxnId="{B4351BAD-BE65-4CE3-AB5D-6416745D828E}">
      <dgm:prSet/>
      <dgm:spPr/>
      <dgm:t>
        <a:bodyPr/>
        <a:lstStyle/>
        <a:p>
          <a:endParaRPr lang="es-PE" noProof="0" dirty="0"/>
        </a:p>
      </dgm:t>
    </dgm:pt>
    <dgm:pt modelId="{3EE54BA4-F314-4567-833C-2F668800CD6D}">
      <dgm:prSet custT="1"/>
      <dgm:spPr>
        <a:xfrm>
          <a:off x="3183228" y="2285099"/>
          <a:ext cx="5063535" cy="931630"/>
        </a:xfrm>
        <a:prstGeom prst="rect">
          <a:avLst/>
        </a:prstGeom>
        <a:noFill/>
        <a:ln>
          <a:noFill/>
        </a:ln>
        <a:effectLst/>
      </dgm:spPr>
      <dgm:t>
        <a:bodyPr anchor="b"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PE" sz="1800" b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2013 al 2021: +577 misiones y +5,000 personas capacitadas</a:t>
          </a:r>
        </a:p>
      </dgm:t>
    </dgm:pt>
    <dgm:pt modelId="{064432A3-81E4-44CA-A84C-E5177885A335}" type="parTrans" cxnId="{91C91A07-7143-4D57-9077-C843C1233E0D}">
      <dgm:prSet/>
      <dgm:spPr/>
      <dgm:t>
        <a:bodyPr/>
        <a:lstStyle/>
        <a:p>
          <a:endParaRPr lang="es-PE" noProof="0" dirty="0"/>
        </a:p>
      </dgm:t>
    </dgm:pt>
    <dgm:pt modelId="{3056309D-BBA9-4B29-AD3F-F2AF70DC0FAB}" type="sibTrans" cxnId="{91C91A07-7143-4D57-9077-C843C1233E0D}">
      <dgm:prSet/>
      <dgm:spPr/>
      <dgm:t>
        <a:bodyPr/>
        <a:lstStyle/>
        <a:p>
          <a:endParaRPr lang="es-PE" noProof="0" dirty="0"/>
        </a:p>
      </dgm:t>
    </dgm:pt>
    <dgm:pt modelId="{85D6AA03-6587-4F54-9C10-C4986453C41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97632" y="1656193"/>
          <a:ext cx="2082987" cy="20702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 rtl="0"/>
          <a:r>
            <a:rPr lang="en-US" sz="4000" b="0" i="0" baseline="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78.9</a:t>
          </a:r>
          <a:r>
            <a:rPr lang="es-PE" sz="4000" b="0" i="0" baseline="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% EI, </a:t>
          </a:r>
        </a:p>
        <a:p>
          <a:pPr rtl="0"/>
          <a:r>
            <a:rPr lang="es-PE" sz="2000" b="0" i="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All </a:t>
          </a:r>
          <a:r>
            <a:rPr lang="es-PE" sz="2400" b="1" i="0" noProof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↑</a:t>
          </a:r>
          <a:r>
            <a:rPr lang="es-PE" sz="2000" b="0" i="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 69.53%</a:t>
          </a:r>
          <a:endParaRPr lang="es-PE" sz="2000" noProof="0" dirty="0">
            <a:solidFill>
              <a:srgbClr val="000000"/>
            </a:solidFill>
            <a:latin typeface="Helvetica Light"/>
            <a:ea typeface="+mn-ea"/>
            <a:cs typeface="+mn-cs"/>
          </a:endParaRPr>
        </a:p>
      </dgm:t>
    </dgm:pt>
    <dgm:pt modelId="{0BE580B7-80A0-44E9-9C2E-B6D337039423}" type="sibTrans" cxnId="{31B95E53-679D-49E0-8C42-45C1FC1B104F}">
      <dgm:prSet/>
      <dgm:spPr>
        <a:xfrm>
          <a:off x="-12234" y="258976"/>
          <a:ext cx="2754115" cy="345048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PE" sz="1600" noProof="0" dirty="0"/>
        </a:p>
      </dgm:t>
    </dgm:pt>
    <dgm:pt modelId="{8185F716-AA07-4721-BCF5-6B896511BE83}" type="parTrans" cxnId="{31B95E53-679D-49E0-8C42-45C1FC1B104F}">
      <dgm:prSet/>
      <dgm:spPr/>
      <dgm:t>
        <a:bodyPr/>
        <a:lstStyle/>
        <a:p>
          <a:endParaRPr lang="es-PE" sz="1600" noProof="0" dirty="0"/>
        </a:p>
      </dgm:t>
    </dgm:pt>
    <dgm:pt modelId="{C58AAE73-FD79-4DD3-A83F-4DF62E4B9D95}" type="pres">
      <dgm:prSet presAssocID="{51F4AF74-3A0F-4B5D-B80D-C481280F06A8}" presName="Name0" presStyleCnt="0">
        <dgm:presLayoutVars>
          <dgm:dir/>
        </dgm:presLayoutVars>
      </dgm:prSet>
      <dgm:spPr/>
    </dgm:pt>
    <dgm:pt modelId="{AEDEB2B5-D15B-42FA-AF08-D9F014833501}" type="pres">
      <dgm:prSet presAssocID="{0BE580B7-80A0-44E9-9C2E-B6D337039423}" presName="picture_1" presStyleLbl="bgImgPlace1" presStyleIdx="0" presStyleCnt="1" custScaleX="101809" custLinFactNeighborX="-13898" custLinFactNeighborY="-1993"/>
      <dgm:spPr/>
    </dgm:pt>
    <dgm:pt modelId="{FB12658C-8091-4185-BF07-491B31709B75}" type="pres">
      <dgm:prSet presAssocID="{85D6AA03-6587-4F54-9C10-C4986453C41D}" presName="text_1" presStyleLbl="node1" presStyleIdx="0" presStyleCnt="0" custLinFactNeighborX="-1095" custLinFactNeighborY="7489">
        <dgm:presLayoutVars>
          <dgm:bulletEnabled val="1"/>
        </dgm:presLayoutVars>
      </dgm:prSet>
      <dgm:spPr/>
    </dgm:pt>
    <dgm:pt modelId="{F56118E7-5675-4166-AE97-959F0B020EF9}" type="pres">
      <dgm:prSet presAssocID="{51F4AF74-3A0F-4B5D-B80D-C481280F06A8}" presName="linV" presStyleCnt="0"/>
      <dgm:spPr/>
    </dgm:pt>
    <dgm:pt modelId="{480920B7-5B5F-4DB8-BA37-1B4F81CB4F7A}" type="pres">
      <dgm:prSet presAssocID="{F6840B2D-6A75-463C-BF96-22DD6237D9BC}" presName="pair" presStyleCnt="0"/>
      <dgm:spPr/>
    </dgm:pt>
    <dgm:pt modelId="{8670C1FB-5AD1-426E-80DB-6A209D129FC8}" type="pres">
      <dgm:prSet presAssocID="{F6840B2D-6A75-463C-BF96-22DD6237D9BC}" presName="spaceH" presStyleLbl="node1" presStyleIdx="0" presStyleCnt="0"/>
      <dgm:spPr/>
    </dgm:pt>
    <dgm:pt modelId="{50723C9F-2D34-40AC-AE66-676D7BB49556}" type="pres">
      <dgm:prSet presAssocID="{F6840B2D-6A75-463C-BF96-22DD6237D9BC}" presName="desPictures" presStyleLbl="alignImgPlace1" presStyleIdx="0" presStyleCnt="3"/>
      <dgm:spPr>
        <a:xfrm>
          <a:off x="2251597" y="86451"/>
          <a:ext cx="931630" cy="9316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D701DEB-C078-43F1-B305-9327336EE887}" type="pres">
      <dgm:prSet presAssocID="{F6840B2D-6A75-463C-BF96-22DD6237D9BC}" presName="desTextWrapper" presStyleCnt="0"/>
      <dgm:spPr/>
    </dgm:pt>
    <dgm:pt modelId="{C29CBE44-F5EB-4951-B1DD-88124FFEEFBC}" type="pres">
      <dgm:prSet presAssocID="{F6840B2D-6A75-463C-BF96-22DD6237D9BC}" presName="desText" presStyleLbl="revTx" presStyleIdx="0" presStyleCnt="3" custScaleY="91864">
        <dgm:presLayoutVars>
          <dgm:bulletEnabled val="1"/>
        </dgm:presLayoutVars>
      </dgm:prSet>
      <dgm:spPr/>
    </dgm:pt>
    <dgm:pt modelId="{BD4C43E3-BFD3-4CC1-895F-371DB83F24BD}" type="pres">
      <dgm:prSet presAssocID="{A43182BC-BBA1-4DFC-BDA4-6177BE4226E2}" presName="spaceV" presStyleCnt="0"/>
      <dgm:spPr/>
    </dgm:pt>
    <dgm:pt modelId="{75FD3636-47A6-4169-8D7D-6035D78CCACC}" type="pres">
      <dgm:prSet presAssocID="{E50B3328-602D-4080-BFCF-9987F47B5622}" presName="pair" presStyleCnt="0"/>
      <dgm:spPr/>
    </dgm:pt>
    <dgm:pt modelId="{F7B805FE-6A4D-4C1F-950A-75651B303F8B}" type="pres">
      <dgm:prSet presAssocID="{E50B3328-602D-4080-BFCF-9987F47B5622}" presName="spaceH" presStyleLbl="node1" presStyleIdx="0" presStyleCnt="0"/>
      <dgm:spPr/>
    </dgm:pt>
    <dgm:pt modelId="{865FC4EA-BDD3-4024-95F1-2127458D3884}" type="pres">
      <dgm:prSet presAssocID="{E50B3328-602D-4080-BFCF-9987F47B5622}" presName="desPictures" presStyleLbl="alignImgPlace1" presStyleIdx="1" presStyleCnt="3"/>
      <dgm:spPr>
        <a:xfrm>
          <a:off x="2251597" y="1185775"/>
          <a:ext cx="931630" cy="93163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E37A87D-5671-4A5B-BEF3-FC2990DDF33C}" type="pres">
      <dgm:prSet presAssocID="{E50B3328-602D-4080-BFCF-9987F47B5622}" presName="desTextWrapper" presStyleCnt="0"/>
      <dgm:spPr/>
    </dgm:pt>
    <dgm:pt modelId="{71369365-0E0C-4BDF-9A44-82AE5FC8E701}" type="pres">
      <dgm:prSet presAssocID="{E50B3328-602D-4080-BFCF-9987F47B5622}" presName="desText" presStyleLbl="revTx" presStyleIdx="1" presStyleCnt="3" custScaleY="89857">
        <dgm:presLayoutVars>
          <dgm:bulletEnabled val="1"/>
        </dgm:presLayoutVars>
      </dgm:prSet>
      <dgm:spPr/>
    </dgm:pt>
    <dgm:pt modelId="{CEF10FF7-0C99-46AE-B6D0-AFD7758DD6DD}" type="pres">
      <dgm:prSet presAssocID="{44DD65A6-04B2-4577-BDF5-46F5FC84AF14}" presName="spaceV" presStyleCnt="0"/>
      <dgm:spPr/>
    </dgm:pt>
    <dgm:pt modelId="{41B2A571-AE4B-4C9E-8A05-A5E9FF40B293}" type="pres">
      <dgm:prSet presAssocID="{D03EF678-3EDB-44DF-894E-AE59BECDF866}" presName="pair" presStyleCnt="0"/>
      <dgm:spPr/>
    </dgm:pt>
    <dgm:pt modelId="{82F62CBE-66BE-4D61-A917-D4B7A2FE857E}" type="pres">
      <dgm:prSet presAssocID="{D03EF678-3EDB-44DF-894E-AE59BECDF866}" presName="spaceH" presStyleLbl="node1" presStyleIdx="0" presStyleCnt="0"/>
      <dgm:spPr/>
    </dgm:pt>
    <dgm:pt modelId="{5FFF464D-8D44-4AB4-A927-73CD1E028524}" type="pres">
      <dgm:prSet presAssocID="{D03EF678-3EDB-44DF-894E-AE59BECDF866}" presName="desPictures" presStyleLbl="alignImgPlace1" presStyleIdx="2" presStyleCnt="3"/>
      <dgm:spPr>
        <a:xfrm>
          <a:off x="2251597" y="2285099"/>
          <a:ext cx="931630" cy="9316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871138B-F0ED-434E-9235-D5D624C89A25}" type="pres">
      <dgm:prSet presAssocID="{D03EF678-3EDB-44DF-894E-AE59BECDF866}" presName="desTextWrapper" presStyleCnt="0"/>
      <dgm:spPr/>
    </dgm:pt>
    <dgm:pt modelId="{DED30AB1-A0DB-4BFF-A0C0-52408C7985A1}" type="pres">
      <dgm:prSet presAssocID="{D03EF678-3EDB-44DF-894E-AE59BECDF866}" presName="desText" presStyleLbl="revTx" presStyleIdx="2" presStyleCnt="3" custScaleX="126780" custScaleY="171219" custLinFactNeighborX="1140" custLinFactNeighborY="31612">
        <dgm:presLayoutVars>
          <dgm:bulletEnabled val="1"/>
        </dgm:presLayoutVars>
      </dgm:prSet>
      <dgm:spPr/>
    </dgm:pt>
    <dgm:pt modelId="{AB97868F-11FA-4CB9-AF3D-02B349365382}" type="pres">
      <dgm:prSet presAssocID="{51F4AF74-3A0F-4B5D-B80D-C481280F06A8}" presName="maxNode" presStyleCnt="0"/>
      <dgm:spPr/>
    </dgm:pt>
    <dgm:pt modelId="{3E7EE174-1189-49C5-9586-707F01911651}" type="pres">
      <dgm:prSet presAssocID="{51F4AF74-3A0F-4B5D-B80D-C481280F06A8}" presName="Name33" presStyleCnt="0"/>
      <dgm:spPr/>
    </dgm:pt>
  </dgm:ptLst>
  <dgm:cxnLst>
    <dgm:cxn modelId="{91C91A07-7143-4D57-9077-C843C1233E0D}" srcId="{D03EF678-3EDB-44DF-894E-AE59BECDF866}" destId="{3EE54BA4-F314-4567-833C-2F668800CD6D}" srcOrd="2" destOrd="0" parTransId="{064432A3-81E4-44CA-A84C-E5177885A335}" sibTransId="{3056309D-BBA9-4B29-AD3F-F2AF70DC0FAB}"/>
    <dgm:cxn modelId="{4ABE041B-1E98-4073-9487-FF28DC53411D}" type="presOf" srcId="{3EE54BA4-F314-4567-833C-2F668800CD6D}" destId="{DED30AB1-A0DB-4BFF-A0C0-52408C7985A1}" srcOrd="0" destOrd="3" presId="urn:microsoft.com/office/officeart/2008/layout/AccentedPicture"/>
    <dgm:cxn modelId="{0384EA27-D851-4C8F-8479-6B689E8CCDA9}" type="presOf" srcId="{85D6AA03-6587-4F54-9C10-C4986453C41D}" destId="{FB12658C-8091-4185-BF07-491B31709B75}" srcOrd="0" destOrd="0" presId="urn:microsoft.com/office/officeart/2008/layout/AccentedPicture"/>
    <dgm:cxn modelId="{56F92028-0F11-4296-BDF7-5DB0613317EB}" type="presOf" srcId="{96340B39-6709-4C16-9272-D9DC6D3AA718}" destId="{DED30AB1-A0DB-4BFF-A0C0-52408C7985A1}" srcOrd="0" destOrd="2" presId="urn:microsoft.com/office/officeart/2008/layout/AccentedPicture"/>
    <dgm:cxn modelId="{91D9DC40-10E8-48EF-A123-AA96F0F6BD9F}" type="presOf" srcId="{D03EF678-3EDB-44DF-894E-AE59BECDF866}" destId="{DED30AB1-A0DB-4BFF-A0C0-52408C7985A1}" srcOrd="0" destOrd="0" presId="urn:microsoft.com/office/officeart/2008/layout/AccentedPicture"/>
    <dgm:cxn modelId="{DEE6ED68-A418-4A0E-8FBF-F1215976E562}" type="presOf" srcId="{E50B3328-602D-4080-BFCF-9987F47B5622}" destId="{71369365-0E0C-4BDF-9A44-82AE5FC8E701}" srcOrd="0" destOrd="0" presId="urn:microsoft.com/office/officeart/2008/layout/AccentedPicture"/>
    <dgm:cxn modelId="{31B95E53-679D-49E0-8C42-45C1FC1B104F}" srcId="{51F4AF74-3A0F-4B5D-B80D-C481280F06A8}" destId="{85D6AA03-6587-4F54-9C10-C4986453C41D}" srcOrd="0" destOrd="0" parTransId="{8185F716-AA07-4721-BCF5-6B896511BE83}" sibTransId="{0BE580B7-80A0-44E9-9C2E-B6D337039423}"/>
    <dgm:cxn modelId="{12D1F595-6838-43C0-8981-2E9EC4FFA5A5}" srcId="{D03EF678-3EDB-44DF-894E-AE59BECDF866}" destId="{DE27A4CD-B229-40DE-B2D1-41A021A906B2}" srcOrd="0" destOrd="0" parTransId="{9997D4CB-2EB2-4980-B1EE-06D816062F81}" sibTransId="{85D35A68-1181-4448-A6B3-D2F7AFBB75F3}"/>
    <dgm:cxn modelId="{FD0257A6-7985-4197-91B2-A78CCF3B2C18}" srcId="{51F4AF74-3A0F-4B5D-B80D-C481280F06A8}" destId="{D03EF678-3EDB-44DF-894E-AE59BECDF866}" srcOrd="3" destOrd="0" parTransId="{08F322F1-B37E-4DDD-B2CC-70EF525CC261}" sibTransId="{B448E9F3-6004-4A05-B4BB-EC7CBEFA1969}"/>
    <dgm:cxn modelId="{B4351BAD-BE65-4CE3-AB5D-6416745D828E}" srcId="{D03EF678-3EDB-44DF-894E-AE59BECDF866}" destId="{96340B39-6709-4C16-9272-D9DC6D3AA718}" srcOrd="1" destOrd="0" parTransId="{2104564D-22E8-4789-9A8C-02845F4C6812}" sibTransId="{1F5D7A0B-C4F0-417A-A383-FF3703C617C9}"/>
    <dgm:cxn modelId="{B52761B5-D16C-4A66-B101-6C0D1EFBB1CC}" srcId="{51F4AF74-3A0F-4B5D-B80D-C481280F06A8}" destId="{F6840B2D-6A75-463C-BF96-22DD6237D9BC}" srcOrd="1" destOrd="0" parTransId="{645538CC-F058-425E-8BEB-5CFCCCD724A0}" sibTransId="{A43182BC-BBA1-4DFC-BDA4-6177BE4226E2}"/>
    <dgm:cxn modelId="{4466DEC8-FC96-4FF4-940D-909134CB6005}" type="presOf" srcId="{DE27A4CD-B229-40DE-B2D1-41A021A906B2}" destId="{DED30AB1-A0DB-4BFF-A0C0-52408C7985A1}" srcOrd="0" destOrd="1" presId="urn:microsoft.com/office/officeart/2008/layout/AccentedPicture"/>
    <dgm:cxn modelId="{9DE200CA-A08D-45BA-A960-E7504077DF00}" srcId="{51F4AF74-3A0F-4B5D-B80D-C481280F06A8}" destId="{E50B3328-602D-4080-BFCF-9987F47B5622}" srcOrd="2" destOrd="0" parTransId="{1B517214-4058-4D2B-828F-C65AE7C038AF}" sibTransId="{44DD65A6-04B2-4577-BDF5-46F5FC84AF14}"/>
    <dgm:cxn modelId="{43CD4CD7-E7F0-49B1-B973-89BAFA97479F}" type="presOf" srcId="{51F4AF74-3A0F-4B5D-B80D-C481280F06A8}" destId="{C58AAE73-FD79-4DD3-A83F-4DF62E4B9D95}" srcOrd="0" destOrd="0" presId="urn:microsoft.com/office/officeart/2008/layout/AccentedPicture"/>
    <dgm:cxn modelId="{D624B5F3-5841-4A9B-88C0-08E95B68B634}" type="presOf" srcId="{0BE580B7-80A0-44E9-9C2E-B6D337039423}" destId="{AEDEB2B5-D15B-42FA-AF08-D9F014833501}" srcOrd="0" destOrd="0" presId="urn:microsoft.com/office/officeart/2008/layout/AccentedPicture"/>
    <dgm:cxn modelId="{2EA708F9-2A0B-4077-9F32-F1007E7B25F0}" type="presOf" srcId="{F6840B2D-6A75-463C-BF96-22DD6237D9BC}" destId="{C29CBE44-F5EB-4951-B1DD-88124FFEEFBC}" srcOrd="0" destOrd="0" presId="urn:microsoft.com/office/officeart/2008/layout/AccentedPicture"/>
    <dgm:cxn modelId="{E386E9BF-3D2F-42DD-8DF3-CE83A8A966F8}" type="presParOf" srcId="{C58AAE73-FD79-4DD3-A83F-4DF62E4B9D95}" destId="{AEDEB2B5-D15B-42FA-AF08-D9F014833501}" srcOrd="0" destOrd="0" presId="urn:microsoft.com/office/officeart/2008/layout/AccentedPicture"/>
    <dgm:cxn modelId="{4F061B1A-40BF-44DA-89E9-FCF446551168}" type="presParOf" srcId="{C58AAE73-FD79-4DD3-A83F-4DF62E4B9D95}" destId="{FB12658C-8091-4185-BF07-491B31709B75}" srcOrd="1" destOrd="0" presId="urn:microsoft.com/office/officeart/2008/layout/AccentedPicture"/>
    <dgm:cxn modelId="{48C7A191-AD04-41C3-84FD-C42002D7F50B}" type="presParOf" srcId="{C58AAE73-FD79-4DD3-A83F-4DF62E4B9D95}" destId="{F56118E7-5675-4166-AE97-959F0B020EF9}" srcOrd="2" destOrd="0" presId="urn:microsoft.com/office/officeart/2008/layout/AccentedPicture"/>
    <dgm:cxn modelId="{888472F8-35B3-4F0E-BA2E-D8D30C336509}" type="presParOf" srcId="{F56118E7-5675-4166-AE97-959F0B020EF9}" destId="{480920B7-5B5F-4DB8-BA37-1B4F81CB4F7A}" srcOrd="0" destOrd="0" presId="urn:microsoft.com/office/officeart/2008/layout/AccentedPicture"/>
    <dgm:cxn modelId="{51D2EF3A-F72C-4F23-9DB3-FD2DB7D10EF3}" type="presParOf" srcId="{480920B7-5B5F-4DB8-BA37-1B4F81CB4F7A}" destId="{8670C1FB-5AD1-426E-80DB-6A209D129FC8}" srcOrd="0" destOrd="0" presId="urn:microsoft.com/office/officeart/2008/layout/AccentedPicture"/>
    <dgm:cxn modelId="{9EE9D7B1-6870-4E06-93AA-CFCA1FE30EE9}" type="presParOf" srcId="{480920B7-5B5F-4DB8-BA37-1B4F81CB4F7A}" destId="{50723C9F-2D34-40AC-AE66-676D7BB49556}" srcOrd="1" destOrd="0" presId="urn:microsoft.com/office/officeart/2008/layout/AccentedPicture"/>
    <dgm:cxn modelId="{C3FB8240-9905-43B6-9752-83B9296DEE2B}" type="presParOf" srcId="{480920B7-5B5F-4DB8-BA37-1B4F81CB4F7A}" destId="{4D701DEB-C078-43F1-B305-9327336EE887}" srcOrd="2" destOrd="0" presId="urn:microsoft.com/office/officeart/2008/layout/AccentedPicture"/>
    <dgm:cxn modelId="{78625247-282D-40AA-8A12-DC56CAB75937}" type="presParOf" srcId="{4D701DEB-C078-43F1-B305-9327336EE887}" destId="{C29CBE44-F5EB-4951-B1DD-88124FFEEFBC}" srcOrd="0" destOrd="0" presId="urn:microsoft.com/office/officeart/2008/layout/AccentedPicture"/>
    <dgm:cxn modelId="{3CCE30F1-9F05-4C3D-91FC-43E78762C5C7}" type="presParOf" srcId="{F56118E7-5675-4166-AE97-959F0B020EF9}" destId="{BD4C43E3-BFD3-4CC1-895F-371DB83F24BD}" srcOrd="1" destOrd="0" presId="urn:microsoft.com/office/officeart/2008/layout/AccentedPicture"/>
    <dgm:cxn modelId="{D72822B7-40BB-447B-BB18-494B976F73EA}" type="presParOf" srcId="{F56118E7-5675-4166-AE97-959F0B020EF9}" destId="{75FD3636-47A6-4169-8D7D-6035D78CCACC}" srcOrd="2" destOrd="0" presId="urn:microsoft.com/office/officeart/2008/layout/AccentedPicture"/>
    <dgm:cxn modelId="{A9C62609-DA35-4EB1-B8B7-B005FEBA92E3}" type="presParOf" srcId="{75FD3636-47A6-4169-8D7D-6035D78CCACC}" destId="{F7B805FE-6A4D-4C1F-950A-75651B303F8B}" srcOrd="0" destOrd="0" presId="urn:microsoft.com/office/officeart/2008/layout/AccentedPicture"/>
    <dgm:cxn modelId="{6984979F-5E9C-4F4A-8674-E26E2CA659AF}" type="presParOf" srcId="{75FD3636-47A6-4169-8D7D-6035D78CCACC}" destId="{865FC4EA-BDD3-4024-95F1-2127458D3884}" srcOrd="1" destOrd="0" presId="urn:microsoft.com/office/officeart/2008/layout/AccentedPicture"/>
    <dgm:cxn modelId="{751AFEB4-B6A2-4D4A-852E-C5861D372232}" type="presParOf" srcId="{75FD3636-47A6-4169-8D7D-6035D78CCACC}" destId="{1E37A87D-5671-4A5B-BEF3-FC2990DDF33C}" srcOrd="2" destOrd="0" presId="urn:microsoft.com/office/officeart/2008/layout/AccentedPicture"/>
    <dgm:cxn modelId="{9573CE4F-E0D5-433E-91FA-688D0A55FB65}" type="presParOf" srcId="{1E37A87D-5671-4A5B-BEF3-FC2990DDF33C}" destId="{71369365-0E0C-4BDF-9A44-82AE5FC8E701}" srcOrd="0" destOrd="0" presId="urn:microsoft.com/office/officeart/2008/layout/AccentedPicture"/>
    <dgm:cxn modelId="{A7544476-0B21-4094-A13B-54EC13F985A2}" type="presParOf" srcId="{F56118E7-5675-4166-AE97-959F0B020EF9}" destId="{CEF10FF7-0C99-46AE-B6D0-AFD7758DD6DD}" srcOrd="3" destOrd="0" presId="urn:microsoft.com/office/officeart/2008/layout/AccentedPicture"/>
    <dgm:cxn modelId="{9127DAB4-D256-4BE9-AD4F-AB57549E8DE1}" type="presParOf" srcId="{F56118E7-5675-4166-AE97-959F0B020EF9}" destId="{41B2A571-AE4B-4C9E-8A05-A5E9FF40B293}" srcOrd="4" destOrd="0" presId="urn:microsoft.com/office/officeart/2008/layout/AccentedPicture"/>
    <dgm:cxn modelId="{8D561BCA-DF53-4EC6-8D07-4DF3EBE5EA03}" type="presParOf" srcId="{41B2A571-AE4B-4C9E-8A05-A5E9FF40B293}" destId="{82F62CBE-66BE-4D61-A917-D4B7A2FE857E}" srcOrd="0" destOrd="0" presId="urn:microsoft.com/office/officeart/2008/layout/AccentedPicture"/>
    <dgm:cxn modelId="{5A5124F0-6995-492C-8CD9-89B19A7CB7F6}" type="presParOf" srcId="{41B2A571-AE4B-4C9E-8A05-A5E9FF40B293}" destId="{5FFF464D-8D44-4AB4-A927-73CD1E028524}" srcOrd="1" destOrd="0" presId="urn:microsoft.com/office/officeart/2008/layout/AccentedPicture"/>
    <dgm:cxn modelId="{C44A3ACE-47B8-4373-8276-BA128C30DA8F}" type="presParOf" srcId="{41B2A571-AE4B-4C9E-8A05-A5E9FF40B293}" destId="{E871138B-F0ED-434E-9235-D5D624C89A25}" srcOrd="2" destOrd="0" presId="urn:microsoft.com/office/officeart/2008/layout/AccentedPicture"/>
    <dgm:cxn modelId="{ED123F0F-6293-4519-995B-B00E26E93E3C}" type="presParOf" srcId="{E871138B-F0ED-434E-9235-D5D624C89A25}" destId="{DED30AB1-A0DB-4BFF-A0C0-52408C7985A1}" srcOrd="0" destOrd="0" presId="urn:microsoft.com/office/officeart/2008/layout/AccentedPicture"/>
    <dgm:cxn modelId="{2B3A52C5-1CA9-4E05-B19A-2C5A5C7C10C8}" type="presParOf" srcId="{C58AAE73-FD79-4DD3-A83F-4DF62E4B9D95}" destId="{AB97868F-11FA-4CB9-AF3D-02B349365382}" srcOrd="3" destOrd="0" presId="urn:microsoft.com/office/officeart/2008/layout/AccentedPicture"/>
    <dgm:cxn modelId="{717C5E5E-B266-4DEA-8AC3-F278C354D182}" type="presParOf" srcId="{AB97868F-11FA-4CB9-AF3D-02B349365382}" destId="{3E7EE174-1189-49C5-9586-707F0191165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ADA33-C286-4DBF-828A-C83815FA56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07EE4-5822-4EF1-A73B-52EEDBAAAC3E}">
      <dgm:prSet custT="1"/>
      <dgm:spPr>
        <a:xfrm>
          <a:off x="399644" y="791"/>
          <a:ext cx="5595021" cy="472320"/>
        </a:xfrm>
        <a:prstGeom prst="roundRect">
          <a:avLst/>
        </a:prstGeom>
        <a:solidFill>
          <a:srgbClr val="0365C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PE" sz="2000" noProof="0" dirty="0">
              <a:solidFill>
                <a:srgbClr val="FFFFFF"/>
              </a:solidFill>
              <a:latin typeface="Helvetica Light"/>
              <a:ea typeface="+mn-ea"/>
              <a:cs typeface="+mn-cs"/>
            </a:rPr>
            <a:t>Actividades multinacionales</a:t>
          </a:r>
        </a:p>
      </dgm:t>
    </dgm:pt>
    <dgm:pt modelId="{80D997FA-62A9-4268-8D1B-F9C3013C12B2}" type="parTrans" cxnId="{7D4E3C50-F192-4014-8060-E08032A1C991}">
      <dgm:prSet/>
      <dgm:spPr/>
      <dgm:t>
        <a:bodyPr/>
        <a:lstStyle/>
        <a:p>
          <a:endParaRPr lang="es-PE" sz="2000" noProof="0" dirty="0"/>
        </a:p>
      </dgm:t>
    </dgm:pt>
    <dgm:pt modelId="{8B80E9E8-EF6A-4A46-B2F8-A17394BAFFF9}" type="sibTrans" cxnId="{7D4E3C50-F192-4014-8060-E08032A1C991}">
      <dgm:prSet/>
      <dgm:spPr/>
      <dgm:t>
        <a:bodyPr/>
        <a:lstStyle/>
        <a:p>
          <a:endParaRPr lang="es-PE" sz="2000" noProof="0" dirty="0"/>
        </a:p>
      </dgm:t>
    </dgm:pt>
    <dgm:pt modelId="{621ECE09-6DDE-4A32-9ECE-46D547E2E78D}">
      <dgm:prSet custT="1"/>
      <dgm:spPr>
        <a:xfrm>
          <a:off x="0" y="236951"/>
          <a:ext cx="7992888" cy="105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b"/>
        <a:lstStyle/>
        <a:p>
          <a:r>
            <a:rPr lang="es-PE" sz="20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5 Acuerdos multinacionales reconocidos</a:t>
          </a:r>
        </a:p>
      </dgm:t>
    </dgm:pt>
    <dgm:pt modelId="{385FD023-D3E2-4A4D-8B13-8EEEB5A41FBA}" type="parTrans" cxnId="{E7C85B61-8B38-404B-B6DA-F87F82A0863D}">
      <dgm:prSet/>
      <dgm:spPr/>
      <dgm:t>
        <a:bodyPr/>
        <a:lstStyle/>
        <a:p>
          <a:endParaRPr lang="es-PE" sz="2000" noProof="0" dirty="0"/>
        </a:p>
      </dgm:t>
    </dgm:pt>
    <dgm:pt modelId="{3982B5DD-7FA0-4BC5-B848-4A8C7CE88F05}" type="sibTrans" cxnId="{E7C85B61-8B38-404B-B6DA-F87F82A0863D}">
      <dgm:prSet/>
      <dgm:spPr/>
      <dgm:t>
        <a:bodyPr/>
        <a:lstStyle/>
        <a:p>
          <a:endParaRPr lang="es-PE" sz="2000" noProof="0" dirty="0"/>
        </a:p>
      </dgm:t>
    </dgm:pt>
    <dgm:pt modelId="{D23DFAA9-CBD5-484B-90CD-CE26D965D5EB}">
      <dgm:prSet custT="1"/>
      <dgm:spPr>
        <a:xfrm>
          <a:off x="0" y="236951"/>
          <a:ext cx="7992888" cy="105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b"/>
        <a:lstStyle/>
        <a:p>
          <a:r>
            <a:rPr lang="es-PE" sz="20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9 actividades multinacionales(IDISR, VCMP, Acuerdos, Banco de ingenieros, Ensayos OPS-AGA-ANS, SMS OMAs)</a:t>
          </a:r>
        </a:p>
      </dgm:t>
    </dgm:pt>
    <dgm:pt modelId="{9A5A0B2B-6E51-4A07-A255-D7FB3D6B6B44}" type="parTrans" cxnId="{65ED871A-4B76-4D4F-9CE3-15B6DA433584}">
      <dgm:prSet/>
      <dgm:spPr/>
      <dgm:t>
        <a:bodyPr/>
        <a:lstStyle/>
        <a:p>
          <a:endParaRPr lang="es-PE" sz="2000" noProof="0" dirty="0"/>
        </a:p>
      </dgm:t>
    </dgm:pt>
    <dgm:pt modelId="{F349F4C4-E306-4E96-BE60-BC371E5B584B}" type="sibTrans" cxnId="{65ED871A-4B76-4D4F-9CE3-15B6DA433584}">
      <dgm:prSet/>
      <dgm:spPr/>
      <dgm:t>
        <a:bodyPr/>
        <a:lstStyle/>
        <a:p>
          <a:endParaRPr lang="es-PE" sz="2000" noProof="0" dirty="0"/>
        </a:p>
      </dgm:t>
    </dgm:pt>
    <dgm:pt modelId="{9AA75BD9-8FAB-4390-9C98-95660B1BBBD4}">
      <dgm:prSet custT="1"/>
      <dgm:spPr>
        <a:xfrm>
          <a:off x="0" y="236951"/>
          <a:ext cx="7992888" cy="105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b"/>
        <a:lstStyle/>
        <a:p>
          <a:endParaRPr lang="es-PE" sz="20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 Light"/>
            <a:ea typeface="+mn-ea"/>
            <a:cs typeface="+mn-cs"/>
          </a:endParaRPr>
        </a:p>
      </dgm:t>
    </dgm:pt>
    <dgm:pt modelId="{6FEC57AF-3166-458A-B6C4-08A3D4468718}" type="parTrans" cxnId="{AB918A29-A48F-4B56-A5DE-4901ED26C7CF}">
      <dgm:prSet/>
      <dgm:spPr/>
      <dgm:t>
        <a:bodyPr/>
        <a:lstStyle/>
        <a:p>
          <a:endParaRPr lang="es-PE" sz="2000" noProof="0" dirty="0"/>
        </a:p>
      </dgm:t>
    </dgm:pt>
    <dgm:pt modelId="{FF219733-8CB6-43DC-932A-1352B8E5DA3F}" type="sibTrans" cxnId="{AB918A29-A48F-4B56-A5DE-4901ED26C7CF}">
      <dgm:prSet/>
      <dgm:spPr/>
      <dgm:t>
        <a:bodyPr/>
        <a:lstStyle/>
        <a:p>
          <a:endParaRPr lang="es-PE" sz="2000" noProof="0" dirty="0"/>
        </a:p>
      </dgm:t>
    </dgm:pt>
    <dgm:pt modelId="{3055FECF-CA0B-44CB-B77E-F5AB934319F0}">
      <dgm:prSet custT="1"/>
      <dgm:spPr>
        <a:xfrm>
          <a:off x="0" y="236951"/>
          <a:ext cx="7992888" cy="10584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b"/>
        <a:lstStyle/>
        <a:p>
          <a:endParaRPr lang="es-PE" sz="20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 Light"/>
            <a:ea typeface="+mn-ea"/>
            <a:cs typeface="+mn-cs"/>
          </a:endParaRPr>
        </a:p>
      </dgm:t>
    </dgm:pt>
    <dgm:pt modelId="{1C985AC1-C8D5-40CE-A6D9-5E901F7FEF70}" type="parTrans" cxnId="{6D8B94A7-4D8D-44CA-88FF-DE6D96C911FB}">
      <dgm:prSet/>
      <dgm:spPr/>
      <dgm:t>
        <a:bodyPr/>
        <a:lstStyle/>
        <a:p>
          <a:endParaRPr lang="es-PE" noProof="0" dirty="0"/>
        </a:p>
      </dgm:t>
    </dgm:pt>
    <dgm:pt modelId="{80B44445-DF0A-4E5B-98BE-D7DC6A4D2AB1}" type="sibTrans" cxnId="{6D8B94A7-4D8D-44CA-88FF-DE6D96C911FB}">
      <dgm:prSet/>
      <dgm:spPr/>
      <dgm:t>
        <a:bodyPr/>
        <a:lstStyle/>
        <a:p>
          <a:endParaRPr lang="es-PE" noProof="0" dirty="0"/>
        </a:p>
      </dgm:t>
    </dgm:pt>
    <dgm:pt modelId="{3FDB2B20-6929-4B05-AD21-1CA9A23B7FD9}" type="pres">
      <dgm:prSet presAssocID="{7F2ADA33-C286-4DBF-828A-C83815FA569D}" presName="linear" presStyleCnt="0">
        <dgm:presLayoutVars>
          <dgm:dir/>
          <dgm:animLvl val="lvl"/>
          <dgm:resizeHandles val="exact"/>
        </dgm:presLayoutVars>
      </dgm:prSet>
      <dgm:spPr/>
    </dgm:pt>
    <dgm:pt modelId="{5F06D5E7-BC58-402D-B330-EB292B4D9881}" type="pres">
      <dgm:prSet presAssocID="{37607EE4-5822-4EF1-A73B-52EEDBAAAC3E}" presName="parentLin" presStyleCnt="0"/>
      <dgm:spPr/>
    </dgm:pt>
    <dgm:pt modelId="{7EFF6C57-2B45-4A6D-9459-488F793C238B}" type="pres">
      <dgm:prSet presAssocID="{37607EE4-5822-4EF1-A73B-52EEDBAAAC3E}" presName="parentLeftMargin" presStyleLbl="node1" presStyleIdx="0" presStyleCnt="1"/>
      <dgm:spPr/>
    </dgm:pt>
    <dgm:pt modelId="{AB827E52-1494-48E1-8E18-076F57BADEF5}" type="pres">
      <dgm:prSet presAssocID="{37607EE4-5822-4EF1-A73B-52EEDBAAAC3E}" presName="parentText" presStyleLbl="node1" presStyleIdx="0" presStyleCnt="1" custScaleY="166747">
        <dgm:presLayoutVars>
          <dgm:chMax val="0"/>
          <dgm:bulletEnabled val="1"/>
        </dgm:presLayoutVars>
      </dgm:prSet>
      <dgm:spPr/>
    </dgm:pt>
    <dgm:pt modelId="{34E0D32A-679F-489B-9CDA-96D901AFA465}" type="pres">
      <dgm:prSet presAssocID="{37607EE4-5822-4EF1-A73B-52EEDBAAAC3E}" presName="negativeSpace" presStyleCnt="0"/>
      <dgm:spPr/>
    </dgm:pt>
    <dgm:pt modelId="{749BC60B-2C30-4375-BE58-6D4A0FBECFAA}" type="pres">
      <dgm:prSet presAssocID="{37607EE4-5822-4EF1-A73B-52EEDBAAAC3E}" presName="childText" presStyleLbl="conFgAcc1" presStyleIdx="0" presStyleCnt="1" custScaleY="8477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5ED871A-4B76-4D4F-9CE3-15B6DA433584}" srcId="{37607EE4-5822-4EF1-A73B-52EEDBAAAC3E}" destId="{D23DFAA9-CBD5-484B-90CD-CE26D965D5EB}" srcOrd="2" destOrd="0" parTransId="{9A5A0B2B-6E51-4A07-A255-D7FB3D6B6B44}" sibTransId="{F349F4C4-E306-4E96-BE60-BC371E5B584B}"/>
    <dgm:cxn modelId="{AB918A29-A48F-4B56-A5DE-4901ED26C7CF}" srcId="{37607EE4-5822-4EF1-A73B-52EEDBAAAC3E}" destId="{9AA75BD9-8FAB-4390-9C98-95660B1BBBD4}" srcOrd="3" destOrd="0" parTransId="{6FEC57AF-3166-458A-B6C4-08A3D4468718}" sibTransId="{FF219733-8CB6-43DC-932A-1352B8E5DA3F}"/>
    <dgm:cxn modelId="{841FBD2C-2356-4EF9-A7F8-839B5865F4CE}" type="presOf" srcId="{7F2ADA33-C286-4DBF-828A-C83815FA569D}" destId="{3FDB2B20-6929-4B05-AD21-1CA9A23B7FD9}" srcOrd="0" destOrd="0" presId="urn:microsoft.com/office/officeart/2005/8/layout/list1"/>
    <dgm:cxn modelId="{E7C85B61-8B38-404B-B6DA-F87F82A0863D}" srcId="{37607EE4-5822-4EF1-A73B-52EEDBAAAC3E}" destId="{621ECE09-6DDE-4A32-9ECE-46D547E2E78D}" srcOrd="1" destOrd="0" parTransId="{385FD023-D3E2-4A4D-8B13-8EEEB5A41FBA}" sibTransId="{3982B5DD-7FA0-4BC5-B848-4A8C7CE88F05}"/>
    <dgm:cxn modelId="{7D4E3C50-F192-4014-8060-E08032A1C991}" srcId="{7F2ADA33-C286-4DBF-828A-C83815FA569D}" destId="{37607EE4-5822-4EF1-A73B-52EEDBAAAC3E}" srcOrd="0" destOrd="0" parTransId="{80D997FA-62A9-4268-8D1B-F9C3013C12B2}" sibTransId="{8B80E9E8-EF6A-4A46-B2F8-A17394BAFFF9}"/>
    <dgm:cxn modelId="{9916E173-C2A3-444F-895D-C33117560250}" type="presOf" srcId="{621ECE09-6DDE-4A32-9ECE-46D547E2E78D}" destId="{749BC60B-2C30-4375-BE58-6D4A0FBECFAA}" srcOrd="0" destOrd="1" presId="urn:microsoft.com/office/officeart/2005/8/layout/list1"/>
    <dgm:cxn modelId="{C9C8F156-C492-4625-B7F7-0042A427D03D}" type="presOf" srcId="{D23DFAA9-CBD5-484B-90CD-CE26D965D5EB}" destId="{749BC60B-2C30-4375-BE58-6D4A0FBECFAA}" srcOrd="0" destOrd="2" presId="urn:microsoft.com/office/officeart/2005/8/layout/list1"/>
    <dgm:cxn modelId="{C8244B92-063A-4CAE-A38B-E3764646B48D}" type="presOf" srcId="{3055FECF-CA0B-44CB-B77E-F5AB934319F0}" destId="{749BC60B-2C30-4375-BE58-6D4A0FBECFAA}" srcOrd="0" destOrd="0" presId="urn:microsoft.com/office/officeart/2005/8/layout/list1"/>
    <dgm:cxn modelId="{3F181296-5918-4B19-BAA8-F0E46FC2DE0C}" type="presOf" srcId="{37607EE4-5822-4EF1-A73B-52EEDBAAAC3E}" destId="{AB827E52-1494-48E1-8E18-076F57BADEF5}" srcOrd="1" destOrd="0" presId="urn:microsoft.com/office/officeart/2005/8/layout/list1"/>
    <dgm:cxn modelId="{6D8B94A7-4D8D-44CA-88FF-DE6D96C911FB}" srcId="{37607EE4-5822-4EF1-A73B-52EEDBAAAC3E}" destId="{3055FECF-CA0B-44CB-B77E-F5AB934319F0}" srcOrd="0" destOrd="0" parTransId="{1C985AC1-C8D5-40CE-A6D9-5E901F7FEF70}" sibTransId="{80B44445-DF0A-4E5B-98BE-D7DC6A4D2AB1}"/>
    <dgm:cxn modelId="{39AFAEDF-909A-4022-B9FE-F9313F2B93ED}" type="presOf" srcId="{9AA75BD9-8FAB-4390-9C98-95660B1BBBD4}" destId="{749BC60B-2C30-4375-BE58-6D4A0FBECFAA}" srcOrd="0" destOrd="3" presId="urn:microsoft.com/office/officeart/2005/8/layout/list1"/>
    <dgm:cxn modelId="{5A92BDE4-1A33-4C35-B2B9-C88C2F529CDF}" type="presOf" srcId="{37607EE4-5822-4EF1-A73B-52EEDBAAAC3E}" destId="{7EFF6C57-2B45-4A6D-9459-488F793C238B}" srcOrd="0" destOrd="0" presId="urn:microsoft.com/office/officeart/2005/8/layout/list1"/>
    <dgm:cxn modelId="{ABC582C7-2CA5-43AF-BCCE-FECE9DC16FD5}" type="presParOf" srcId="{3FDB2B20-6929-4B05-AD21-1CA9A23B7FD9}" destId="{5F06D5E7-BC58-402D-B330-EB292B4D9881}" srcOrd="0" destOrd="0" presId="urn:microsoft.com/office/officeart/2005/8/layout/list1"/>
    <dgm:cxn modelId="{03C1F2B2-5C48-4E79-9729-8E9C53E2BE8A}" type="presParOf" srcId="{5F06D5E7-BC58-402D-B330-EB292B4D9881}" destId="{7EFF6C57-2B45-4A6D-9459-488F793C238B}" srcOrd="0" destOrd="0" presId="urn:microsoft.com/office/officeart/2005/8/layout/list1"/>
    <dgm:cxn modelId="{DC8B2D95-A010-4D2B-849F-A7E38F13A68E}" type="presParOf" srcId="{5F06D5E7-BC58-402D-B330-EB292B4D9881}" destId="{AB827E52-1494-48E1-8E18-076F57BADEF5}" srcOrd="1" destOrd="0" presId="urn:microsoft.com/office/officeart/2005/8/layout/list1"/>
    <dgm:cxn modelId="{408761A2-144E-4128-9D46-AFCDC691ED3D}" type="presParOf" srcId="{3FDB2B20-6929-4B05-AD21-1CA9A23B7FD9}" destId="{34E0D32A-679F-489B-9CDA-96D901AFA465}" srcOrd="1" destOrd="0" presId="urn:microsoft.com/office/officeart/2005/8/layout/list1"/>
    <dgm:cxn modelId="{486959C5-8808-459A-BE03-CF04D5FB7230}" type="presParOf" srcId="{3FDB2B20-6929-4B05-AD21-1CA9A23B7FD9}" destId="{749BC60B-2C30-4375-BE58-6D4A0FBECF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DFF3-DE71-4B16-900F-8DBFCD4D876A}">
      <dsp:nvSpPr>
        <dsp:cNvPr id="0" name=""/>
        <dsp:cNvSpPr/>
      </dsp:nvSpPr>
      <dsp:spPr>
        <a:xfrm>
          <a:off x="4164300" y="39838"/>
          <a:ext cx="2405506" cy="131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noProof="0" dirty="0"/>
            <a:t>Aeronavegabilidad</a:t>
          </a:r>
        </a:p>
      </dsp:txBody>
      <dsp:txXfrm>
        <a:off x="4164300" y="39838"/>
        <a:ext cx="2405506" cy="1311409"/>
      </dsp:txXfrm>
    </dsp:sp>
    <dsp:sp modelId="{4A60634D-6E51-4F6D-AE25-9AEA98DF955E}">
      <dsp:nvSpPr>
        <dsp:cNvPr id="0" name=""/>
        <dsp:cNvSpPr/>
      </dsp:nvSpPr>
      <dsp:spPr>
        <a:xfrm>
          <a:off x="1620528" y="1189"/>
          <a:ext cx="4924296" cy="4924296"/>
        </a:xfrm>
        <a:prstGeom prst="circularArrow">
          <a:avLst>
            <a:gd name="adj1" fmla="val 5193"/>
            <a:gd name="adj2" fmla="val 335401"/>
            <a:gd name="adj3" fmla="val 21295329"/>
            <a:gd name="adj4" fmla="val 19764410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8BB4F-BA72-49BC-9765-EA0338FBF8A3}">
      <dsp:nvSpPr>
        <dsp:cNvPr id="0" name=""/>
        <dsp:cNvSpPr/>
      </dsp:nvSpPr>
      <dsp:spPr>
        <a:xfrm>
          <a:off x="5355420" y="2482869"/>
          <a:ext cx="1610844" cy="131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noProof="0" dirty="0"/>
            <a:t>Operaciones y mercancías peligrosas</a:t>
          </a:r>
        </a:p>
      </dsp:txBody>
      <dsp:txXfrm>
        <a:off x="5355420" y="2482869"/>
        <a:ext cx="1610844" cy="1311409"/>
      </dsp:txXfrm>
    </dsp:sp>
    <dsp:sp modelId="{D555EF0A-D8A2-42AF-BD4B-93982760B41B}">
      <dsp:nvSpPr>
        <dsp:cNvPr id="0" name=""/>
        <dsp:cNvSpPr/>
      </dsp:nvSpPr>
      <dsp:spPr>
        <a:xfrm>
          <a:off x="1620528" y="1189"/>
          <a:ext cx="4924296" cy="4924296"/>
        </a:xfrm>
        <a:prstGeom prst="circularArrow">
          <a:avLst>
            <a:gd name="adj1" fmla="val 5193"/>
            <a:gd name="adj2" fmla="val 335401"/>
            <a:gd name="adj3" fmla="val 4016861"/>
            <a:gd name="adj4" fmla="val 2251447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818B3-C851-4767-9237-9548D64255D0}">
      <dsp:nvSpPr>
        <dsp:cNvPr id="0" name=""/>
        <dsp:cNvSpPr/>
      </dsp:nvSpPr>
      <dsp:spPr>
        <a:xfrm>
          <a:off x="3426971" y="3992745"/>
          <a:ext cx="1311409" cy="131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noProof="0" dirty="0"/>
            <a:t>Aeródromos y ayudas terrestres</a:t>
          </a:r>
        </a:p>
      </dsp:txBody>
      <dsp:txXfrm>
        <a:off x="3426971" y="3992745"/>
        <a:ext cx="1311409" cy="1311409"/>
      </dsp:txXfrm>
    </dsp:sp>
    <dsp:sp modelId="{78FCC4E7-FFF8-4E75-828C-EECD3F4664D5}">
      <dsp:nvSpPr>
        <dsp:cNvPr id="0" name=""/>
        <dsp:cNvSpPr/>
      </dsp:nvSpPr>
      <dsp:spPr>
        <a:xfrm>
          <a:off x="1620528" y="1189"/>
          <a:ext cx="4924296" cy="4924296"/>
        </a:xfrm>
        <a:prstGeom prst="circularArrow">
          <a:avLst>
            <a:gd name="adj1" fmla="val 5193"/>
            <a:gd name="adj2" fmla="val 335401"/>
            <a:gd name="adj3" fmla="val 8213152"/>
            <a:gd name="adj4" fmla="val 644773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35954-4C04-45FF-9ED6-4B16F5012343}">
      <dsp:nvSpPr>
        <dsp:cNvPr id="0" name=""/>
        <dsp:cNvSpPr/>
      </dsp:nvSpPr>
      <dsp:spPr>
        <a:xfrm>
          <a:off x="1348805" y="2482869"/>
          <a:ext cx="1311409" cy="131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noProof="0" dirty="0"/>
            <a:t>Licencias y medicina aeronáutica</a:t>
          </a:r>
        </a:p>
      </dsp:txBody>
      <dsp:txXfrm>
        <a:off x="1348805" y="2482869"/>
        <a:ext cx="1311409" cy="1311409"/>
      </dsp:txXfrm>
    </dsp:sp>
    <dsp:sp modelId="{98A0AA72-A5FC-42B8-8726-B23731EF5F66}">
      <dsp:nvSpPr>
        <dsp:cNvPr id="0" name=""/>
        <dsp:cNvSpPr/>
      </dsp:nvSpPr>
      <dsp:spPr>
        <a:xfrm>
          <a:off x="1620528" y="1189"/>
          <a:ext cx="4924296" cy="4924296"/>
        </a:xfrm>
        <a:prstGeom prst="circularArrow">
          <a:avLst>
            <a:gd name="adj1" fmla="val 5193"/>
            <a:gd name="adj2" fmla="val 335401"/>
            <a:gd name="adj3" fmla="val 12300189"/>
            <a:gd name="adj4" fmla="val 10769271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72488-7995-48CB-B5F0-A1CB01CA2B67}">
      <dsp:nvSpPr>
        <dsp:cNvPr id="0" name=""/>
        <dsp:cNvSpPr/>
      </dsp:nvSpPr>
      <dsp:spPr>
        <a:xfrm>
          <a:off x="2142594" y="39838"/>
          <a:ext cx="1311409" cy="131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noProof="0" dirty="0"/>
            <a:t>Navegación aérea</a:t>
          </a:r>
        </a:p>
      </dsp:txBody>
      <dsp:txXfrm>
        <a:off x="2142594" y="39838"/>
        <a:ext cx="1311409" cy="1311409"/>
      </dsp:txXfrm>
    </dsp:sp>
    <dsp:sp modelId="{88725142-C8B4-4F22-ABA9-5C9D59B189BE}">
      <dsp:nvSpPr>
        <dsp:cNvPr id="0" name=""/>
        <dsp:cNvSpPr/>
      </dsp:nvSpPr>
      <dsp:spPr>
        <a:xfrm>
          <a:off x="1620528" y="1189"/>
          <a:ext cx="4924296" cy="4924296"/>
        </a:xfrm>
        <a:prstGeom prst="circularArrow">
          <a:avLst>
            <a:gd name="adj1" fmla="val 5193"/>
            <a:gd name="adj2" fmla="val 335401"/>
            <a:gd name="adj3" fmla="val 15993045"/>
            <a:gd name="adj4" fmla="val 15196756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EB2B5-D15B-42FA-AF08-D9F014833501}">
      <dsp:nvSpPr>
        <dsp:cNvPr id="0" name=""/>
        <dsp:cNvSpPr/>
      </dsp:nvSpPr>
      <dsp:spPr>
        <a:xfrm>
          <a:off x="0" y="158746"/>
          <a:ext cx="4170874" cy="522546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2658C-8091-4185-BF07-491B31709B75}">
      <dsp:nvSpPr>
        <dsp:cNvPr id="0" name=""/>
        <dsp:cNvSpPr/>
      </dsp:nvSpPr>
      <dsp:spPr>
        <a:xfrm>
          <a:off x="325703" y="2378858"/>
          <a:ext cx="3154508" cy="3135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baseline="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78.9</a:t>
          </a:r>
          <a:r>
            <a:rPr lang="es-PE" sz="4000" b="0" i="0" kern="1200" baseline="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% EI, </a:t>
          </a:r>
        </a:p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All </a:t>
          </a:r>
          <a:r>
            <a:rPr lang="es-PE" sz="2400" b="1" i="0" kern="1200" noProof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↑</a:t>
          </a:r>
          <a:r>
            <a:rPr lang="es-PE" sz="2000" b="0" i="0" kern="1200" noProof="0" dirty="0">
              <a:solidFill>
                <a:srgbClr val="000000"/>
              </a:solidFill>
              <a:latin typeface="Helvetica Light"/>
              <a:ea typeface="+mn-ea"/>
              <a:cs typeface="+mn-cs"/>
            </a:rPr>
            <a:t> 69.53%</a:t>
          </a:r>
          <a:endParaRPr lang="es-PE" sz="2000" kern="1200" noProof="0" dirty="0">
            <a:solidFill>
              <a:srgbClr val="000000"/>
            </a:solidFill>
            <a:latin typeface="Helvetica Light"/>
            <a:ea typeface="+mn-ea"/>
            <a:cs typeface="+mn-cs"/>
          </a:endParaRPr>
        </a:p>
      </dsp:txBody>
      <dsp:txXfrm>
        <a:off x="325703" y="2378858"/>
        <a:ext cx="3154508" cy="3135278"/>
      </dsp:txXfrm>
    </dsp:sp>
    <dsp:sp modelId="{50723C9F-2D34-40AC-AE66-676D7BB49556}">
      <dsp:nvSpPr>
        <dsp:cNvPr id="0" name=""/>
        <dsp:cNvSpPr/>
      </dsp:nvSpPr>
      <dsp:spPr>
        <a:xfrm>
          <a:off x="3587701" y="1616"/>
          <a:ext cx="1410875" cy="141087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CBE44-F5EB-4951-B1DD-88124FFEEFBC}">
      <dsp:nvSpPr>
        <dsp:cNvPr id="0" name=""/>
        <dsp:cNvSpPr/>
      </dsp:nvSpPr>
      <dsp:spPr>
        <a:xfrm>
          <a:off x="4998577" y="59010"/>
          <a:ext cx="4411288" cy="129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0" kern="1200" baseline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50 Reglamentos LAR (cumplimiento al 100% con los SARP)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(15 Anexos relativos a la seguridad operacional)</a:t>
          </a:r>
        </a:p>
      </dsp:txBody>
      <dsp:txXfrm>
        <a:off x="4998577" y="59010"/>
        <a:ext cx="4411288" cy="1296086"/>
      </dsp:txXfrm>
    </dsp:sp>
    <dsp:sp modelId="{865FC4EA-BDD3-4024-95F1-2127458D3884}">
      <dsp:nvSpPr>
        <dsp:cNvPr id="0" name=""/>
        <dsp:cNvSpPr/>
      </dsp:nvSpPr>
      <dsp:spPr>
        <a:xfrm>
          <a:off x="3587701" y="1666449"/>
          <a:ext cx="1410875" cy="14108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69365-0E0C-4BDF-9A44-82AE5FC8E701}">
      <dsp:nvSpPr>
        <dsp:cNvPr id="0" name=""/>
        <dsp:cNvSpPr/>
      </dsp:nvSpPr>
      <dsp:spPr>
        <a:xfrm>
          <a:off x="4998577" y="1738002"/>
          <a:ext cx="4411288" cy="126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baseline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Metodología continua y amplia cooperación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kern="1200" baseline="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Reglamentos y procedimientos actualizados</a:t>
          </a:r>
          <a:endParaRPr lang="es-PE" sz="1600" b="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 Light"/>
            <a:ea typeface="+mn-ea"/>
            <a:cs typeface="+mn-cs"/>
          </a:endParaRPr>
        </a:p>
      </dsp:txBody>
      <dsp:txXfrm>
        <a:off x="4998577" y="1738002"/>
        <a:ext cx="4411288" cy="1267770"/>
      </dsp:txXfrm>
    </dsp:sp>
    <dsp:sp modelId="{5FFF464D-8D44-4AB4-A927-73CD1E028524}">
      <dsp:nvSpPr>
        <dsp:cNvPr id="0" name=""/>
        <dsp:cNvSpPr/>
      </dsp:nvSpPr>
      <dsp:spPr>
        <a:xfrm>
          <a:off x="3587701" y="3833688"/>
          <a:ext cx="1410875" cy="141087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30AB1-A0DB-4BFF-A0C0-52408C7985A1}">
      <dsp:nvSpPr>
        <dsp:cNvPr id="0" name=""/>
        <dsp:cNvSpPr/>
      </dsp:nvSpPr>
      <dsp:spPr>
        <a:xfrm>
          <a:off x="5048865" y="3332899"/>
          <a:ext cx="5592631" cy="2415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b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PE" sz="1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En la práctica: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800" b="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COVID-19: + 26 actividades desarrolladas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800" b="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Acuerdo multinacional para el reconocimiento de las inspecciones de OMA, vigentes y operativo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800" b="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2013 al 2021: +577 misiones y +5,000 personas capacitadas</a:t>
          </a:r>
        </a:p>
      </dsp:txBody>
      <dsp:txXfrm>
        <a:off x="5048865" y="3332899"/>
        <a:ext cx="5592631" cy="2415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BC60B-2C30-4375-BE58-6D4A0FBECFAA}">
      <dsp:nvSpPr>
        <dsp:cNvPr id="0" name=""/>
        <dsp:cNvSpPr/>
      </dsp:nvSpPr>
      <dsp:spPr>
        <a:xfrm>
          <a:off x="0" y="313139"/>
          <a:ext cx="9797036" cy="1584657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359" tIns="187452" rIns="760359" bIns="14224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 Ligh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0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5 Acuerdos multinacionales reconocidos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0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Light"/>
              <a:ea typeface="+mn-ea"/>
              <a:cs typeface="+mn-cs"/>
            </a:rPr>
            <a:t>9 actividades multinacionales(IDISR, VCMP, Acuerdos, Banco de ingenieros, Ensayos OPS-AGA-ANS, SMS OMAs)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 Light"/>
            <a:ea typeface="+mn-ea"/>
            <a:cs typeface="+mn-cs"/>
          </a:endParaRPr>
        </a:p>
      </dsp:txBody>
      <dsp:txXfrm>
        <a:off x="0" y="313139"/>
        <a:ext cx="9797036" cy="1584657"/>
      </dsp:txXfrm>
    </dsp:sp>
    <dsp:sp modelId="{AB827E52-1494-48E1-8E18-076F57BADEF5}">
      <dsp:nvSpPr>
        <dsp:cNvPr id="0" name=""/>
        <dsp:cNvSpPr/>
      </dsp:nvSpPr>
      <dsp:spPr>
        <a:xfrm>
          <a:off x="489373" y="3268"/>
          <a:ext cx="6851228" cy="442580"/>
        </a:xfrm>
        <a:prstGeom prst="roundRect">
          <a:avLst/>
        </a:prstGeom>
        <a:solidFill>
          <a:srgbClr val="0365C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13" tIns="0" rIns="2592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noProof="0" dirty="0">
              <a:solidFill>
                <a:srgbClr val="FFFFFF"/>
              </a:solidFill>
              <a:latin typeface="Helvetica Light"/>
              <a:ea typeface="+mn-ea"/>
              <a:cs typeface="+mn-cs"/>
            </a:rPr>
            <a:t>Actividades multinacionales</a:t>
          </a:r>
        </a:p>
      </dsp:txBody>
      <dsp:txXfrm>
        <a:off x="510978" y="24873"/>
        <a:ext cx="6808018" cy="39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EB831-AF92-4FF3-9EB7-95914A45FC0C}" type="datetimeFigureOut">
              <a:rPr lang="es-PE" smtClean="0"/>
              <a:t>6/10/2024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5060E-396C-4B1C-AD66-95DCEC4862B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38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/>
              <a:t>La Quinta reunión de Autoridades de Aviación Civil de la Región SAM (Cuzco, 5 al 7 junio de 1996), consideró las actividades del Proyecto Regional RLA/95/003 como un </a:t>
            </a:r>
            <a:r>
              <a:rPr lang="es-ES" b="1" u="sng" dirty="0"/>
              <a:t>primer paso para la creación de un organismo regional </a:t>
            </a:r>
            <a:r>
              <a:rPr lang="es-ES" dirty="0"/>
              <a:t>para la vigilancia de la seguridad operacional, </a:t>
            </a:r>
            <a:r>
              <a:rPr lang="es-ES" b="1" u="sng" dirty="0"/>
              <a:t>destinado a mantener los logros del Proyecto y alcanzar un grado uniforme de seguridad </a:t>
            </a:r>
            <a:r>
              <a:rPr lang="es-ES" dirty="0"/>
              <a:t>en la aviación al nivel más alto posible dentro de la región.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Reglamentos Aeronáuticos Latinoamericanos (LAR), deben su origen al esfuerzo conjunto de la Organización de la Aviación Civil Internacional (</a:t>
            </a:r>
            <a:r>
              <a:rPr lang="es-ES" b="1" u="sng" dirty="0"/>
              <a:t>OACI</a:t>
            </a:r>
            <a:r>
              <a:rPr lang="es-ES" dirty="0"/>
              <a:t>), al Programa de las Naciones Unidas para el desarrollo (</a:t>
            </a:r>
            <a:r>
              <a:rPr lang="es-ES" b="1" u="sng" dirty="0"/>
              <a:t>PNUD</a:t>
            </a:r>
            <a:r>
              <a:rPr lang="es-ES" dirty="0"/>
              <a:t>) y los </a:t>
            </a:r>
            <a:r>
              <a:rPr lang="es-ES" b="1" u="sng" dirty="0"/>
              <a:t>Estados participantes de América Latina</a:t>
            </a:r>
            <a:r>
              <a:rPr lang="es-ES" dirty="0"/>
              <a:t>, quienes sobre la base del Proyecto RLA/95/003 “</a:t>
            </a:r>
            <a:r>
              <a:rPr lang="es-ES" b="1" i="1" u="sng" dirty="0"/>
              <a:t>Desarrollo del Mantenimiento de la Aeronavegabilidad y la Seguridad Operacional de las Aeronaves en América Latina</a:t>
            </a:r>
            <a:r>
              <a:rPr lang="es-ES" dirty="0"/>
              <a:t>”, convocaron a un grupo multinacional de expertos de los Estados participantes. Este grupo de expertos </a:t>
            </a:r>
            <a:r>
              <a:rPr lang="es-ES" b="1" dirty="0"/>
              <a:t>se reunió hasta en diez (10) oportunidades entre los años 1996 y 2001 </a:t>
            </a:r>
            <a:r>
              <a:rPr lang="es-ES" dirty="0"/>
              <a:t>con el fin de desarrollar un conjunto de reglamentos de aplicación regional.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trabajo desarrollado, se basó principalmente en la traducción de los reglamentos de la Administración Federal de Aviación de los Estados Unidos de Norteamérica (FAA) Regulaciones Federales de Aviación (FAR), a las que se insertaron referencias a los Anexos y documentos de la OACI. La traducción de las FAR, </a:t>
            </a:r>
            <a:r>
              <a:rPr lang="es-ES" b="1" u="sng" dirty="0"/>
              <a:t>recogió la misma estructura y organización de esas regulaciones</a:t>
            </a:r>
            <a:r>
              <a:rPr lang="es-ES" dirty="0"/>
              <a:t>. Este esfuerzo requería adicionalmente de un procedimiento que </a:t>
            </a:r>
            <a:r>
              <a:rPr lang="es-ES" b="1" i="1" u="sng" dirty="0"/>
              <a:t>garantizara su armonización con los Anexos, en primer lugar y con los reglamentos de los Estados en la región en segundo lugar.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Sistema Regional de Cooperación para la Vigilancia de la Seguridad Operacional (SRVSOP) (</a:t>
            </a:r>
            <a:r>
              <a:rPr lang="es-ES" b="1" dirty="0"/>
              <a:t>Proyecto RLA/99/901) implementado actualmente, se orienta a asegurar el sostenimiento de los logros del Proyecto RLA/95/003 relativos a la adopción de un sistema reglamentario </a:t>
            </a:r>
            <a:r>
              <a:rPr lang="es-ES" dirty="0"/>
              <a:t>normalizado para la vigilancia de la seguridad operacional en la región y otros aspectos relacionados de </a:t>
            </a:r>
            <a:r>
              <a:rPr lang="es-ES" b="1" dirty="0"/>
              <a:t>interés común </a:t>
            </a:r>
            <a:r>
              <a:rPr lang="es-ES" dirty="0"/>
              <a:t>para los Estados.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Sistema Regional de Cooperación para la Vigilancia de la Seguridad Operacional (SRVSOP) (Proyecto RLA/99/901) implementado actualmente, </a:t>
            </a:r>
            <a:r>
              <a:rPr lang="es-ES" b="1" u="sng" dirty="0"/>
              <a:t>se orienta a asegurar el sostenimiento de los logros del Proyecto RLA/95/003 </a:t>
            </a:r>
            <a:r>
              <a:rPr lang="es-ES" dirty="0"/>
              <a:t>relativos a la adopción de un sistema reglamentario normalizado para la vigilancia de la seguridad operacional en la región y otros aspectos relacionados de interés común para los Estados.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PE" dirty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5060E-396C-4B1C-AD66-95DCEC4862B4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422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5060E-396C-4B1C-AD66-95DCEC4862B4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8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Incluye 5 modelos de reglamentos: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Operaciones agrícolas y de aspersión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Operaciones de ambulancia aérea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Operaciones extinción de incendios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Operaciones de helicópteros con carga externa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Matricula de aeronaves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Aeronaves piloteadas a distancia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Anexos no considerados:  Anexo 5 – Unidades de medidas; Anexo 9 Facilitación; Anexo 13 Investigación Accidentes; Anexo 17 Seguridad de la aviación internacional contra actos de interferencia ilícita.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5060E-396C-4B1C-AD66-95DCEC4862B4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109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 de Instrucción de Aeronáutica Civil (CIAC)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Centros de entrenamiento de aeronáutica civil (CEAC)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 médico aeronáutico examinador (CMAE)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5060E-396C-4B1C-AD66-95DCEC4862B4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039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4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28D4968C-1BD8-4DDB-87D9-94B06B1BF6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parallelogram">
            <a:avLst>
              <a:gd name="adj" fmla="val 100189"/>
            </a:avLst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27B2464-343B-4174-AB1F-86A54551E7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8280" y="549275"/>
            <a:ext cx="3015443" cy="6308725"/>
          </a:xfrm>
          <a:custGeom>
            <a:avLst/>
            <a:gdLst>
              <a:gd name="connsiteX0" fmla="*/ 0 w 3015443"/>
              <a:gd name="connsiteY0" fmla="*/ 0 h 6308725"/>
              <a:gd name="connsiteX1" fmla="*/ 3015443 w 3015443"/>
              <a:gd name="connsiteY1" fmla="*/ 0 h 6308725"/>
              <a:gd name="connsiteX2" fmla="*/ 3015443 w 3015443"/>
              <a:gd name="connsiteY2" fmla="*/ 6308725 h 6308725"/>
              <a:gd name="connsiteX3" fmla="*/ 0 w 3015443"/>
              <a:gd name="connsiteY3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5443" h="6308725">
                <a:moveTo>
                  <a:pt x="0" y="0"/>
                </a:moveTo>
                <a:lnTo>
                  <a:pt x="3015443" y="0"/>
                </a:lnTo>
                <a:lnTo>
                  <a:pt x="3015443" y="6308725"/>
                </a:lnTo>
                <a:lnTo>
                  <a:pt x="0" y="6308725"/>
                </a:lnTo>
                <a:close/>
              </a:path>
            </a:pathLst>
          </a:custGeom>
          <a:noFill/>
          <a:effectLst>
            <a:outerShdw blurRad="1270000" sx="97000" sy="97000" algn="c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042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5E37E-A168-406F-92BC-10FD47D04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6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ccel="41000" decel="59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F6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C8235F-D188-4E0D-B40E-83B0DFFE7CA6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6E1FBBF-AF9E-444E-9C22-9E48F39AE8D9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D348AE0-087C-4714-B3BF-BB7631933B5E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37AAB515-AB12-4E63-BCD1-B6E7645B61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72840" y="1209827"/>
            <a:ext cx="6126480" cy="4438346"/>
          </a:xfrm>
          <a:custGeom>
            <a:avLst/>
            <a:gdLst>
              <a:gd name="connsiteX0" fmla="*/ 2510949 w 6126480"/>
              <a:gd name="connsiteY0" fmla="*/ 38 h 4438346"/>
              <a:gd name="connsiteX1" fmla="*/ 2526074 w 6126480"/>
              <a:gd name="connsiteY1" fmla="*/ 10122 h 4438346"/>
              <a:gd name="connsiteX2" fmla="*/ 2674725 w 6126480"/>
              <a:gd name="connsiteY2" fmla="*/ 56466 h 4438346"/>
              <a:gd name="connsiteX3" fmla="*/ 2778779 w 6126480"/>
              <a:gd name="connsiteY3" fmla="*/ 104559 h 4438346"/>
              <a:gd name="connsiteX4" fmla="*/ 2841737 w 6126480"/>
              <a:gd name="connsiteY4" fmla="*/ 149154 h 4438346"/>
              <a:gd name="connsiteX5" fmla="*/ 2904695 w 6126480"/>
              <a:gd name="connsiteY5" fmla="*/ 268074 h 4438346"/>
              <a:gd name="connsiteX6" fmla="*/ 3005254 w 6126480"/>
              <a:gd name="connsiteY6" fmla="*/ 363386 h 4438346"/>
              <a:gd name="connsiteX7" fmla="*/ 3090946 w 6126480"/>
              <a:gd name="connsiteY7" fmla="*/ 354642 h 4438346"/>
              <a:gd name="connsiteX8" fmla="*/ 3277196 w 6126480"/>
              <a:gd name="connsiteY8" fmla="*/ 317042 h 4438346"/>
              <a:gd name="connsiteX9" fmla="*/ 3351523 w 6126480"/>
              <a:gd name="connsiteY9" fmla="*/ 345023 h 4438346"/>
              <a:gd name="connsiteX10" fmla="*/ 3404862 w 6126480"/>
              <a:gd name="connsiteY10" fmla="*/ 361637 h 4438346"/>
              <a:gd name="connsiteX11" fmla="*/ 3462573 w 6126480"/>
              <a:gd name="connsiteY11" fmla="*/ 394865 h 4438346"/>
              <a:gd name="connsiteX12" fmla="*/ 3545643 w 6126480"/>
              <a:gd name="connsiteY12" fmla="*/ 425469 h 4438346"/>
              <a:gd name="connsiteX13" fmla="*/ 3582368 w 6126480"/>
              <a:gd name="connsiteY13" fmla="*/ 352894 h 4438346"/>
              <a:gd name="connsiteX14" fmla="*/ 3593735 w 6126480"/>
              <a:gd name="connsiteY14" fmla="*/ 268074 h 4438346"/>
              <a:gd name="connsiteX15" fmla="*/ 3626089 w 6126480"/>
              <a:gd name="connsiteY15" fmla="*/ 206866 h 4438346"/>
              <a:gd name="connsiteX16" fmla="*/ 3694293 w 6126480"/>
              <a:gd name="connsiteY16" fmla="*/ 180633 h 4438346"/>
              <a:gd name="connsiteX17" fmla="*/ 3706535 w 6126480"/>
              <a:gd name="connsiteY17" fmla="*/ 253210 h 4438346"/>
              <a:gd name="connsiteX18" fmla="*/ 3725772 w 6126480"/>
              <a:gd name="connsiteY18" fmla="*/ 308297 h 4438346"/>
              <a:gd name="connsiteX19" fmla="*/ 3747632 w 6126480"/>
              <a:gd name="connsiteY19" fmla="*/ 328410 h 4438346"/>
              <a:gd name="connsiteX20" fmla="*/ 3821083 w 6126480"/>
              <a:gd name="connsiteY20" fmla="*/ 358140 h 4438346"/>
              <a:gd name="connsiteX21" fmla="*/ 3925139 w 6126480"/>
              <a:gd name="connsiteY21" fmla="*/ 317917 h 4438346"/>
              <a:gd name="connsiteX22" fmla="*/ 4006460 w 6126480"/>
              <a:gd name="connsiteY22" fmla="*/ 262828 h 4438346"/>
              <a:gd name="connsiteX23" fmla="*/ 4114888 w 6126480"/>
              <a:gd name="connsiteY23" fmla="*/ 247963 h 4438346"/>
              <a:gd name="connsiteX24" fmla="*/ 4169101 w 6126480"/>
              <a:gd name="connsiteY24" fmla="*/ 237471 h 4438346"/>
              <a:gd name="connsiteX25" fmla="*/ 4281027 w 6126480"/>
              <a:gd name="connsiteY25" fmla="*/ 196372 h 4438346"/>
              <a:gd name="connsiteX26" fmla="*/ 4198831 w 6126480"/>
              <a:gd name="connsiteY26" fmla="*/ 263703 h 4438346"/>
              <a:gd name="connsiteX27" fmla="*/ 4235557 w 6126480"/>
              <a:gd name="connsiteY27" fmla="*/ 254959 h 4438346"/>
              <a:gd name="connsiteX28" fmla="*/ 4379836 w 6126480"/>
              <a:gd name="connsiteY28" fmla="*/ 220856 h 4438346"/>
              <a:gd name="connsiteX29" fmla="*/ 4483017 w 6126480"/>
              <a:gd name="connsiteY29" fmla="*/ 173638 h 4438346"/>
              <a:gd name="connsiteX30" fmla="*/ 4561714 w 6126480"/>
              <a:gd name="connsiteY30" fmla="*/ 105433 h 4438346"/>
              <a:gd name="connsiteX31" fmla="*/ 4682383 w 6126480"/>
              <a:gd name="connsiteY31" fmla="*/ 92317 h 4438346"/>
              <a:gd name="connsiteX32" fmla="*/ 4754085 w 6126480"/>
              <a:gd name="connsiteY32" fmla="*/ 100187 h 4438346"/>
              <a:gd name="connsiteX33" fmla="*/ 4957824 w 6126480"/>
              <a:gd name="connsiteY33" fmla="*/ 109806 h 4438346"/>
              <a:gd name="connsiteX34" fmla="*/ 4986680 w 6126480"/>
              <a:gd name="connsiteY34" fmla="*/ 159647 h 4438346"/>
              <a:gd name="connsiteX35" fmla="*/ 4954327 w 6126480"/>
              <a:gd name="connsiteY35" fmla="*/ 301302 h 4438346"/>
              <a:gd name="connsiteX36" fmla="*/ 4916727 w 6126480"/>
              <a:gd name="connsiteY36" fmla="*/ 370381 h 4438346"/>
              <a:gd name="connsiteX37" fmla="*/ 4911480 w 6126480"/>
              <a:gd name="connsiteY37" fmla="*/ 457823 h 4438346"/>
              <a:gd name="connsiteX38" fmla="*/ 4982308 w 6126480"/>
              <a:gd name="connsiteY38" fmla="*/ 545265 h 4438346"/>
              <a:gd name="connsiteX39" fmla="*/ 5015536 w 6126480"/>
              <a:gd name="connsiteY39" fmla="*/ 595106 h 4438346"/>
              <a:gd name="connsiteX40" fmla="*/ 5054009 w 6126480"/>
              <a:gd name="connsiteY40" fmla="*/ 633580 h 4438346"/>
              <a:gd name="connsiteX41" fmla="*/ 5082866 w 6126480"/>
              <a:gd name="connsiteY41" fmla="*/ 638827 h 4438346"/>
              <a:gd name="connsiteX42" fmla="*/ 5214902 w 6126480"/>
              <a:gd name="connsiteY42" fmla="*/ 651943 h 4438346"/>
              <a:gd name="connsiteX43" fmla="*/ 5355684 w 6126480"/>
              <a:gd name="connsiteY43" fmla="*/ 637078 h 4438346"/>
              <a:gd name="connsiteX44" fmla="*/ 5262121 w 6126480"/>
              <a:gd name="connsiteY44" fmla="*/ 667683 h 4438346"/>
              <a:gd name="connsiteX45" fmla="*/ 5056634 w 6126480"/>
              <a:gd name="connsiteY45" fmla="*/ 703533 h 4438346"/>
              <a:gd name="connsiteX46" fmla="*/ 5036521 w 6126480"/>
              <a:gd name="connsiteY46" fmla="*/ 721897 h 4438346"/>
              <a:gd name="connsiteX47" fmla="*/ 5095108 w 6126480"/>
              <a:gd name="connsiteY47" fmla="*/ 720148 h 4438346"/>
              <a:gd name="connsiteX48" fmla="*/ 5012912 w 6126480"/>
              <a:gd name="connsiteY48" fmla="*/ 746381 h 4438346"/>
              <a:gd name="connsiteX49" fmla="*/ 5134456 w 6126480"/>
              <a:gd name="connsiteY49" fmla="*/ 743757 h 4438346"/>
              <a:gd name="connsiteX50" fmla="*/ 5446622 w 6126480"/>
              <a:gd name="connsiteY50" fmla="*/ 713153 h 4438346"/>
              <a:gd name="connsiteX51" fmla="*/ 5609264 w 6126480"/>
              <a:gd name="connsiteY51" fmla="*/ 685171 h 4438346"/>
              <a:gd name="connsiteX52" fmla="*/ 5673971 w 6126480"/>
              <a:gd name="connsiteY52" fmla="*/ 711404 h 4438346"/>
              <a:gd name="connsiteX53" fmla="*/ 5712445 w 6126480"/>
              <a:gd name="connsiteY53" fmla="*/ 724520 h 4438346"/>
              <a:gd name="connsiteX54" fmla="*/ 5873338 w 6126480"/>
              <a:gd name="connsiteY54" fmla="*/ 720148 h 4438346"/>
              <a:gd name="connsiteX55" fmla="*/ 5949412 w 6126480"/>
              <a:gd name="connsiteY55" fmla="*/ 747254 h 4438346"/>
              <a:gd name="connsiteX56" fmla="*/ 5903068 w 6126480"/>
              <a:gd name="connsiteY56" fmla="*/ 820705 h 4438346"/>
              <a:gd name="connsiteX57" fmla="*/ 5950287 w 6126480"/>
              <a:gd name="connsiteY57" fmla="*/ 834696 h 4438346"/>
              <a:gd name="connsiteX58" fmla="*/ 6010620 w 6126480"/>
              <a:gd name="connsiteY58" fmla="*/ 879292 h 4438346"/>
              <a:gd name="connsiteX59" fmla="*/ 5989634 w 6126480"/>
              <a:gd name="connsiteY59" fmla="*/ 955366 h 4438346"/>
              <a:gd name="connsiteX60" fmla="*/ 5875086 w 6126480"/>
              <a:gd name="connsiteY60" fmla="*/ 1031440 h 4438346"/>
              <a:gd name="connsiteX61" fmla="*/ 6036854 w 6126480"/>
              <a:gd name="connsiteY61" fmla="*/ 931756 h 4438346"/>
              <a:gd name="connsiteX62" fmla="*/ 6121672 w 6126480"/>
              <a:gd name="connsiteY62" fmla="*/ 870548 h 4438346"/>
              <a:gd name="connsiteX63" fmla="*/ 6100686 w 6126480"/>
              <a:gd name="connsiteY63" fmla="*/ 901151 h 4438346"/>
              <a:gd name="connsiteX64" fmla="*/ 6126044 w 6126480"/>
              <a:gd name="connsiteY64" fmla="*/ 930008 h 4438346"/>
              <a:gd name="connsiteX65" fmla="*/ 6109430 w 6126480"/>
              <a:gd name="connsiteY65" fmla="*/ 948370 h 4438346"/>
              <a:gd name="connsiteX66" fmla="*/ 6077951 w 6126480"/>
              <a:gd name="connsiteY66" fmla="*/ 922138 h 4438346"/>
              <a:gd name="connsiteX67" fmla="*/ 6030733 w 6126480"/>
              <a:gd name="connsiteY67" fmla="*/ 1003459 h 4438346"/>
              <a:gd name="connsiteX68" fmla="*/ 5972147 w 6126480"/>
              <a:gd name="connsiteY68" fmla="*/ 1053300 h 4438346"/>
              <a:gd name="connsiteX69" fmla="*/ 5838361 w 6126480"/>
              <a:gd name="connsiteY69" fmla="*/ 1090900 h 4438346"/>
              <a:gd name="connsiteX70" fmla="*/ 5809505 w 6126480"/>
              <a:gd name="connsiteY70" fmla="*/ 1059422 h 4438346"/>
              <a:gd name="connsiteX71" fmla="*/ 5752669 w 6126480"/>
              <a:gd name="connsiteY71" fmla="*/ 1090900 h 4438346"/>
              <a:gd name="connsiteX72" fmla="*/ 5737803 w 6126480"/>
              <a:gd name="connsiteY72" fmla="*/ 1107514 h 4438346"/>
              <a:gd name="connsiteX73" fmla="*/ 5756166 w 6126480"/>
              <a:gd name="connsiteY73" fmla="*/ 1117133 h 4438346"/>
              <a:gd name="connsiteX74" fmla="*/ 5803385 w 6126480"/>
              <a:gd name="connsiteY74" fmla="*/ 1112761 h 4438346"/>
              <a:gd name="connsiteX75" fmla="*/ 5938919 w 6126480"/>
              <a:gd name="connsiteY75" fmla="*/ 1180965 h 4438346"/>
              <a:gd name="connsiteX76" fmla="*/ 5956406 w 6126480"/>
              <a:gd name="connsiteY76" fmla="*/ 1340984 h 4438346"/>
              <a:gd name="connsiteX77" fmla="*/ 5945040 w 6126480"/>
              <a:gd name="connsiteY77" fmla="*/ 1387327 h 4438346"/>
              <a:gd name="connsiteX78" fmla="*/ 5984388 w 6126480"/>
              <a:gd name="connsiteY78" fmla="*/ 1458155 h 4438346"/>
              <a:gd name="connsiteX79" fmla="*/ 6057840 w 6126480"/>
              <a:gd name="connsiteY79" fmla="*/ 1529857 h 4438346"/>
              <a:gd name="connsiteX80" fmla="*/ 5984388 w 6126480"/>
              <a:gd name="connsiteY80" fmla="*/ 1625168 h 4438346"/>
              <a:gd name="connsiteX81" fmla="*/ 5737803 w 6126480"/>
              <a:gd name="connsiteY81" fmla="*/ 1687252 h 4438346"/>
              <a:gd name="connsiteX82" fmla="*/ 5778900 w 6126480"/>
              <a:gd name="connsiteY82" fmla="*/ 1693372 h 4438346"/>
              <a:gd name="connsiteX83" fmla="*/ 5945914 w 6126480"/>
              <a:gd name="connsiteY83" fmla="*/ 1669764 h 4438346"/>
              <a:gd name="connsiteX84" fmla="*/ 6000128 w 6126480"/>
              <a:gd name="connsiteY84" fmla="*/ 1694248 h 4438346"/>
              <a:gd name="connsiteX85" fmla="*/ 5963402 w 6126480"/>
              <a:gd name="connsiteY85" fmla="*/ 1735344 h 4438346"/>
              <a:gd name="connsiteX86" fmla="*/ 5786771 w 6126480"/>
              <a:gd name="connsiteY86" fmla="*/ 1813168 h 4438346"/>
              <a:gd name="connsiteX87" fmla="*/ 5876835 w 6126480"/>
              <a:gd name="connsiteY87" fmla="*/ 1788684 h 4438346"/>
              <a:gd name="connsiteX88" fmla="*/ 5957281 w 6126480"/>
              <a:gd name="connsiteY88" fmla="*/ 1810544 h 4438346"/>
              <a:gd name="connsiteX89" fmla="*/ 5998379 w 6126480"/>
              <a:gd name="connsiteY89" fmla="*/ 1844647 h 4438346"/>
              <a:gd name="connsiteX90" fmla="*/ 6030733 w 6126480"/>
              <a:gd name="connsiteY90" fmla="*/ 1916349 h 4438346"/>
              <a:gd name="connsiteX91" fmla="*/ 6008872 w 6126480"/>
              <a:gd name="connsiteY91" fmla="*/ 1958321 h 4438346"/>
              <a:gd name="connsiteX92" fmla="*/ 6014994 w 6126480"/>
              <a:gd name="connsiteY92" fmla="*/ 2044888 h 4438346"/>
              <a:gd name="connsiteX93" fmla="*/ 6007123 w 6126480"/>
              <a:gd name="connsiteY93" fmla="*/ 2128831 h 4438346"/>
              <a:gd name="connsiteX94" fmla="*/ 5935422 w 6126480"/>
              <a:gd name="connsiteY94" fmla="*/ 2199659 h 4438346"/>
              <a:gd name="connsiteX95" fmla="*/ 5917059 w 6126480"/>
              <a:gd name="connsiteY95" fmla="*/ 2225018 h 4438346"/>
              <a:gd name="connsiteX96" fmla="*/ 5874212 w 6126480"/>
              <a:gd name="connsiteY96" fmla="*/ 2262618 h 4438346"/>
              <a:gd name="connsiteX97" fmla="*/ 5842733 w 6126480"/>
              <a:gd name="connsiteY97" fmla="*/ 2277482 h 4438346"/>
              <a:gd name="connsiteX98" fmla="*/ 5867216 w 6126480"/>
              <a:gd name="connsiteY98" fmla="*/ 2297595 h 4438346"/>
              <a:gd name="connsiteX99" fmla="*/ 5889952 w 6126480"/>
              <a:gd name="connsiteY99" fmla="*/ 2320329 h 4438346"/>
              <a:gd name="connsiteX100" fmla="*/ 5863720 w 6126480"/>
              <a:gd name="connsiteY100" fmla="*/ 2345687 h 4438346"/>
              <a:gd name="connsiteX101" fmla="*/ 5820872 w 6126480"/>
              <a:gd name="connsiteY101" fmla="*/ 2350059 h 4438346"/>
              <a:gd name="connsiteX102" fmla="*/ 5754418 w 6126480"/>
              <a:gd name="connsiteY102" fmla="*/ 2435752 h 4438346"/>
              <a:gd name="connsiteX103" fmla="*/ 5733432 w 6126480"/>
              <a:gd name="connsiteY103" fmla="*/ 2524067 h 4438346"/>
              <a:gd name="connsiteX104" fmla="*/ 5619758 w 6126480"/>
              <a:gd name="connsiteY104" fmla="*/ 2603640 h 4438346"/>
              <a:gd name="connsiteX105" fmla="*/ 5596148 w 6126480"/>
              <a:gd name="connsiteY105" fmla="*/ 2648236 h 4438346"/>
              <a:gd name="connsiteX106" fmla="*/ 5530566 w 6126480"/>
              <a:gd name="connsiteY106" fmla="*/ 2734803 h 4438346"/>
              <a:gd name="connsiteX107" fmla="*/ 5441376 w 6126480"/>
              <a:gd name="connsiteY107" fmla="*/ 2715565 h 4438346"/>
              <a:gd name="connsiteX108" fmla="*/ 5365302 w 6126480"/>
              <a:gd name="connsiteY108" fmla="*/ 2692831 h 4438346"/>
              <a:gd name="connsiteX109" fmla="*/ 5207908 w 6126480"/>
              <a:gd name="connsiteY109" fmla="*/ 2766282 h 4438346"/>
              <a:gd name="connsiteX110" fmla="*/ 5182548 w 6126480"/>
              <a:gd name="connsiteY110" fmla="*/ 2825741 h 4438346"/>
              <a:gd name="connsiteX111" fmla="*/ 5081991 w 6126480"/>
              <a:gd name="connsiteY111" fmla="*/ 3087191 h 4438346"/>
              <a:gd name="connsiteX112" fmla="*/ 5089861 w 6126480"/>
              <a:gd name="connsiteY112" fmla="*/ 3122168 h 4438346"/>
              <a:gd name="connsiteX113" fmla="*/ 5150196 w 6126480"/>
              <a:gd name="connsiteY113" fmla="*/ 3192122 h 4438346"/>
              <a:gd name="connsiteX114" fmla="*/ 5101228 w 6126480"/>
              <a:gd name="connsiteY114" fmla="*/ 3285685 h 4438346"/>
              <a:gd name="connsiteX115" fmla="*/ 5047889 w 6126480"/>
              <a:gd name="connsiteY115" fmla="*/ 3358260 h 4438346"/>
              <a:gd name="connsiteX116" fmla="*/ 4975312 w 6126480"/>
              <a:gd name="connsiteY116" fmla="*/ 3414224 h 4438346"/>
              <a:gd name="connsiteX117" fmla="*/ 4907982 w 6126480"/>
              <a:gd name="connsiteY117" fmla="*/ 3425591 h 4438346"/>
              <a:gd name="connsiteX118" fmla="*/ 4761956 w 6126480"/>
              <a:gd name="connsiteY118" fmla="*/ 3420344 h 4438346"/>
              <a:gd name="connsiteX119" fmla="*/ 4656151 w 6126480"/>
              <a:gd name="connsiteY119" fmla="*/ 3414224 h 4438346"/>
              <a:gd name="connsiteX120" fmla="*/ 4670142 w 6126480"/>
              <a:gd name="connsiteY120" fmla="*/ 3482427 h 4438346"/>
              <a:gd name="connsiteX121" fmla="*/ 4608058 w 6126480"/>
              <a:gd name="connsiteY121" fmla="*/ 3482427 h 4438346"/>
              <a:gd name="connsiteX122" fmla="*/ 4621175 w 6126480"/>
              <a:gd name="connsiteY122" fmla="*/ 3411601 h 4438346"/>
              <a:gd name="connsiteX123" fmla="*/ 4497881 w 6126480"/>
              <a:gd name="connsiteY123" fmla="*/ 3370503 h 4438346"/>
              <a:gd name="connsiteX124" fmla="*/ 4366719 w 6126480"/>
              <a:gd name="connsiteY124" fmla="*/ 3353889 h 4438346"/>
              <a:gd name="connsiteX125" fmla="*/ 4268784 w 6126480"/>
              <a:gd name="connsiteY125" fmla="*/ 3342521 h 4438346"/>
              <a:gd name="connsiteX126" fmla="*/ 4105269 w 6126480"/>
              <a:gd name="connsiteY126" fmla="*/ 3346893 h 4438346"/>
              <a:gd name="connsiteX127" fmla="*/ 4042311 w 6126480"/>
              <a:gd name="connsiteY127" fmla="*/ 3336401 h 4438346"/>
              <a:gd name="connsiteX128" fmla="*/ 3980227 w 6126480"/>
              <a:gd name="connsiteY128" fmla="*/ 3333777 h 4438346"/>
              <a:gd name="connsiteX129" fmla="*/ 3874423 w 6126480"/>
              <a:gd name="connsiteY129" fmla="*/ 3362633 h 4438346"/>
              <a:gd name="connsiteX130" fmla="*/ 3805344 w 6126480"/>
              <a:gd name="connsiteY130" fmla="*/ 3367880 h 4438346"/>
              <a:gd name="connsiteX131" fmla="*/ 3783484 w 6126480"/>
              <a:gd name="connsiteY131" fmla="*/ 3408977 h 4438346"/>
              <a:gd name="connsiteX132" fmla="*/ 3770367 w 6126480"/>
              <a:gd name="connsiteY132" fmla="*/ 3485052 h 4438346"/>
              <a:gd name="connsiteX133" fmla="*/ 3616470 w 6126480"/>
              <a:gd name="connsiteY133" fmla="*/ 3594353 h 4438346"/>
              <a:gd name="connsiteX134" fmla="*/ 3563131 w 6126480"/>
              <a:gd name="connsiteY134" fmla="*/ 3630204 h 4438346"/>
              <a:gd name="connsiteX135" fmla="*/ 3615596 w 6126480"/>
              <a:gd name="connsiteY135" fmla="*/ 3623209 h 4438346"/>
              <a:gd name="connsiteX136" fmla="*/ 3659317 w 6126480"/>
              <a:gd name="connsiteY136" fmla="*/ 3645944 h 4438346"/>
              <a:gd name="connsiteX137" fmla="*/ 3650573 w 6126480"/>
              <a:gd name="connsiteY137" fmla="*/ 3690539 h 4438346"/>
              <a:gd name="connsiteX138" fmla="*/ 3598982 w 6126480"/>
              <a:gd name="connsiteY138" fmla="*/ 3736883 h 4438346"/>
              <a:gd name="connsiteX139" fmla="*/ 3426722 w 6126480"/>
              <a:gd name="connsiteY139" fmla="*/ 3859301 h 4438346"/>
              <a:gd name="connsiteX140" fmla="*/ 3307802 w 6126480"/>
              <a:gd name="connsiteY140" fmla="*/ 3854930 h 4438346"/>
              <a:gd name="connsiteX141" fmla="*/ 3244844 w 6126480"/>
              <a:gd name="connsiteY141" fmla="*/ 3847934 h 4438346"/>
              <a:gd name="connsiteX142" fmla="*/ 3134667 w 6126480"/>
              <a:gd name="connsiteY142" fmla="*/ 3824324 h 4438346"/>
              <a:gd name="connsiteX143" fmla="*/ 3088323 w 6126480"/>
              <a:gd name="connsiteY143" fmla="*/ 3807711 h 4438346"/>
              <a:gd name="connsiteX144" fmla="*/ 3103188 w 6126480"/>
              <a:gd name="connsiteY144" fmla="*/ 3887283 h 4438346"/>
              <a:gd name="connsiteX145" fmla="*/ 3167021 w 6126480"/>
              <a:gd name="connsiteY145" fmla="*/ 3896902 h 4438346"/>
              <a:gd name="connsiteX146" fmla="*/ 3308675 w 6126480"/>
              <a:gd name="connsiteY146" fmla="*/ 4125124 h 4438346"/>
              <a:gd name="connsiteX147" fmla="*/ 3336657 w 6126480"/>
              <a:gd name="connsiteY147" fmla="*/ 4274649 h 4438346"/>
              <a:gd name="connsiteX148" fmla="*/ 3431094 w 6126480"/>
              <a:gd name="connsiteY148" fmla="*/ 4352472 h 4438346"/>
              <a:gd name="connsiteX149" fmla="*/ 3445959 w 6126480"/>
              <a:gd name="connsiteY149" fmla="*/ 4420677 h 4438346"/>
              <a:gd name="connsiteX150" fmla="*/ 3368136 w 6126480"/>
              <a:gd name="connsiteY150" fmla="*/ 4419802 h 4438346"/>
              <a:gd name="connsiteX151" fmla="*/ 3337532 w 6126480"/>
              <a:gd name="connsiteY151" fmla="*/ 4388324 h 4438346"/>
              <a:gd name="connsiteX152" fmla="*/ 3238722 w 6126480"/>
              <a:gd name="connsiteY152" fmla="*/ 4316621 h 4438346"/>
              <a:gd name="connsiteX153" fmla="*/ 3138165 w 6126480"/>
              <a:gd name="connsiteY153" fmla="*/ 4180212 h 4438346"/>
              <a:gd name="connsiteX154" fmla="*/ 3027113 w 6126480"/>
              <a:gd name="connsiteY154" fmla="*/ 4122500 h 4438346"/>
              <a:gd name="connsiteX155" fmla="*/ 2943170 w 6126480"/>
              <a:gd name="connsiteY155" fmla="*/ 4122500 h 4438346"/>
              <a:gd name="connsiteX156" fmla="*/ 2825124 w 6126480"/>
              <a:gd name="connsiteY156" fmla="*/ 4146985 h 4438346"/>
              <a:gd name="connsiteX157" fmla="*/ 2665105 w 6126480"/>
              <a:gd name="connsiteY157" fmla="*/ 4057793 h 4438346"/>
              <a:gd name="connsiteX158" fmla="*/ 2664231 w 6126480"/>
              <a:gd name="connsiteY158" fmla="*/ 4040305 h 4438346"/>
              <a:gd name="connsiteX159" fmla="*/ 2615264 w 6126480"/>
              <a:gd name="connsiteY159" fmla="*/ 3977348 h 4438346"/>
              <a:gd name="connsiteX160" fmla="*/ 2555804 w 6126480"/>
              <a:gd name="connsiteY160" fmla="*/ 4034185 h 4438346"/>
              <a:gd name="connsiteX161" fmla="*/ 2505087 w 6126480"/>
              <a:gd name="connsiteY161" fmla="*/ 4165347 h 4438346"/>
              <a:gd name="connsiteX162" fmla="*/ 2496343 w 6126480"/>
              <a:gd name="connsiteY162" fmla="*/ 4235301 h 4438346"/>
              <a:gd name="connsiteX163" fmla="*/ 2408902 w 6126480"/>
              <a:gd name="connsiteY163" fmla="*/ 4351598 h 4438346"/>
              <a:gd name="connsiteX164" fmla="*/ 2341571 w 6126480"/>
              <a:gd name="connsiteY164" fmla="*/ 4290389 h 4438346"/>
              <a:gd name="connsiteX165" fmla="*/ 2345069 w 6126480"/>
              <a:gd name="connsiteY165" fmla="*/ 4243170 h 4438346"/>
              <a:gd name="connsiteX166" fmla="*/ 2279489 w 6126480"/>
              <a:gd name="connsiteY166" fmla="*/ 4141739 h 4438346"/>
              <a:gd name="connsiteX167" fmla="*/ 2244512 w 6126480"/>
              <a:gd name="connsiteY167" fmla="*/ 4120752 h 4438346"/>
              <a:gd name="connsiteX168" fmla="*/ 2178930 w 6126480"/>
              <a:gd name="connsiteY168" fmla="*/ 4101514 h 4438346"/>
              <a:gd name="connsiteX169" fmla="*/ 2048643 w 6126480"/>
              <a:gd name="connsiteY169" fmla="*/ 4132994 h 4438346"/>
              <a:gd name="connsiteX170" fmla="*/ 2028530 w 6126480"/>
              <a:gd name="connsiteY170" fmla="*/ 4164473 h 4438346"/>
              <a:gd name="connsiteX171" fmla="*/ 2030279 w 6126480"/>
              <a:gd name="connsiteY171" fmla="*/ 4184584 h 4438346"/>
              <a:gd name="connsiteX172" fmla="*/ 1929722 w 6126480"/>
              <a:gd name="connsiteY172" fmla="*/ 4218686 h 4438346"/>
              <a:gd name="connsiteX173" fmla="*/ 1886001 w 6126480"/>
              <a:gd name="connsiteY173" fmla="*/ 4214314 h 4438346"/>
              <a:gd name="connsiteX174" fmla="*/ 1830912 w 6126480"/>
              <a:gd name="connsiteY174" fmla="*/ 4219561 h 4438346"/>
              <a:gd name="connsiteX175" fmla="*/ 1718114 w 6126480"/>
              <a:gd name="connsiteY175" fmla="*/ 4242296 h 4438346"/>
              <a:gd name="connsiteX176" fmla="*/ 1605313 w 6126480"/>
              <a:gd name="connsiteY176" fmla="*/ 4283394 h 4438346"/>
              <a:gd name="connsiteX177" fmla="*/ 1381463 w 6126480"/>
              <a:gd name="connsiteY177" fmla="*/ 4327115 h 4438346"/>
              <a:gd name="connsiteX178" fmla="*/ 1333371 w 6126480"/>
              <a:gd name="connsiteY178" fmla="*/ 4348101 h 4438346"/>
              <a:gd name="connsiteX179" fmla="*/ 1249427 w 6126480"/>
              <a:gd name="connsiteY179" fmla="*/ 4360342 h 4438346"/>
              <a:gd name="connsiteX180" fmla="*/ 1203957 w 6126480"/>
              <a:gd name="connsiteY180" fmla="*/ 4283394 h 4438346"/>
              <a:gd name="connsiteX181" fmla="*/ 1174227 w 6126480"/>
              <a:gd name="connsiteY181" fmla="*/ 4247542 h 4438346"/>
              <a:gd name="connsiteX182" fmla="*/ 1123511 w 6126480"/>
              <a:gd name="connsiteY182" fmla="*/ 4180212 h 4438346"/>
              <a:gd name="connsiteX183" fmla="*/ 1210952 w 6126480"/>
              <a:gd name="connsiteY183" fmla="*/ 4011450 h 4438346"/>
              <a:gd name="connsiteX184" fmla="*/ 1188217 w 6126480"/>
              <a:gd name="connsiteY184" fmla="*/ 3937999 h 4438346"/>
              <a:gd name="connsiteX185" fmla="*/ 1102525 w 6126480"/>
              <a:gd name="connsiteY185" fmla="*/ 3911767 h 4438346"/>
              <a:gd name="connsiteX186" fmla="*/ 1083288 w 6126480"/>
              <a:gd name="connsiteY186" fmla="*/ 3875916 h 4438346"/>
              <a:gd name="connsiteX187" fmla="*/ 1095529 w 6126480"/>
              <a:gd name="connsiteY187" fmla="*/ 3838316 h 4438346"/>
              <a:gd name="connsiteX188" fmla="*/ 1085910 w 6126480"/>
              <a:gd name="connsiteY188" fmla="*/ 3826948 h 4438346"/>
              <a:gd name="connsiteX189" fmla="*/ 1078915 w 6126480"/>
              <a:gd name="connsiteY189" fmla="*/ 3837441 h 4438346"/>
              <a:gd name="connsiteX190" fmla="*/ 1054432 w 6126480"/>
              <a:gd name="connsiteY190" fmla="*/ 3860175 h 4438346"/>
              <a:gd name="connsiteX191" fmla="*/ 1055306 w 6126480"/>
              <a:gd name="connsiteY191" fmla="*/ 3826948 h 4438346"/>
              <a:gd name="connsiteX192" fmla="*/ 1061427 w 6126480"/>
              <a:gd name="connsiteY192" fmla="*/ 3804213 h 4438346"/>
              <a:gd name="connsiteX193" fmla="*/ 1036943 w 6126480"/>
              <a:gd name="connsiteY193" fmla="*/ 3800715 h 4438346"/>
              <a:gd name="connsiteX194" fmla="*/ 548145 w 6126480"/>
              <a:gd name="connsiteY194" fmla="*/ 3881162 h 4438346"/>
              <a:gd name="connsiteX195" fmla="*/ 375011 w 6126480"/>
              <a:gd name="connsiteY195" fmla="*/ 3883785 h 4438346"/>
              <a:gd name="connsiteX196" fmla="*/ 1058804 w 6126480"/>
              <a:gd name="connsiteY196" fmla="*/ 3745627 h 4438346"/>
              <a:gd name="connsiteX197" fmla="*/ 788609 w 6126480"/>
              <a:gd name="connsiteY197" fmla="*/ 3785850 h 4438346"/>
              <a:gd name="connsiteX198" fmla="*/ 407363 w 6126480"/>
              <a:gd name="connsiteY198" fmla="*/ 3854930 h 4438346"/>
              <a:gd name="connsiteX199" fmla="*/ 301560 w 6126480"/>
              <a:gd name="connsiteY199" fmla="*/ 3819953 h 4438346"/>
              <a:gd name="connsiteX200" fmla="*/ 274452 w 6126480"/>
              <a:gd name="connsiteY200" fmla="*/ 3799841 h 4438346"/>
              <a:gd name="connsiteX201" fmla="*/ 144165 w 6126480"/>
              <a:gd name="connsiteY201" fmla="*/ 3688791 h 4438346"/>
              <a:gd name="connsiteX202" fmla="*/ 110062 w 6126480"/>
              <a:gd name="connsiteY202" fmla="*/ 3682670 h 4438346"/>
              <a:gd name="connsiteX203" fmla="*/ 61095 w 6126480"/>
              <a:gd name="connsiteY203" fmla="*/ 3701032 h 4438346"/>
              <a:gd name="connsiteX204" fmla="*/ 42733 w 6126480"/>
              <a:gd name="connsiteY204" fmla="*/ 3657311 h 4438346"/>
              <a:gd name="connsiteX205" fmla="*/ 31365 w 6126480"/>
              <a:gd name="connsiteY205" fmla="*/ 3622334 h 4438346"/>
              <a:gd name="connsiteX206" fmla="*/ 41857 w 6126480"/>
              <a:gd name="connsiteY206" fmla="*/ 3515655 h 4438346"/>
              <a:gd name="connsiteX207" fmla="*/ 73337 w 6126480"/>
              <a:gd name="connsiteY207" fmla="*/ 3501665 h 4438346"/>
              <a:gd name="connsiteX208" fmla="*/ 94322 w 6126480"/>
              <a:gd name="connsiteY208" fmla="*/ 3444828 h 4438346"/>
              <a:gd name="connsiteX209" fmla="*/ 96072 w 6126480"/>
              <a:gd name="connsiteY209" fmla="*/ 3379247 h 4438346"/>
              <a:gd name="connsiteX210" fmla="*/ 77710 w 6126480"/>
              <a:gd name="connsiteY210" fmla="*/ 3334652 h 4438346"/>
              <a:gd name="connsiteX211" fmla="*/ 51477 w 6126480"/>
              <a:gd name="connsiteY211" fmla="*/ 3288307 h 4438346"/>
              <a:gd name="connsiteX212" fmla="*/ 96946 w 6126480"/>
              <a:gd name="connsiteY212" fmla="*/ 3262950 h 4438346"/>
              <a:gd name="connsiteX213" fmla="*/ 130174 w 6126480"/>
              <a:gd name="connsiteY213" fmla="*/ 3245462 h 4438346"/>
              <a:gd name="connsiteX214" fmla="*/ 68965 w 6126480"/>
              <a:gd name="connsiteY214" fmla="*/ 3081071 h 4438346"/>
              <a:gd name="connsiteX215" fmla="*/ 79458 w 6126480"/>
              <a:gd name="connsiteY215" fmla="*/ 3000625 h 4438346"/>
              <a:gd name="connsiteX216" fmla="*/ 197503 w 6126480"/>
              <a:gd name="connsiteY216" fmla="*/ 2921052 h 4438346"/>
              <a:gd name="connsiteX217" fmla="*/ 168649 w 6126480"/>
              <a:gd name="connsiteY217" fmla="*/ 2908811 h 4438346"/>
              <a:gd name="connsiteX218" fmla="*/ 138918 w 6126480"/>
              <a:gd name="connsiteY218" fmla="*/ 2890449 h 4438346"/>
              <a:gd name="connsiteX219" fmla="*/ 160778 w 6126480"/>
              <a:gd name="connsiteY219" fmla="*/ 2861593 h 4438346"/>
              <a:gd name="connsiteX220" fmla="*/ 406490 w 6126480"/>
              <a:gd name="connsiteY220" fmla="*/ 2720812 h 4438346"/>
              <a:gd name="connsiteX221" fmla="*/ 251718 w 6126480"/>
              <a:gd name="connsiteY221" fmla="*/ 2749667 h 4438346"/>
              <a:gd name="connsiteX222" fmla="*/ 139793 w 6126480"/>
              <a:gd name="connsiteY222" fmla="*/ 2763657 h 4438346"/>
              <a:gd name="connsiteX223" fmla="*/ 106564 w 6126480"/>
              <a:gd name="connsiteY223" fmla="*/ 2692831 h 4438346"/>
              <a:gd name="connsiteX224" fmla="*/ 174769 w 6126480"/>
              <a:gd name="connsiteY224" fmla="*/ 2613259 h 4438346"/>
              <a:gd name="connsiteX225" fmla="*/ 171271 w 6126480"/>
              <a:gd name="connsiteY225" fmla="*/ 2584403 h 4438346"/>
              <a:gd name="connsiteX226" fmla="*/ 141541 w 6126480"/>
              <a:gd name="connsiteY226" fmla="*/ 2483844 h 4438346"/>
              <a:gd name="connsiteX227" fmla="*/ 138918 w 6126480"/>
              <a:gd name="connsiteY227" fmla="*/ 2415640 h 4438346"/>
              <a:gd name="connsiteX228" fmla="*/ 152909 w 6126480"/>
              <a:gd name="connsiteY228" fmla="*/ 2304590 h 4438346"/>
              <a:gd name="connsiteX229" fmla="*/ 191383 w 6126480"/>
              <a:gd name="connsiteY229" fmla="*/ 2230264 h 4438346"/>
              <a:gd name="connsiteX230" fmla="*/ 218490 w 6126480"/>
              <a:gd name="connsiteY230" fmla="*/ 2204906 h 4438346"/>
              <a:gd name="connsiteX231" fmla="*/ 385503 w 6126480"/>
              <a:gd name="connsiteY231" fmla="*/ 2141948 h 4438346"/>
              <a:gd name="connsiteX232" fmla="*/ 409987 w 6126480"/>
              <a:gd name="connsiteY232" fmla="*/ 2104348 h 4438346"/>
              <a:gd name="connsiteX233" fmla="*/ 409113 w 6126480"/>
              <a:gd name="connsiteY233" fmla="*/ 2092106 h 4438346"/>
              <a:gd name="connsiteX234" fmla="*/ 398619 w 6126480"/>
              <a:gd name="connsiteY234" fmla="*/ 2014284 h 4438346"/>
              <a:gd name="connsiteX235" fmla="*/ 345280 w 6126480"/>
              <a:gd name="connsiteY235" fmla="*/ 1977558 h 4438346"/>
              <a:gd name="connsiteX236" fmla="*/ 310304 w 6126480"/>
              <a:gd name="connsiteY236" fmla="*/ 1967065 h 4438346"/>
              <a:gd name="connsiteX237" fmla="*/ 330414 w 6126480"/>
              <a:gd name="connsiteY237" fmla="*/ 1932089 h 4438346"/>
              <a:gd name="connsiteX238" fmla="*/ 540275 w 6126480"/>
              <a:gd name="connsiteY238" fmla="*/ 1836777 h 4438346"/>
              <a:gd name="connsiteX239" fmla="*/ 799977 w 6126480"/>
              <a:gd name="connsiteY239" fmla="*/ 1737093 h 4438346"/>
              <a:gd name="connsiteX240" fmla="*/ 868181 w 6126480"/>
              <a:gd name="connsiteY240" fmla="*/ 1692499 h 4438346"/>
              <a:gd name="connsiteX241" fmla="*/ 866432 w 6126480"/>
              <a:gd name="connsiteY241" fmla="*/ 1669764 h 4438346"/>
              <a:gd name="connsiteX242" fmla="*/ 815716 w 6126480"/>
              <a:gd name="connsiteY242" fmla="*/ 1583196 h 4438346"/>
              <a:gd name="connsiteX243" fmla="*/ 805223 w 6126480"/>
              <a:gd name="connsiteY243" fmla="*/ 1565708 h 4438346"/>
              <a:gd name="connsiteX244" fmla="*/ 807846 w 6126480"/>
              <a:gd name="connsiteY244" fmla="*/ 1501876 h 4438346"/>
              <a:gd name="connsiteX245" fmla="*/ 1019455 w 6126480"/>
              <a:gd name="connsiteY245" fmla="*/ 1399569 h 4438346"/>
              <a:gd name="connsiteX246" fmla="*/ 1209204 w 6126480"/>
              <a:gd name="connsiteY246" fmla="*/ 1333988 h 4438346"/>
              <a:gd name="connsiteX247" fmla="*/ 1230189 w 6126480"/>
              <a:gd name="connsiteY247" fmla="*/ 1313876 h 4438346"/>
              <a:gd name="connsiteX248" fmla="*/ 1259919 w 6126480"/>
              <a:gd name="connsiteY248" fmla="*/ 1252667 h 4438346"/>
              <a:gd name="connsiteX249" fmla="*/ 1301017 w 6126480"/>
              <a:gd name="connsiteY249" fmla="*/ 1300761 h 4438346"/>
              <a:gd name="connsiteX250" fmla="*/ 1440923 w 6126480"/>
              <a:gd name="connsiteY250" fmla="*/ 1260537 h 4438346"/>
              <a:gd name="connsiteX251" fmla="*/ 1470653 w 6126480"/>
              <a:gd name="connsiteY251" fmla="*/ 1243923 h 4438346"/>
              <a:gd name="connsiteX252" fmla="*/ 1485519 w 6126480"/>
              <a:gd name="connsiteY252" fmla="*/ 1229058 h 4438346"/>
              <a:gd name="connsiteX253" fmla="*/ 1506505 w 6126480"/>
              <a:gd name="connsiteY253" fmla="*/ 1255291 h 4438346"/>
              <a:gd name="connsiteX254" fmla="*/ 1493389 w 6126480"/>
              <a:gd name="connsiteY254" fmla="*/ 1275402 h 4438346"/>
              <a:gd name="connsiteX255" fmla="*/ 1437425 w 6126480"/>
              <a:gd name="connsiteY255" fmla="*/ 1309505 h 4438346"/>
              <a:gd name="connsiteX256" fmla="*/ 1554597 w 6126480"/>
              <a:gd name="connsiteY256" fmla="*/ 1276277 h 4438346"/>
              <a:gd name="connsiteX257" fmla="*/ 1579956 w 6126480"/>
              <a:gd name="connsiteY257" fmla="*/ 1270155 h 4438346"/>
              <a:gd name="connsiteX258" fmla="*/ 1650783 w 6126480"/>
              <a:gd name="connsiteY258" fmla="*/ 1285895 h 4438346"/>
              <a:gd name="connsiteX259" fmla="*/ 1625425 w 6126480"/>
              <a:gd name="connsiteY259" fmla="*/ 1348853 h 4438346"/>
              <a:gd name="connsiteX260" fmla="*/ 1618430 w 6126480"/>
              <a:gd name="connsiteY260" fmla="*/ 1370713 h 4438346"/>
              <a:gd name="connsiteX261" fmla="*/ 1729481 w 6126480"/>
              <a:gd name="connsiteY261" fmla="*/ 1327867 h 4438346"/>
              <a:gd name="connsiteX262" fmla="*/ 1760959 w 6126480"/>
              <a:gd name="connsiteY262" fmla="*/ 1314751 h 4438346"/>
              <a:gd name="connsiteX263" fmla="*/ 2213907 w 6126480"/>
              <a:gd name="connsiteY263" fmla="*/ 1188835 h 4438346"/>
              <a:gd name="connsiteX264" fmla="*/ 2357311 w 6126480"/>
              <a:gd name="connsiteY264" fmla="*/ 1142490 h 4438346"/>
              <a:gd name="connsiteX265" fmla="*/ 2391414 w 6126480"/>
              <a:gd name="connsiteY265" fmla="*/ 1138993 h 4438346"/>
              <a:gd name="connsiteX266" fmla="*/ 2497218 w 6126480"/>
              <a:gd name="connsiteY266" fmla="*/ 1126751 h 4438346"/>
              <a:gd name="connsiteX267" fmla="*/ 2473609 w 6126480"/>
              <a:gd name="connsiteY267" fmla="*/ 1104891 h 4438346"/>
              <a:gd name="connsiteX268" fmla="*/ 2458743 w 6126480"/>
              <a:gd name="connsiteY268" fmla="*/ 971105 h 4438346"/>
              <a:gd name="connsiteX269" fmla="*/ 2444753 w 6126480"/>
              <a:gd name="connsiteY269" fmla="*/ 917766 h 4438346"/>
              <a:gd name="connsiteX270" fmla="*/ 2250633 w 6126480"/>
              <a:gd name="connsiteY270" fmla="*/ 910771 h 4438346"/>
              <a:gd name="connsiteX271" fmla="*/ 2233144 w 6126480"/>
              <a:gd name="connsiteY271" fmla="*/ 910771 h 4438346"/>
              <a:gd name="connsiteX272" fmla="*/ 2246261 w 6126480"/>
              <a:gd name="connsiteY272" fmla="*/ 805841 h 4438346"/>
              <a:gd name="connsiteX273" fmla="*/ 2505962 w 6126480"/>
              <a:gd name="connsiteY273" fmla="*/ 718399 h 4438346"/>
              <a:gd name="connsiteX274" fmla="*/ 2828622 w 6126480"/>
              <a:gd name="connsiteY274" fmla="*/ 627460 h 4438346"/>
              <a:gd name="connsiteX275" fmla="*/ 2859226 w 6126480"/>
              <a:gd name="connsiteY275" fmla="*/ 588110 h 4438346"/>
              <a:gd name="connsiteX276" fmla="*/ 2784901 w 6126480"/>
              <a:gd name="connsiteY276" fmla="*/ 492800 h 4438346"/>
              <a:gd name="connsiteX277" fmla="*/ 2711450 w 6126480"/>
              <a:gd name="connsiteY277" fmla="*/ 449079 h 4438346"/>
              <a:gd name="connsiteX278" fmla="*/ 2730687 w 6126480"/>
              <a:gd name="connsiteY278" fmla="*/ 386121 h 4438346"/>
              <a:gd name="connsiteX279" fmla="*/ 2801514 w 6126480"/>
              <a:gd name="connsiteY279" fmla="*/ 350269 h 4438346"/>
              <a:gd name="connsiteX280" fmla="*/ 2814631 w 6126480"/>
              <a:gd name="connsiteY280" fmla="*/ 206866 h 4438346"/>
              <a:gd name="connsiteX281" fmla="*/ 2679971 w 6126480"/>
              <a:gd name="connsiteY281" fmla="*/ 86196 h 4438346"/>
              <a:gd name="connsiteX282" fmla="*/ 2569794 w 6126480"/>
              <a:gd name="connsiteY282" fmla="*/ 82698 h 4438346"/>
              <a:gd name="connsiteX283" fmla="*/ 2503339 w 6126480"/>
              <a:gd name="connsiteY283" fmla="*/ 30233 h 4438346"/>
              <a:gd name="connsiteX284" fmla="*/ 2504213 w 6126480"/>
              <a:gd name="connsiteY284" fmla="*/ 3127 h 4438346"/>
              <a:gd name="connsiteX285" fmla="*/ 2510949 w 6126480"/>
              <a:gd name="connsiteY285" fmla="*/ 38 h 443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6126480" h="4438346">
                <a:moveTo>
                  <a:pt x="2510949" y="38"/>
                </a:moveTo>
                <a:cubicBezTo>
                  <a:pt x="2517221" y="-535"/>
                  <a:pt x="2522139" y="5531"/>
                  <a:pt x="2526074" y="10122"/>
                </a:cubicBezTo>
                <a:cubicBezTo>
                  <a:pt x="2566297" y="55592"/>
                  <a:pt x="2613515" y="70456"/>
                  <a:pt x="2674725" y="56466"/>
                </a:cubicBezTo>
                <a:cubicBezTo>
                  <a:pt x="2716697" y="46848"/>
                  <a:pt x="2754295" y="65210"/>
                  <a:pt x="2778779" y="104559"/>
                </a:cubicBezTo>
                <a:cubicBezTo>
                  <a:pt x="2793645" y="128168"/>
                  <a:pt x="2817254" y="139536"/>
                  <a:pt x="2841737" y="149154"/>
                </a:cubicBezTo>
                <a:cubicBezTo>
                  <a:pt x="2904695" y="174512"/>
                  <a:pt x="2918686" y="201619"/>
                  <a:pt x="2904695" y="268074"/>
                </a:cubicBezTo>
                <a:cubicBezTo>
                  <a:pt x="2883710" y="369507"/>
                  <a:pt x="2904695" y="389619"/>
                  <a:pt x="3005254" y="363386"/>
                </a:cubicBezTo>
                <a:cubicBezTo>
                  <a:pt x="3033235" y="356391"/>
                  <a:pt x="3061216" y="351145"/>
                  <a:pt x="3090946" y="354642"/>
                </a:cubicBezTo>
                <a:cubicBezTo>
                  <a:pt x="3157402" y="363386"/>
                  <a:pt x="3215113" y="330158"/>
                  <a:pt x="3277196" y="317042"/>
                </a:cubicBezTo>
                <a:cubicBezTo>
                  <a:pt x="3310424" y="310046"/>
                  <a:pt x="3335783" y="315293"/>
                  <a:pt x="3351523" y="345023"/>
                </a:cubicBezTo>
                <a:cubicBezTo>
                  <a:pt x="3365513" y="370381"/>
                  <a:pt x="3384750" y="363386"/>
                  <a:pt x="3404862" y="361637"/>
                </a:cubicBezTo>
                <a:cubicBezTo>
                  <a:pt x="3431969" y="359014"/>
                  <a:pt x="3455578" y="357265"/>
                  <a:pt x="3462573" y="394865"/>
                </a:cubicBezTo>
                <a:cubicBezTo>
                  <a:pt x="3468694" y="427218"/>
                  <a:pt x="3508918" y="439460"/>
                  <a:pt x="3545643" y="425469"/>
                </a:cubicBezTo>
                <a:cubicBezTo>
                  <a:pt x="3579745" y="412353"/>
                  <a:pt x="3601605" y="393990"/>
                  <a:pt x="3582368" y="352894"/>
                </a:cubicBezTo>
                <a:cubicBezTo>
                  <a:pt x="3567503" y="322288"/>
                  <a:pt x="3571001" y="295182"/>
                  <a:pt x="3593735" y="268074"/>
                </a:cubicBezTo>
                <a:cubicBezTo>
                  <a:pt x="3608601" y="251461"/>
                  <a:pt x="3613847" y="226102"/>
                  <a:pt x="3626089" y="206866"/>
                </a:cubicBezTo>
                <a:cubicBezTo>
                  <a:pt x="3641829" y="182382"/>
                  <a:pt x="3661065" y="162271"/>
                  <a:pt x="3694293" y="180633"/>
                </a:cubicBezTo>
                <a:cubicBezTo>
                  <a:pt x="3728396" y="198996"/>
                  <a:pt x="3727521" y="226102"/>
                  <a:pt x="3706535" y="253210"/>
                </a:cubicBezTo>
                <a:cubicBezTo>
                  <a:pt x="3682052" y="283814"/>
                  <a:pt x="3686424" y="300428"/>
                  <a:pt x="3725772" y="308297"/>
                </a:cubicBezTo>
                <a:cubicBezTo>
                  <a:pt x="3737139" y="310046"/>
                  <a:pt x="3744135" y="317917"/>
                  <a:pt x="3747632" y="328410"/>
                </a:cubicBezTo>
                <a:cubicBezTo>
                  <a:pt x="3760749" y="366009"/>
                  <a:pt x="3786982" y="370381"/>
                  <a:pt x="3821083" y="358140"/>
                </a:cubicBezTo>
                <a:cubicBezTo>
                  <a:pt x="3856060" y="345023"/>
                  <a:pt x="3901530" y="342400"/>
                  <a:pt x="3925139" y="317917"/>
                </a:cubicBezTo>
                <a:cubicBezTo>
                  <a:pt x="3950497" y="292558"/>
                  <a:pt x="3976729" y="275945"/>
                  <a:pt x="4006460" y="262828"/>
                </a:cubicBezTo>
                <a:cubicBezTo>
                  <a:pt x="4040562" y="247963"/>
                  <a:pt x="4074664" y="231349"/>
                  <a:pt x="4114888" y="247963"/>
                </a:cubicBezTo>
                <a:cubicBezTo>
                  <a:pt x="4134124" y="255833"/>
                  <a:pt x="4151612" y="246215"/>
                  <a:pt x="4169101" y="237471"/>
                </a:cubicBezTo>
                <a:cubicBezTo>
                  <a:pt x="4202330" y="219982"/>
                  <a:pt x="4236432" y="203368"/>
                  <a:pt x="4281027" y="196372"/>
                </a:cubicBezTo>
                <a:cubicBezTo>
                  <a:pt x="4257418" y="230475"/>
                  <a:pt x="4223315" y="240968"/>
                  <a:pt x="4198831" y="263703"/>
                </a:cubicBezTo>
                <a:cubicBezTo>
                  <a:pt x="4214571" y="271572"/>
                  <a:pt x="4225063" y="261079"/>
                  <a:pt x="4235557" y="254959"/>
                </a:cubicBezTo>
                <a:cubicBezTo>
                  <a:pt x="4281027" y="230475"/>
                  <a:pt x="4323873" y="209489"/>
                  <a:pt x="4379836" y="220856"/>
                </a:cubicBezTo>
                <a:cubicBezTo>
                  <a:pt x="4419184" y="228726"/>
                  <a:pt x="4454161" y="202494"/>
                  <a:pt x="4483017" y="173638"/>
                </a:cubicBezTo>
                <a:cubicBezTo>
                  <a:pt x="4507501" y="149154"/>
                  <a:pt x="4529360" y="122048"/>
                  <a:pt x="4561714" y="105433"/>
                </a:cubicBezTo>
                <a:cubicBezTo>
                  <a:pt x="4600188" y="86196"/>
                  <a:pt x="4639538" y="73954"/>
                  <a:pt x="4682383" y="92317"/>
                </a:cubicBezTo>
                <a:cubicBezTo>
                  <a:pt x="4705119" y="101935"/>
                  <a:pt x="4732225" y="94940"/>
                  <a:pt x="4754085" y="100187"/>
                </a:cubicBezTo>
                <a:cubicBezTo>
                  <a:pt x="4822290" y="115926"/>
                  <a:pt x="4890494" y="101061"/>
                  <a:pt x="4957824" y="109806"/>
                </a:cubicBezTo>
                <a:cubicBezTo>
                  <a:pt x="4982308" y="113304"/>
                  <a:pt x="4998048" y="141284"/>
                  <a:pt x="4986680" y="159647"/>
                </a:cubicBezTo>
                <a:cubicBezTo>
                  <a:pt x="4959572" y="204243"/>
                  <a:pt x="4960448" y="253210"/>
                  <a:pt x="4954327" y="301302"/>
                </a:cubicBezTo>
                <a:cubicBezTo>
                  <a:pt x="4932466" y="318791"/>
                  <a:pt x="4920224" y="340651"/>
                  <a:pt x="4916727" y="370381"/>
                </a:cubicBezTo>
                <a:cubicBezTo>
                  <a:pt x="4913229" y="400112"/>
                  <a:pt x="4911480" y="428967"/>
                  <a:pt x="4911480" y="457823"/>
                </a:cubicBezTo>
                <a:cubicBezTo>
                  <a:pt x="4912355" y="528651"/>
                  <a:pt x="4911480" y="530399"/>
                  <a:pt x="4982308" y="545265"/>
                </a:cubicBezTo>
                <a:cubicBezTo>
                  <a:pt x="5012912" y="551385"/>
                  <a:pt x="5018158" y="569748"/>
                  <a:pt x="5015536" y="595106"/>
                </a:cubicBezTo>
                <a:cubicBezTo>
                  <a:pt x="5012038" y="625711"/>
                  <a:pt x="5021656" y="639702"/>
                  <a:pt x="5054009" y="633580"/>
                </a:cubicBezTo>
                <a:cubicBezTo>
                  <a:pt x="5062754" y="631831"/>
                  <a:pt x="5076746" y="632707"/>
                  <a:pt x="5082866" y="638827"/>
                </a:cubicBezTo>
                <a:cubicBezTo>
                  <a:pt x="5123963" y="676427"/>
                  <a:pt x="5170308" y="659813"/>
                  <a:pt x="5214902" y="651943"/>
                </a:cubicBezTo>
                <a:cubicBezTo>
                  <a:pt x="5259498" y="644074"/>
                  <a:pt x="5303218" y="626585"/>
                  <a:pt x="5355684" y="637078"/>
                </a:cubicBezTo>
                <a:cubicBezTo>
                  <a:pt x="5328576" y="670305"/>
                  <a:pt x="5292726" y="663310"/>
                  <a:pt x="5262121" y="667683"/>
                </a:cubicBezTo>
                <a:cubicBezTo>
                  <a:pt x="5193042" y="677301"/>
                  <a:pt x="5123963" y="683423"/>
                  <a:pt x="5056634" y="703533"/>
                </a:cubicBezTo>
                <a:cubicBezTo>
                  <a:pt x="5046140" y="706158"/>
                  <a:pt x="5036521" y="707907"/>
                  <a:pt x="5036521" y="721897"/>
                </a:cubicBezTo>
                <a:cubicBezTo>
                  <a:pt x="5055758" y="733264"/>
                  <a:pt x="5073246" y="707031"/>
                  <a:pt x="5095108" y="720148"/>
                </a:cubicBezTo>
                <a:cubicBezTo>
                  <a:pt x="5073246" y="738510"/>
                  <a:pt x="5046140" y="735013"/>
                  <a:pt x="5012912" y="746381"/>
                </a:cubicBezTo>
                <a:cubicBezTo>
                  <a:pt x="5061006" y="763869"/>
                  <a:pt x="5099479" y="750752"/>
                  <a:pt x="5134456" y="743757"/>
                </a:cubicBezTo>
                <a:cubicBezTo>
                  <a:pt x="5237636" y="722771"/>
                  <a:pt x="5342567" y="724520"/>
                  <a:pt x="5446622" y="713153"/>
                </a:cubicBezTo>
                <a:cubicBezTo>
                  <a:pt x="5501710" y="707031"/>
                  <a:pt x="5553302" y="685171"/>
                  <a:pt x="5609264" y="685171"/>
                </a:cubicBezTo>
                <a:cubicBezTo>
                  <a:pt x="5634622" y="685171"/>
                  <a:pt x="5659106" y="684297"/>
                  <a:pt x="5673971" y="711404"/>
                </a:cubicBezTo>
                <a:cubicBezTo>
                  <a:pt x="5681842" y="725394"/>
                  <a:pt x="5698454" y="727143"/>
                  <a:pt x="5712445" y="724520"/>
                </a:cubicBezTo>
                <a:cubicBezTo>
                  <a:pt x="5765784" y="714902"/>
                  <a:pt x="5819999" y="721897"/>
                  <a:pt x="5873338" y="720148"/>
                </a:cubicBezTo>
                <a:cubicBezTo>
                  <a:pt x="5901320" y="719273"/>
                  <a:pt x="5937170" y="715775"/>
                  <a:pt x="5949412" y="747254"/>
                </a:cubicBezTo>
                <a:cubicBezTo>
                  <a:pt x="5964277" y="784855"/>
                  <a:pt x="5927552" y="799720"/>
                  <a:pt x="5903068" y="820705"/>
                </a:cubicBezTo>
                <a:cubicBezTo>
                  <a:pt x="5917059" y="833822"/>
                  <a:pt x="5934548" y="832074"/>
                  <a:pt x="5950287" y="834696"/>
                </a:cubicBezTo>
                <a:cubicBezTo>
                  <a:pt x="5978268" y="839069"/>
                  <a:pt x="6001877" y="852184"/>
                  <a:pt x="6010620" y="879292"/>
                </a:cubicBezTo>
                <a:cubicBezTo>
                  <a:pt x="6019365" y="907273"/>
                  <a:pt x="6011496" y="933505"/>
                  <a:pt x="5989634" y="955366"/>
                </a:cubicBezTo>
                <a:cubicBezTo>
                  <a:pt x="5958156" y="988593"/>
                  <a:pt x="5917934" y="1008705"/>
                  <a:pt x="5875086" y="1031440"/>
                </a:cubicBezTo>
                <a:cubicBezTo>
                  <a:pt x="5948538" y="1039310"/>
                  <a:pt x="6025486" y="994715"/>
                  <a:pt x="6036854" y="931756"/>
                </a:cubicBezTo>
                <a:cubicBezTo>
                  <a:pt x="6046472" y="877543"/>
                  <a:pt x="6082324" y="875794"/>
                  <a:pt x="6121672" y="870548"/>
                </a:cubicBezTo>
                <a:cubicBezTo>
                  <a:pt x="6127794" y="893282"/>
                  <a:pt x="6104184" y="888036"/>
                  <a:pt x="6100686" y="901151"/>
                </a:cubicBezTo>
                <a:cubicBezTo>
                  <a:pt x="6111179" y="908147"/>
                  <a:pt x="6129541" y="908147"/>
                  <a:pt x="6126044" y="930008"/>
                </a:cubicBezTo>
                <a:cubicBezTo>
                  <a:pt x="6125170" y="940501"/>
                  <a:pt x="6118174" y="945748"/>
                  <a:pt x="6109430" y="948370"/>
                </a:cubicBezTo>
                <a:cubicBezTo>
                  <a:pt x="6089318" y="953617"/>
                  <a:pt x="6082324" y="938752"/>
                  <a:pt x="6077951" y="922138"/>
                </a:cubicBezTo>
                <a:cubicBezTo>
                  <a:pt x="6061336" y="950994"/>
                  <a:pt x="6043848" y="975477"/>
                  <a:pt x="6030733" y="1003459"/>
                </a:cubicBezTo>
                <a:cubicBezTo>
                  <a:pt x="6019365" y="1027067"/>
                  <a:pt x="5997505" y="1045431"/>
                  <a:pt x="5972147" y="1053300"/>
                </a:cubicBezTo>
                <a:cubicBezTo>
                  <a:pt x="5928425" y="1067290"/>
                  <a:pt x="5883831" y="1080407"/>
                  <a:pt x="5838361" y="1090900"/>
                </a:cubicBezTo>
                <a:cubicBezTo>
                  <a:pt x="5807756" y="1097896"/>
                  <a:pt x="5802510" y="1090900"/>
                  <a:pt x="5809505" y="1059422"/>
                </a:cubicBezTo>
                <a:cubicBezTo>
                  <a:pt x="5790268" y="1069915"/>
                  <a:pt x="5771906" y="1080407"/>
                  <a:pt x="5752669" y="1090900"/>
                </a:cubicBezTo>
                <a:cubicBezTo>
                  <a:pt x="5745673" y="1095272"/>
                  <a:pt x="5734306" y="1096147"/>
                  <a:pt x="5737803" y="1107514"/>
                </a:cubicBezTo>
                <a:cubicBezTo>
                  <a:pt x="5740426" y="1115384"/>
                  <a:pt x="5748296" y="1118007"/>
                  <a:pt x="5756166" y="1117133"/>
                </a:cubicBezTo>
                <a:cubicBezTo>
                  <a:pt x="5771906" y="1116258"/>
                  <a:pt x="5787645" y="1115384"/>
                  <a:pt x="5803385" y="1112761"/>
                </a:cubicBezTo>
                <a:cubicBezTo>
                  <a:pt x="5869840" y="1101394"/>
                  <a:pt x="5909189" y="1120630"/>
                  <a:pt x="5938919" y="1180965"/>
                </a:cubicBezTo>
                <a:cubicBezTo>
                  <a:pt x="5964277" y="1231681"/>
                  <a:pt x="5973022" y="1285021"/>
                  <a:pt x="5956406" y="1340984"/>
                </a:cubicBezTo>
                <a:cubicBezTo>
                  <a:pt x="5952036" y="1355848"/>
                  <a:pt x="5949412" y="1371587"/>
                  <a:pt x="5945040" y="1387327"/>
                </a:cubicBezTo>
                <a:cubicBezTo>
                  <a:pt x="5935422" y="1424052"/>
                  <a:pt x="5949412" y="1445913"/>
                  <a:pt x="5984388" y="1458155"/>
                </a:cubicBezTo>
                <a:cubicBezTo>
                  <a:pt x="6019365" y="1470397"/>
                  <a:pt x="6049970" y="1487010"/>
                  <a:pt x="6057840" y="1529857"/>
                </a:cubicBezTo>
                <a:cubicBezTo>
                  <a:pt x="6068332" y="1591066"/>
                  <a:pt x="6047348" y="1620797"/>
                  <a:pt x="5984388" y="1625168"/>
                </a:cubicBezTo>
                <a:cubicBezTo>
                  <a:pt x="5899570" y="1631289"/>
                  <a:pt x="5820872" y="1660144"/>
                  <a:pt x="5737803" y="1687252"/>
                </a:cubicBezTo>
                <a:cubicBezTo>
                  <a:pt x="5752669" y="1700368"/>
                  <a:pt x="5768408" y="1697745"/>
                  <a:pt x="5778900" y="1693372"/>
                </a:cubicBezTo>
                <a:cubicBezTo>
                  <a:pt x="5832240" y="1670638"/>
                  <a:pt x="5890826" y="1682880"/>
                  <a:pt x="5945914" y="1669764"/>
                </a:cubicBezTo>
                <a:cubicBezTo>
                  <a:pt x="5968650" y="1664517"/>
                  <a:pt x="5994007" y="1668015"/>
                  <a:pt x="6000128" y="1694248"/>
                </a:cubicBezTo>
                <a:cubicBezTo>
                  <a:pt x="6006248" y="1719605"/>
                  <a:pt x="5981766" y="1729224"/>
                  <a:pt x="5963402" y="1735344"/>
                </a:cubicBezTo>
                <a:cubicBezTo>
                  <a:pt x="5902194" y="1756331"/>
                  <a:pt x="5841858" y="1779940"/>
                  <a:pt x="5786771" y="1813168"/>
                </a:cubicBezTo>
                <a:cubicBezTo>
                  <a:pt x="5823496" y="1820164"/>
                  <a:pt x="5823496" y="1820164"/>
                  <a:pt x="5876835" y="1788684"/>
                </a:cubicBezTo>
                <a:cubicBezTo>
                  <a:pt x="5915310" y="1765075"/>
                  <a:pt x="5936296" y="1770321"/>
                  <a:pt x="5957281" y="1810544"/>
                </a:cubicBezTo>
                <a:cubicBezTo>
                  <a:pt x="5966900" y="1828908"/>
                  <a:pt x="5978268" y="1838526"/>
                  <a:pt x="5998379" y="1844647"/>
                </a:cubicBezTo>
                <a:cubicBezTo>
                  <a:pt x="6033356" y="1856014"/>
                  <a:pt x="6046472" y="1880498"/>
                  <a:pt x="6030733" y="1916349"/>
                </a:cubicBezTo>
                <a:cubicBezTo>
                  <a:pt x="6024612" y="1930340"/>
                  <a:pt x="6016742" y="1944330"/>
                  <a:pt x="6008872" y="1958321"/>
                </a:cubicBezTo>
                <a:cubicBezTo>
                  <a:pt x="5993132" y="1988051"/>
                  <a:pt x="5973022" y="2014284"/>
                  <a:pt x="6014994" y="2044888"/>
                </a:cubicBezTo>
                <a:cubicBezTo>
                  <a:pt x="6042974" y="2065000"/>
                  <a:pt x="6035104" y="2106097"/>
                  <a:pt x="6007123" y="2128831"/>
                </a:cubicBezTo>
                <a:cubicBezTo>
                  <a:pt x="5980890" y="2150692"/>
                  <a:pt x="5956406" y="2173428"/>
                  <a:pt x="5935422" y="2199659"/>
                </a:cubicBezTo>
                <a:cubicBezTo>
                  <a:pt x="5929300" y="2207529"/>
                  <a:pt x="5917059" y="2210153"/>
                  <a:pt x="5917059" y="2225018"/>
                </a:cubicBezTo>
                <a:cubicBezTo>
                  <a:pt x="5917934" y="2253874"/>
                  <a:pt x="5897822" y="2260869"/>
                  <a:pt x="5874212" y="2262618"/>
                </a:cubicBezTo>
                <a:cubicBezTo>
                  <a:pt x="5861970" y="2264367"/>
                  <a:pt x="5845356" y="2259994"/>
                  <a:pt x="5842733" y="2277482"/>
                </a:cubicBezTo>
                <a:cubicBezTo>
                  <a:pt x="5840984" y="2292348"/>
                  <a:pt x="5856724" y="2293222"/>
                  <a:pt x="5867216" y="2297595"/>
                </a:cubicBezTo>
                <a:cubicBezTo>
                  <a:pt x="5878584" y="2301966"/>
                  <a:pt x="5889952" y="2306339"/>
                  <a:pt x="5889952" y="2320329"/>
                </a:cubicBezTo>
                <a:cubicBezTo>
                  <a:pt x="5889952" y="2336069"/>
                  <a:pt x="5875960" y="2342190"/>
                  <a:pt x="5863720" y="2345687"/>
                </a:cubicBezTo>
                <a:cubicBezTo>
                  <a:pt x="5849728" y="2349185"/>
                  <a:pt x="5834864" y="2350934"/>
                  <a:pt x="5820872" y="2350059"/>
                </a:cubicBezTo>
                <a:cubicBezTo>
                  <a:pt x="5757040" y="2348310"/>
                  <a:pt x="5734306" y="2376292"/>
                  <a:pt x="5754418" y="2435752"/>
                </a:cubicBezTo>
                <a:cubicBezTo>
                  <a:pt x="5766659" y="2469854"/>
                  <a:pt x="5755292" y="2498710"/>
                  <a:pt x="5733432" y="2524067"/>
                </a:cubicBezTo>
                <a:cubicBezTo>
                  <a:pt x="5702826" y="2560794"/>
                  <a:pt x="5659980" y="2580905"/>
                  <a:pt x="5619758" y="2603640"/>
                </a:cubicBezTo>
                <a:cubicBezTo>
                  <a:pt x="5600520" y="2614133"/>
                  <a:pt x="5591776" y="2625500"/>
                  <a:pt x="5596148" y="2648236"/>
                </a:cubicBezTo>
                <a:cubicBezTo>
                  <a:pt x="5603144" y="2682338"/>
                  <a:pt x="5577784" y="2714690"/>
                  <a:pt x="5530566" y="2734803"/>
                </a:cubicBezTo>
                <a:cubicBezTo>
                  <a:pt x="5496465" y="2749667"/>
                  <a:pt x="5461488" y="2748793"/>
                  <a:pt x="5441376" y="2715565"/>
                </a:cubicBezTo>
                <a:cubicBezTo>
                  <a:pt x="5420390" y="2681462"/>
                  <a:pt x="5398530" y="2683212"/>
                  <a:pt x="5365302" y="2692831"/>
                </a:cubicBezTo>
                <a:cubicBezTo>
                  <a:pt x="5308466" y="2708570"/>
                  <a:pt x="5259498" y="2740049"/>
                  <a:pt x="5207908" y="2766282"/>
                </a:cubicBezTo>
                <a:cubicBezTo>
                  <a:pt x="5184298" y="2778523"/>
                  <a:pt x="5169432" y="2795137"/>
                  <a:pt x="5182548" y="2825741"/>
                </a:cubicBezTo>
                <a:cubicBezTo>
                  <a:pt x="5234140" y="2945537"/>
                  <a:pt x="5156317" y="3016364"/>
                  <a:pt x="5081991" y="3087191"/>
                </a:cubicBezTo>
                <a:cubicBezTo>
                  <a:pt x="5058382" y="3109927"/>
                  <a:pt x="5063628" y="3115173"/>
                  <a:pt x="5089861" y="3122168"/>
                </a:cubicBezTo>
                <a:cubicBezTo>
                  <a:pt x="5126587" y="3131787"/>
                  <a:pt x="5148447" y="3151898"/>
                  <a:pt x="5150196" y="3192122"/>
                </a:cubicBezTo>
                <a:cubicBezTo>
                  <a:pt x="5151944" y="3233219"/>
                  <a:pt x="5141451" y="3265573"/>
                  <a:pt x="5101228" y="3285685"/>
                </a:cubicBezTo>
                <a:cubicBezTo>
                  <a:pt x="5072373" y="3299675"/>
                  <a:pt x="5037396" y="3306670"/>
                  <a:pt x="5047889" y="3358260"/>
                </a:cubicBezTo>
                <a:cubicBezTo>
                  <a:pt x="5055758" y="3395861"/>
                  <a:pt x="5017285" y="3417722"/>
                  <a:pt x="4975312" y="3414224"/>
                </a:cubicBezTo>
                <a:cubicBezTo>
                  <a:pt x="4952578" y="3411601"/>
                  <a:pt x="4928094" y="3415098"/>
                  <a:pt x="4907982" y="3425591"/>
                </a:cubicBezTo>
                <a:cubicBezTo>
                  <a:pt x="4857266" y="3452698"/>
                  <a:pt x="4810048" y="3443080"/>
                  <a:pt x="4761956" y="3420344"/>
                </a:cubicBezTo>
                <a:cubicBezTo>
                  <a:pt x="4728728" y="3404605"/>
                  <a:pt x="4693752" y="3397610"/>
                  <a:pt x="4656151" y="3414224"/>
                </a:cubicBezTo>
                <a:cubicBezTo>
                  <a:pt x="4673640" y="3434335"/>
                  <a:pt x="4700747" y="3453572"/>
                  <a:pt x="4670142" y="3482427"/>
                </a:cubicBezTo>
                <a:cubicBezTo>
                  <a:pt x="4650031" y="3500791"/>
                  <a:pt x="4626421" y="3503414"/>
                  <a:pt x="4608058" y="3482427"/>
                </a:cubicBezTo>
                <a:cubicBezTo>
                  <a:pt x="4587073" y="3457944"/>
                  <a:pt x="4594942" y="3434335"/>
                  <a:pt x="4621175" y="3411601"/>
                </a:cubicBezTo>
                <a:cubicBezTo>
                  <a:pt x="4576579" y="3402857"/>
                  <a:pt x="4538104" y="3383619"/>
                  <a:pt x="4497881" y="3370503"/>
                </a:cubicBezTo>
                <a:cubicBezTo>
                  <a:pt x="4455911" y="3356513"/>
                  <a:pt x="4413937" y="3341647"/>
                  <a:pt x="4366719" y="3353889"/>
                </a:cubicBezTo>
                <a:cubicBezTo>
                  <a:pt x="4335240" y="3361758"/>
                  <a:pt x="4301139" y="3353889"/>
                  <a:pt x="4268784" y="3342521"/>
                </a:cubicBezTo>
                <a:cubicBezTo>
                  <a:pt x="4214571" y="3322410"/>
                  <a:pt x="4159483" y="3313666"/>
                  <a:pt x="4105269" y="3346893"/>
                </a:cubicBezTo>
                <a:cubicBezTo>
                  <a:pt x="4082534" y="3360885"/>
                  <a:pt x="4061548" y="3355638"/>
                  <a:pt x="4042311" y="3336401"/>
                </a:cubicBezTo>
                <a:cubicBezTo>
                  <a:pt x="4023074" y="3316288"/>
                  <a:pt x="4000339" y="3315415"/>
                  <a:pt x="3980227" y="3333777"/>
                </a:cubicBezTo>
                <a:cubicBezTo>
                  <a:pt x="3949623" y="3363507"/>
                  <a:pt x="3913772" y="3365257"/>
                  <a:pt x="3874423" y="3362633"/>
                </a:cubicBezTo>
                <a:cubicBezTo>
                  <a:pt x="3851688" y="3360885"/>
                  <a:pt x="3828078" y="3362633"/>
                  <a:pt x="3805344" y="3367880"/>
                </a:cubicBezTo>
                <a:cubicBezTo>
                  <a:pt x="3786107" y="3372252"/>
                  <a:pt x="3769493" y="3384493"/>
                  <a:pt x="3783484" y="3408977"/>
                </a:cubicBezTo>
                <a:cubicBezTo>
                  <a:pt x="3800098" y="3437833"/>
                  <a:pt x="3787855" y="3463191"/>
                  <a:pt x="3770367" y="3485052"/>
                </a:cubicBezTo>
                <a:cubicBezTo>
                  <a:pt x="3730144" y="3536642"/>
                  <a:pt x="3680303" y="3575116"/>
                  <a:pt x="3616470" y="3594353"/>
                </a:cubicBezTo>
                <a:cubicBezTo>
                  <a:pt x="3596359" y="3599599"/>
                  <a:pt x="3568378" y="3599599"/>
                  <a:pt x="3563131" y="3630204"/>
                </a:cubicBezTo>
                <a:cubicBezTo>
                  <a:pt x="3583242" y="3637200"/>
                  <a:pt x="3598108" y="3622334"/>
                  <a:pt x="3615596" y="3623209"/>
                </a:cubicBezTo>
                <a:cubicBezTo>
                  <a:pt x="3634833" y="3624083"/>
                  <a:pt x="3649698" y="3628455"/>
                  <a:pt x="3659317" y="3645944"/>
                </a:cubicBezTo>
                <a:cubicBezTo>
                  <a:pt x="3668061" y="3663432"/>
                  <a:pt x="3661065" y="3679172"/>
                  <a:pt x="3650573" y="3690539"/>
                </a:cubicBezTo>
                <a:cubicBezTo>
                  <a:pt x="3634833" y="3707153"/>
                  <a:pt x="3618219" y="3723767"/>
                  <a:pt x="3598982" y="3736883"/>
                </a:cubicBezTo>
                <a:cubicBezTo>
                  <a:pt x="3542145" y="3777980"/>
                  <a:pt x="3500173" y="3839189"/>
                  <a:pt x="3426722" y="3859301"/>
                </a:cubicBezTo>
                <a:cubicBezTo>
                  <a:pt x="3385624" y="3870669"/>
                  <a:pt x="3346276" y="3874166"/>
                  <a:pt x="3307802" y="3854930"/>
                </a:cubicBezTo>
                <a:cubicBezTo>
                  <a:pt x="3287690" y="3844436"/>
                  <a:pt x="3264081" y="3836567"/>
                  <a:pt x="3244844" y="3847934"/>
                </a:cubicBezTo>
                <a:cubicBezTo>
                  <a:pt x="3199374" y="3874166"/>
                  <a:pt x="3168769" y="3847934"/>
                  <a:pt x="3134667" y="3824324"/>
                </a:cubicBezTo>
                <a:cubicBezTo>
                  <a:pt x="3121551" y="3814706"/>
                  <a:pt x="3110184" y="3788473"/>
                  <a:pt x="3088323" y="3807711"/>
                </a:cubicBezTo>
                <a:cubicBezTo>
                  <a:pt x="3074332" y="3820827"/>
                  <a:pt x="3086574" y="3876790"/>
                  <a:pt x="3103188" y="3887283"/>
                </a:cubicBezTo>
                <a:cubicBezTo>
                  <a:pt x="3123300" y="3900399"/>
                  <a:pt x="3146034" y="3899524"/>
                  <a:pt x="3167021" y="3896902"/>
                </a:cubicBezTo>
                <a:cubicBezTo>
                  <a:pt x="3278945" y="3881162"/>
                  <a:pt x="3362016" y="4003580"/>
                  <a:pt x="3308675" y="4125124"/>
                </a:cubicBezTo>
                <a:cubicBezTo>
                  <a:pt x="3274574" y="4202073"/>
                  <a:pt x="3274574" y="4216063"/>
                  <a:pt x="3336657" y="4274649"/>
                </a:cubicBezTo>
                <a:cubicBezTo>
                  <a:pt x="3366387" y="4302630"/>
                  <a:pt x="3400490" y="4326240"/>
                  <a:pt x="3431094" y="4352472"/>
                </a:cubicBezTo>
                <a:cubicBezTo>
                  <a:pt x="3452955" y="4370836"/>
                  <a:pt x="3466945" y="4395319"/>
                  <a:pt x="3445959" y="4420677"/>
                </a:cubicBezTo>
                <a:cubicBezTo>
                  <a:pt x="3422350" y="4446909"/>
                  <a:pt x="3393495" y="4441663"/>
                  <a:pt x="3368136" y="4419802"/>
                </a:cubicBezTo>
                <a:cubicBezTo>
                  <a:pt x="3356769" y="4410183"/>
                  <a:pt x="3345401" y="4400565"/>
                  <a:pt x="3337532" y="4388324"/>
                </a:cubicBezTo>
                <a:cubicBezTo>
                  <a:pt x="3313922" y="4351598"/>
                  <a:pt x="3281569" y="4330613"/>
                  <a:pt x="3238722" y="4316621"/>
                </a:cubicBezTo>
                <a:cubicBezTo>
                  <a:pt x="3175764" y="4296509"/>
                  <a:pt x="3148658" y="4242296"/>
                  <a:pt x="3138165" y="4180212"/>
                </a:cubicBezTo>
                <a:cubicBezTo>
                  <a:pt x="3126797" y="4112008"/>
                  <a:pt x="3089197" y="4091022"/>
                  <a:pt x="3027113" y="4122500"/>
                </a:cubicBezTo>
                <a:cubicBezTo>
                  <a:pt x="2997383" y="4137365"/>
                  <a:pt x="2974649" y="4139989"/>
                  <a:pt x="2943170" y="4122500"/>
                </a:cubicBezTo>
                <a:cubicBezTo>
                  <a:pt x="2901198" y="4098891"/>
                  <a:pt x="2860975" y="4126873"/>
                  <a:pt x="2825124" y="4146985"/>
                </a:cubicBezTo>
                <a:cubicBezTo>
                  <a:pt x="2738556" y="4195077"/>
                  <a:pt x="2667729" y="4157477"/>
                  <a:pt x="2665105" y="4057793"/>
                </a:cubicBezTo>
                <a:cubicBezTo>
                  <a:pt x="2664231" y="4051673"/>
                  <a:pt x="2665105" y="4046426"/>
                  <a:pt x="2664231" y="4040305"/>
                </a:cubicBezTo>
                <a:cubicBezTo>
                  <a:pt x="2660733" y="4009701"/>
                  <a:pt x="2649366" y="3979971"/>
                  <a:pt x="2615264" y="3977348"/>
                </a:cubicBezTo>
                <a:cubicBezTo>
                  <a:pt x="2580287" y="3974724"/>
                  <a:pt x="2556677" y="4000957"/>
                  <a:pt x="2555804" y="4034185"/>
                </a:cubicBezTo>
                <a:cubicBezTo>
                  <a:pt x="2554929" y="4085775"/>
                  <a:pt x="2533069" y="4125998"/>
                  <a:pt x="2505087" y="4165347"/>
                </a:cubicBezTo>
                <a:cubicBezTo>
                  <a:pt x="2489348" y="4186333"/>
                  <a:pt x="2489348" y="4209068"/>
                  <a:pt x="2496343" y="4235301"/>
                </a:cubicBezTo>
                <a:cubicBezTo>
                  <a:pt x="2512957" y="4299133"/>
                  <a:pt x="2474482" y="4348975"/>
                  <a:pt x="2408902" y="4351598"/>
                </a:cubicBezTo>
                <a:cubicBezTo>
                  <a:pt x="2366055" y="4353347"/>
                  <a:pt x="2344195" y="4334110"/>
                  <a:pt x="2341571" y="4290389"/>
                </a:cubicBezTo>
                <a:cubicBezTo>
                  <a:pt x="2340697" y="4274649"/>
                  <a:pt x="2341571" y="4258909"/>
                  <a:pt x="2345069" y="4243170"/>
                </a:cubicBezTo>
                <a:cubicBezTo>
                  <a:pt x="2359059" y="4179337"/>
                  <a:pt x="2345069" y="4155729"/>
                  <a:pt x="2279489" y="4141739"/>
                </a:cubicBezTo>
                <a:cubicBezTo>
                  <a:pt x="2264623" y="4138241"/>
                  <a:pt x="2249758" y="4136491"/>
                  <a:pt x="2244512" y="4120752"/>
                </a:cubicBezTo>
                <a:cubicBezTo>
                  <a:pt x="2231395" y="4084026"/>
                  <a:pt x="2206038" y="4085775"/>
                  <a:pt x="2178930" y="4101514"/>
                </a:cubicBezTo>
                <a:cubicBezTo>
                  <a:pt x="2138707" y="4125124"/>
                  <a:pt x="2093238" y="4125998"/>
                  <a:pt x="2048643" y="4132994"/>
                </a:cubicBezTo>
                <a:cubicBezTo>
                  <a:pt x="2028530" y="4136491"/>
                  <a:pt x="2010168" y="4138241"/>
                  <a:pt x="2028530" y="4164473"/>
                </a:cubicBezTo>
                <a:cubicBezTo>
                  <a:pt x="2032903" y="4170593"/>
                  <a:pt x="2034652" y="4177589"/>
                  <a:pt x="2030279" y="4184584"/>
                </a:cubicBezTo>
                <a:cubicBezTo>
                  <a:pt x="2024159" y="4195077"/>
                  <a:pt x="1939340" y="4225682"/>
                  <a:pt x="1929722" y="4218686"/>
                </a:cubicBezTo>
                <a:cubicBezTo>
                  <a:pt x="1914856" y="4206444"/>
                  <a:pt x="1901740" y="4205570"/>
                  <a:pt x="1886001" y="4214314"/>
                </a:cubicBezTo>
                <a:cubicBezTo>
                  <a:pt x="1868513" y="4223932"/>
                  <a:pt x="1847527" y="4225682"/>
                  <a:pt x="1830912" y="4219561"/>
                </a:cubicBezTo>
                <a:cubicBezTo>
                  <a:pt x="1787192" y="4202947"/>
                  <a:pt x="1753090" y="4217812"/>
                  <a:pt x="1718114" y="4242296"/>
                </a:cubicBezTo>
                <a:cubicBezTo>
                  <a:pt x="1684886" y="4265905"/>
                  <a:pt x="1647285" y="4284268"/>
                  <a:pt x="1605313" y="4283394"/>
                </a:cubicBezTo>
                <a:cubicBezTo>
                  <a:pt x="1527491" y="4281645"/>
                  <a:pt x="1457537" y="4318370"/>
                  <a:pt x="1381463" y="4327115"/>
                </a:cubicBezTo>
                <a:cubicBezTo>
                  <a:pt x="1364850" y="4328863"/>
                  <a:pt x="1349110" y="4340231"/>
                  <a:pt x="1333371" y="4348101"/>
                </a:cubicBezTo>
                <a:cubicBezTo>
                  <a:pt x="1306263" y="4361216"/>
                  <a:pt x="1280030" y="4367337"/>
                  <a:pt x="1249427" y="4360342"/>
                </a:cubicBezTo>
                <a:cubicBezTo>
                  <a:pt x="1200460" y="4348975"/>
                  <a:pt x="1186468" y="4328863"/>
                  <a:pt x="1203957" y="4283394"/>
                </a:cubicBezTo>
                <a:cubicBezTo>
                  <a:pt x="1217073" y="4248417"/>
                  <a:pt x="1200460" y="4244919"/>
                  <a:pt x="1174227" y="4247542"/>
                </a:cubicBezTo>
                <a:cubicBezTo>
                  <a:pt x="1106022" y="4253663"/>
                  <a:pt x="1099027" y="4245793"/>
                  <a:pt x="1123511" y="4180212"/>
                </a:cubicBezTo>
                <a:cubicBezTo>
                  <a:pt x="1146245" y="4120752"/>
                  <a:pt x="1165483" y="4060417"/>
                  <a:pt x="1210952" y="4011450"/>
                </a:cubicBezTo>
                <a:cubicBezTo>
                  <a:pt x="1245929" y="3973850"/>
                  <a:pt x="1236310" y="3961608"/>
                  <a:pt x="1188217" y="3937999"/>
                </a:cubicBezTo>
                <a:cubicBezTo>
                  <a:pt x="1160236" y="3924008"/>
                  <a:pt x="1136627" y="3907395"/>
                  <a:pt x="1102525" y="3911767"/>
                </a:cubicBezTo>
                <a:cubicBezTo>
                  <a:pt x="1080663" y="3914390"/>
                  <a:pt x="1079790" y="3892529"/>
                  <a:pt x="1083288" y="3875916"/>
                </a:cubicBezTo>
                <a:cubicBezTo>
                  <a:pt x="1085910" y="3862799"/>
                  <a:pt x="1092032" y="3850557"/>
                  <a:pt x="1095529" y="3838316"/>
                </a:cubicBezTo>
                <a:cubicBezTo>
                  <a:pt x="1097278" y="3831320"/>
                  <a:pt x="1092032" y="3827822"/>
                  <a:pt x="1085910" y="3826948"/>
                </a:cubicBezTo>
                <a:cubicBezTo>
                  <a:pt x="1077166" y="3826073"/>
                  <a:pt x="1078041" y="3830445"/>
                  <a:pt x="1078915" y="3837441"/>
                </a:cubicBezTo>
                <a:cubicBezTo>
                  <a:pt x="1080663" y="3854930"/>
                  <a:pt x="1071919" y="3868046"/>
                  <a:pt x="1054432" y="3860175"/>
                </a:cubicBezTo>
                <a:cubicBezTo>
                  <a:pt x="1040440" y="3853181"/>
                  <a:pt x="1043938" y="3837441"/>
                  <a:pt x="1055306" y="3826948"/>
                </a:cubicBezTo>
                <a:cubicBezTo>
                  <a:pt x="1063176" y="3819953"/>
                  <a:pt x="1066673" y="3812083"/>
                  <a:pt x="1061427" y="3804213"/>
                </a:cubicBezTo>
                <a:cubicBezTo>
                  <a:pt x="1055306" y="3796344"/>
                  <a:pt x="1045687" y="3798966"/>
                  <a:pt x="1036943" y="3800715"/>
                </a:cubicBezTo>
                <a:cubicBezTo>
                  <a:pt x="874302" y="3827822"/>
                  <a:pt x="711660" y="3856678"/>
                  <a:pt x="548145" y="3881162"/>
                </a:cubicBezTo>
                <a:cubicBezTo>
                  <a:pt x="493931" y="3889906"/>
                  <a:pt x="437093" y="3899524"/>
                  <a:pt x="375011" y="3883785"/>
                </a:cubicBezTo>
                <a:cubicBezTo>
                  <a:pt x="609354" y="3846185"/>
                  <a:pt x="835827" y="3809460"/>
                  <a:pt x="1058804" y="3745627"/>
                </a:cubicBezTo>
                <a:cubicBezTo>
                  <a:pt x="966990" y="3749125"/>
                  <a:pt x="878674" y="3772734"/>
                  <a:pt x="788609" y="3785850"/>
                </a:cubicBezTo>
                <a:cubicBezTo>
                  <a:pt x="660070" y="3804213"/>
                  <a:pt x="536777" y="3842687"/>
                  <a:pt x="407363" y="3854930"/>
                </a:cubicBezTo>
                <a:cubicBezTo>
                  <a:pt x="365392" y="3858428"/>
                  <a:pt x="329541" y="3854930"/>
                  <a:pt x="301560" y="3819953"/>
                </a:cubicBezTo>
                <a:cubicBezTo>
                  <a:pt x="294564" y="3811209"/>
                  <a:pt x="287569" y="3800715"/>
                  <a:pt x="274452" y="3799841"/>
                </a:cubicBezTo>
                <a:cubicBezTo>
                  <a:pt x="201877" y="3796344"/>
                  <a:pt x="168649" y="3747376"/>
                  <a:pt x="144165" y="3688791"/>
                </a:cubicBezTo>
                <a:cubicBezTo>
                  <a:pt x="135421" y="3666055"/>
                  <a:pt x="125802" y="3658186"/>
                  <a:pt x="110062" y="3682670"/>
                </a:cubicBezTo>
                <a:cubicBezTo>
                  <a:pt x="97820" y="3701032"/>
                  <a:pt x="81207" y="3708027"/>
                  <a:pt x="61095" y="3701032"/>
                </a:cubicBezTo>
                <a:cubicBezTo>
                  <a:pt x="39235" y="3694037"/>
                  <a:pt x="42733" y="3674799"/>
                  <a:pt x="42733" y="3657311"/>
                </a:cubicBezTo>
                <a:cubicBezTo>
                  <a:pt x="42733" y="3644195"/>
                  <a:pt x="44481" y="3632827"/>
                  <a:pt x="31365" y="3622334"/>
                </a:cubicBezTo>
                <a:cubicBezTo>
                  <a:pt x="-14105" y="3586483"/>
                  <a:pt x="-9733" y="3543637"/>
                  <a:pt x="41857" y="3515655"/>
                </a:cubicBezTo>
                <a:cubicBezTo>
                  <a:pt x="51477" y="3510409"/>
                  <a:pt x="62844" y="3506911"/>
                  <a:pt x="73337" y="3501665"/>
                </a:cubicBezTo>
                <a:cubicBezTo>
                  <a:pt x="98695" y="3489423"/>
                  <a:pt x="107439" y="3468437"/>
                  <a:pt x="94322" y="3444828"/>
                </a:cubicBezTo>
                <a:cubicBezTo>
                  <a:pt x="81207" y="3421219"/>
                  <a:pt x="82956" y="3400234"/>
                  <a:pt x="96072" y="3379247"/>
                </a:cubicBezTo>
                <a:cubicBezTo>
                  <a:pt x="110937" y="3355638"/>
                  <a:pt x="103067" y="3340773"/>
                  <a:pt x="77710" y="3334652"/>
                </a:cubicBezTo>
                <a:cubicBezTo>
                  <a:pt x="52351" y="3328531"/>
                  <a:pt x="46230" y="3311042"/>
                  <a:pt x="51477" y="3288307"/>
                </a:cubicBezTo>
                <a:cubicBezTo>
                  <a:pt x="56723" y="3263824"/>
                  <a:pt x="72463" y="3255080"/>
                  <a:pt x="96946" y="3262950"/>
                </a:cubicBezTo>
                <a:cubicBezTo>
                  <a:pt x="113560" y="3268196"/>
                  <a:pt x="124928" y="3263824"/>
                  <a:pt x="130174" y="3245462"/>
                </a:cubicBezTo>
                <a:cubicBezTo>
                  <a:pt x="142416" y="3199992"/>
                  <a:pt x="108313" y="3108178"/>
                  <a:pt x="68965" y="3081071"/>
                </a:cubicBezTo>
                <a:cubicBezTo>
                  <a:pt x="33114" y="3056587"/>
                  <a:pt x="35737" y="3025983"/>
                  <a:pt x="79458" y="3000625"/>
                </a:cubicBezTo>
                <a:cubicBezTo>
                  <a:pt x="120555" y="2977016"/>
                  <a:pt x="159904" y="2949908"/>
                  <a:pt x="197503" y="2921052"/>
                </a:cubicBezTo>
                <a:cubicBezTo>
                  <a:pt x="189634" y="2908811"/>
                  <a:pt x="178267" y="2909685"/>
                  <a:pt x="168649" y="2908811"/>
                </a:cubicBezTo>
                <a:cubicBezTo>
                  <a:pt x="155532" y="2907062"/>
                  <a:pt x="140667" y="2908811"/>
                  <a:pt x="138918" y="2890449"/>
                </a:cubicBezTo>
                <a:cubicBezTo>
                  <a:pt x="137169" y="2874709"/>
                  <a:pt x="149411" y="2867713"/>
                  <a:pt x="160778" y="2861593"/>
                </a:cubicBezTo>
                <a:cubicBezTo>
                  <a:pt x="240350" y="2816998"/>
                  <a:pt x="320797" y="2773277"/>
                  <a:pt x="406490" y="2720812"/>
                </a:cubicBezTo>
                <a:cubicBezTo>
                  <a:pt x="347029" y="2722561"/>
                  <a:pt x="299811" y="2740049"/>
                  <a:pt x="251718" y="2749667"/>
                </a:cubicBezTo>
                <a:cubicBezTo>
                  <a:pt x="214992" y="2756662"/>
                  <a:pt x="178267" y="2767155"/>
                  <a:pt x="139793" y="2763657"/>
                </a:cubicBezTo>
                <a:cubicBezTo>
                  <a:pt x="91700" y="2759286"/>
                  <a:pt x="77710" y="2731305"/>
                  <a:pt x="106564" y="2692831"/>
                </a:cubicBezTo>
                <a:cubicBezTo>
                  <a:pt x="127550" y="2664849"/>
                  <a:pt x="151160" y="2639492"/>
                  <a:pt x="174769" y="2613259"/>
                </a:cubicBezTo>
                <a:cubicBezTo>
                  <a:pt x="185262" y="2601016"/>
                  <a:pt x="190508" y="2594021"/>
                  <a:pt x="171271" y="2584403"/>
                </a:cubicBezTo>
                <a:cubicBezTo>
                  <a:pt x="118806" y="2557295"/>
                  <a:pt x="112686" y="2538933"/>
                  <a:pt x="141541" y="2483844"/>
                </a:cubicBezTo>
                <a:cubicBezTo>
                  <a:pt x="154657" y="2458487"/>
                  <a:pt x="159904" y="2440998"/>
                  <a:pt x="138918" y="2415640"/>
                </a:cubicBezTo>
                <a:cubicBezTo>
                  <a:pt x="112686" y="2383287"/>
                  <a:pt x="121430" y="2340440"/>
                  <a:pt x="152909" y="2304590"/>
                </a:cubicBezTo>
                <a:cubicBezTo>
                  <a:pt x="171271" y="2283604"/>
                  <a:pt x="203625" y="2269613"/>
                  <a:pt x="191383" y="2230264"/>
                </a:cubicBezTo>
                <a:cubicBezTo>
                  <a:pt x="187885" y="2218022"/>
                  <a:pt x="207123" y="2211026"/>
                  <a:pt x="218490" y="2204906"/>
                </a:cubicBezTo>
                <a:cubicBezTo>
                  <a:pt x="270955" y="2174301"/>
                  <a:pt x="328666" y="2159436"/>
                  <a:pt x="385503" y="2141948"/>
                </a:cubicBezTo>
                <a:cubicBezTo>
                  <a:pt x="404741" y="2135827"/>
                  <a:pt x="423103" y="2131456"/>
                  <a:pt x="409987" y="2104348"/>
                </a:cubicBezTo>
                <a:cubicBezTo>
                  <a:pt x="408239" y="2100850"/>
                  <a:pt x="407363" y="2094730"/>
                  <a:pt x="409113" y="2092106"/>
                </a:cubicBezTo>
                <a:cubicBezTo>
                  <a:pt x="432722" y="2061502"/>
                  <a:pt x="409987" y="2041390"/>
                  <a:pt x="398619" y="2014284"/>
                </a:cubicBezTo>
                <a:cubicBezTo>
                  <a:pt x="386378" y="1984554"/>
                  <a:pt x="376760" y="1971437"/>
                  <a:pt x="345280" y="1977558"/>
                </a:cubicBezTo>
                <a:cubicBezTo>
                  <a:pt x="333039" y="1980181"/>
                  <a:pt x="315551" y="1982805"/>
                  <a:pt x="310304" y="1967065"/>
                </a:cubicBezTo>
                <a:cubicBezTo>
                  <a:pt x="305057" y="1950451"/>
                  <a:pt x="317300" y="1939958"/>
                  <a:pt x="330414" y="1932089"/>
                </a:cubicBezTo>
                <a:cubicBezTo>
                  <a:pt x="395996" y="1890991"/>
                  <a:pt x="468573" y="1863884"/>
                  <a:pt x="540275" y="1836777"/>
                </a:cubicBezTo>
                <a:cubicBezTo>
                  <a:pt x="626842" y="1803549"/>
                  <a:pt x="707288" y="1756331"/>
                  <a:pt x="799977" y="1737093"/>
                </a:cubicBezTo>
                <a:cubicBezTo>
                  <a:pt x="824460" y="1731847"/>
                  <a:pt x="846320" y="1708238"/>
                  <a:pt x="868181" y="1692499"/>
                </a:cubicBezTo>
                <a:cubicBezTo>
                  <a:pt x="877799" y="1685503"/>
                  <a:pt x="880423" y="1677633"/>
                  <a:pt x="866432" y="1669764"/>
                </a:cubicBezTo>
                <a:cubicBezTo>
                  <a:pt x="832330" y="1651400"/>
                  <a:pt x="799102" y="1632164"/>
                  <a:pt x="815716" y="1583196"/>
                </a:cubicBezTo>
                <a:cubicBezTo>
                  <a:pt x="817465" y="1575327"/>
                  <a:pt x="811344" y="1570954"/>
                  <a:pt x="805223" y="1565708"/>
                </a:cubicBezTo>
                <a:cubicBezTo>
                  <a:pt x="772870" y="1540351"/>
                  <a:pt x="772870" y="1522862"/>
                  <a:pt x="807846" y="1501876"/>
                </a:cubicBezTo>
                <a:cubicBezTo>
                  <a:pt x="875176" y="1461653"/>
                  <a:pt x="943381" y="1422303"/>
                  <a:pt x="1019455" y="1399569"/>
                </a:cubicBezTo>
                <a:cubicBezTo>
                  <a:pt x="1084161" y="1380331"/>
                  <a:pt x="1146245" y="1356723"/>
                  <a:pt x="1209204" y="1333988"/>
                </a:cubicBezTo>
                <a:cubicBezTo>
                  <a:pt x="1217948" y="1330490"/>
                  <a:pt x="1238934" y="1327867"/>
                  <a:pt x="1230189" y="1313876"/>
                </a:cubicBezTo>
                <a:cubicBezTo>
                  <a:pt x="1205706" y="1274528"/>
                  <a:pt x="1227566" y="1259662"/>
                  <a:pt x="1259919" y="1252667"/>
                </a:cubicBezTo>
                <a:cubicBezTo>
                  <a:pt x="1296645" y="1244797"/>
                  <a:pt x="1298394" y="1273653"/>
                  <a:pt x="1301017" y="1300761"/>
                </a:cubicBezTo>
                <a:cubicBezTo>
                  <a:pt x="1349110" y="1286769"/>
                  <a:pt x="1394580" y="1273653"/>
                  <a:pt x="1440923" y="1260537"/>
                </a:cubicBezTo>
                <a:cubicBezTo>
                  <a:pt x="1452291" y="1257040"/>
                  <a:pt x="1464533" y="1255291"/>
                  <a:pt x="1470653" y="1243923"/>
                </a:cubicBezTo>
                <a:cubicBezTo>
                  <a:pt x="1475026" y="1236928"/>
                  <a:pt x="1473277" y="1222936"/>
                  <a:pt x="1485519" y="1229058"/>
                </a:cubicBezTo>
                <a:cubicBezTo>
                  <a:pt x="1494263" y="1234305"/>
                  <a:pt x="1502132" y="1245672"/>
                  <a:pt x="1506505" y="1255291"/>
                </a:cubicBezTo>
                <a:cubicBezTo>
                  <a:pt x="1510876" y="1264908"/>
                  <a:pt x="1501258" y="1271904"/>
                  <a:pt x="1493389" y="1275402"/>
                </a:cubicBezTo>
                <a:cubicBezTo>
                  <a:pt x="1474151" y="1285021"/>
                  <a:pt x="1454040" y="1293765"/>
                  <a:pt x="1437425" y="1309505"/>
                </a:cubicBezTo>
                <a:cubicBezTo>
                  <a:pt x="1476775" y="1298136"/>
                  <a:pt x="1515249" y="1287644"/>
                  <a:pt x="1554597" y="1276277"/>
                </a:cubicBezTo>
                <a:cubicBezTo>
                  <a:pt x="1563341" y="1274528"/>
                  <a:pt x="1571212" y="1270155"/>
                  <a:pt x="1579956" y="1270155"/>
                </a:cubicBezTo>
                <a:cubicBezTo>
                  <a:pt x="1604440" y="1270155"/>
                  <a:pt x="1634170" y="1254416"/>
                  <a:pt x="1650783" y="1285895"/>
                </a:cubicBezTo>
                <a:cubicBezTo>
                  <a:pt x="1666522" y="1314751"/>
                  <a:pt x="1637668" y="1329616"/>
                  <a:pt x="1625425" y="1348853"/>
                </a:cubicBezTo>
                <a:cubicBezTo>
                  <a:pt x="1621053" y="1354974"/>
                  <a:pt x="1614058" y="1359346"/>
                  <a:pt x="1618430" y="1370713"/>
                </a:cubicBezTo>
                <a:cubicBezTo>
                  <a:pt x="1656904" y="1361095"/>
                  <a:pt x="1704997" y="1380331"/>
                  <a:pt x="1729481" y="1327867"/>
                </a:cubicBezTo>
                <a:cubicBezTo>
                  <a:pt x="1732978" y="1319997"/>
                  <a:pt x="1749592" y="1317374"/>
                  <a:pt x="1760959" y="1314751"/>
                </a:cubicBezTo>
                <a:cubicBezTo>
                  <a:pt x="1913983" y="1280648"/>
                  <a:pt x="2062633" y="1229058"/>
                  <a:pt x="2213907" y="1188835"/>
                </a:cubicBezTo>
                <a:cubicBezTo>
                  <a:pt x="2262874" y="1175718"/>
                  <a:pt x="2312716" y="1169598"/>
                  <a:pt x="2357311" y="1142490"/>
                </a:cubicBezTo>
                <a:cubicBezTo>
                  <a:pt x="2366930" y="1137244"/>
                  <a:pt x="2381795" y="1135495"/>
                  <a:pt x="2391414" y="1138993"/>
                </a:cubicBezTo>
                <a:cubicBezTo>
                  <a:pt x="2429013" y="1152110"/>
                  <a:pt x="2463115" y="1138993"/>
                  <a:pt x="2497218" y="1126751"/>
                </a:cubicBezTo>
                <a:cubicBezTo>
                  <a:pt x="2496343" y="1111887"/>
                  <a:pt x="2482353" y="1111012"/>
                  <a:pt x="2473609" y="1104891"/>
                </a:cubicBezTo>
                <a:cubicBezTo>
                  <a:pt x="2424641" y="1071663"/>
                  <a:pt x="2417646" y="1013951"/>
                  <a:pt x="2458743" y="971105"/>
                </a:cubicBezTo>
                <a:cubicBezTo>
                  <a:pt x="2492846" y="936128"/>
                  <a:pt x="2491097" y="939626"/>
                  <a:pt x="2444753" y="917766"/>
                </a:cubicBezTo>
                <a:cubicBezTo>
                  <a:pt x="2379172" y="886287"/>
                  <a:pt x="2314465" y="918640"/>
                  <a:pt x="2250633" y="910771"/>
                </a:cubicBezTo>
                <a:cubicBezTo>
                  <a:pt x="2244512" y="909896"/>
                  <a:pt x="2239266" y="910771"/>
                  <a:pt x="2233144" y="910771"/>
                </a:cubicBezTo>
                <a:cubicBezTo>
                  <a:pt x="2185925" y="870548"/>
                  <a:pt x="2188549" y="835571"/>
                  <a:pt x="2246261" y="805841"/>
                </a:cubicBezTo>
                <a:cubicBezTo>
                  <a:pt x="2328456" y="762994"/>
                  <a:pt x="2418520" y="743757"/>
                  <a:pt x="2505962" y="718399"/>
                </a:cubicBezTo>
                <a:cubicBezTo>
                  <a:pt x="2613515" y="687794"/>
                  <a:pt x="2721068" y="658064"/>
                  <a:pt x="2828622" y="627460"/>
                </a:cubicBezTo>
                <a:cubicBezTo>
                  <a:pt x="2849608" y="622213"/>
                  <a:pt x="2853105" y="612594"/>
                  <a:pt x="2859226" y="588110"/>
                </a:cubicBezTo>
                <a:cubicBezTo>
                  <a:pt x="2875840" y="517284"/>
                  <a:pt x="2834742" y="505042"/>
                  <a:pt x="2784901" y="492800"/>
                </a:cubicBezTo>
                <a:cubicBezTo>
                  <a:pt x="2756920" y="485804"/>
                  <a:pt x="2729812" y="473563"/>
                  <a:pt x="2711450" y="449079"/>
                </a:cubicBezTo>
                <a:cubicBezTo>
                  <a:pt x="2689589" y="420223"/>
                  <a:pt x="2696584" y="399237"/>
                  <a:pt x="2730687" y="386121"/>
                </a:cubicBezTo>
                <a:cubicBezTo>
                  <a:pt x="2755171" y="376502"/>
                  <a:pt x="2788399" y="380000"/>
                  <a:pt x="2801514" y="350269"/>
                </a:cubicBezTo>
                <a:cubicBezTo>
                  <a:pt x="2820751" y="303926"/>
                  <a:pt x="2837366" y="244466"/>
                  <a:pt x="2814631" y="206866"/>
                </a:cubicBezTo>
                <a:cubicBezTo>
                  <a:pt x="2784901" y="157024"/>
                  <a:pt x="2736808" y="108057"/>
                  <a:pt x="2679971" y="86196"/>
                </a:cubicBezTo>
                <a:cubicBezTo>
                  <a:pt x="2650241" y="74829"/>
                  <a:pt x="2607394" y="94066"/>
                  <a:pt x="2569794" y="82698"/>
                </a:cubicBezTo>
                <a:cubicBezTo>
                  <a:pt x="2540064" y="73954"/>
                  <a:pt x="2519079" y="56466"/>
                  <a:pt x="2503339" y="30233"/>
                </a:cubicBezTo>
                <a:cubicBezTo>
                  <a:pt x="2497218" y="20615"/>
                  <a:pt x="2494595" y="10996"/>
                  <a:pt x="2504213" y="3127"/>
                </a:cubicBezTo>
                <a:cubicBezTo>
                  <a:pt x="2506618" y="1159"/>
                  <a:pt x="2508859" y="230"/>
                  <a:pt x="2510949" y="38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D6297D6E-6DAA-43E4-8FEB-734CEF2277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6472" y="3068216"/>
            <a:ext cx="4659167" cy="2301829"/>
          </a:xfrm>
          <a:custGeom>
            <a:avLst/>
            <a:gdLst>
              <a:gd name="connsiteX0" fmla="*/ 0 w 4659167"/>
              <a:gd name="connsiteY0" fmla="*/ 0 h 2301829"/>
              <a:gd name="connsiteX1" fmla="*/ 4659167 w 4659167"/>
              <a:gd name="connsiteY1" fmla="*/ 0 h 2301829"/>
              <a:gd name="connsiteX2" fmla="*/ 4659167 w 4659167"/>
              <a:gd name="connsiteY2" fmla="*/ 2301829 h 2301829"/>
              <a:gd name="connsiteX3" fmla="*/ 0 w 4659167"/>
              <a:gd name="connsiteY3" fmla="*/ 2301829 h 23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167" h="2301829">
                <a:moveTo>
                  <a:pt x="0" y="0"/>
                </a:moveTo>
                <a:lnTo>
                  <a:pt x="4659167" y="0"/>
                </a:lnTo>
                <a:lnTo>
                  <a:pt x="4659167" y="2301829"/>
                </a:lnTo>
                <a:lnTo>
                  <a:pt x="0" y="23018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9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DC8263-1B30-413A-B85D-6CC1994CE9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58664" y="2188655"/>
            <a:ext cx="8074675" cy="2480691"/>
          </a:xfrm>
          <a:custGeom>
            <a:avLst/>
            <a:gdLst>
              <a:gd name="connsiteX0" fmla="*/ 3221536 w 8074675"/>
              <a:gd name="connsiteY0" fmla="*/ 569100 h 2480691"/>
              <a:gd name="connsiteX1" fmla="*/ 3039131 w 8074675"/>
              <a:gd name="connsiteY1" fmla="*/ 632941 h 2480691"/>
              <a:gd name="connsiteX2" fmla="*/ 2944282 w 8074675"/>
              <a:gd name="connsiteY2" fmla="*/ 840881 h 2480691"/>
              <a:gd name="connsiteX3" fmla="*/ 2915097 w 8074675"/>
              <a:gd name="connsiteY3" fmla="*/ 1240345 h 2480691"/>
              <a:gd name="connsiteX4" fmla="*/ 2944282 w 8074675"/>
              <a:gd name="connsiteY4" fmla="*/ 1639810 h 2480691"/>
              <a:gd name="connsiteX5" fmla="*/ 3039131 w 8074675"/>
              <a:gd name="connsiteY5" fmla="*/ 1847750 h 2480691"/>
              <a:gd name="connsiteX6" fmla="*/ 3221536 w 8074675"/>
              <a:gd name="connsiteY6" fmla="*/ 1911591 h 2480691"/>
              <a:gd name="connsiteX7" fmla="*/ 3400292 w 8074675"/>
              <a:gd name="connsiteY7" fmla="*/ 1847750 h 2480691"/>
              <a:gd name="connsiteX8" fmla="*/ 3495141 w 8074675"/>
              <a:gd name="connsiteY8" fmla="*/ 1639810 h 2480691"/>
              <a:gd name="connsiteX9" fmla="*/ 3524326 w 8074675"/>
              <a:gd name="connsiteY9" fmla="*/ 1240345 h 2480691"/>
              <a:gd name="connsiteX10" fmla="*/ 3495141 w 8074675"/>
              <a:gd name="connsiteY10" fmla="*/ 840881 h 2480691"/>
              <a:gd name="connsiteX11" fmla="*/ 3400292 w 8074675"/>
              <a:gd name="connsiteY11" fmla="*/ 632941 h 2480691"/>
              <a:gd name="connsiteX12" fmla="*/ 3221536 w 8074675"/>
              <a:gd name="connsiteY12" fmla="*/ 569100 h 2480691"/>
              <a:gd name="connsiteX13" fmla="*/ 7027678 w 8074675"/>
              <a:gd name="connsiteY13" fmla="*/ 565452 h 2480691"/>
              <a:gd name="connsiteX14" fmla="*/ 6821562 w 8074675"/>
              <a:gd name="connsiteY14" fmla="*/ 632941 h 2480691"/>
              <a:gd name="connsiteX15" fmla="*/ 6750424 w 8074675"/>
              <a:gd name="connsiteY15" fmla="*/ 824465 h 2480691"/>
              <a:gd name="connsiteX16" fmla="*/ 6821562 w 8074675"/>
              <a:gd name="connsiteY16" fmla="*/ 1015989 h 2480691"/>
              <a:gd name="connsiteX17" fmla="*/ 7027678 w 8074675"/>
              <a:gd name="connsiteY17" fmla="*/ 1083478 h 2480691"/>
              <a:gd name="connsiteX18" fmla="*/ 7235618 w 8074675"/>
              <a:gd name="connsiteY18" fmla="*/ 1015989 h 2480691"/>
              <a:gd name="connsiteX19" fmla="*/ 7308580 w 8074675"/>
              <a:gd name="connsiteY19" fmla="*/ 824465 h 2480691"/>
              <a:gd name="connsiteX20" fmla="*/ 7235618 w 8074675"/>
              <a:gd name="connsiteY20" fmla="*/ 634765 h 2480691"/>
              <a:gd name="connsiteX21" fmla="*/ 7027678 w 8074675"/>
              <a:gd name="connsiteY21" fmla="*/ 565452 h 2480691"/>
              <a:gd name="connsiteX22" fmla="*/ 5186705 w 8074675"/>
              <a:gd name="connsiteY22" fmla="*/ 36481 h 2480691"/>
              <a:gd name="connsiteX23" fmla="*/ 5770397 w 8074675"/>
              <a:gd name="connsiteY23" fmla="*/ 36481 h 2480691"/>
              <a:gd name="connsiteX24" fmla="*/ 5770397 w 8074675"/>
              <a:gd name="connsiteY24" fmla="*/ 2444210 h 2480691"/>
              <a:gd name="connsiteX25" fmla="*/ 5055375 w 8074675"/>
              <a:gd name="connsiteY25" fmla="*/ 2444210 h 2480691"/>
              <a:gd name="connsiteX26" fmla="*/ 5055375 w 8074675"/>
              <a:gd name="connsiteY26" fmla="*/ 747855 h 2480691"/>
              <a:gd name="connsiteX27" fmla="*/ 4504515 w 8074675"/>
              <a:gd name="connsiteY27" fmla="*/ 1036053 h 2480691"/>
              <a:gd name="connsiteX28" fmla="*/ 4449794 w 8074675"/>
              <a:gd name="connsiteY28" fmla="*/ 430473 h 2480691"/>
              <a:gd name="connsiteX29" fmla="*/ 4876619 w 8074675"/>
              <a:gd name="connsiteY29" fmla="*/ 288198 h 2480691"/>
              <a:gd name="connsiteX30" fmla="*/ 5186705 w 8074675"/>
              <a:gd name="connsiteY30" fmla="*/ 36481 h 2480691"/>
              <a:gd name="connsiteX31" fmla="*/ 7053215 w 8074675"/>
              <a:gd name="connsiteY31" fmla="*/ 0 h 2480691"/>
              <a:gd name="connsiteX32" fmla="*/ 7812014 w 8074675"/>
              <a:gd name="connsiteY32" fmla="*/ 313734 h 2480691"/>
              <a:gd name="connsiteX33" fmla="*/ 8074675 w 8074675"/>
              <a:gd name="connsiteY33" fmla="*/ 1258586 h 2480691"/>
              <a:gd name="connsiteX34" fmla="*/ 7020382 w 8074675"/>
              <a:gd name="connsiteY34" fmla="*/ 2480691 h 2480691"/>
              <a:gd name="connsiteX35" fmla="*/ 6454930 w 8074675"/>
              <a:gd name="connsiteY35" fmla="*/ 2356656 h 2480691"/>
              <a:gd name="connsiteX36" fmla="*/ 6115660 w 8074675"/>
              <a:gd name="connsiteY36" fmla="*/ 1962664 h 2480691"/>
              <a:gd name="connsiteX37" fmla="*/ 6775961 w 8074675"/>
              <a:gd name="connsiteY37" fmla="*/ 1714595 h 2480691"/>
              <a:gd name="connsiteX38" fmla="*/ 6858042 w 8074675"/>
              <a:gd name="connsiteY38" fmla="*/ 1878758 h 2480691"/>
              <a:gd name="connsiteX39" fmla="*/ 7034974 w 8074675"/>
              <a:gd name="connsiteY39" fmla="*/ 1933480 h 2480691"/>
              <a:gd name="connsiteX40" fmla="*/ 7308580 w 8074675"/>
              <a:gd name="connsiteY40" fmla="*/ 1796677 h 2480691"/>
              <a:gd name="connsiteX41" fmla="*/ 7403430 w 8074675"/>
              <a:gd name="connsiteY41" fmla="*/ 1389917 h 2480691"/>
              <a:gd name="connsiteX42" fmla="*/ 7403430 w 8074675"/>
              <a:gd name="connsiteY42" fmla="*/ 1320603 h 2480691"/>
              <a:gd name="connsiteX43" fmla="*/ 7388837 w 8074675"/>
              <a:gd name="connsiteY43" fmla="*/ 1320603 h 2480691"/>
              <a:gd name="connsiteX44" fmla="*/ 7195490 w 8074675"/>
              <a:gd name="connsiteY44" fmla="*/ 1517599 h 2480691"/>
              <a:gd name="connsiteX45" fmla="*/ 6848922 w 8074675"/>
              <a:gd name="connsiteY45" fmla="*/ 1590561 h 2480691"/>
              <a:gd name="connsiteX46" fmla="*/ 6465874 w 8074675"/>
              <a:gd name="connsiteY46" fmla="*/ 1495711 h 2480691"/>
              <a:gd name="connsiteX47" fmla="*/ 6181325 w 8074675"/>
              <a:gd name="connsiteY47" fmla="*/ 1227577 h 2480691"/>
              <a:gd name="connsiteX48" fmla="*/ 6075531 w 8074675"/>
              <a:gd name="connsiteY48" fmla="*/ 828113 h 2480691"/>
              <a:gd name="connsiteX49" fmla="*/ 6330896 w 8074675"/>
              <a:gd name="connsiteY49" fmla="*/ 218884 h 2480691"/>
              <a:gd name="connsiteX50" fmla="*/ 7053215 w 8074675"/>
              <a:gd name="connsiteY50" fmla="*/ 0 h 2480691"/>
              <a:gd name="connsiteX51" fmla="*/ 3221536 w 8074675"/>
              <a:gd name="connsiteY51" fmla="*/ 0 h 2480691"/>
              <a:gd name="connsiteX52" fmla="*/ 4000400 w 8074675"/>
              <a:gd name="connsiteY52" fmla="*/ 310086 h 2480691"/>
              <a:gd name="connsiteX53" fmla="*/ 4257589 w 8074675"/>
              <a:gd name="connsiteY53" fmla="*/ 1240345 h 2480691"/>
              <a:gd name="connsiteX54" fmla="*/ 4000400 w 8074675"/>
              <a:gd name="connsiteY54" fmla="*/ 2170605 h 2480691"/>
              <a:gd name="connsiteX55" fmla="*/ 3221536 w 8074675"/>
              <a:gd name="connsiteY55" fmla="*/ 2480691 h 2480691"/>
              <a:gd name="connsiteX56" fmla="*/ 2439023 w 8074675"/>
              <a:gd name="connsiteY56" fmla="*/ 2170605 h 2480691"/>
              <a:gd name="connsiteX57" fmla="*/ 2181834 w 8074675"/>
              <a:gd name="connsiteY57" fmla="*/ 1240345 h 2480691"/>
              <a:gd name="connsiteX58" fmla="*/ 2439023 w 8074675"/>
              <a:gd name="connsiteY58" fmla="*/ 310086 h 2480691"/>
              <a:gd name="connsiteX59" fmla="*/ 3221536 w 8074675"/>
              <a:gd name="connsiteY59" fmla="*/ 0 h 2480691"/>
              <a:gd name="connsiteX60" fmla="*/ 984980 w 8074675"/>
              <a:gd name="connsiteY60" fmla="*/ 0 h 2480691"/>
              <a:gd name="connsiteX61" fmla="*/ 1521247 w 8074675"/>
              <a:gd name="connsiteY61" fmla="*/ 116738 h 2480691"/>
              <a:gd name="connsiteX62" fmla="*/ 1831334 w 8074675"/>
              <a:gd name="connsiteY62" fmla="*/ 412233 h 2480691"/>
              <a:gd name="connsiteX63" fmla="*/ 1929831 w 8074675"/>
              <a:gd name="connsiteY63" fmla="*/ 780688 h 2480691"/>
              <a:gd name="connsiteX64" fmla="*/ 1678114 w 8074675"/>
              <a:gd name="connsiteY64" fmla="*/ 1386268 h 2480691"/>
              <a:gd name="connsiteX65" fmla="*/ 955795 w 8074675"/>
              <a:gd name="connsiteY65" fmla="*/ 1904295 h 2480691"/>
              <a:gd name="connsiteX66" fmla="*/ 955795 w 8074675"/>
              <a:gd name="connsiteY66" fmla="*/ 1911591 h 2480691"/>
              <a:gd name="connsiteX67" fmla="*/ 1488414 w 8074675"/>
              <a:gd name="connsiteY67" fmla="*/ 1893351 h 2480691"/>
              <a:gd name="connsiteX68" fmla="*/ 1951720 w 8074675"/>
              <a:gd name="connsiteY68" fmla="*/ 1893351 h 2480691"/>
              <a:gd name="connsiteX69" fmla="*/ 1951720 w 8074675"/>
              <a:gd name="connsiteY69" fmla="*/ 2444210 h 2480691"/>
              <a:gd name="connsiteX70" fmla="*/ 80257 w 8074675"/>
              <a:gd name="connsiteY70" fmla="*/ 2444210 h 2480691"/>
              <a:gd name="connsiteX71" fmla="*/ 80257 w 8074675"/>
              <a:gd name="connsiteY71" fmla="*/ 1984553 h 2480691"/>
              <a:gd name="connsiteX72" fmla="*/ 919315 w 8074675"/>
              <a:gd name="connsiteY72" fmla="*/ 1369852 h 2480691"/>
              <a:gd name="connsiteX73" fmla="*/ 1192921 w 8074675"/>
              <a:gd name="connsiteY73" fmla="*/ 839057 h 2480691"/>
              <a:gd name="connsiteX74" fmla="*/ 1127255 w 8074675"/>
              <a:gd name="connsiteY74" fmla="*/ 643885 h 2480691"/>
              <a:gd name="connsiteX75" fmla="*/ 937555 w 8074675"/>
              <a:gd name="connsiteY75" fmla="*/ 569100 h 2480691"/>
              <a:gd name="connsiteX76" fmla="*/ 638413 w 8074675"/>
              <a:gd name="connsiteY76" fmla="*/ 1028757 h 2480691"/>
              <a:gd name="connsiteX77" fmla="*/ 0 w 8074675"/>
              <a:gd name="connsiteY77" fmla="*/ 857298 h 2480691"/>
              <a:gd name="connsiteX78" fmla="*/ 127683 w 8074675"/>
              <a:gd name="connsiteY78" fmla="*/ 386696 h 2480691"/>
              <a:gd name="connsiteX79" fmla="*/ 477898 w 8074675"/>
              <a:gd name="connsiteY79" fmla="*/ 96674 h 2480691"/>
              <a:gd name="connsiteX80" fmla="*/ 984980 w 8074675"/>
              <a:gd name="connsiteY80" fmla="*/ 0 h 248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074675" h="2480691">
                <a:moveTo>
                  <a:pt x="3221536" y="569100"/>
                </a:moveTo>
                <a:cubicBezTo>
                  <a:pt x="3143710" y="569100"/>
                  <a:pt x="3082908" y="590380"/>
                  <a:pt x="3039131" y="632941"/>
                </a:cubicBezTo>
                <a:cubicBezTo>
                  <a:pt x="2995355" y="675502"/>
                  <a:pt x="2963738" y="744815"/>
                  <a:pt x="2944282" y="840881"/>
                </a:cubicBezTo>
                <a:cubicBezTo>
                  <a:pt x="2924825" y="936947"/>
                  <a:pt x="2915097" y="1070102"/>
                  <a:pt x="2915097" y="1240345"/>
                </a:cubicBezTo>
                <a:cubicBezTo>
                  <a:pt x="2915097" y="1410589"/>
                  <a:pt x="2924825" y="1543744"/>
                  <a:pt x="2944282" y="1639810"/>
                </a:cubicBezTo>
                <a:cubicBezTo>
                  <a:pt x="2963738" y="1735876"/>
                  <a:pt x="2995355" y="1805189"/>
                  <a:pt x="3039131" y="1847750"/>
                </a:cubicBezTo>
                <a:cubicBezTo>
                  <a:pt x="3082908" y="1890311"/>
                  <a:pt x="3143710" y="1911591"/>
                  <a:pt x="3221536" y="1911591"/>
                </a:cubicBezTo>
                <a:cubicBezTo>
                  <a:pt x="3296929" y="1911591"/>
                  <a:pt x="3356514" y="1890311"/>
                  <a:pt x="3400292" y="1847750"/>
                </a:cubicBezTo>
                <a:cubicBezTo>
                  <a:pt x="3444068" y="1805189"/>
                  <a:pt x="3475685" y="1735876"/>
                  <a:pt x="3495141" y="1639810"/>
                </a:cubicBezTo>
                <a:cubicBezTo>
                  <a:pt x="3514598" y="1543744"/>
                  <a:pt x="3524326" y="1410589"/>
                  <a:pt x="3524326" y="1240345"/>
                </a:cubicBezTo>
                <a:cubicBezTo>
                  <a:pt x="3524326" y="1070102"/>
                  <a:pt x="3514598" y="936947"/>
                  <a:pt x="3495141" y="840881"/>
                </a:cubicBezTo>
                <a:cubicBezTo>
                  <a:pt x="3475685" y="744815"/>
                  <a:pt x="3444068" y="675502"/>
                  <a:pt x="3400292" y="632941"/>
                </a:cubicBezTo>
                <a:cubicBezTo>
                  <a:pt x="3356514" y="590380"/>
                  <a:pt x="3296929" y="569100"/>
                  <a:pt x="3221536" y="569100"/>
                </a:cubicBezTo>
                <a:close/>
                <a:moveTo>
                  <a:pt x="7027678" y="565452"/>
                </a:moveTo>
                <a:cubicBezTo>
                  <a:pt x="6937692" y="565452"/>
                  <a:pt x="6868987" y="587948"/>
                  <a:pt x="6821562" y="632941"/>
                </a:cubicBezTo>
                <a:cubicBezTo>
                  <a:pt x="6774137" y="677934"/>
                  <a:pt x="6750424" y="741775"/>
                  <a:pt x="6750424" y="824465"/>
                </a:cubicBezTo>
                <a:cubicBezTo>
                  <a:pt x="6750424" y="907155"/>
                  <a:pt x="6774137" y="970996"/>
                  <a:pt x="6821562" y="1015989"/>
                </a:cubicBezTo>
                <a:cubicBezTo>
                  <a:pt x="6868987" y="1060982"/>
                  <a:pt x="6937692" y="1083478"/>
                  <a:pt x="7027678" y="1083478"/>
                </a:cubicBezTo>
                <a:cubicBezTo>
                  <a:pt x="7117664" y="1083478"/>
                  <a:pt x="7186977" y="1060982"/>
                  <a:pt x="7235618" y="1015989"/>
                </a:cubicBezTo>
                <a:cubicBezTo>
                  <a:pt x="7284259" y="970996"/>
                  <a:pt x="7308580" y="907155"/>
                  <a:pt x="7308580" y="824465"/>
                </a:cubicBezTo>
                <a:cubicBezTo>
                  <a:pt x="7308580" y="744207"/>
                  <a:pt x="7284259" y="680974"/>
                  <a:pt x="7235618" y="634765"/>
                </a:cubicBezTo>
                <a:cubicBezTo>
                  <a:pt x="7186977" y="588556"/>
                  <a:pt x="7117664" y="565452"/>
                  <a:pt x="7027678" y="565452"/>
                </a:cubicBezTo>
                <a:close/>
                <a:moveTo>
                  <a:pt x="5186705" y="36481"/>
                </a:moveTo>
                <a:lnTo>
                  <a:pt x="5770397" y="36481"/>
                </a:lnTo>
                <a:lnTo>
                  <a:pt x="5770397" y="2444210"/>
                </a:lnTo>
                <a:lnTo>
                  <a:pt x="5055375" y="2444210"/>
                </a:lnTo>
                <a:lnTo>
                  <a:pt x="5055375" y="747855"/>
                </a:lnTo>
                <a:cubicBezTo>
                  <a:pt x="4872971" y="910803"/>
                  <a:pt x="4689351" y="1006869"/>
                  <a:pt x="4504515" y="1036053"/>
                </a:cubicBezTo>
                <a:lnTo>
                  <a:pt x="4449794" y="430473"/>
                </a:lnTo>
                <a:cubicBezTo>
                  <a:pt x="4585989" y="415881"/>
                  <a:pt x="4728264" y="368456"/>
                  <a:pt x="4876619" y="288198"/>
                </a:cubicBezTo>
                <a:cubicBezTo>
                  <a:pt x="5024974" y="207940"/>
                  <a:pt x="5128336" y="124035"/>
                  <a:pt x="5186705" y="36481"/>
                </a:cubicBezTo>
                <a:close/>
                <a:moveTo>
                  <a:pt x="7053215" y="0"/>
                </a:moveTo>
                <a:cubicBezTo>
                  <a:pt x="7383973" y="0"/>
                  <a:pt x="7636906" y="104578"/>
                  <a:pt x="7812014" y="313734"/>
                </a:cubicBezTo>
                <a:cubicBezTo>
                  <a:pt x="7987121" y="522891"/>
                  <a:pt x="8074675" y="837841"/>
                  <a:pt x="8074675" y="1258586"/>
                </a:cubicBezTo>
                <a:cubicBezTo>
                  <a:pt x="8074675" y="2073322"/>
                  <a:pt x="7723244" y="2480691"/>
                  <a:pt x="7020382" y="2480691"/>
                </a:cubicBezTo>
                <a:cubicBezTo>
                  <a:pt x="6794202" y="2480691"/>
                  <a:pt x="6605717" y="2439346"/>
                  <a:pt x="6454930" y="2356656"/>
                </a:cubicBezTo>
                <a:cubicBezTo>
                  <a:pt x="6304143" y="2273967"/>
                  <a:pt x="6191053" y="2142636"/>
                  <a:pt x="6115660" y="1962664"/>
                </a:cubicBezTo>
                <a:lnTo>
                  <a:pt x="6775961" y="1714595"/>
                </a:lnTo>
                <a:cubicBezTo>
                  <a:pt x="6790554" y="1787556"/>
                  <a:pt x="6817914" y="1842278"/>
                  <a:pt x="6858042" y="1878758"/>
                </a:cubicBezTo>
                <a:cubicBezTo>
                  <a:pt x="6898172" y="1915239"/>
                  <a:pt x="6957148" y="1933480"/>
                  <a:pt x="7034974" y="1933480"/>
                </a:cubicBezTo>
                <a:cubicBezTo>
                  <a:pt x="7154144" y="1933480"/>
                  <a:pt x="7245346" y="1887879"/>
                  <a:pt x="7308580" y="1796677"/>
                </a:cubicBezTo>
                <a:cubicBezTo>
                  <a:pt x="7371813" y="1705475"/>
                  <a:pt x="7403430" y="1569888"/>
                  <a:pt x="7403430" y="1389917"/>
                </a:cubicBezTo>
                <a:lnTo>
                  <a:pt x="7403430" y="1320603"/>
                </a:lnTo>
                <a:lnTo>
                  <a:pt x="7388837" y="1320603"/>
                </a:lnTo>
                <a:cubicBezTo>
                  <a:pt x="7359652" y="1403293"/>
                  <a:pt x="7295204" y="1468958"/>
                  <a:pt x="7195490" y="1517599"/>
                </a:cubicBezTo>
                <a:cubicBezTo>
                  <a:pt x="7095776" y="1566240"/>
                  <a:pt x="6980253" y="1590561"/>
                  <a:pt x="6848922" y="1590561"/>
                </a:cubicBezTo>
                <a:cubicBezTo>
                  <a:pt x="6712728" y="1590561"/>
                  <a:pt x="6585045" y="1558944"/>
                  <a:pt x="6465874" y="1495711"/>
                </a:cubicBezTo>
                <a:cubicBezTo>
                  <a:pt x="6346704" y="1432477"/>
                  <a:pt x="6251854" y="1343099"/>
                  <a:pt x="6181325" y="1227577"/>
                </a:cubicBezTo>
                <a:cubicBezTo>
                  <a:pt x="6110795" y="1112055"/>
                  <a:pt x="6075531" y="978900"/>
                  <a:pt x="6075531" y="828113"/>
                </a:cubicBezTo>
                <a:cubicBezTo>
                  <a:pt x="6075531" y="567884"/>
                  <a:pt x="6160652" y="364807"/>
                  <a:pt x="6330896" y="218884"/>
                </a:cubicBezTo>
                <a:cubicBezTo>
                  <a:pt x="6501139" y="72961"/>
                  <a:pt x="6741912" y="0"/>
                  <a:pt x="7053215" y="0"/>
                </a:cubicBezTo>
                <a:close/>
                <a:moveTo>
                  <a:pt x="3221536" y="0"/>
                </a:moveTo>
                <a:cubicBezTo>
                  <a:pt x="3569319" y="0"/>
                  <a:pt x="3828940" y="103362"/>
                  <a:pt x="4000400" y="310086"/>
                </a:cubicBezTo>
                <a:cubicBezTo>
                  <a:pt x="4171860" y="516811"/>
                  <a:pt x="4257589" y="826897"/>
                  <a:pt x="4257589" y="1240345"/>
                </a:cubicBezTo>
                <a:cubicBezTo>
                  <a:pt x="4257589" y="1653794"/>
                  <a:pt x="4171860" y="1963880"/>
                  <a:pt x="4000400" y="2170605"/>
                </a:cubicBezTo>
                <a:cubicBezTo>
                  <a:pt x="3828940" y="2377329"/>
                  <a:pt x="3569319" y="2480691"/>
                  <a:pt x="3221536" y="2480691"/>
                </a:cubicBezTo>
                <a:cubicBezTo>
                  <a:pt x="2871320" y="2480691"/>
                  <a:pt x="2610483" y="2377329"/>
                  <a:pt x="2439023" y="2170605"/>
                </a:cubicBezTo>
                <a:cubicBezTo>
                  <a:pt x="2267564" y="1963880"/>
                  <a:pt x="2181834" y="1653794"/>
                  <a:pt x="2181834" y="1240345"/>
                </a:cubicBezTo>
                <a:cubicBezTo>
                  <a:pt x="2181834" y="826897"/>
                  <a:pt x="2267564" y="516811"/>
                  <a:pt x="2439023" y="310086"/>
                </a:cubicBezTo>
                <a:cubicBezTo>
                  <a:pt x="2610483" y="103362"/>
                  <a:pt x="2871320" y="0"/>
                  <a:pt x="3221536" y="0"/>
                </a:cubicBezTo>
                <a:close/>
                <a:moveTo>
                  <a:pt x="984980" y="0"/>
                </a:moveTo>
                <a:cubicBezTo>
                  <a:pt x="1201432" y="0"/>
                  <a:pt x="1380188" y="38913"/>
                  <a:pt x="1521247" y="116738"/>
                </a:cubicBezTo>
                <a:cubicBezTo>
                  <a:pt x="1662306" y="194564"/>
                  <a:pt x="1765668" y="293062"/>
                  <a:pt x="1831334" y="412233"/>
                </a:cubicBezTo>
                <a:cubicBezTo>
                  <a:pt x="1896999" y="531403"/>
                  <a:pt x="1929831" y="654222"/>
                  <a:pt x="1929831" y="780688"/>
                </a:cubicBezTo>
                <a:cubicBezTo>
                  <a:pt x="1929831" y="1004437"/>
                  <a:pt x="1845926" y="1206297"/>
                  <a:pt x="1678114" y="1386268"/>
                </a:cubicBezTo>
                <a:cubicBezTo>
                  <a:pt x="1510303" y="1566240"/>
                  <a:pt x="1269530" y="1738916"/>
                  <a:pt x="955795" y="1904295"/>
                </a:cubicBezTo>
                <a:lnTo>
                  <a:pt x="955795" y="1911591"/>
                </a:lnTo>
                <a:cubicBezTo>
                  <a:pt x="1106583" y="1899431"/>
                  <a:pt x="1284122" y="1893351"/>
                  <a:pt x="1488414" y="1893351"/>
                </a:cubicBezTo>
                <a:lnTo>
                  <a:pt x="1951720" y="1893351"/>
                </a:lnTo>
                <a:lnTo>
                  <a:pt x="1951720" y="2444210"/>
                </a:lnTo>
                <a:lnTo>
                  <a:pt x="80257" y="2444210"/>
                </a:lnTo>
                <a:lnTo>
                  <a:pt x="80257" y="1984553"/>
                </a:lnTo>
                <a:cubicBezTo>
                  <a:pt x="457225" y="1768100"/>
                  <a:pt x="736911" y="1563200"/>
                  <a:pt x="919315" y="1369852"/>
                </a:cubicBezTo>
                <a:cubicBezTo>
                  <a:pt x="1101718" y="1176504"/>
                  <a:pt x="1192921" y="999573"/>
                  <a:pt x="1192921" y="839057"/>
                </a:cubicBezTo>
                <a:cubicBezTo>
                  <a:pt x="1192921" y="758800"/>
                  <a:pt x="1171032" y="693742"/>
                  <a:pt x="1127255" y="643885"/>
                </a:cubicBezTo>
                <a:cubicBezTo>
                  <a:pt x="1083478" y="594028"/>
                  <a:pt x="1020245" y="569100"/>
                  <a:pt x="937555" y="569100"/>
                </a:cubicBezTo>
                <a:cubicBezTo>
                  <a:pt x="738127" y="569100"/>
                  <a:pt x="638413" y="722319"/>
                  <a:pt x="638413" y="1028757"/>
                </a:cubicBezTo>
                <a:lnTo>
                  <a:pt x="0" y="857298"/>
                </a:lnTo>
                <a:cubicBezTo>
                  <a:pt x="0" y="672462"/>
                  <a:pt x="42561" y="515595"/>
                  <a:pt x="127683" y="386696"/>
                </a:cubicBezTo>
                <a:cubicBezTo>
                  <a:pt x="212804" y="257797"/>
                  <a:pt x="329543" y="161123"/>
                  <a:pt x="477898" y="96674"/>
                </a:cubicBezTo>
                <a:cubicBezTo>
                  <a:pt x="626253" y="32225"/>
                  <a:pt x="795280" y="0"/>
                  <a:pt x="984980" y="0"/>
                </a:cubicBez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A06D7FB-E5CB-42F2-BB0F-6F09B89281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3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9640D3-F378-45FF-ABBB-C2F773CFC2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20785" y="4068674"/>
            <a:ext cx="3810143" cy="2049565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7A1BB-D4C9-4310-9245-80B754188A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77718" y="4068676"/>
            <a:ext cx="3810143" cy="2049565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7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7AF5325-803B-4679-8D36-5855DAE566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77718" y="4068676"/>
            <a:ext cx="3810143" cy="2049565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8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5D7AC48-51E6-46C9-B0C1-C82F74A9AF61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B109E8C-818E-4FD9-9926-3AC89016E0F1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F37DD20-27E7-48AD-A435-30B1F1968120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asted-image.tiff">
            <a:extLst>
              <a:ext uri="{FF2B5EF4-FFF2-40B4-BE49-F238E27FC236}">
                <a16:creationId xmlns:a16="http://schemas.microsoft.com/office/drawing/2014/main" id="{DB40B23D-DA58-4C86-AAD8-C17B713A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32" y="3200789"/>
            <a:ext cx="6015106" cy="3107936"/>
          </a:xfrm>
          <a:prstGeom prst="rect">
            <a:avLst/>
          </a:prstGeom>
          <a:ln w="12700">
            <a:miter lim="400000"/>
          </a:ln>
          <a:effectLst>
            <a:outerShdw blurRad="1270000" dist="381000" dir="5400000" sx="87000" sy="87000" algn="t" rotWithShape="0">
              <a:prstClr val="black">
                <a:alpha val="25000"/>
              </a:prstClr>
            </a:outerShdw>
          </a:effectLst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C04D52-7C98-41A5-9CDC-D346606455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8473" y="3395663"/>
            <a:ext cx="4322024" cy="2541093"/>
          </a:xfrm>
          <a:custGeom>
            <a:avLst/>
            <a:gdLst>
              <a:gd name="connsiteX0" fmla="*/ 0 w 4322024"/>
              <a:gd name="connsiteY0" fmla="*/ 0 h 2529477"/>
              <a:gd name="connsiteX1" fmla="*/ 4322024 w 4322024"/>
              <a:gd name="connsiteY1" fmla="*/ 0 h 2529477"/>
              <a:gd name="connsiteX2" fmla="*/ 4322024 w 4322024"/>
              <a:gd name="connsiteY2" fmla="*/ 2529477 h 2529477"/>
              <a:gd name="connsiteX3" fmla="*/ 0 w 4322024"/>
              <a:gd name="connsiteY3" fmla="*/ 2529477 h 252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2024" h="2529477">
                <a:moveTo>
                  <a:pt x="0" y="0"/>
                </a:moveTo>
                <a:lnTo>
                  <a:pt x="4322024" y="0"/>
                </a:lnTo>
                <a:lnTo>
                  <a:pt x="4322024" y="2529477"/>
                </a:lnTo>
                <a:lnTo>
                  <a:pt x="0" y="252947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2DD174-D841-4E7B-92BC-FC42B38951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5771" y="1267835"/>
            <a:ext cx="2892199" cy="1692669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F1AB23-B4A2-40CD-8DA0-A87D2149C3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86353" y="2209463"/>
            <a:ext cx="4053631" cy="2372399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181100" dist="1016000" sx="91000" sy="910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1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D6E53DE-D428-4118-8749-B5C4DD07D2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5700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7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257912-0598-4F86-80B4-206001A7A2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82705" y="2409746"/>
            <a:ext cx="3609295" cy="2082754"/>
          </a:xfrm>
          <a:custGeom>
            <a:avLst/>
            <a:gdLst>
              <a:gd name="connsiteX0" fmla="*/ 0 w 3609295"/>
              <a:gd name="connsiteY0" fmla="*/ 0 h 2082754"/>
              <a:gd name="connsiteX1" fmla="*/ 3609295 w 3609295"/>
              <a:gd name="connsiteY1" fmla="*/ 0 h 2082754"/>
              <a:gd name="connsiteX2" fmla="*/ 3609295 w 3609295"/>
              <a:gd name="connsiteY2" fmla="*/ 2082754 h 2082754"/>
              <a:gd name="connsiteX3" fmla="*/ 0 w 3609295"/>
              <a:gd name="connsiteY3" fmla="*/ 2082754 h 20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9295" h="2082754">
                <a:moveTo>
                  <a:pt x="0" y="0"/>
                </a:moveTo>
                <a:lnTo>
                  <a:pt x="3609295" y="0"/>
                </a:lnTo>
                <a:lnTo>
                  <a:pt x="3609295" y="2082754"/>
                </a:lnTo>
                <a:lnTo>
                  <a:pt x="0" y="208275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5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6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926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89243A-AEC0-47BA-9DC4-0507E1AE1E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6AE711-7AAB-470C-BA2A-C9DEC9C683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81500" y="1052286"/>
            <a:ext cx="3429000" cy="4753428"/>
          </a:xfrm>
          <a:custGeom>
            <a:avLst/>
            <a:gdLst>
              <a:gd name="connsiteX0" fmla="*/ 0 w 3429000"/>
              <a:gd name="connsiteY0" fmla="*/ 0 h 4753428"/>
              <a:gd name="connsiteX1" fmla="*/ 3429000 w 3429000"/>
              <a:gd name="connsiteY1" fmla="*/ 0 h 4753428"/>
              <a:gd name="connsiteX2" fmla="*/ 3429000 w 3429000"/>
              <a:gd name="connsiteY2" fmla="*/ 4753428 h 4753428"/>
              <a:gd name="connsiteX3" fmla="*/ 0 w 3429000"/>
              <a:gd name="connsiteY3" fmla="*/ 4753428 h 47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4753428">
                <a:moveTo>
                  <a:pt x="0" y="0"/>
                </a:moveTo>
                <a:lnTo>
                  <a:pt x="3429000" y="0"/>
                </a:lnTo>
                <a:lnTo>
                  <a:pt x="3429000" y="4753428"/>
                </a:lnTo>
                <a:lnTo>
                  <a:pt x="0" y="475342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838200" dist="2159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5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ccel="41000" decel="59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2F2AE31-2E90-4BFA-BD35-E0E0E75DC2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7503" y="4704838"/>
            <a:ext cx="5744497" cy="1603887"/>
          </a:xfrm>
          <a:custGeom>
            <a:avLst/>
            <a:gdLst>
              <a:gd name="connsiteX0" fmla="*/ 0 w 5744497"/>
              <a:gd name="connsiteY0" fmla="*/ 0 h 1603887"/>
              <a:gd name="connsiteX1" fmla="*/ 5744497 w 5744497"/>
              <a:gd name="connsiteY1" fmla="*/ 0 h 1603887"/>
              <a:gd name="connsiteX2" fmla="*/ 5744497 w 5744497"/>
              <a:gd name="connsiteY2" fmla="*/ 1603887 h 1603887"/>
              <a:gd name="connsiteX3" fmla="*/ 0 w 5744497"/>
              <a:gd name="connsiteY3" fmla="*/ 1603887 h 16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497" h="1603887">
                <a:moveTo>
                  <a:pt x="0" y="0"/>
                </a:moveTo>
                <a:lnTo>
                  <a:pt x="5744497" y="0"/>
                </a:lnTo>
                <a:lnTo>
                  <a:pt x="5744497" y="1603887"/>
                </a:lnTo>
                <a:lnTo>
                  <a:pt x="0" y="160388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0ED5B7-739D-4FF0-85AC-EE750553D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549277"/>
            <a:ext cx="5744497" cy="1603887"/>
          </a:xfrm>
          <a:custGeom>
            <a:avLst/>
            <a:gdLst>
              <a:gd name="connsiteX0" fmla="*/ 0 w 5744497"/>
              <a:gd name="connsiteY0" fmla="*/ 0 h 1603887"/>
              <a:gd name="connsiteX1" fmla="*/ 5744497 w 5744497"/>
              <a:gd name="connsiteY1" fmla="*/ 0 h 1603887"/>
              <a:gd name="connsiteX2" fmla="*/ 5744497 w 5744497"/>
              <a:gd name="connsiteY2" fmla="*/ 1603887 h 1603887"/>
              <a:gd name="connsiteX3" fmla="*/ 0 w 5744497"/>
              <a:gd name="connsiteY3" fmla="*/ 1603887 h 16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497" h="1603887">
                <a:moveTo>
                  <a:pt x="0" y="0"/>
                </a:moveTo>
                <a:lnTo>
                  <a:pt x="5744497" y="0"/>
                </a:lnTo>
                <a:lnTo>
                  <a:pt x="5744497" y="1603887"/>
                </a:lnTo>
                <a:lnTo>
                  <a:pt x="0" y="160388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79E1AC-251D-43C3-9984-B932863DF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23752" y="2627057"/>
            <a:ext cx="5744497" cy="1603887"/>
          </a:xfrm>
          <a:custGeom>
            <a:avLst/>
            <a:gdLst>
              <a:gd name="connsiteX0" fmla="*/ 0 w 5744497"/>
              <a:gd name="connsiteY0" fmla="*/ 0 h 1603887"/>
              <a:gd name="connsiteX1" fmla="*/ 5744497 w 5744497"/>
              <a:gd name="connsiteY1" fmla="*/ 0 h 1603887"/>
              <a:gd name="connsiteX2" fmla="*/ 5744497 w 5744497"/>
              <a:gd name="connsiteY2" fmla="*/ 1603887 h 1603887"/>
              <a:gd name="connsiteX3" fmla="*/ 0 w 5744497"/>
              <a:gd name="connsiteY3" fmla="*/ 1603887 h 16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497" h="1603887">
                <a:moveTo>
                  <a:pt x="0" y="0"/>
                </a:moveTo>
                <a:lnTo>
                  <a:pt x="5744497" y="0"/>
                </a:lnTo>
                <a:lnTo>
                  <a:pt x="5744497" y="1603887"/>
                </a:lnTo>
                <a:lnTo>
                  <a:pt x="0" y="160388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5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668F8ED-31DA-4EF2-8DEC-7327DD0021C5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2F58BFA4-4702-4183-8E3C-1E16AE1373CA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F6D76583-5BD8-4F3B-B8BA-024903856D34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12003D-54B9-45CC-BE7B-085466F73A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7" y="1445342"/>
            <a:ext cx="10080626" cy="3967316"/>
          </a:xfrm>
          <a:custGeom>
            <a:avLst/>
            <a:gdLst>
              <a:gd name="connsiteX0" fmla="*/ 0 w 10080626"/>
              <a:gd name="connsiteY0" fmla="*/ 0 h 3967316"/>
              <a:gd name="connsiteX1" fmla="*/ 10080626 w 10080626"/>
              <a:gd name="connsiteY1" fmla="*/ 0 h 3967316"/>
              <a:gd name="connsiteX2" fmla="*/ 10080626 w 10080626"/>
              <a:gd name="connsiteY2" fmla="*/ 3967316 h 3967316"/>
              <a:gd name="connsiteX3" fmla="*/ 0 w 10080626"/>
              <a:gd name="connsiteY3" fmla="*/ 3967316 h 396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0626" h="3967316">
                <a:moveTo>
                  <a:pt x="0" y="0"/>
                </a:moveTo>
                <a:lnTo>
                  <a:pt x="10080626" y="0"/>
                </a:lnTo>
                <a:lnTo>
                  <a:pt x="10080626" y="3967316"/>
                </a:lnTo>
                <a:lnTo>
                  <a:pt x="0" y="396731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4B80FA-2529-4705-B290-7C50A8F0F2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6960" y="914400"/>
            <a:ext cx="3566160" cy="5029200"/>
          </a:xfrm>
          <a:custGeom>
            <a:avLst/>
            <a:gdLst>
              <a:gd name="connsiteX0" fmla="*/ 0 w 3566160"/>
              <a:gd name="connsiteY0" fmla="*/ 0 h 5029200"/>
              <a:gd name="connsiteX1" fmla="*/ 3566160 w 3566160"/>
              <a:gd name="connsiteY1" fmla="*/ 0 h 5029200"/>
              <a:gd name="connsiteX2" fmla="*/ 3566160 w 3566160"/>
              <a:gd name="connsiteY2" fmla="*/ 5029200 h 5029200"/>
              <a:gd name="connsiteX3" fmla="*/ 0 w 356616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160" h="5029200">
                <a:moveTo>
                  <a:pt x="0" y="0"/>
                </a:moveTo>
                <a:lnTo>
                  <a:pt x="3566160" y="0"/>
                </a:lnTo>
                <a:lnTo>
                  <a:pt x="356616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762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4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2FFE45-FC00-42BE-A8F4-A467CBC2F8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9693" y="0"/>
            <a:ext cx="9291484" cy="6858000"/>
          </a:xfrm>
          <a:custGeom>
            <a:avLst/>
            <a:gdLst>
              <a:gd name="connsiteX0" fmla="*/ 6870962 w 9291484"/>
              <a:gd name="connsiteY0" fmla="*/ 0 h 6858000"/>
              <a:gd name="connsiteX1" fmla="*/ 9291484 w 9291484"/>
              <a:gd name="connsiteY1" fmla="*/ 0 h 6858000"/>
              <a:gd name="connsiteX2" fmla="*/ 2420522 w 9291484"/>
              <a:gd name="connsiteY2" fmla="*/ 6858000 h 6858000"/>
              <a:gd name="connsiteX3" fmla="*/ 0 w 9291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4" h="6858000">
                <a:moveTo>
                  <a:pt x="6870962" y="0"/>
                </a:moveTo>
                <a:lnTo>
                  <a:pt x="9291484" y="0"/>
                </a:lnTo>
                <a:lnTo>
                  <a:pt x="24205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1A9C34-F1E7-4B54-9EE3-9D49BB2C6A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379176" y="0"/>
            <a:ext cx="9291484" cy="6858000"/>
          </a:xfrm>
          <a:custGeom>
            <a:avLst/>
            <a:gdLst>
              <a:gd name="connsiteX0" fmla="*/ 6870962 w 9291484"/>
              <a:gd name="connsiteY0" fmla="*/ 0 h 6858000"/>
              <a:gd name="connsiteX1" fmla="*/ 9291484 w 9291484"/>
              <a:gd name="connsiteY1" fmla="*/ 0 h 6858000"/>
              <a:gd name="connsiteX2" fmla="*/ 2420522 w 9291484"/>
              <a:gd name="connsiteY2" fmla="*/ 6858000 h 6858000"/>
              <a:gd name="connsiteX3" fmla="*/ 0 w 9291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4" h="6858000">
                <a:moveTo>
                  <a:pt x="6870962" y="0"/>
                </a:moveTo>
                <a:lnTo>
                  <a:pt x="9291484" y="0"/>
                </a:lnTo>
                <a:lnTo>
                  <a:pt x="24205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40FB3F-8A46-4BF6-8C95-99106E8BD9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65360" y="0"/>
            <a:ext cx="9291484" cy="6858000"/>
          </a:xfrm>
          <a:custGeom>
            <a:avLst/>
            <a:gdLst>
              <a:gd name="connsiteX0" fmla="*/ 6870962 w 9291484"/>
              <a:gd name="connsiteY0" fmla="*/ 0 h 6858000"/>
              <a:gd name="connsiteX1" fmla="*/ 9291484 w 9291484"/>
              <a:gd name="connsiteY1" fmla="*/ 0 h 6858000"/>
              <a:gd name="connsiteX2" fmla="*/ 2420522 w 9291484"/>
              <a:gd name="connsiteY2" fmla="*/ 6858000 h 6858000"/>
              <a:gd name="connsiteX3" fmla="*/ 0 w 9291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4" h="6858000">
                <a:moveTo>
                  <a:pt x="6870962" y="0"/>
                </a:moveTo>
                <a:lnTo>
                  <a:pt x="9291484" y="0"/>
                </a:lnTo>
                <a:lnTo>
                  <a:pt x="24205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A8E4B2-5D53-49D7-80D0-DC5B7352EA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8456" y="0"/>
            <a:ext cx="9291484" cy="6858000"/>
          </a:xfrm>
          <a:custGeom>
            <a:avLst/>
            <a:gdLst>
              <a:gd name="connsiteX0" fmla="*/ 6870962 w 9291484"/>
              <a:gd name="connsiteY0" fmla="*/ 0 h 6858000"/>
              <a:gd name="connsiteX1" fmla="*/ 9291484 w 9291484"/>
              <a:gd name="connsiteY1" fmla="*/ 0 h 6858000"/>
              <a:gd name="connsiteX2" fmla="*/ 2420522 w 9291484"/>
              <a:gd name="connsiteY2" fmla="*/ 6858000 h 6858000"/>
              <a:gd name="connsiteX3" fmla="*/ 0 w 9291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4" h="6858000">
                <a:moveTo>
                  <a:pt x="6870962" y="0"/>
                </a:moveTo>
                <a:lnTo>
                  <a:pt x="9291484" y="0"/>
                </a:lnTo>
                <a:lnTo>
                  <a:pt x="24205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80185E-AC96-4459-93FF-D90FA2A4EE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3262" y="0"/>
            <a:ext cx="9291484" cy="6858000"/>
          </a:xfrm>
          <a:custGeom>
            <a:avLst/>
            <a:gdLst>
              <a:gd name="connsiteX0" fmla="*/ 6870962 w 9291484"/>
              <a:gd name="connsiteY0" fmla="*/ 0 h 6858000"/>
              <a:gd name="connsiteX1" fmla="*/ 9291484 w 9291484"/>
              <a:gd name="connsiteY1" fmla="*/ 0 h 6858000"/>
              <a:gd name="connsiteX2" fmla="*/ 2420522 w 9291484"/>
              <a:gd name="connsiteY2" fmla="*/ 6858000 h 6858000"/>
              <a:gd name="connsiteX3" fmla="*/ 0 w 9291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4" h="6858000">
                <a:moveTo>
                  <a:pt x="6870962" y="0"/>
                </a:moveTo>
                <a:lnTo>
                  <a:pt x="9291484" y="0"/>
                </a:lnTo>
                <a:lnTo>
                  <a:pt x="24205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B36B81-5DCE-4014-884D-1C6991A1EA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89690" y="0"/>
            <a:ext cx="2502310" cy="6858000"/>
          </a:xfrm>
          <a:custGeom>
            <a:avLst/>
            <a:gdLst>
              <a:gd name="connsiteX0" fmla="*/ 0 w 2502310"/>
              <a:gd name="connsiteY0" fmla="*/ 0 h 6858000"/>
              <a:gd name="connsiteX1" fmla="*/ 2502310 w 2502310"/>
              <a:gd name="connsiteY1" fmla="*/ 0 h 6858000"/>
              <a:gd name="connsiteX2" fmla="*/ 2502310 w 2502310"/>
              <a:gd name="connsiteY2" fmla="*/ 6858000 h 6858000"/>
              <a:gd name="connsiteX3" fmla="*/ 0 w 25023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310" h="6858000">
                <a:moveTo>
                  <a:pt x="0" y="0"/>
                </a:moveTo>
                <a:lnTo>
                  <a:pt x="2502310" y="0"/>
                </a:lnTo>
                <a:lnTo>
                  <a:pt x="25023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B1324E-7563-45B6-94EC-48CBA9E821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380" y="0"/>
            <a:ext cx="2502310" cy="6858000"/>
          </a:xfrm>
          <a:custGeom>
            <a:avLst/>
            <a:gdLst>
              <a:gd name="connsiteX0" fmla="*/ 0 w 2502310"/>
              <a:gd name="connsiteY0" fmla="*/ 0 h 6858000"/>
              <a:gd name="connsiteX1" fmla="*/ 2502310 w 2502310"/>
              <a:gd name="connsiteY1" fmla="*/ 0 h 6858000"/>
              <a:gd name="connsiteX2" fmla="*/ 2502310 w 2502310"/>
              <a:gd name="connsiteY2" fmla="*/ 6858000 h 6858000"/>
              <a:gd name="connsiteX3" fmla="*/ 0 w 25023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310" h="6858000">
                <a:moveTo>
                  <a:pt x="0" y="0"/>
                </a:moveTo>
                <a:lnTo>
                  <a:pt x="2502310" y="0"/>
                </a:lnTo>
                <a:lnTo>
                  <a:pt x="25023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B7B3E0-24E9-4F29-8F3A-F24857BF96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187380" cy="6858000"/>
          </a:xfrm>
          <a:custGeom>
            <a:avLst/>
            <a:gdLst>
              <a:gd name="connsiteX0" fmla="*/ 0 w 7187380"/>
              <a:gd name="connsiteY0" fmla="*/ 0 h 6858000"/>
              <a:gd name="connsiteX1" fmla="*/ 7187380 w 7187380"/>
              <a:gd name="connsiteY1" fmla="*/ 0 h 6858000"/>
              <a:gd name="connsiteX2" fmla="*/ 7187380 w 7187380"/>
              <a:gd name="connsiteY2" fmla="*/ 6858000 h 6858000"/>
              <a:gd name="connsiteX3" fmla="*/ 0 w 71873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7380" h="6858000">
                <a:moveTo>
                  <a:pt x="0" y="0"/>
                </a:moveTo>
                <a:lnTo>
                  <a:pt x="7187380" y="0"/>
                </a:lnTo>
                <a:lnTo>
                  <a:pt x="71873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1602A0-70D4-4774-8AD9-B5020419B7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7438" y="3372767"/>
            <a:ext cx="2174218" cy="1273407"/>
          </a:xfrm>
          <a:custGeom>
            <a:avLst/>
            <a:gdLst>
              <a:gd name="connsiteX0" fmla="*/ 0 w 2174218"/>
              <a:gd name="connsiteY0" fmla="*/ 0 h 1273407"/>
              <a:gd name="connsiteX1" fmla="*/ 2174218 w 2174218"/>
              <a:gd name="connsiteY1" fmla="*/ 0 h 1273407"/>
              <a:gd name="connsiteX2" fmla="*/ 2174218 w 2174218"/>
              <a:gd name="connsiteY2" fmla="*/ 1273407 h 1273407"/>
              <a:gd name="connsiteX3" fmla="*/ 0 w 2174218"/>
              <a:gd name="connsiteY3" fmla="*/ 1273407 h 127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218" h="1273407">
                <a:moveTo>
                  <a:pt x="0" y="0"/>
                </a:moveTo>
                <a:lnTo>
                  <a:pt x="2174218" y="0"/>
                </a:lnTo>
                <a:lnTo>
                  <a:pt x="2174218" y="1273407"/>
                </a:lnTo>
                <a:lnTo>
                  <a:pt x="0" y="127340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381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3154574-BF65-446A-9C3C-2B9781D506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896" y="1931931"/>
            <a:ext cx="2174218" cy="1273407"/>
          </a:xfrm>
          <a:custGeom>
            <a:avLst/>
            <a:gdLst>
              <a:gd name="connsiteX0" fmla="*/ 0 w 2174218"/>
              <a:gd name="connsiteY0" fmla="*/ 0 h 1273407"/>
              <a:gd name="connsiteX1" fmla="*/ 2174218 w 2174218"/>
              <a:gd name="connsiteY1" fmla="*/ 0 h 1273407"/>
              <a:gd name="connsiteX2" fmla="*/ 2174218 w 2174218"/>
              <a:gd name="connsiteY2" fmla="*/ 1273407 h 1273407"/>
              <a:gd name="connsiteX3" fmla="*/ 0 w 2174218"/>
              <a:gd name="connsiteY3" fmla="*/ 1273407 h 127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218" h="1273407">
                <a:moveTo>
                  <a:pt x="0" y="0"/>
                </a:moveTo>
                <a:lnTo>
                  <a:pt x="2174218" y="0"/>
                </a:lnTo>
                <a:lnTo>
                  <a:pt x="2174218" y="1273407"/>
                </a:lnTo>
                <a:lnTo>
                  <a:pt x="0" y="127340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381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A74962F-50D9-4216-AEC4-55F06A73BF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3020" y="3372766"/>
            <a:ext cx="2174218" cy="1273407"/>
          </a:xfrm>
          <a:custGeom>
            <a:avLst/>
            <a:gdLst>
              <a:gd name="connsiteX0" fmla="*/ 0 w 2174218"/>
              <a:gd name="connsiteY0" fmla="*/ 0 h 1273407"/>
              <a:gd name="connsiteX1" fmla="*/ 2174218 w 2174218"/>
              <a:gd name="connsiteY1" fmla="*/ 0 h 1273407"/>
              <a:gd name="connsiteX2" fmla="*/ 2174218 w 2174218"/>
              <a:gd name="connsiteY2" fmla="*/ 1273407 h 1273407"/>
              <a:gd name="connsiteX3" fmla="*/ 0 w 2174218"/>
              <a:gd name="connsiteY3" fmla="*/ 1273407 h 127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218" h="1273407">
                <a:moveTo>
                  <a:pt x="0" y="0"/>
                </a:moveTo>
                <a:lnTo>
                  <a:pt x="2174218" y="0"/>
                </a:lnTo>
                <a:lnTo>
                  <a:pt x="2174218" y="1273407"/>
                </a:lnTo>
                <a:lnTo>
                  <a:pt x="0" y="127340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381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AD5D56-7E12-4752-953D-7C480B87A3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25505" y="4813601"/>
            <a:ext cx="2174218" cy="1273407"/>
          </a:xfrm>
          <a:custGeom>
            <a:avLst/>
            <a:gdLst>
              <a:gd name="connsiteX0" fmla="*/ 0 w 2174218"/>
              <a:gd name="connsiteY0" fmla="*/ 0 h 1273407"/>
              <a:gd name="connsiteX1" fmla="*/ 2174218 w 2174218"/>
              <a:gd name="connsiteY1" fmla="*/ 0 h 1273407"/>
              <a:gd name="connsiteX2" fmla="*/ 2174218 w 2174218"/>
              <a:gd name="connsiteY2" fmla="*/ 1273407 h 1273407"/>
              <a:gd name="connsiteX3" fmla="*/ 0 w 2174218"/>
              <a:gd name="connsiteY3" fmla="*/ 1273407 h 127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218" h="1273407">
                <a:moveTo>
                  <a:pt x="0" y="0"/>
                </a:moveTo>
                <a:lnTo>
                  <a:pt x="2174218" y="0"/>
                </a:lnTo>
                <a:lnTo>
                  <a:pt x="2174218" y="1273407"/>
                </a:lnTo>
                <a:lnTo>
                  <a:pt x="0" y="127340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381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543E8B9-E026-4D96-B76C-3EAEA43AA3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7630" y="4921207"/>
            <a:ext cx="1806766" cy="1058196"/>
          </a:xfrm>
          <a:custGeom>
            <a:avLst/>
            <a:gdLst>
              <a:gd name="connsiteX0" fmla="*/ 0 w 1806766"/>
              <a:gd name="connsiteY0" fmla="*/ 0 h 1058196"/>
              <a:gd name="connsiteX1" fmla="*/ 1806766 w 1806766"/>
              <a:gd name="connsiteY1" fmla="*/ 0 h 1058196"/>
              <a:gd name="connsiteX2" fmla="*/ 1806766 w 1806766"/>
              <a:gd name="connsiteY2" fmla="*/ 1058196 h 1058196"/>
              <a:gd name="connsiteX3" fmla="*/ 0 w 1806766"/>
              <a:gd name="connsiteY3" fmla="*/ 1058196 h 10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6766" h="1058196">
                <a:moveTo>
                  <a:pt x="0" y="0"/>
                </a:moveTo>
                <a:lnTo>
                  <a:pt x="1806766" y="0"/>
                </a:lnTo>
                <a:lnTo>
                  <a:pt x="1806766" y="1058196"/>
                </a:lnTo>
                <a:lnTo>
                  <a:pt x="0" y="105819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381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712C6A-3DF4-49E7-8B96-44EA73D2EC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29547" y="2039537"/>
            <a:ext cx="1806766" cy="1058196"/>
          </a:xfrm>
          <a:custGeom>
            <a:avLst/>
            <a:gdLst>
              <a:gd name="connsiteX0" fmla="*/ 0 w 1806766"/>
              <a:gd name="connsiteY0" fmla="*/ 0 h 1058196"/>
              <a:gd name="connsiteX1" fmla="*/ 1806766 w 1806766"/>
              <a:gd name="connsiteY1" fmla="*/ 0 h 1058196"/>
              <a:gd name="connsiteX2" fmla="*/ 1806766 w 1806766"/>
              <a:gd name="connsiteY2" fmla="*/ 1058196 h 1058196"/>
              <a:gd name="connsiteX3" fmla="*/ 0 w 1806766"/>
              <a:gd name="connsiteY3" fmla="*/ 1058196 h 10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6766" h="1058196">
                <a:moveTo>
                  <a:pt x="0" y="0"/>
                </a:moveTo>
                <a:lnTo>
                  <a:pt x="1806766" y="0"/>
                </a:lnTo>
                <a:lnTo>
                  <a:pt x="1806766" y="1058196"/>
                </a:lnTo>
                <a:lnTo>
                  <a:pt x="0" y="105819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381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1" grpId="0" animBg="1"/>
      <p:bldP spid="11" grpId="1" animBg="1"/>
      <p:bldP spid="12" grpId="0" animBg="1"/>
      <p:bldP spid="12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03E6FB-BAFF-4F16-9FE9-4A2BBAEB0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3999" y="1"/>
            <a:ext cx="6858000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6858000 w 6858000"/>
              <a:gd name="connsiteY1" fmla="*/ 685800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4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371A688-D1D9-45F3-B917-60EA8DAF6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51517" y="4810796"/>
            <a:ext cx="3340483" cy="2047204"/>
          </a:xfrm>
          <a:custGeom>
            <a:avLst/>
            <a:gdLst>
              <a:gd name="connsiteX0" fmla="*/ 0 w 3340483"/>
              <a:gd name="connsiteY0" fmla="*/ 0 h 2047204"/>
              <a:gd name="connsiteX1" fmla="*/ 3340483 w 3340483"/>
              <a:gd name="connsiteY1" fmla="*/ 0 h 2047204"/>
              <a:gd name="connsiteX2" fmla="*/ 3340483 w 3340483"/>
              <a:gd name="connsiteY2" fmla="*/ 2047204 h 2047204"/>
              <a:gd name="connsiteX3" fmla="*/ 0 w 3340483"/>
              <a:gd name="connsiteY3" fmla="*/ 2047204 h 20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483" h="2047204">
                <a:moveTo>
                  <a:pt x="0" y="0"/>
                </a:moveTo>
                <a:lnTo>
                  <a:pt x="3340483" y="0"/>
                </a:lnTo>
                <a:lnTo>
                  <a:pt x="3340483" y="2047204"/>
                </a:lnTo>
                <a:lnTo>
                  <a:pt x="0" y="204720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537DB61-D012-434C-8EFE-5555282642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51517" y="1333500"/>
            <a:ext cx="3340483" cy="3380704"/>
          </a:xfrm>
          <a:custGeom>
            <a:avLst/>
            <a:gdLst>
              <a:gd name="connsiteX0" fmla="*/ 0 w 3340483"/>
              <a:gd name="connsiteY0" fmla="*/ 0 h 3380704"/>
              <a:gd name="connsiteX1" fmla="*/ 3340483 w 3340483"/>
              <a:gd name="connsiteY1" fmla="*/ 0 h 3380704"/>
              <a:gd name="connsiteX2" fmla="*/ 3340483 w 3340483"/>
              <a:gd name="connsiteY2" fmla="*/ 3380704 h 3380704"/>
              <a:gd name="connsiteX3" fmla="*/ 0 w 3340483"/>
              <a:gd name="connsiteY3" fmla="*/ 3380704 h 338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483" h="3380704">
                <a:moveTo>
                  <a:pt x="0" y="0"/>
                </a:moveTo>
                <a:lnTo>
                  <a:pt x="3340483" y="0"/>
                </a:lnTo>
                <a:lnTo>
                  <a:pt x="3340483" y="3380704"/>
                </a:lnTo>
                <a:lnTo>
                  <a:pt x="0" y="338070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FF6983-C1A9-440F-96A7-11151CF5A8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51517" y="0"/>
            <a:ext cx="3340483" cy="1236908"/>
          </a:xfrm>
          <a:custGeom>
            <a:avLst/>
            <a:gdLst>
              <a:gd name="connsiteX0" fmla="*/ 0 w 3340483"/>
              <a:gd name="connsiteY0" fmla="*/ 0 h 1236908"/>
              <a:gd name="connsiteX1" fmla="*/ 3340483 w 3340483"/>
              <a:gd name="connsiteY1" fmla="*/ 0 h 1236908"/>
              <a:gd name="connsiteX2" fmla="*/ 3340483 w 3340483"/>
              <a:gd name="connsiteY2" fmla="*/ 1236908 h 1236908"/>
              <a:gd name="connsiteX3" fmla="*/ 0 w 3340483"/>
              <a:gd name="connsiteY3" fmla="*/ 1236908 h 12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483" h="1236908">
                <a:moveTo>
                  <a:pt x="0" y="0"/>
                </a:moveTo>
                <a:lnTo>
                  <a:pt x="3340483" y="0"/>
                </a:lnTo>
                <a:lnTo>
                  <a:pt x="3340483" y="1236908"/>
                </a:lnTo>
                <a:lnTo>
                  <a:pt x="0" y="123690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29C7965-1187-4D38-B216-A57FDF5FC0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3161" y="3477296"/>
            <a:ext cx="3340483" cy="3380704"/>
          </a:xfrm>
          <a:custGeom>
            <a:avLst/>
            <a:gdLst>
              <a:gd name="connsiteX0" fmla="*/ 0 w 3340483"/>
              <a:gd name="connsiteY0" fmla="*/ 0 h 3380704"/>
              <a:gd name="connsiteX1" fmla="*/ 3340483 w 3340483"/>
              <a:gd name="connsiteY1" fmla="*/ 0 h 3380704"/>
              <a:gd name="connsiteX2" fmla="*/ 3340483 w 3340483"/>
              <a:gd name="connsiteY2" fmla="*/ 3380704 h 3380704"/>
              <a:gd name="connsiteX3" fmla="*/ 0 w 3340483"/>
              <a:gd name="connsiteY3" fmla="*/ 3380704 h 338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483" h="3380704">
                <a:moveTo>
                  <a:pt x="0" y="0"/>
                </a:moveTo>
                <a:lnTo>
                  <a:pt x="3340483" y="0"/>
                </a:lnTo>
                <a:lnTo>
                  <a:pt x="3340483" y="3380704"/>
                </a:lnTo>
                <a:lnTo>
                  <a:pt x="0" y="338070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28BDD-F763-4B46-A49E-06766C6CBF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83161" y="0"/>
            <a:ext cx="3340483" cy="3380704"/>
          </a:xfrm>
          <a:custGeom>
            <a:avLst/>
            <a:gdLst>
              <a:gd name="connsiteX0" fmla="*/ 0 w 3340483"/>
              <a:gd name="connsiteY0" fmla="*/ 0 h 3380704"/>
              <a:gd name="connsiteX1" fmla="*/ 3340483 w 3340483"/>
              <a:gd name="connsiteY1" fmla="*/ 0 h 3380704"/>
              <a:gd name="connsiteX2" fmla="*/ 3340483 w 3340483"/>
              <a:gd name="connsiteY2" fmla="*/ 3380704 h 3380704"/>
              <a:gd name="connsiteX3" fmla="*/ 0 w 3340483"/>
              <a:gd name="connsiteY3" fmla="*/ 3380704 h 338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483" h="3380704">
                <a:moveTo>
                  <a:pt x="0" y="0"/>
                </a:moveTo>
                <a:lnTo>
                  <a:pt x="3340483" y="0"/>
                </a:lnTo>
                <a:lnTo>
                  <a:pt x="3340483" y="3380704"/>
                </a:lnTo>
                <a:lnTo>
                  <a:pt x="0" y="338070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5" grpId="0" animBg="1"/>
      <p:bldP spid="12" grpId="0" animBg="1"/>
      <p:bldP spid="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8DC92A6-5ACC-408B-8F5A-A75AD9BED2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736937" y="1927654"/>
            <a:ext cx="3772998" cy="3711146"/>
          </a:xfrm>
          <a:custGeom>
            <a:avLst/>
            <a:gdLst>
              <a:gd name="connsiteX0" fmla="*/ 0 w 3772998"/>
              <a:gd name="connsiteY0" fmla="*/ 0 h 3711146"/>
              <a:gd name="connsiteX1" fmla="*/ 3772998 w 3772998"/>
              <a:gd name="connsiteY1" fmla="*/ 0 h 3711146"/>
              <a:gd name="connsiteX2" fmla="*/ 3772998 w 3772998"/>
              <a:gd name="connsiteY2" fmla="*/ 3711146 h 3711146"/>
              <a:gd name="connsiteX3" fmla="*/ 0 w 3772998"/>
              <a:gd name="connsiteY3" fmla="*/ 3711146 h 371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998" h="3711146">
                <a:moveTo>
                  <a:pt x="0" y="0"/>
                </a:moveTo>
                <a:lnTo>
                  <a:pt x="3772998" y="0"/>
                </a:lnTo>
                <a:lnTo>
                  <a:pt x="3772998" y="3711146"/>
                </a:lnTo>
                <a:lnTo>
                  <a:pt x="0" y="371114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5B1575-2613-457C-8F87-1B475BA5A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55939" y="1927654"/>
            <a:ext cx="3772998" cy="3711146"/>
          </a:xfrm>
          <a:custGeom>
            <a:avLst/>
            <a:gdLst>
              <a:gd name="connsiteX0" fmla="*/ 0 w 3772998"/>
              <a:gd name="connsiteY0" fmla="*/ 0 h 3711146"/>
              <a:gd name="connsiteX1" fmla="*/ 3772998 w 3772998"/>
              <a:gd name="connsiteY1" fmla="*/ 0 h 3711146"/>
              <a:gd name="connsiteX2" fmla="*/ 3772998 w 3772998"/>
              <a:gd name="connsiteY2" fmla="*/ 3711146 h 3711146"/>
              <a:gd name="connsiteX3" fmla="*/ 0 w 3772998"/>
              <a:gd name="connsiteY3" fmla="*/ 3711146 h 371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998" h="3711146">
                <a:moveTo>
                  <a:pt x="0" y="0"/>
                </a:moveTo>
                <a:lnTo>
                  <a:pt x="3772998" y="0"/>
                </a:lnTo>
                <a:lnTo>
                  <a:pt x="3772998" y="3711146"/>
                </a:lnTo>
                <a:lnTo>
                  <a:pt x="0" y="371114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9C338A-4836-4FF4-926E-16059C7D00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91647" y="1927654"/>
            <a:ext cx="3772998" cy="3711146"/>
          </a:xfrm>
          <a:custGeom>
            <a:avLst/>
            <a:gdLst>
              <a:gd name="connsiteX0" fmla="*/ 0 w 3772998"/>
              <a:gd name="connsiteY0" fmla="*/ 0 h 3711146"/>
              <a:gd name="connsiteX1" fmla="*/ 3772998 w 3772998"/>
              <a:gd name="connsiteY1" fmla="*/ 0 h 3711146"/>
              <a:gd name="connsiteX2" fmla="*/ 3772998 w 3772998"/>
              <a:gd name="connsiteY2" fmla="*/ 3711146 h 3711146"/>
              <a:gd name="connsiteX3" fmla="*/ 0 w 3772998"/>
              <a:gd name="connsiteY3" fmla="*/ 3711146 h 371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998" h="3711146">
                <a:moveTo>
                  <a:pt x="0" y="0"/>
                </a:moveTo>
                <a:lnTo>
                  <a:pt x="3772998" y="0"/>
                </a:lnTo>
                <a:lnTo>
                  <a:pt x="3772998" y="3711146"/>
                </a:lnTo>
                <a:lnTo>
                  <a:pt x="0" y="371114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76200">
            <a:solidFill>
              <a:schemeClr val="accent1"/>
            </a:solidFill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5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A6AC11D-4372-43FC-BECB-FD41E2A87C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489" y="1250246"/>
            <a:ext cx="4745256" cy="4357511"/>
          </a:xfrm>
          <a:custGeom>
            <a:avLst/>
            <a:gdLst>
              <a:gd name="connsiteX0" fmla="*/ 0 w 4745256"/>
              <a:gd name="connsiteY0" fmla="*/ 0 h 4357511"/>
              <a:gd name="connsiteX1" fmla="*/ 4745256 w 4745256"/>
              <a:gd name="connsiteY1" fmla="*/ 0 h 4357511"/>
              <a:gd name="connsiteX2" fmla="*/ 4745256 w 4745256"/>
              <a:gd name="connsiteY2" fmla="*/ 4357511 h 4357511"/>
              <a:gd name="connsiteX3" fmla="*/ 0 w 4745256"/>
              <a:gd name="connsiteY3" fmla="*/ 4357511 h 43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256" h="4357511">
                <a:moveTo>
                  <a:pt x="0" y="0"/>
                </a:moveTo>
                <a:lnTo>
                  <a:pt x="4745256" y="0"/>
                </a:lnTo>
                <a:lnTo>
                  <a:pt x="4745256" y="4357511"/>
                </a:lnTo>
                <a:lnTo>
                  <a:pt x="0" y="4357511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76200">
            <a:solidFill>
              <a:schemeClr val="accent1"/>
            </a:solidFill>
          </a:ln>
          <a:effectLst>
            <a:outerShdw blurRad="1206500" dist="292100" dir="5400000" sx="97000" sy="9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1A9943-4CAB-4FA2-95AE-D6F32413D328}"/>
              </a:ext>
            </a:extLst>
          </p:cNvPr>
          <p:cNvGrpSpPr/>
          <p:nvPr userDrawn="1"/>
        </p:nvGrpSpPr>
        <p:grpSpPr>
          <a:xfrm>
            <a:off x="334963" y="6363884"/>
            <a:ext cx="2201413" cy="261610"/>
            <a:chOff x="4763267" y="6363884"/>
            <a:chExt cx="2201413" cy="261610"/>
          </a:xfrm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C272ADD6-A598-413E-84CE-D7AD27016168}"/>
                </a:ext>
              </a:extLst>
            </p:cNvPr>
            <p:cNvSpPr/>
            <p:nvPr/>
          </p:nvSpPr>
          <p:spPr>
            <a:xfrm>
              <a:off x="5442596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0 w 419075"/>
                <a:gd name="connsiteY1" fmla="*/ 209538 h 419075"/>
                <a:gd name="connsiteX2" fmla="*/ 209538 w 419075"/>
                <a:gd name="connsiteY2" fmla="*/ 419075 h 419075"/>
                <a:gd name="connsiteX3" fmla="*/ 419075 w 419075"/>
                <a:gd name="connsiteY3" fmla="*/ 209538 h 419075"/>
                <a:gd name="connsiteX4" fmla="*/ 209538 w 419075"/>
                <a:gd name="connsiteY4" fmla="*/ 0 h 419075"/>
                <a:gd name="connsiteX5" fmla="*/ 305210 w 419075"/>
                <a:gd name="connsiteY5" fmla="*/ 163375 h 419075"/>
                <a:gd name="connsiteX6" fmla="*/ 305347 w 419075"/>
                <a:gd name="connsiteY6" fmla="*/ 169591 h 419075"/>
                <a:gd name="connsiteX7" fmla="*/ 168507 w 419075"/>
                <a:gd name="connsiteY7" fmla="*/ 306431 h 419075"/>
                <a:gd name="connsiteX8" fmla="*/ 168510 w 419075"/>
                <a:gd name="connsiteY8" fmla="*/ 306431 h 419075"/>
                <a:gd name="connsiteX9" fmla="*/ 168507 w 419075"/>
                <a:gd name="connsiteY9" fmla="*/ 306431 h 419075"/>
                <a:gd name="connsiteX10" fmla="*/ 94787 w 419075"/>
                <a:gd name="connsiteY10" fmla="*/ 284827 h 419075"/>
                <a:gd name="connsiteX11" fmla="*/ 106259 w 419075"/>
                <a:gd name="connsiteY11" fmla="*/ 285492 h 419075"/>
                <a:gd name="connsiteX12" fmla="*/ 165994 w 419075"/>
                <a:gd name="connsiteY12" fmla="*/ 264905 h 419075"/>
                <a:gd name="connsiteX13" fmla="*/ 121062 w 419075"/>
                <a:gd name="connsiteY13" fmla="*/ 231500 h 419075"/>
                <a:gd name="connsiteX14" fmla="*/ 130101 w 419075"/>
                <a:gd name="connsiteY14" fmla="*/ 232369 h 419075"/>
                <a:gd name="connsiteX15" fmla="*/ 142785 w 419075"/>
                <a:gd name="connsiteY15" fmla="*/ 230675 h 419075"/>
                <a:gd name="connsiteX16" fmla="*/ 104200 w 419075"/>
                <a:gd name="connsiteY16" fmla="*/ 183531 h 419075"/>
                <a:gd name="connsiteX17" fmla="*/ 104206 w 419075"/>
                <a:gd name="connsiteY17" fmla="*/ 182917 h 419075"/>
                <a:gd name="connsiteX18" fmla="*/ 125989 w 419075"/>
                <a:gd name="connsiteY18" fmla="*/ 188931 h 419075"/>
                <a:gd name="connsiteX19" fmla="*/ 104587 w 419075"/>
                <a:gd name="connsiteY19" fmla="*/ 148898 h 419075"/>
                <a:gd name="connsiteX20" fmla="*/ 111099 w 419075"/>
                <a:gd name="connsiteY20" fmla="*/ 124723 h 419075"/>
                <a:gd name="connsiteX21" fmla="*/ 210235 w 419075"/>
                <a:gd name="connsiteY21" fmla="*/ 174975 h 419075"/>
                <a:gd name="connsiteX22" fmla="*/ 208984 w 419075"/>
                <a:gd name="connsiteY22" fmla="*/ 164008 h 419075"/>
                <a:gd name="connsiteX23" fmla="*/ 257084 w 419075"/>
                <a:gd name="connsiteY23" fmla="*/ 115918 h 419075"/>
                <a:gd name="connsiteX24" fmla="*/ 292191 w 419075"/>
                <a:gd name="connsiteY24" fmla="*/ 131114 h 419075"/>
                <a:gd name="connsiteX25" fmla="*/ 322731 w 419075"/>
                <a:gd name="connsiteY25" fmla="*/ 119441 h 419075"/>
                <a:gd name="connsiteX26" fmla="*/ 301581 w 419075"/>
                <a:gd name="connsiteY26" fmla="*/ 146043 h 419075"/>
                <a:gd name="connsiteX27" fmla="*/ 329199 w 419075"/>
                <a:gd name="connsiteY27" fmla="*/ 138468 h 419075"/>
                <a:gd name="connsiteX28" fmla="*/ 305210 w 419075"/>
                <a:gd name="connsiteY28" fmla="*/ 163375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93831" y="0"/>
                    <a:pt x="0" y="93831"/>
                    <a:pt x="0" y="209538"/>
                  </a:cubicBezTo>
                  <a:cubicBezTo>
                    <a:pt x="0" y="325244"/>
                    <a:pt x="93831" y="419075"/>
                    <a:pt x="209538" y="419075"/>
                  </a:cubicBezTo>
                  <a:cubicBezTo>
                    <a:pt x="325244" y="419075"/>
                    <a:pt x="419075" y="325244"/>
                    <a:pt x="419075" y="209538"/>
                  </a:cubicBezTo>
                  <a:cubicBezTo>
                    <a:pt x="419075" y="93831"/>
                    <a:pt x="325244" y="0"/>
                    <a:pt x="209538" y="0"/>
                  </a:cubicBezTo>
                  <a:close/>
                  <a:moveTo>
                    <a:pt x="305210" y="163375"/>
                  </a:moveTo>
                  <a:cubicBezTo>
                    <a:pt x="305303" y="165437"/>
                    <a:pt x="305347" y="167509"/>
                    <a:pt x="305347" y="169591"/>
                  </a:cubicBezTo>
                  <a:cubicBezTo>
                    <a:pt x="305347" y="233143"/>
                    <a:pt x="256972" y="306428"/>
                    <a:pt x="168507" y="306431"/>
                  </a:cubicBezTo>
                  <a:lnTo>
                    <a:pt x="168510" y="306431"/>
                  </a:lnTo>
                  <a:lnTo>
                    <a:pt x="168507" y="306431"/>
                  </a:lnTo>
                  <a:cubicBezTo>
                    <a:pt x="141346" y="306431"/>
                    <a:pt x="116071" y="298470"/>
                    <a:pt x="94787" y="284827"/>
                  </a:cubicBezTo>
                  <a:cubicBezTo>
                    <a:pt x="98550" y="285272"/>
                    <a:pt x="102380" y="285492"/>
                    <a:pt x="106259" y="285492"/>
                  </a:cubicBezTo>
                  <a:cubicBezTo>
                    <a:pt x="128793" y="285492"/>
                    <a:pt x="149531" y="277806"/>
                    <a:pt x="165994" y="264905"/>
                  </a:cubicBezTo>
                  <a:cubicBezTo>
                    <a:pt x="144939" y="264515"/>
                    <a:pt x="127188" y="250610"/>
                    <a:pt x="121062" y="231500"/>
                  </a:cubicBezTo>
                  <a:cubicBezTo>
                    <a:pt x="123994" y="232062"/>
                    <a:pt x="127009" y="232369"/>
                    <a:pt x="130101" y="232369"/>
                  </a:cubicBezTo>
                  <a:cubicBezTo>
                    <a:pt x="134491" y="232369"/>
                    <a:pt x="138743" y="231778"/>
                    <a:pt x="142785" y="230675"/>
                  </a:cubicBezTo>
                  <a:cubicBezTo>
                    <a:pt x="120778" y="226269"/>
                    <a:pt x="104200" y="206820"/>
                    <a:pt x="104200" y="183531"/>
                  </a:cubicBezTo>
                  <a:cubicBezTo>
                    <a:pt x="104200" y="183313"/>
                    <a:pt x="104200" y="183118"/>
                    <a:pt x="104206" y="182917"/>
                  </a:cubicBezTo>
                  <a:cubicBezTo>
                    <a:pt x="110687" y="186520"/>
                    <a:pt x="118098" y="188688"/>
                    <a:pt x="125989" y="188931"/>
                  </a:cubicBezTo>
                  <a:cubicBezTo>
                    <a:pt x="113075" y="180314"/>
                    <a:pt x="104587" y="165584"/>
                    <a:pt x="104587" y="148898"/>
                  </a:cubicBezTo>
                  <a:cubicBezTo>
                    <a:pt x="104587" y="140086"/>
                    <a:pt x="106968" y="131831"/>
                    <a:pt x="111099" y="124723"/>
                  </a:cubicBezTo>
                  <a:cubicBezTo>
                    <a:pt x="134817" y="153825"/>
                    <a:pt x="170262" y="172964"/>
                    <a:pt x="210235" y="174975"/>
                  </a:cubicBezTo>
                  <a:cubicBezTo>
                    <a:pt x="209410" y="171451"/>
                    <a:pt x="208984" y="167781"/>
                    <a:pt x="208984" y="164008"/>
                  </a:cubicBezTo>
                  <a:cubicBezTo>
                    <a:pt x="208984" y="137458"/>
                    <a:pt x="230525" y="115918"/>
                    <a:pt x="257084" y="115918"/>
                  </a:cubicBezTo>
                  <a:cubicBezTo>
                    <a:pt x="270919" y="115918"/>
                    <a:pt x="283414" y="121766"/>
                    <a:pt x="292191" y="131114"/>
                  </a:cubicBezTo>
                  <a:cubicBezTo>
                    <a:pt x="303148" y="128953"/>
                    <a:pt x="313437" y="124950"/>
                    <a:pt x="322731" y="119441"/>
                  </a:cubicBezTo>
                  <a:cubicBezTo>
                    <a:pt x="319134" y="130667"/>
                    <a:pt x="311512" y="140086"/>
                    <a:pt x="301581" y="146043"/>
                  </a:cubicBezTo>
                  <a:cubicBezTo>
                    <a:pt x="311310" y="144879"/>
                    <a:pt x="320583" y="142299"/>
                    <a:pt x="329199" y="138468"/>
                  </a:cubicBezTo>
                  <a:cubicBezTo>
                    <a:pt x="322763" y="148114"/>
                    <a:pt x="314600" y="156587"/>
                    <a:pt x="305210" y="163375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3C2D5C-331F-41BE-B55B-64E7CBADDC12}"/>
                </a:ext>
              </a:extLst>
            </p:cNvPr>
            <p:cNvSpPr/>
            <p:nvPr/>
          </p:nvSpPr>
          <p:spPr>
            <a:xfrm>
              <a:off x="4763267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419075 w 419075"/>
                <a:gd name="connsiteY1" fmla="*/ 209538 h 419075"/>
                <a:gd name="connsiteX2" fmla="*/ 267376 w 419075"/>
                <a:gd name="connsiteY2" fmla="*/ 410979 h 419075"/>
                <a:gd name="connsiteX3" fmla="*/ 267376 w 419075"/>
                <a:gd name="connsiteY3" fmla="*/ 255911 h 419075"/>
                <a:gd name="connsiteX4" fmla="*/ 312561 w 419075"/>
                <a:gd name="connsiteY4" fmla="*/ 255911 h 419075"/>
                <a:gd name="connsiteX5" fmla="*/ 319332 w 419075"/>
                <a:gd name="connsiteY5" fmla="*/ 203447 h 419075"/>
                <a:gd name="connsiteX6" fmla="*/ 267376 w 419075"/>
                <a:gd name="connsiteY6" fmla="*/ 203447 h 419075"/>
                <a:gd name="connsiteX7" fmla="*/ 267376 w 419075"/>
                <a:gd name="connsiteY7" fmla="*/ 170032 h 419075"/>
                <a:gd name="connsiteX8" fmla="*/ 293313 w 419075"/>
                <a:gd name="connsiteY8" fmla="*/ 144553 h 419075"/>
                <a:gd name="connsiteX9" fmla="*/ 320854 w 419075"/>
                <a:gd name="connsiteY9" fmla="*/ 144553 h 419075"/>
                <a:gd name="connsiteX10" fmla="*/ 320854 w 419075"/>
                <a:gd name="connsiteY10" fmla="*/ 97757 h 419075"/>
                <a:gd name="connsiteX11" fmla="*/ 280495 w 419075"/>
                <a:gd name="connsiteY11" fmla="*/ 95695 h 419075"/>
                <a:gd name="connsiteX12" fmla="*/ 213221 w 419075"/>
                <a:gd name="connsiteY12" fmla="*/ 164839 h 419075"/>
                <a:gd name="connsiteX13" fmla="*/ 213221 w 419075"/>
                <a:gd name="connsiteY13" fmla="*/ 203447 h 419075"/>
                <a:gd name="connsiteX14" fmla="*/ 168203 w 419075"/>
                <a:gd name="connsiteY14" fmla="*/ 203447 h 419075"/>
                <a:gd name="connsiteX15" fmla="*/ 168203 w 419075"/>
                <a:gd name="connsiteY15" fmla="*/ 255911 h 419075"/>
                <a:gd name="connsiteX16" fmla="*/ 213221 w 419075"/>
                <a:gd name="connsiteY16" fmla="*/ 255911 h 419075"/>
                <a:gd name="connsiteX17" fmla="*/ 213221 w 419075"/>
                <a:gd name="connsiteY17" fmla="*/ 419027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05181"/>
                    <a:pt x="354960" y="385871"/>
                    <a:pt x="267376" y="410979"/>
                  </a:cubicBezTo>
                  <a:lnTo>
                    <a:pt x="267376" y="255911"/>
                  </a:lnTo>
                  <a:lnTo>
                    <a:pt x="312561" y="255911"/>
                  </a:lnTo>
                  <a:lnTo>
                    <a:pt x="319332" y="203447"/>
                  </a:lnTo>
                  <a:lnTo>
                    <a:pt x="267376" y="203447"/>
                  </a:lnTo>
                  <a:lnTo>
                    <a:pt x="267376" y="170032"/>
                  </a:lnTo>
                  <a:cubicBezTo>
                    <a:pt x="267376" y="154880"/>
                    <a:pt x="271584" y="144553"/>
                    <a:pt x="293313" y="144553"/>
                  </a:cubicBezTo>
                  <a:lnTo>
                    <a:pt x="320854" y="144553"/>
                  </a:lnTo>
                  <a:lnTo>
                    <a:pt x="320854" y="97757"/>
                  </a:lnTo>
                  <a:cubicBezTo>
                    <a:pt x="316062" y="97121"/>
                    <a:pt x="299621" y="95695"/>
                    <a:pt x="280495" y="95695"/>
                  </a:cubicBezTo>
                  <a:cubicBezTo>
                    <a:pt x="240554" y="95695"/>
                    <a:pt x="213221" y="120065"/>
                    <a:pt x="213221" y="164839"/>
                  </a:cubicBezTo>
                  <a:lnTo>
                    <a:pt x="213221" y="203447"/>
                  </a:lnTo>
                  <a:lnTo>
                    <a:pt x="168203" y="203447"/>
                  </a:lnTo>
                  <a:lnTo>
                    <a:pt x="168203" y="255911"/>
                  </a:lnTo>
                  <a:lnTo>
                    <a:pt x="213221" y="255911"/>
                  </a:lnTo>
                  <a:lnTo>
                    <a:pt x="213221" y="419027"/>
                  </a:lnTo>
                  <a:cubicBezTo>
                    <a:pt x="211993" y="419049"/>
                    <a:pt x="210768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DB918B-288B-4391-B895-3378EB76E876}"/>
                </a:ext>
              </a:extLst>
            </p:cNvPr>
            <p:cNvSpPr/>
            <p:nvPr/>
          </p:nvSpPr>
          <p:spPr>
            <a:xfrm>
              <a:off x="4989710" y="6433016"/>
              <a:ext cx="149970" cy="149970"/>
            </a:xfrm>
            <a:custGeom>
              <a:avLst/>
              <a:gdLst>
                <a:gd name="connsiteX0" fmla="*/ 183438 w 419075"/>
                <a:gd name="connsiteY0" fmla="*/ 170281 h 419075"/>
                <a:gd name="connsiteX1" fmla="*/ 251599 w 419075"/>
                <a:gd name="connsiteY1" fmla="*/ 209537 h 419075"/>
                <a:gd name="connsiteX2" fmla="*/ 183438 w 419075"/>
                <a:gd name="connsiteY2" fmla="*/ 248794 h 419075"/>
                <a:gd name="connsiteX3" fmla="*/ 209538 w 419075"/>
                <a:gd name="connsiteY3" fmla="*/ 117865 h 419075"/>
                <a:gd name="connsiteX4" fmla="*/ 107080 w 419075"/>
                <a:gd name="connsiteY4" fmla="*/ 123259 h 419075"/>
                <a:gd name="connsiteX5" fmla="*/ 83999 w 419075"/>
                <a:gd name="connsiteY5" fmla="*/ 146554 h 419075"/>
                <a:gd name="connsiteX6" fmla="*/ 78605 w 419075"/>
                <a:gd name="connsiteY6" fmla="*/ 209538 h 419075"/>
                <a:gd name="connsiteX7" fmla="*/ 83999 w 419075"/>
                <a:gd name="connsiteY7" fmla="*/ 272521 h 419075"/>
                <a:gd name="connsiteX8" fmla="*/ 107080 w 419075"/>
                <a:gd name="connsiteY8" fmla="*/ 295602 h 419075"/>
                <a:gd name="connsiteX9" fmla="*/ 209538 w 419075"/>
                <a:gd name="connsiteY9" fmla="*/ 301210 h 419075"/>
                <a:gd name="connsiteX10" fmla="*/ 311995 w 419075"/>
                <a:gd name="connsiteY10" fmla="*/ 295816 h 419075"/>
                <a:gd name="connsiteX11" fmla="*/ 335076 w 419075"/>
                <a:gd name="connsiteY11" fmla="*/ 272738 h 419075"/>
                <a:gd name="connsiteX12" fmla="*/ 340466 w 419075"/>
                <a:gd name="connsiteY12" fmla="*/ 209752 h 419075"/>
                <a:gd name="connsiteX13" fmla="*/ 335076 w 419075"/>
                <a:gd name="connsiteY13" fmla="*/ 146554 h 419075"/>
                <a:gd name="connsiteX14" fmla="*/ 311995 w 419075"/>
                <a:gd name="connsiteY14" fmla="*/ 123473 h 419075"/>
                <a:gd name="connsiteX15" fmla="*/ 209538 w 419075"/>
                <a:gd name="connsiteY15" fmla="*/ 117865 h 419075"/>
                <a:gd name="connsiteX16" fmla="*/ 209538 w 419075"/>
                <a:gd name="connsiteY16" fmla="*/ 0 h 419075"/>
                <a:gd name="connsiteX17" fmla="*/ 419075 w 419075"/>
                <a:gd name="connsiteY17" fmla="*/ 209538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183438" y="170281"/>
                  </a:moveTo>
                  <a:lnTo>
                    <a:pt x="251599" y="209537"/>
                  </a:lnTo>
                  <a:lnTo>
                    <a:pt x="183438" y="248794"/>
                  </a:lnTo>
                  <a:close/>
                  <a:moveTo>
                    <a:pt x="209538" y="117865"/>
                  </a:moveTo>
                  <a:cubicBezTo>
                    <a:pt x="209538" y="117865"/>
                    <a:pt x="127572" y="117865"/>
                    <a:pt x="107080" y="123259"/>
                  </a:cubicBezTo>
                  <a:cubicBezTo>
                    <a:pt x="96079" y="126277"/>
                    <a:pt x="87017" y="135338"/>
                    <a:pt x="83999" y="146554"/>
                  </a:cubicBezTo>
                  <a:cubicBezTo>
                    <a:pt x="78605" y="167046"/>
                    <a:pt x="78605" y="209538"/>
                    <a:pt x="78605" y="209538"/>
                  </a:cubicBezTo>
                  <a:cubicBezTo>
                    <a:pt x="78605" y="209538"/>
                    <a:pt x="78605" y="252247"/>
                    <a:pt x="83999" y="272521"/>
                  </a:cubicBezTo>
                  <a:cubicBezTo>
                    <a:pt x="87021" y="283737"/>
                    <a:pt x="95864" y="292584"/>
                    <a:pt x="107080" y="295602"/>
                  </a:cubicBezTo>
                  <a:cubicBezTo>
                    <a:pt x="127786" y="301210"/>
                    <a:pt x="209538" y="301210"/>
                    <a:pt x="209538" y="301210"/>
                  </a:cubicBezTo>
                  <a:cubicBezTo>
                    <a:pt x="209538" y="301210"/>
                    <a:pt x="291503" y="301210"/>
                    <a:pt x="311995" y="295816"/>
                  </a:cubicBezTo>
                  <a:cubicBezTo>
                    <a:pt x="323211" y="292798"/>
                    <a:pt x="332054" y="283954"/>
                    <a:pt x="335076" y="272738"/>
                  </a:cubicBezTo>
                  <a:cubicBezTo>
                    <a:pt x="340466" y="252247"/>
                    <a:pt x="340466" y="209752"/>
                    <a:pt x="340466" y="209752"/>
                  </a:cubicBezTo>
                  <a:cubicBezTo>
                    <a:pt x="340466" y="209752"/>
                    <a:pt x="340684" y="167046"/>
                    <a:pt x="335076" y="146554"/>
                  </a:cubicBezTo>
                  <a:cubicBezTo>
                    <a:pt x="332054" y="135338"/>
                    <a:pt x="323211" y="126491"/>
                    <a:pt x="311995" y="123473"/>
                  </a:cubicBezTo>
                  <a:cubicBezTo>
                    <a:pt x="291503" y="117865"/>
                    <a:pt x="209538" y="117865"/>
                    <a:pt x="209538" y="117865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9CD84E-545E-4608-AD10-55A70ED5B9D2}"/>
                </a:ext>
              </a:extLst>
            </p:cNvPr>
            <p:cNvSpPr/>
            <p:nvPr/>
          </p:nvSpPr>
          <p:spPr>
            <a:xfrm>
              <a:off x="5216153" y="6433016"/>
              <a:ext cx="149970" cy="149970"/>
            </a:xfrm>
            <a:custGeom>
              <a:avLst/>
              <a:gdLst>
                <a:gd name="connsiteX0" fmla="*/ 209539 w 419075"/>
                <a:gd name="connsiteY0" fmla="*/ 169431 h 419075"/>
                <a:gd name="connsiteX1" fmla="*/ 249646 w 419075"/>
                <a:gd name="connsiteY1" fmla="*/ 209539 h 419075"/>
                <a:gd name="connsiteX2" fmla="*/ 209539 w 419075"/>
                <a:gd name="connsiteY2" fmla="*/ 249646 h 419075"/>
                <a:gd name="connsiteX3" fmla="*/ 169431 w 419075"/>
                <a:gd name="connsiteY3" fmla="*/ 209539 h 419075"/>
                <a:gd name="connsiteX4" fmla="*/ 209539 w 419075"/>
                <a:gd name="connsiteY4" fmla="*/ 169431 h 419075"/>
                <a:gd name="connsiteX5" fmla="*/ 209539 w 419075"/>
                <a:gd name="connsiteY5" fmla="*/ 147753 h 419075"/>
                <a:gd name="connsiteX6" fmla="*/ 147750 w 419075"/>
                <a:gd name="connsiteY6" fmla="*/ 209539 h 419075"/>
                <a:gd name="connsiteX7" fmla="*/ 209539 w 419075"/>
                <a:gd name="connsiteY7" fmla="*/ 271323 h 419075"/>
                <a:gd name="connsiteX8" fmla="*/ 271323 w 419075"/>
                <a:gd name="connsiteY8" fmla="*/ 209539 h 419075"/>
                <a:gd name="connsiteX9" fmla="*/ 209539 w 419075"/>
                <a:gd name="connsiteY9" fmla="*/ 147753 h 419075"/>
                <a:gd name="connsiteX10" fmla="*/ 273766 w 419075"/>
                <a:gd name="connsiteY10" fmla="*/ 130871 h 419075"/>
                <a:gd name="connsiteX11" fmla="*/ 259327 w 419075"/>
                <a:gd name="connsiteY11" fmla="*/ 145310 h 419075"/>
                <a:gd name="connsiteX12" fmla="*/ 273766 w 419075"/>
                <a:gd name="connsiteY12" fmla="*/ 159749 h 419075"/>
                <a:gd name="connsiteX13" fmla="*/ 288205 w 419075"/>
                <a:gd name="connsiteY13" fmla="*/ 145310 h 419075"/>
                <a:gd name="connsiteX14" fmla="*/ 273766 w 419075"/>
                <a:gd name="connsiteY14" fmla="*/ 130871 h 419075"/>
                <a:gd name="connsiteX15" fmla="*/ 209539 w 419075"/>
                <a:gd name="connsiteY15" fmla="*/ 110898 h 419075"/>
                <a:gd name="connsiteX16" fmla="*/ 258160 w 419075"/>
                <a:gd name="connsiteY16" fmla="*/ 111601 h 419075"/>
                <a:gd name="connsiteX17" fmla="*/ 280499 w 419075"/>
                <a:gd name="connsiteY17" fmla="*/ 115742 h 419075"/>
                <a:gd name="connsiteX18" fmla="*/ 294334 w 419075"/>
                <a:gd name="connsiteY18" fmla="*/ 124742 h 419075"/>
                <a:gd name="connsiteX19" fmla="*/ 303334 w 419075"/>
                <a:gd name="connsiteY19" fmla="*/ 138577 h 419075"/>
                <a:gd name="connsiteX20" fmla="*/ 307478 w 419075"/>
                <a:gd name="connsiteY20" fmla="*/ 160921 h 419075"/>
                <a:gd name="connsiteX21" fmla="*/ 308178 w 419075"/>
                <a:gd name="connsiteY21" fmla="*/ 209542 h 419075"/>
                <a:gd name="connsiteX22" fmla="*/ 307478 w 419075"/>
                <a:gd name="connsiteY22" fmla="*/ 258163 h 419075"/>
                <a:gd name="connsiteX23" fmla="*/ 303334 w 419075"/>
                <a:gd name="connsiteY23" fmla="*/ 280502 h 419075"/>
                <a:gd name="connsiteX24" fmla="*/ 280499 w 419075"/>
                <a:gd name="connsiteY24" fmla="*/ 303337 h 419075"/>
                <a:gd name="connsiteX25" fmla="*/ 258157 w 419075"/>
                <a:gd name="connsiteY25" fmla="*/ 307481 h 419075"/>
                <a:gd name="connsiteX26" fmla="*/ 209536 w 419075"/>
                <a:gd name="connsiteY26" fmla="*/ 308181 h 419075"/>
                <a:gd name="connsiteX27" fmla="*/ 160917 w 419075"/>
                <a:gd name="connsiteY27" fmla="*/ 307481 h 419075"/>
                <a:gd name="connsiteX28" fmla="*/ 138574 w 419075"/>
                <a:gd name="connsiteY28" fmla="*/ 303337 h 419075"/>
                <a:gd name="connsiteX29" fmla="*/ 124739 w 419075"/>
                <a:gd name="connsiteY29" fmla="*/ 294337 h 419075"/>
                <a:gd name="connsiteX30" fmla="*/ 115739 w 419075"/>
                <a:gd name="connsiteY30" fmla="*/ 280502 h 419075"/>
                <a:gd name="connsiteX31" fmla="*/ 111598 w 419075"/>
                <a:gd name="connsiteY31" fmla="*/ 258163 h 419075"/>
                <a:gd name="connsiteX32" fmla="*/ 110895 w 419075"/>
                <a:gd name="connsiteY32" fmla="*/ 209542 h 419075"/>
                <a:gd name="connsiteX33" fmla="*/ 111598 w 419075"/>
                <a:gd name="connsiteY33" fmla="*/ 160921 h 419075"/>
                <a:gd name="connsiteX34" fmla="*/ 115739 w 419075"/>
                <a:gd name="connsiteY34" fmla="*/ 138577 h 419075"/>
                <a:gd name="connsiteX35" fmla="*/ 124742 w 419075"/>
                <a:gd name="connsiteY35" fmla="*/ 124742 h 419075"/>
                <a:gd name="connsiteX36" fmla="*/ 138577 w 419075"/>
                <a:gd name="connsiteY36" fmla="*/ 115742 h 419075"/>
                <a:gd name="connsiteX37" fmla="*/ 160917 w 419075"/>
                <a:gd name="connsiteY37" fmla="*/ 111598 h 419075"/>
                <a:gd name="connsiteX38" fmla="*/ 209539 w 419075"/>
                <a:gd name="connsiteY38" fmla="*/ 110898 h 419075"/>
                <a:gd name="connsiteX39" fmla="*/ 209538 w 419075"/>
                <a:gd name="connsiteY39" fmla="*/ 89217 h 419075"/>
                <a:gd name="connsiteX40" fmla="*/ 159932 w 419075"/>
                <a:gd name="connsiteY40" fmla="*/ 89943 h 419075"/>
                <a:gd name="connsiteX41" fmla="*/ 130724 w 419075"/>
                <a:gd name="connsiteY41" fmla="*/ 95535 h 419075"/>
                <a:gd name="connsiteX42" fmla="*/ 109414 w 419075"/>
                <a:gd name="connsiteY42" fmla="*/ 109414 h 419075"/>
                <a:gd name="connsiteX43" fmla="*/ 95532 w 419075"/>
                <a:gd name="connsiteY43" fmla="*/ 130724 h 419075"/>
                <a:gd name="connsiteX44" fmla="*/ 89943 w 419075"/>
                <a:gd name="connsiteY44" fmla="*/ 159932 h 419075"/>
                <a:gd name="connsiteX45" fmla="*/ 89217 w 419075"/>
                <a:gd name="connsiteY45" fmla="*/ 209538 h 419075"/>
                <a:gd name="connsiteX46" fmla="*/ 89946 w 419075"/>
                <a:gd name="connsiteY46" fmla="*/ 259147 h 419075"/>
                <a:gd name="connsiteX47" fmla="*/ 95538 w 419075"/>
                <a:gd name="connsiteY47" fmla="*/ 288351 h 419075"/>
                <a:gd name="connsiteX48" fmla="*/ 109414 w 419075"/>
                <a:gd name="connsiteY48" fmla="*/ 309661 h 419075"/>
                <a:gd name="connsiteX49" fmla="*/ 130728 w 419075"/>
                <a:gd name="connsiteY49" fmla="*/ 323540 h 419075"/>
                <a:gd name="connsiteX50" fmla="*/ 159932 w 419075"/>
                <a:gd name="connsiteY50" fmla="*/ 329132 h 419075"/>
                <a:gd name="connsiteX51" fmla="*/ 209541 w 419075"/>
                <a:gd name="connsiteY51" fmla="*/ 329858 h 419075"/>
                <a:gd name="connsiteX52" fmla="*/ 259147 w 419075"/>
                <a:gd name="connsiteY52" fmla="*/ 329132 h 419075"/>
                <a:gd name="connsiteX53" fmla="*/ 288351 w 419075"/>
                <a:gd name="connsiteY53" fmla="*/ 323540 h 419075"/>
                <a:gd name="connsiteX54" fmla="*/ 323540 w 419075"/>
                <a:gd name="connsiteY54" fmla="*/ 288351 h 419075"/>
                <a:gd name="connsiteX55" fmla="*/ 329132 w 419075"/>
                <a:gd name="connsiteY55" fmla="*/ 259143 h 419075"/>
                <a:gd name="connsiteX56" fmla="*/ 329858 w 419075"/>
                <a:gd name="connsiteY56" fmla="*/ 209538 h 419075"/>
                <a:gd name="connsiteX57" fmla="*/ 329135 w 419075"/>
                <a:gd name="connsiteY57" fmla="*/ 159932 h 419075"/>
                <a:gd name="connsiteX58" fmla="*/ 323540 w 419075"/>
                <a:gd name="connsiteY58" fmla="*/ 130724 h 419075"/>
                <a:gd name="connsiteX59" fmla="*/ 309664 w 419075"/>
                <a:gd name="connsiteY59" fmla="*/ 109414 h 419075"/>
                <a:gd name="connsiteX60" fmla="*/ 288351 w 419075"/>
                <a:gd name="connsiteY60" fmla="*/ 95532 h 419075"/>
                <a:gd name="connsiteX61" fmla="*/ 259143 w 419075"/>
                <a:gd name="connsiteY61" fmla="*/ 89946 h 419075"/>
                <a:gd name="connsiteX62" fmla="*/ 209538 w 419075"/>
                <a:gd name="connsiteY62" fmla="*/ 89217 h 419075"/>
                <a:gd name="connsiteX63" fmla="*/ 209538 w 419075"/>
                <a:gd name="connsiteY63" fmla="*/ 0 h 419075"/>
                <a:gd name="connsiteX64" fmla="*/ 419075 w 419075"/>
                <a:gd name="connsiteY64" fmla="*/ 209538 h 419075"/>
                <a:gd name="connsiteX65" fmla="*/ 209538 w 419075"/>
                <a:gd name="connsiteY65" fmla="*/ 419075 h 419075"/>
                <a:gd name="connsiteX66" fmla="*/ 0 w 419075"/>
                <a:gd name="connsiteY66" fmla="*/ 209538 h 419075"/>
                <a:gd name="connsiteX67" fmla="*/ 209538 w 419075"/>
                <a:gd name="connsiteY67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9075" h="419075">
                  <a:moveTo>
                    <a:pt x="209539" y="169431"/>
                  </a:moveTo>
                  <a:cubicBezTo>
                    <a:pt x="231690" y="169431"/>
                    <a:pt x="249646" y="187387"/>
                    <a:pt x="249646" y="209539"/>
                  </a:cubicBezTo>
                  <a:cubicBezTo>
                    <a:pt x="249646" y="231690"/>
                    <a:pt x="231690" y="249646"/>
                    <a:pt x="209539" y="249646"/>
                  </a:cubicBezTo>
                  <a:cubicBezTo>
                    <a:pt x="187387" y="249646"/>
                    <a:pt x="169431" y="231690"/>
                    <a:pt x="169431" y="209539"/>
                  </a:cubicBezTo>
                  <a:cubicBezTo>
                    <a:pt x="169431" y="187387"/>
                    <a:pt x="187387" y="169431"/>
                    <a:pt x="209539" y="169431"/>
                  </a:cubicBezTo>
                  <a:close/>
                  <a:moveTo>
                    <a:pt x="209539" y="147753"/>
                  </a:moveTo>
                  <a:cubicBezTo>
                    <a:pt x="175413" y="147753"/>
                    <a:pt x="147750" y="175414"/>
                    <a:pt x="147750" y="209539"/>
                  </a:cubicBezTo>
                  <a:cubicBezTo>
                    <a:pt x="147750" y="243663"/>
                    <a:pt x="175413" y="271323"/>
                    <a:pt x="209539" y="271323"/>
                  </a:cubicBezTo>
                  <a:cubicBezTo>
                    <a:pt x="243660" y="271323"/>
                    <a:pt x="271323" y="243663"/>
                    <a:pt x="271323" y="209539"/>
                  </a:cubicBezTo>
                  <a:cubicBezTo>
                    <a:pt x="271323" y="175414"/>
                    <a:pt x="243660" y="147753"/>
                    <a:pt x="209539" y="147753"/>
                  </a:cubicBezTo>
                  <a:close/>
                  <a:moveTo>
                    <a:pt x="273766" y="130871"/>
                  </a:moveTo>
                  <a:cubicBezTo>
                    <a:pt x="265792" y="130871"/>
                    <a:pt x="259327" y="137336"/>
                    <a:pt x="259327" y="145310"/>
                  </a:cubicBezTo>
                  <a:cubicBezTo>
                    <a:pt x="259327" y="153284"/>
                    <a:pt x="265792" y="159749"/>
                    <a:pt x="273766" y="159749"/>
                  </a:cubicBezTo>
                  <a:cubicBezTo>
                    <a:pt x="281740" y="159749"/>
                    <a:pt x="288202" y="153284"/>
                    <a:pt x="288205" y="145310"/>
                  </a:cubicBezTo>
                  <a:cubicBezTo>
                    <a:pt x="288205" y="137336"/>
                    <a:pt x="281740" y="130871"/>
                    <a:pt x="273766" y="130871"/>
                  </a:cubicBezTo>
                  <a:close/>
                  <a:moveTo>
                    <a:pt x="209539" y="110898"/>
                  </a:moveTo>
                  <a:cubicBezTo>
                    <a:pt x="241665" y="110898"/>
                    <a:pt x="245470" y="111023"/>
                    <a:pt x="258160" y="111601"/>
                  </a:cubicBezTo>
                  <a:cubicBezTo>
                    <a:pt x="269891" y="112135"/>
                    <a:pt x="276260" y="114095"/>
                    <a:pt x="280499" y="115742"/>
                  </a:cubicBezTo>
                  <a:cubicBezTo>
                    <a:pt x="285727" y="117670"/>
                    <a:pt x="290453" y="120746"/>
                    <a:pt x="294334" y="124742"/>
                  </a:cubicBezTo>
                  <a:cubicBezTo>
                    <a:pt x="298331" y="128624"/>
                    <a:pt x="301406" y="133353"/>
                    <a:pt x="303334" y="138577"/>
                  </a:cubicBezTo>
                  <a:cubicBezTo>
                    <a:pt x="304984" y="142817"/>
                    <a:pt x="306944" y="149189"/>
                    <a:pt x="307478" y="160921"/>
                  </a:cubicBezTo>
                  <a:cubicBezTo>
                    <a:pt x="308057" y="173607"/>
                    <a:pt x="308178" y="177412"/>
                    <a:pt x="308178" y="209542"/>
                  </a:cubicBezTo>
                  <a:cubicBezTo>
                    <a:pt x="308178" y="241668"/>
                    <a:pt x="308057" y="245473"/>
                    <a:pt x="307478" y="258163"/>
                  </a:cubicBezTo>
                  <a:cubicBezTo>
                    <a:pt x="306941" y="269894"/>
                    <a:pt x="304981" y="276263"/>
                    <a:pt x="303334" y="280502"/>
                  </a:cubicBezTo>
                  <a:cubicBezTo>
                    <a:pt x="299287" y="290996"/>
                    <a:pt x="290993" y="299290"/>
                    <a:pt x="280499" y="303337"/>
                  </a:cubicBezTo>
                  <a:cubicBezTo>
                    <a:pt x="276260" y="304987"/>
                    <a:pt x="269888" y="306947"/>
                    <a:pt x="258157" y="307481"/>
                  </a:cubicBezTo>
                  <a:cubicBezTo>
                    <a:pt x="245473" y="308060"/>
                    <a:pt x="241668" y="308181"/>
                    <a:pt x="209536" y="308181"/>
                  </a:cubicBezTo>
                  <a:cubicBezTo>
                    <a:pt x="177405" y="308181"/>
                    <a:pt x="173603" y="308060"/>
                    <a:pt x="160917" y="307481"/>
                  </a:cubicBezTo>
                  <a:cubicBezTo>
                    <a:pt x="149186" y="306947"/>
                    <a:pt x="142814" y="304987"/>
                    <a:pt x="138574" y="303337"/>
                  </a:cubicBezTo>
                  <a:cubicBezTo>
                    <a:pt x="133346" y="301409"/>
                    <a:pt x="128621" y="298334"/>
                    <a:pt x="124739" y="294337"/>
                  </a:cubicBezTo>
                  <a:cubicBezTo>
                    <a:pt x="120743" y="290456"/>
                    <a:pt x="117670" y="285730"/>
                    <a:pt x="115739" y="280502"/>
                  </a:cubicBezTo>
                  <a:cubicBezTo>
                    <a:pt x="114092" y="276263"/>
                    <a:pt x="112132" y="269894"/>
                    <a:pt x="111598" y="258163"/>
                  </a:cubicBezTo>
                  <a:cubicBezTo>
                    <a:pt x="111020" y="245473"/>
                    <a:pt x="110895" y="241668"/>
                    <a:pt x="110895" y="209542"/>
                  </a:cubicBezTo>
                  <a:cubicBezTo>
                    <a:pt x="110895" y="177412"/>
                    <a:pt x="111020" y="173607"/>
                    <a:pt x="111598" y="160921"/>
                  </a:cubicBezTo>
                  <a:cubicBezTo>
                    <a:pt x="112132" y="149189"/>
                    <a:pt x="114092" y="142817"/>
                    <a:pt x="115739" y="138577"/>
                  </a:cubicBezTo>
                  <a:cubicBezTo>
                    <a:pt x="117670" y="133349"/>
                    <a:pt x="120746" y="128624"/>
                    <a:pt x="124742" y="124742"/>
                  </a:cubicBezTo>
                  <a:cubicBezTo>
                    <a:pt x="128621" y="120746"/>
                    <a:pt x="133350" y="117670"/>
                    <a:pt x="138577" y="115742"/>
                  </a:cubicBezTo>
                  <a:cubicBezTo>
                    <a:pt x="142814" y="114095"/>
                    <a:pt x="149186" y="112135"/>
                    <a:pt x="160917" y="111598"/>
                  </a:cubicBezTo>
                  <a:cubicBezTo>
                    <a:pt x="173603" y="111019"/>
                    <a:pt x="177408" y="110898"/>
                    <a:pt x="209539" y="110898"/>
                  </a:cubicBezTo>
                  <a:close/>
                  <a:moveTo>
                    <a:pt x="209538" y="89217"/>
                  </a:moveTo>
                  <a:cubicBezTo>
                    <a:pt x="176861" y="89217"/>
                    <a:pt x="172762" y="89358"/>
                    <a:pt x="159932" y="89943"/>
                  </a:cubicBezTo>
                  <a:cubicBezTo>
                    <a:pt x="147123" y="90528"/>
                    <a:pt x="138379" y="92562"/>
                    <a:pt x="130724" y="95535"/>
                  </a:cubicBezTo>
                  <a:cubicBezTo>
                    <a:pt x="122696" y="98556"/>
                    <a:pt x="115422" y="103292"/>
                    <a:pt x="109414" y="109414"/>
                  </a:cubicBezTo>
                  <a:cubicBezTo>
                    <a:pt x="103292" y="115422"/>
                    <a:pt x="98553" y="122696"/>
                    <a:pt x="95532" y="130724"/>
                  </a:cubicBezTo>
                  <a:cubicBezTo>
                    <a:pt x="92558" y="138379"/>
                    <a:pt x="90525" y="147123"/>
                    <a:pt x="89943" y="159932"/>
                  </a:cubicBezTo>
                  <a:cubicBezTo>
                    <a:pt x="89355" y="172762"/>
                    <a:pt x="89217" y="176861"/>
                    <a:pt x="89217" y="209538"/>
                  </a:cubicBezTo>
                  <a:cubicBezTo>
                    <a:pt x="89217" y="242214"/>
                    <a:pt x="89355" y="246313"/>
                    <a:pt x="89946" y="259147"/>
                  </a:cubicBezTo>
                  <a:cubicBezTo>
                    <a:pt x="90528" y="271952"/>
                    <a:pt x="92565" y="280700"/>
                    <a:pt x="95538" y="288351"/>
                  </a:cubicBezTo>
                  <a:cubicBezTo>
                    <a:pt x="98560" y="296379"/>
                    <a:pt x="103295" y="303653"/>
                    <a:pt x="109414" y="309661"/>
                  </a:cubicBezTo>
                  <a:cubicBezTo>
                    <a:pt x="115425" y="315783"/>
                    <a:pt x="122696" y="320519"/>
                    <a:pt x="130728" y="323540"/>
                  </a:cubicBezTo>
                  <a:cubicBezTo>
                    <a:pt x="138379" y="326514"/>
                    <a:pt x="147126" y="328547"/>
                    <a:pt x="159932" y="329132"/>
                  </a:cubicBezTo>
                  <a:cubicBezTo>
                    <a:pt x="172765" y="329717"/>
                    <a:pt x="176861" y="329858"/>
                    <a:pt x="209541" y="329858"/>
                  </a:cubicBezTo>
                  <a:cubicBezTo>
                    <a:pt x="242217" y="329858"/>
                    <a:pt x="246316" y="329717"/>
                    <a:pt x="259147" y="329132"/>
                  </a:cubicBezTo>
                  <a:cubicBezTo>
                    <a:pt x="271952" y="328547"/>
                    <a:pt x="280700" y="326514"/>
                    <a:pt x="288351" y="323540"/>
                  </a:cubicBezTo>
                  <a:cubicBezTo>
                    <a:pt x="304513" y="317289"/>
                    <a:pt x="317289" y="304513"/>
                    <a:pt x="323540" y="288351"/>
                  </a:cubicBezTo>
                  <a:cubicBezTo>
                    <a:pt x="326514" y="280696"/>
                    <a:pt x="328550" y="271952"/>
                    <a:pt x="329132" y="259143"/>
                  </a:cubicBezTo>
                  <a:cubicBezTo>
                    <a:pt x="329720" y="246313"/>
                    <a:pt x="329858" y="242214"/>
                    <a:pt x="329858" y="209538"/>
                  </a:cubicBezTo>
                  <a:cubicBezTo>
                    <a:pt x="329858" y="176861"/>
                    <a:pt x="329720" y="172762"/>
                    <a:pt x="329135" y="159932"/>
                  </a:cubicBezTo>
                  <a:cubicBezTo>
                    <a:pt x="328550" y="147123"/>
                    <a:pt x="326517" y="138379"/>
                    <a:pt x="323540" y="130724"/>
                  </a:cubicBezTo>
                  <a:cubicBezTo>
                    <a:pt x="320522" y="122696"/>
                    <a:pt x="315783" y="115425"/>
                    <a:pt x="309664" y="109414"/>
                  </a:cubicBezTo>
                  <a:cubicBezTo>
                    <a:pt x="303653" y="103292"/>
                    <a:pt x="296379" y="98553"/>
                    <a:pt x="288351" y="95532"/>
                  </a:cubicBezTo>
                  <a:cubicBezTo>
                    <a:pt x="280696" y="92562"/>
                    <a:pt x="271952" y="90528"/>
                    <a:pt x="259143" y="89946"/>
                  </a:cubicBezTo>
                  <a:cubicBezTo>
                    <a:pt x="246313" y="89358"/>
                    <a:pt x="242214" y="89217"/>
                    <a:pt x="209538" y="89217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928D7B-6E6A-423D-BA51-982C5D4FCE76}"/>
                </a:ext>
              </a:extLst>
            </p:cNvPr>
            <p:cNvSpPr txBox="1"/>
            <p:nvPr/>
          </p:nvSpPr>
          <p:spPr>
            <a:xfrm>
              <a:off x="5603793" y="6363884"/>
              <a:ext cx="1360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@Companytext</a:t>
              </a:r>
              <a:endParaRPr lang="id-ID" sz="1100" b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2FF4AD3-5A77-4400-AE51-C01C86800993}"/>
              </a:ext>
            </a:extLst>
          </p:cNvPr>
          <p:cNvSpPr txBox="1"/>
          <p:nvPr userDrawn="1"/>
        </p:nvSpPr>
        <p:spPr>
          <a:xfrm>
            <a:off x="9992871" y="73792"/>
            <a:ext cx="18641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5400" i="0" smtClean="0">
                <a:solidFill>
                  <a:schemeClr val="bg1">
                    <a:alpha val="2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600" i="0" dirty="0">
              <a:solidFill>
                <a:schemeClr val="bg1">
                  <a:alpha val="2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38E990-75A4-4250-B89C-52F30AABBE98}"/>
              </a:ext>
            </a:extLst>
          </p:cNvPr>
          <p:cNvGrpSpPr/>
          <p:nvPr userDrawn="1"/>
        </p:nvGrpSpPr>
        <p:grpSpPr>
          <a:xfrm flipH="1" flipV="1">
            <a:off x="11404150" y="6070150"/>
            <a:ext cx="787849" cy="787849"/>
            <a:chOff x="0" y="0"/>
            <a:chExt cx="1055688" cy="105568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F409E3A8-8001-4E78-8AAF-458B68831297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69F7E4E-30D3-48AB-BA3D-BF2777C649A1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7" y="50962"/>
            <a:ext cx="898042" cy="7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D2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940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E3387-1020-4329-84EA-B718F6780E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2253" y="0"/>
            <a:ext cx="5387494" cy="6858000"/>
          </a:xfrm>
          <a:custGeom>
            <a:avLst/>
            <a:gdLst>
              <a:gd name="connsiteX0" fmla="*/ 0 w 5387494"/>
              <a:gd name="connsiteY0" fmla="*/ 0 h 6858000"/>
              <a:gd name="connsiteX1" fmla="*/ 5387494 w 5387494"/>
              <a:gd name="connsiteY1" fmla="*/ 0 h 6858000"/>
              <a:gd name="connsiteX2" fmla="*/ 5387494 w 5387494"/>
              <a:gd name="connsiteY2" fmla="*/ 6858000 h 6858000"/>
              <a:gd name="connsiteX3" fmla="*/ 0 w 53874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494" h="6858000">
                <a:moveTo>
                  <a:pt x="0" y="0"/>
                </a:moveTo>
                <a:lnTo>
                  <a:pt x="5387494" y="0"/>
                </a:lnTo>
                <a:lnTo>
                  <a:pt x="5387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EE8378-F2D6-423F-9D9A-48A0C82E6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23294" y="2299531"/>
            <a:ext cx="3745415" cy="2258938"/>
          </a:xfrm>
          <a:custGeom>
            <a:avLst/>
            <a:gdLst>
              <a:gd name="connsiteX0" fmla="*/ 0 w 3745415"/>
              <a:gd name="connsiteY0" fmla="*/ 0 h 2258938"/>
              <a:gd name="connsiteX1" fmla="*/ 3745415 w 3745415"/>
              <a:gd name="connsiteY1" fmla="*/ 0 h 2258938"/>
              <a:gd name="connsiteX2" fmla="*/ 3745415 w 3745415"/>
              <a:gd name="connsiteY2" fmla="*/ 2258938 h 2258938"/>
              <a:gd name="connsiteX3" fmla="*/ 0 w 3745415"/>
              <a:gd name="connsiteY3" fmla="*/ 2258938 h 225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415" h="2258938">
                <a:moveTo>
                  <a:pt x="0" y="0"/>
                </a:moveTo>
                <a:lnTo>
                  <a:pt x="3745415" y="0"/>
                </a:lnTo>
                <a:lnTo>
                  <a:pt x="3745415" y="2258938"/>
                </a:lnTo>
                <a:lnTo>
                  <a:pt x="0" y="225893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76200">
            <a:solidFill>
              <a:schemeClr val="bg1"/>
            </a:solidFill>
          </a:ln>
          <a:effectLst>
            <a:outerShdw blurRad="1270000" dist="266700" dir="5400000" sx="93000" sy="93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F3FD45-4D94-4EB3-90D2-EA9E26F34A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43024" y="1174588"/>
            <a:ext cx="2393289" cy="3129269"/>
          </a:xfrm>
          <a:custGeom>
            <a:avLst/>
            <a:gdLst>
              <a:gd name="connsiteX0" fmla="*/ 0 w 2393289"/>
              <a:gd name="connsiteY0" fmla="*/ 0 h 3129269"/>
              <a:gd name="connsiteX1" fmla="*/ 2393289 w 2393289"/>
              <a:gd name="connsiteY1" fmla="*/ 0 h 3129269"/>
              <a:gd name="connsiteX2" fmla="*/ 2393289 w 2393289"/>
              <a:gd name="connsiteY2" fmla="*/ 3129269 h 3129269"/>
              <a:gd name="connsiteX3" fmla="*/ 0 w 2393289"/>
              <a:gd name="connsiteY3" fmla="*/ 3129269 h 312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289" h="3129269">
                <a:moveTo>
                  <a:pt x="0" y="0"/>
                </a:moveTo>
                <a:lnTo>
                  <a:pt x="2393289" y="0"/>
                </a:lnTo>
                <a:lnTo>
                  <a:pt x="2393289" y="3129269"/>
                </a:lnTo>
                <a:lnTo>
                  <a:pt x="0" y="3129269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76200">
            <a:solidFill>
              <a:schemeClr val="bg1"/>
            </a:solidFill>
          </a:ln>
          <a:effectLst>
            <a:outerShdw blurRad="838200" dist="215900" dir="5400000" sx="93000" sy="93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937D72-4DCE-4124-9637-C765EA1FEB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5689" y="2554145"/>
            <a:ext cx="2393289" cy="3129269"/>
          </a:xfrm>
          <a:custGeom>
            <a:avLst/>
            <a:gdLst>
              <a:gd name="connsiteX0" fmla="*/ 0 w 2393289"/>
              <a:gd name="connsiteY0" fmla="*/ 0 h 3129269"/>
              <a:gd name="connsiteX1" fmla="*/ 2393289 w 2393289"/>
              <a:gd name="connsiteY1" fmla="*/ 0 h 3129269"/>
              <a:gd name="connsiteX2" fmla="*/ 2393289 w 2393289"/>
              <a:gd name="connsiteY2" fmla="*/ 3129269 h 3129269"/>
              <a:gd name="connsiteX3" fmla="*/ 0 w 2393289"/>
              <a:gd name="connsiteY3" fmla="*/ 3129269 h 312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289" h="3129269">
                <a:moveTo>
                  <a:pt x="0" y="0"/>
                </a:moveTo>
                <a:lnTo>
                  <a:pt x="2393289" y="0"/>
                </a:lnTo>
                <a:lnTo>
                  <a:pt x="2393289" y="3129269"/>
                </a:lnTo>
                <a:lnTo>
                  <a:pt x="0" y="3129269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76200">
            <a:solidFill>
              <a:schemeClr val="bg1"/>
            </a:solidFill>
          </a:ln>
          <a:effectLst>
            <a:outerShdw blurRad="838200" dist="215900" dir="5400000" sx="93000" sy="93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rgbClr val="F6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42A093-6B43-4874-8B92-CB202150C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3292" y="3643039"/>
            <a:ext cx="3745415" cy="2258938"/>
          </a:xfrm>
          <a:custGeom>
            <a:avLst/>
            <a:gdLst>
              <a:gd name="connsiteX0" fmla="*/ 0 w 3745415"/>
              <a:gd name="connsiteY0" fmla="*/ 0 h 2258938"/>
              <a:gd name="connsiteX1" fmla="*/ 3745415 w 3745415"/>
              <a:gd name="connsiteY1" fmla="*/ 0 h 2258938"/>
              <a:gd name="connsiteX2" fmla="*/ 3745415 w 3745415"/>
              <a:gd name="connsiteY2" fmla="*/ 2258938 h 2258938"/>
              <a:gd name="connsiteX3" fmla="*/ 0 w 3745415"/>
              <a:gd name="connsiteY3" fmla="*/ 2258938 h 225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415" h="2258938">
                <a:moveTo>
                  <a:pt x="0" y="0"/>
                </a:moveTo>
                <a:lnTo>
                  <a:pt x="3745415" y="0"/>
                </a:lnTo>
                <a:lnTo>
                  <a:pt x="3745415" y="2258938"/>
                </a:lnTo>
                <a:lnTo>
                  <a:pt x="0" y="2258938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9B4E54-B03C-42D9-AE0F-7825C4D737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1623" y="956024"/>
            <a:ext cx="3745415" cy="2258938"/>
          </a:xfrm>
          <a:custGeom>
            <a:avLst/>
            <a:gdLst>
              <a:gd name="connsiteX0" fmla="*/ 0 w 3745415"/>
              <a:gd name="connsiteY0" fmla="*/ 0 h 2258938"/>
              <a:gd name="connsiteX1" fmla="*/ 3745415 w 3745415"/>
              <a:gd name="connsiteY1" fmla="*/ 0 h 2258938"/>
              <a:gd name="connsiteX2" fmla="*/ 3745415 w 3745415"/>
              <a:gd name="connsiteY2" fmla="*/ 2258938 h 2258938"/>
              <a:gd name="connsiteX3" fmla="*/ 0 w 3745415"/>
              <a:gd name="connsiteY3" fmla="*/ 2258938 h 225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415" h="2258938">
                <a:moveTo>
                  <a:pt x="0" y="0"/>
                </a:moveTo>
                <a:lnTo>
                  <a:pt x="3745415" y="0"/>
                </a:lnTo>
                <a:lnTo>
                  <a:pt x="3745415" y="2258938"/>
                </a:lnTo>
                <a:lnTo>
                  <a:pt x="0" y="2258938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9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bg>
      <p:bgPr>
        <a:solidFill>
          <a:srgbClr val="F6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9FB216-00CD-4AD3-B9CE-7FDD3A06F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4963" y="3643039"/>
            <a:ext cx="3745415" cy="2258938"/>
          </a:xfrm>
          <a:custGeom>
            <a:avLst/>
            <a:gdLst>
              <a:gd name="connsiteX0" fmla="*/ 0 w 3745415"/>
              <a:gd name="connsiteY0" fmla="*/ 0 h 2258938"/>
              <a:gd name="connsiteX1" fmla="*/ 3745415 w 3745415"/>
              <a:gd name="connsiteY1" fmla="*/ 0 h 2258938"/>
              <a:gd name="connsiteX2" fmla="*/ 3745415 w 3745415"/>
              <a:gd name="connsiteY2" fmla="*/ 2258938 h 2258938"/>
              <a:gd name="connsiteX3" fmla="*/ 0 w 3745415"/>
              <a:gd name="connsiteY3" fmla="*/ 2258938 h 225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415" h="2258938">
                <a:moveTo>
                  <a:pt x="0" y="0"/>
                </a:moveTo>
                <a:lnTo>
                  <a:pt x="3745415" y="0"/>
                </a:lnTo>
                <a:lnTo>
                  <a:pt x="3745415" y="2258938"/>
                </a:lnTo>
                <a:lnTo>
                  <a:pt x="0" y="2258938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862062-427F-44D7-BB11-23FACF25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23294" y="956024"/>
            <a:ext cx="3745415" cy="2258938"/>
          </a:xfrm>
          <a:custGeom>
            <a:avLst/>
            <a:gdLst>
              <a:gd name="connsiteX0" fmla="*/ 0 w 3745415"/>
              <a:gd name="connsiteY0" fmla="*/ 0 h 2258938"/>
              <a:gd name="connsiteX1" fmla="*/ 3745415 w 3745415"/>
              <a:gd name="connsiteY1" fmla="*/ 0 h 2258938"/>
              <a:gd name="connsiteX2" fmla="*/ 3745415 w 3745415"/>
              <a:gd name="connsiteY2" fmla="*/ 2258938 h 2258938"/>
              <a:gd name="connsiteX3" fmla="*/ 0 w 3745415"/>
              <a:gd name="connsiteY3" fmla="*/ 2258938 h 225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415" h="2258938">
                <a:moveTo>
                  <a:pt x="0" y="0"/>
                </a:moveTo>
                <a:lnTo>
                  <a:pt x="3745415" y="0"/>
                </a:lnTo>
                <a:lnTo>
                  <a:pt x="3745415" y="2258938"/>
                </a:lnTo>
                <a:lnTo>
                  <a:pt x="0" y="2258938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E798E6-5BB0-4F28-9B73-37639478B7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1624" y="3643038"/>
            <a:ext cx="3745415" cy="2258938"/>
          </a:xfrm>
          <a:custGeom>
            <a:avLst/>
            <a:gdLst>
              <a:gd name="connsiteX0" fmla="*/ 0 w 3745415"/>
              <a:gd name="connsiteY0" fmla="*/ 0 h 2258938"/>
              <a:gd name="connsiteX1" fmla="*/ 3745415 w 3745415"/>
              <a:gd name="connsiteY1" fmla="*/ 0 h 2258938"/>
              <a:gd name="connsiteX2" fmla="*/ 3745415 w 3745415"/>
              <a:gd name="connsiteY2" fmla="*/ 2258938 h 2258938"/>
              <a:gd name="connsiteX3" fmla="*/ 0 w 3745415"/>
              <a:gd name="connsiteY3" fmla="*/ 2258938 h 225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415" h="2258938">
                <a:moveTo>
                  <a:pt x="0" y="0"/>
                </a:moveTo>
                <a:lnTo>
                  <a:pt x="3745415" y="0"/>
                </a:lnTo>
                <a:lnTo>
                  <a:pt x="3745415" y="2258938"/>
                </a:lnTo>
                <a:lnTo>
                  <a:pt x="0" y="2258938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7A9384-8331-4376-878B-B1FB27D75D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3159" y="1314117"/>
            <a:ext cx="1946441" cy="1946443"/>
          </a:xfrm>
          <a:custGeom>
            <a:avLst/>
            <a:gdLst>
              <a:gd name="connsiteX0" fmla="*/ 0 w 1946441"/>
              <a:gd name="connsiteY0" fmla="*/ 0 h 1946443"/>
              <a:gd name="connsiteX1" fmla="*/ 1946441 w 1946441"/>
              <a:gd name="connsiteY1" fmla="*/ 0 h 1946443"/>
              <a:gd name="connsiteX2" fmla="*/ 1946441 w 1946441"/>
              <a:gd name="connsiteY2" fmla="*/ 1946443 h 1946443"/>
              <a:gd name="connsiteX3" fmla="*/ 0 w 1946441"/>
              <a:gd name="connsiteY3" fmla="*/ 1946443 h 194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441" h="1946443">
                <a:moveTo>
                  <a:pt x="0" y="0"/>
                </a:moveTo>
                <a:lnTo>
                  <a:pt x="1946441" y="0"/>
                </a:lnTo>
                <a:lnTo>
                  <a:pt x="1946441" y="1946443"/>
                </a:lnTo>
                <a:lnTo>
                  <a:pt x="0" y="1946443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397649-A313-4A76-AC1D-8812AD8E3A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62402" y="3597442"/>
            <a:ext cx="1946441" cy="1946443"/>
          </a:xfrm>
          <a:custGeom>
            <a:avLst/>
            <a:gdLst>
              <a:gd name="connsiteX0" fmla="*/ 0 w 1946441"/>
              <a:gd name="connsiteY0" fmla="*/ 0 h 1946443"/>
              <a:gd name="connsiteX1" fmla="*/ 1946441 w 1946441"/>
              <a:gd name="connsiteY1" fmla="*/ 0 h 1946443"/>
              <a:gd name="connsiteX2" fmla="*/ 1946441 w 1946441"/>
              <a:gd name="connsiteY2" fmla="*/ 1946443 h 1946443"/>
              <a:gd name="connsiteX3" fmla="*/ 0 w 1946441"/>
              <a:gd name="connsiteY3" fmla="*/ 1946443 h 194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441" h="1946443">
                <a:moveTo>
                  <a:pt x="0" y="0"/>
                </a:moveTo>
                <a:lnTo>
                  <a:pt x="1946441" y="0"/>
                </a:lnTo>
                <a:lnTo>
                  <a:pt x="1946441" y="1946443"/>
                </a:lnTo>
                <a:lnTo>
                  <a:pt x="0" y="1946443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C6AEA9D-7FF9-4D60-BC34-14AA47DEC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3159" y="3597442"/>
            <a:ext cx="1946441" cy="1946443"/>
          </a:xfrm>
          <a:custGeom>
            <a:avLst/>
            <a:gdLst>
              <a:gd name="connsiteX0" fmla="*/ 0 w 1946441"/>
              <a:gd name="connsiteY0" fmla="*/ 0 h 1946443"/>
              <a:gd name="connsiteX1" fmla="*/ 1946441 w 1946441"/>
              <a:gd name="connsiteY1" fmla="*/ 0 h 1946443"/>
              <a:gd name="connsiteX2" fmla="*/ 1946441 w 1946441"/>
              <a:gd name="connsiteY2" fmla="*/ 1946443 h 1946443"/>
              <a:gd name="connsiteX3" fmla="*/ 0 w 1946441"/>
              <a:gd name="connsiteY3" fmla="*/ 1946443 h 194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441" h="1946443">
                <a:moveTo>
                  <a:pt x="0" y="0"/>
                </a:moveTo>
                <a:lnTo>
                  <a:pt x="1946441" y="0"/>
                </a:lnTo>
                <a:lnTo>
                  <a:pt x="1946441" y="1946443"/>
                </a:lnTo>
                <a:lnTo>
                  <a:pt x="0" y="1946443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7DE40F-CFFB-40D0-BB1A-638A19BCB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2402" y="1314118"/>
            <a:ext cx="1946441" cy="1946443"/>
          </a:xfrm>
          <a:custGeom>
            <a:avLst/>
            <a:gdLst>
              <a:gd name="connsiteX0" fmla="*/ 0 w 1946441"/>
              <a:gd name="connsiteY0" fmla="*/ 0 h 1946443"/>
              <a:gd name="connsiteX1" fmla="*/ 1946441 w 1946441"/>
              <a:gd name="connsiteY1" fmla="*/ 0 h 1946443"/>
              <a:gd name="connsiteX2" fmla="*/ 1946441 w 1946441"/>
              <a:gd name="connsiteY2" fmla="*/ 1946443 h 1946443"/>
              <a:gd name="connsiteX3" fmla="*/ 0 w 1946441"/>
              <a:gd name="connsiteY3" fmla="*/ 1946443 h 194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441" h="1946443">
                <a:moveTo>
                  <a:pt x="0" y="0"/>
                </a:moveTo>
                <a:lnTo>
                  <a:pt x="1946441" y="0"/>
                </a:lnTo>
                <a:lnTo>
                  <a:pt x="1946441" y="1946443"/>
                </a:lnTo>
                <a:lnTo>
                  <a:pt x="0" y="1946443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0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BE446D-DF78-4069-A90E-40B100A251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8" y="1255329"/>
            <a:ext cx="10080624" cy="2434269"/>
          </a:xfrm>
          <a:custGeom>
            <a:avLst/>
            <a:gdLst>
              <a:gd name="connsiteX0" fmla="*/ 0 w 10080624"/>
              <a:gd name="connsiteY0" fmla="*/ 0 h 2434269"/>
              <a:gd name="connsiteX1" fmla="*/ 10080624 w 10080624"/>
              <a:gd name="connsiteY1" fmla="*/ 0 h 2434269"/>
              <a:gd name="connsiteX2" fmla="*/ 10080624 w 10080624"/>
              <a:gd name="connsiteY2" fmla="*/ 2434269 h 2434269"/>
              <a:gd name="connsiteX3" fmla="*/ 0 w 10080624"/>
              <a:gd name="connsiteY3" fmla="*/ 2434269 h 243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0624" h="2434269">
                <a:moveTo>
                  <a:pt x="0" y="0"/>
                </a:moveTo>
                <a:lnTo>
                  <a:pt x="10080624" y="0"/>
                </a:lnTo>
                <a:lnTo>
                  <a:pt x="10080624" y="2434269"/>
                </a:lnTo>
                <a:lnTo>
                  <a:pt x="0" y="2434269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A6936B-5FEB-4CF6-B283-247839F98B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8" y="926634"/>
            <a:ext cx="10080624" cy="5004732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495007-5AD7-48B9-8856-BD7CEBFC02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4929" y="3482578"/>
            <a:ext cx="6087071" cy="3375422"/>
          </a:xfrm>
          <a:custGeom>
            <a:avLst/>
            <a:gdLst>
              <a:gd name="connsiteX0" fmla="*/ 0 w 6087071"/>
              <a:gd name="connsiteY0" fmla="*/ 0 h 3375422"/>
              <a:gd name="connsiteX1" fmla="*/ 6087071 w 6087071"/>
              <a:gd name="connsiteY1" fmla="*/ 0 h 3375422"/>
              <a:gd name="connsiteX2" fmla="*/ 6087071 w 6087071"/>
              <a:gd name="connsiteY2" fmla="*/ 3375422 h 3375422"/>
              <a:gd name="connsiteX3" fmla="*/ 0 w 6087071"/>
              <a:gd name="connsiteY3" fmla="*/ 3375422 h 33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071" h="3375422">
                <a:moveTo>
                  <a:pt x="0" y="0"/>
                </a:moveTo>
                <a:lnTo>
                  <a:pt x="6087071" y="0"/>
                </a:lnTo>
                <a:lnTo>
                  <a:pt x="6087071" y="3375422"/>
                </a:lnTo>
                <a:lnTo>
                  <a:pt x="0" y="3375422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FE9390-996D-4871-A0B4-C786B2FAA2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4929" y="0"/>
            <a:ext cx="6087071" cy="3375422"/>
          </a:xfrm>
          <a:custGeom>
            <a:avLst/>
            <a:gdLst>
              <a:gd name="connsiteX0" fmla="*/ 0 w 6087071"/>
              <a:gd name="connsiteY0" fmla="*/ 0 h 3375422"/>
              <a:gd name="connsiteX1" fmla="*/ 6087071 w 6087071"/>
              <a:gd name="connsiteY1" fmla="*/ 0 h 3375422"/>
              <a:gd name="connsiteX2" fmla="*/ 6087071 w 6087071"/>
              <a:gd name="connsiteY2" fmla="*/ 3375422 h 3375422"/>
              <a:gd name="connsiteX3" fmla="*/ 0 w 6087071"/>
              <a:gd name="connsiteY3" fmla="*/ 3375422 h 33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071" h="3375422">
                <a:moveTo>
                  <a:pt x="0" y="0"/>
                </a:moveTo>
                <a:lnTo>
                  <a:pt x="6087071" y="0"/>
                </a:lnTo>
                <a:lnTo>
                  <a:pt x="6087071" y="3375422"/>
                </a:lnTo>
                <a:lnTo>
                  <a:pt x="0" y="3375422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7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E3C271-FD61-4FFB-9574-317DAE4CE7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190750"/>
          </a:xfrm>
          <a:custGeom>
            <a:avLst/>
            <a:gdLst>
              <a:gd name="connsiteX0" fmla="*/ 0 w 12192000"/>
              <a:gd name="connsiteY0" fmla="*/ 0 h 2190750"/>
              <a:gd name="connsiteX1" fmla="*/ 12192000 w 12192000"/>
              <a:gd name="connsiteY1" fmla="*/ 0 h 2190750"/>
              <a:gd name="connsiteX2" fmla="*/ 12192000 w 12192000"/>
              <a:gd name="connsiteY2" fmla="*/ 2190750 h 2190750"/>
              <a:gd name="connsiteX3" fmla="*/ 0 w 12192000"/>
              <a:gd name="connsiteY3" fmla="*/ 2190750 h 21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90750">
                <a:moveTo>
                  <a:pt x="0" y="0"/>
                </a:moveTo>
                <a:lnTo>
                  <a:pt x="12192000" y="0"/>
                </a:lnTo>
                <a:lnTo>
                  <a:pt x="12192000" y="2190750"/>
                </a:lnTo>
                <a:lnTo>
                  <a:pt x="0" y="219075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5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AB63F5C-B388-4466-9FB8-D1AE46EBE5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667250"/>
            <a:ext cx="12192000" cy="2190750"/>
          </a:xfrm>
          <a:custGeom>
            <a:avLst/>
            <a:gdLst>
              <a:gd name="connsiteX0" fmla="*/ 0 w 12192000"/>
              <a:gd name="connsiteY0" fmla="*/ 0 h 2190750"/>
              <a:gd name="connsiteX1" fmla="*/ 12192000 w 12192000"/>
              <a:gd name="connsiteY1" fmla="*/ 0 h 2190750"/>
              <a:gd name="connsiteX2" fmla="*/ 12192000 w 12192000"/>
              <a:gd name="connsiteY2" fmla="*/ 2190750 h 2190750"/>
              <a:gd name="connsiteX3" fmla="*/ 0 w 12192000"/>
              <a:gd name="connsiteY3" fmla="*/ 2190750 h 21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90750">
                <a:moveTo>
                  <a:pt x="0" y="0"/>
                </a:moveTo>
                <a:lnTo>
                  <a:pt x="12192000" y="0"/>
                </a:lnTo>
                <a:lnTo>
                  <a:pt x="12192000" y="2190750"/>
                </a:lnTo>
                <a:lnTo>
                  <a:pt x="0" y="219075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6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32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888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B07610-F3FA-48AE-94E1-BA4C378268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18873" y="0"/>
            <a:ext cx="2918873" cy="6858000"/>
          </a:xfrm>
          <a:custGeom>
            <a:avLst/>
            <a:gdLst>
              <a:gd name="connsiteX0" fmla="*/ 0 w 2918873"/>
              <a:gd name="connsiteY0" fmla="*/ 0 h 6858000"/>
              <a:gd name="connsiteX1" fmla="*/ 2918873 w 2918873"/>
              <a:gd name="connsiteY1" fmla="*/ 0 h 6858000"/>
              <a:gd name="connsiteX2" fmla="*/ 2918873 w 2918873"/>
              <a:gd name="connsiteY2" fmla="*/ 6858000 h 6858000"/>
              <a:gd name="connsiteX3" fmla="*/ 0 w 29188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873" h="6858000">
                <a:moveTo>
                  <a:pt x="0" y="0"/>
                </a:moveTo>
                <a:lnTo>
                  <a:pt x="2918873" y="0"/>
                </a:lnTo>
                <a:lnTo>
                  <a:pt x="29188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9CA9F0-7694-475E-B6E6-D0C2800DF7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73127" y="0"/>
            <a:ext cx="2918873" cy="6858000"/>
          </a:xfrm>
          <a:custGeom>
            <a:avLst/>
            <a:gdLst>
              <a:gd name="connsiteX0" fmla="*/ 0 w 2918873"/>
              <a:gd name="connsiteY0" fmla="*/ 0 h 6858000"/>
              <a:gd name="connsiteX1" fmla="*/ 2918873 w 2918873"/>
              <a:gd name="connsiteY1" fmla="*/ 0 h 6858000"/>
              <a:gd name="connsiteX2" fmla="*/ 2918873 w 2918873"/>
              <a:gd name="connsiteY2" fmla="*/ 6858000 h 6858000"/>
              <a:gd name="connsiteX3" fmla="*/ 0 w 29188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873" h="6858000">
                <a:moveTo>
                  <a:pt x="0" y="0"/>
                </a:moveTo>
                <a:lnTo>
                  <a:pt x="2918873" y="0"/>
                </a:lnTo>
                <a:lnTo>
                  <a:pt x="29188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1F3AB4-5882-4A8C-B899-F22DB8CDCC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18873" cy="6858000"/>
          </a:xfrm>
          <a:custGeom>
            <a:avLst/>
            <a:gdLst>
              <a:gd name="connsiteX0" fmla="*/ 0 w 2918873"/>
              <a:gd name="connsiteY0" fmla="*/ 0 h 6858000"/>
              <a:gd name="connsiteX1" fmla="*/ 2918873 w 2918873"/>
              <a:gd name="connsiteY1" fmla="*/ 0 h 6858000"/>
              <a:gd name="connsiteX2" fmla="*/ 2918873 w 2918873"/>
              <a:gd name="connsiteY2" fmla="*/ 6858000 h 6858000"/>
              <a:gd name="connsiteX3" fmla="*/ 0 w 29188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873" h="6858000">
                <a:moveTo>
                  <a:pt x="0" y="0"/>
                </a:moveTo>
                <a:lnTo>
                  <a:pt x="2918873" y="0"/>
                </a:lnTo>
                <a:lnTo>
                  <a:pt x="29188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01CD13-9EDA-47B0-B6ED-11A00B46E7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9" y="790148"/>
            <a:ext cx="7916556" cy="5277704"/>
          </a:xfrm>
          <a:custGeom>
            <a:avLst/>
            <a:gdLst>
              <a:gd name="connsiteX0" fmla="*/ 0 w 7916556"/>
              <a:gd name="connsiteY0" fmla="*/ 0 h 5277704"/>
              <a:gd name="connsiteX1" fmla="*/ 7916556 w 7916556"/>
              <a:gd name="connsiteY1" fmla="*/ 0 h 5277704"/>
              <a:gd name="connsiteX2" fmla="*/ 7916556 w 7916556"/>
              <a:gd name="connsiteY2" fmla="*/ 5277704 h 5277704"/>
              <a:gd name="connsiteX3" fmla="*/ 0 w 7916556"/>
              <a:gd name="connsiteY3" fmla="*/ 5277704 h 527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6556" h="5277704">
                <a:moveTo>
                  <a:pt x="0" y="0"/>
                </a:moveTo>
                <a:lnTo>
                  <a:pt x="7916556" y="0"/>
                </a:lnTo>
                <a:lnTo>
                  <a:pt x="7916556" y="5277704"/>
                </a:lnTo>
                <a:lnTo>
                  <a:pt x="0" y="527770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0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CBD51D-05B5-4934-82AE-E77B97A43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5674" y="0"/>
            <a:ext cx="8696326" cy="6858000"/>
          </a:xfrm>
          <a:custGeom>
            <a:avLst/>
            <a:gdLst>
              <a:gd name="connsiteX0" fmla="*/ 6870962 w 8696326"/>
              <a:gd name="connsiteY0" fmla="*/ 0 h 6858000"/>
              <a:gd name="connsiteX1" fmla="*/ 8696326 w 8696326"/>
              <a:gd name="connsiteY1" fmla="*/ 0 h 6858000"/>
              <a:gd name="connsiteX2" fmla="*/ 8696326 w 8696326"/>
              <a:gd name="connsiteY2" fmla="*/ 6858000 h 6858000"/>
              <a:gd name="connsiteX3" fmla="*/ 0 w 86963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326" h="6858000">
                <a:moveTo>
                  <a:pt x="6870962" y="0"/>
                </a:moveTo>
                <a:lnTo>
                  <a:pt x="8696326" y="0"/>
                </a:lnTo>
                <a:lnTo>
                  <a:pt x="8696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4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AFBC81-F4BC-476A-A003-FA2C875F31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2"/>
            <a:ext cx="10087898" cy="6858003"/>
          </a:xfrm>
          <a:custGeom>
            <a:avLst/>
            <a:gdLst>
              <a:gd name="connsiteX0" fmla="*/ 0 w 10087898"/>
              <a:gd name="connsiteY0" fmla="*/ 0 h 6858003"/>
              <a:gd name="connsiteX1" fmla="*/ 10087898 w 10087898"/>
              <a:gd name="connsiteY1" fmla="*/ 0 h 6858003"/>
              <a:gd name="connsiteX2" fmla="*/ 3229895 w 10087898"/>
              <a:gd name="connsiteY2" fmla="*/ 6858003 h 6858003"/>
              <a:gd name="connsiteX3" fmla="*/ 0 w 10087898"/>
              <a:gd name="connsiteY3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7898" h="6858003">
                <a:moveTo>
                  <a:pt x="0" y="0"/>
                </a:moveTo>
                <a:lnTo>
                  <a:pt x="10087898" y="0"/>
                </a:lnTo>
                <a:lnTo>
                  <a:pt x="3229895" y="6858003"/>
                </a:lnTo>
                <a:lnTo>
                  <a:pt x="0" y="6858003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80C6DD-2743-46A0-83A9-2A4DCC6A14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715" y="549276"/>
            <a:ext cx="4606921" cy="6308724"/>
          </a:xfrm>
          <a:custGeom>
            <a:avLst/>
            <a:gdLst>
              <a:gd name="connsiteX0" fmla="*/ 0 w 4606921"/>
              <a:gd name="connsiteY0" fmla="*/ 0 h 6308724"/>
              <a:gd name="connsiteX1" fmla="*/ 4606921 w 4606921"/>
              <a:gd name="connsiteY1" fmla="*/ 0 h 6308724"/>
              <a:gd name="connsiteX2" fmla="*/ 4606921 w 4606921"/>
              <a:gd name="connsiteY2" fmla="*/ 6308724 h 6308724"/>
              <a:gd name="connsiteX3" fmla="*/ 0 w 4606921"/>
              <a:gd name="connsiteY3" fmla="*/ 6308724 h 63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6921" h="6308724">
                <a:moveTo>
                  <a:pt x="0" y="0"/>
                </a:moveTo>
                <a:lnTo>
                  <a:pt x="4606921" y="0"/>
                </a:lnTo>
                <a:lnTo>
                  <a:pt x="4606921" y="6308724"/>
                </a:lnTo>
                <a:lnTo>
                  <a:pt x="0" y="6308724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266700" dir="5400000" sx="93000" sy="93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9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AC7380-AF7D-4131-892D-A493B2FDC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12192000" cy="5631543"/>
          </a:xfrm>
          <a:custGeom>
            <a:avLst/>
            <a:gdLst>
              <a:gd name="connsiteX0" fmla="*/ 0 w 12192000"/>
              <a:gd name="connsiteY0" fmla="*/ 0 h 5631543"/>
              <a:gd name="connsiteX1" fmla="*/ 12192000 w 12192000"/>
              <a:gd name="connsiteY1" fmla="*/ 0 h 5631543"/>
              <a:gd name="connsiteX2" fmla="*/ 6096000 w 12192000"/>
              <a:gd name="connsiteY2" fmla="*/ 5631543 h 563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5631543">
                <a:moveTo>
                  <a:pt x="0" y="0"/>
                </a:moveTo>
                <a:lnTo>
                  <a:pt x="12192000" y="0"/>
                </a:lnTo>
                <a:lnTo>
                  <a:pt x="6096000" y="5631543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49200B-DE75-40FB-966E-9FE71AC051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67300"/>
          </a:xfrm>
          <a:custGeom>
            <a:avLst/>
            <a:gdLst>
              <a:gd name="connsiteX0" fmla="*/ 0 w 12192000"/>
              <a:gd name="connsiteY0" fmla="*/ 0 h 5067300"/>
              <a:gd name="connsiteX1" fmla="*/ 12192000 w 12192000"/>
              <a:gd name="connsiteY1" fmla="*/ 0 h 5067300"/>
              <a:gd name="connsiteX2" fmla="*/ 12192000 w 12192000"/>
              <a:gd name="connsiteY2" fmla="*/ 5067300 h 5067300"/>
              <a:gd name="connsiteX3" fmla="*/ 0 w 12192000"/>
              <a:gd name="connsiteY3" fmla="*/ 50673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67300">
                <a:moveTo>
                  <a:pt x="0" y="0"/>
                </a:moveTo>
                <a:lnTo>
                  <a:pt x="12192000" y="0"/>
                </a:lnTo>
                <a:lnTo>
                  <a:pt x="12192000" y="5067300"/>
                </a:lnTo>
                <a:lnTo>
                  <a:pt x="0" y="50673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8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7A8079-37C5-4761-ABDA-829B11C84A36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AD2E169-7B81-4853-A895-87A17DCFA07D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D7DE77C6-6AA4-474D-B957-0C631996C01E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7B275AE-4C3F-48B9-949A-75F8E393B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7458" y="1945376"/>
            <a:ext cx="2928868" cy="1770276"/>
          </a:xfrm>
          <a:custGeom>
            <a:avLst/>
            <a:gdLst>
              <a:gd name="connsiteX0" fmla="*/ 0 w 2928868"/>
              <a:gd name="connsiteY0" fmla="*/ 0 h 1770276"/>
              <a:gd name="connsiteX1" fmla="*/ 2928868 w 2928868"/>
              <a:gd name="connsiteY1" fmla="*/ 0 h 1770276"/>
              <a:gd name="connsiteX2" fmla="*/ 2928868 w 2928868"/>
              <a:gd name="connsiteY2" fmla="*/ 1770276 h 1770276"/>
              <a:gd name="connsiteX3" fmla="*/ 0 w 2928868"/>
              <a:gd name="connsiteY3" fmla="*/ 1770276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868" h="1770276">
                <a:moveTo>
                  <a:pt x="0" y="0"/>
                </a:moveTo>
                <a:lnTo>
                  <a:pt x="2928868" y="0"/>
                </a:lnTo>
                <a:lnTo>
                  <a:pt x="2928868" y="1770276"/>
                </a:lnTo>
                <a:lnTo>
                  <a:pt x="0" y="177027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4702F9-B886-457D-91CC-EFF596BD40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82613" y="1945376"/>
            <a:ext cx="2928868" cy="1770276"/>
          </a:xfrm>
          <a:custGeom>
            <a:avLst/>
            <a:gdLst>
              <a:gd name="connsiteX0" fmla="*/ 0 w 2928868"/>
              <a:gd name="connsiteY0" fmla="*/ 0 h 1770276"/>
              <a:gd name="connsiteX1" fmla="*/ 2928868 w 2928868"/>
              <a:gd name="connsiteY1" fmla="*/ 0 h 1770276"/>
              <a:gd name="connsiteX2" fmla="*/ 2928868 w 2928868"/>
              <a:gd name="connsiteY2" fmla="*/ 1770276 h 1770276"/>
              <a:gd name="connsiteX3" fmla="*/ 0 w 2928868"/>
              <a:gd name="connsiteY3" fmla="*/ 1770276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868" h="1770276">
                <a:moveTo>
                  <a:pt x="0" y="0"/>
                </a:moveTo>
                <a:lnTo>
                  <a:pt x="2928868" y="0"/>
                </a:lnTo>
                <a:lnTo>
                  <a:pt x="2928868" y="1770276"/>
                </a:lnTo>
                <a:lnTo>
                  <a:pt x="0" y="177027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CD3272-BEFD-4975-AAB4-E62984DEAC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96405" y="1945376"/>
            <a:ext cx="2928868" cy="1770276"/>
          </a:xfrm>
          <a:custGeom>
            <a:avLst/>
            <a:gdLst>
              <a:gd name="connsiteX0" fmla="*/ 0 w 2928868"/>
              <a:gd name="connsiteY0" fmla="*/ 0 h 1770276"/>
              <a:gd name="connsiteX1" fmla="*/ 2928868 w 2928868"/>
              <a:gd name="connsiteY1" fmla="*/ 0 h 1770276"/>
              <a:gd name="connsiteX2" fmla="*/ 2928868 w 2928868"/>
              <a:gd name="connsiteY2" fmla="*/ 1770276 h 1770276"/>
              <a:gd name="connsiteX3" fmla="*/ 0 w 2928868"/>
              <a:gd name="connsiteY3" fmla="*/ 1770276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868" h="1770276">
                <a:moveTo>
                  <a:pt x="0" y="0"/>
                </a:moveTo>
                <a:lnTo>
                  <a:pt x="2928868" y="0"/>
                </a:lnTo>
                <a:lnTo>
                  <a:pt x="2928868" y="1770276"/>
                </a:lnTo>
                <a:lnTo>
                  <a:pt x="0" y="177027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085F237-3518-4D65-AB87-3F3A39D3B2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1778" y="1078626"/>
            <a:ext cx="10238447" cy="5779375"/>
          </a:xfrm>
          <a:custGeom>
            <a:avLst/>
            <a:gdLst>
              <a:gd name="connsiteX0" fmla="*/ 5816190 w 10238447"/>
              <a:gd name="connsiteY0" fmla="*/ 0 h 5779375"/>
              <a:gd name="connsiteX1" fmla="*/ 10238447 w 10238447"/>
              <a:gd name="connsiteY1" fmla="*/ 0 h 5779375"/>
              <a:gd name="connsiteX2" fmla="*/ 4422256 w 10238447"/>
              <a:gd name="connsiteY2" fmla="*/ 5779375 h 5779375"/>
              <a:gd name="connsiteX3" fmla="*/ 0 w 10238447"/>
              <a:gd name="connsiteY3" fmla="*/ 5779375 h 57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8447" h="5779375">
                <a:moveTo>
                  <a:pt x="5816190" y="0"/>
                </a:moveTo>
                <a:lnTo>
                  <a:pt x="10238447" y="0"/>
                </a:lnTo>
                <a:lnTo>
                  <a:pt x="4422256" y="5779375"/>
                </a:lnTo>
                <a:lnTo>
                  <a:pt x="0" y="5779375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E5BD76-AEF5-4A16-8246-62C6DDDD39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4032" y="3735844"/>
            <a:ext cx="3713968" cy="2268630"/>
          </a:xfrm>
          <a:custGeom>
            <a:avLst/>
            <a:gdLst>
              <a:gd name="connsiteX0" fmla="*/ 0 w 3867150"/>
              <a:gd name="connsiteY0" fmla="*/ 0 h 2362201"/>
              <a:gd name="connsiteX1" fmla="*/ 3867150 w 3867150"/>
              <a:gd name="connsiteY1" fmla="*/ 0 h 2362201"/>
              <a:gd name="connsiteX2" fmla="*/ 3867150 w 3867150"/>
              <a:gd name="connsiteY2" fmla="*/ 2362201 h 2362201"/>
              <a:gd name="connsiteX3" fmla="*/ 0 w 3867150"/>
              <a:gd name="connsiteY3" fmla="*/ 2362201 h 236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150" h="2362201">
                <a:moveTo>
                  <a:pt x="0" y="0"/>
                </a:moveTo>
                <a:lnTo>
                  <a:pt x="3867150" y="0"/>
                </a:lnTo>
                <a:lnTo>
                  <a:pt x="3867150" y="2362201"/>
                </a:lnTo>
                <a:lnTo>
                  <a:pt x="0" y="2362201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863600" dist="2159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400E0A-6294-4701-842A-1D02EDEFE8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45754" y="853528"/>
            <a:ext cx="3713968" cy="2268630"/>
          </a:xfrm>
          <a:custGeom>
            <a:avLst/>
            <a:gdLst>
              <a:gd name="connsiteX0" fmla="*/ 0 w 3867150"/>
              <a:gd name="connsiteY0" fmla="*/ 0 h 2362201"/>
              <a:gd name="connsiteX1" fmla="*/ 3867150 w 3867150"/>
              <a:gd name="connsiteY1" fmla="*/ 0 h 2362201"/>
              <a:gd name="connsiteX2" fmla="*/ 3867150 w 3867150"/>
              <a:gd name="connsiteY2" fmla="*/ 2362201 h 2362201"/>
              <a:gd name="connsiteX3" fmla="*/ 0 w 3867150"/>
              <a:gd name="connsiteY3" fmla="*/ 2362201 h 236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150" h="2362201">
                <a:moveTo>
                  <a:pt x="0" y="0"/>
                </a:moveTo>
                <a:lnTo>
                  <a:pt x="3867150" y="0"/>
                </a:lnTo>
                <a:lnTo>
                  <a:pt x="3867150" y="2362201"/>
                </a:lnTo>
                <a:lnTo>
                  <a:pt x="0" y="2362201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863600" dist="2159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D025A-4135-482C-A836-FD3000BC53A6}"/>
              </a:ext>
            </a:extLst>
          </p:cNvPr>
          <p:cNvSpPr/>
          <p:nvPr userDrawn="1"/>
        </p:nvSpPr>
        <p:spPr>
          <a:xfrm>
            <a:off x="0" y="0"/>
            <a:ext cx="2623457" cy="6858000"/>
          </a:xfrm>
          <a:prstGeom prst="rect">
            <a:avLst/>
          </a:prstGeom>
          <a:solidFill>
            <a:srgbClr val="273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62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bg>
      <p:bgPr>
        <a:solidFill>
          <a:srgbClr val="F6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0450BA4-8A36-464C-9139-17569C6B1285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CA86602-EDB2-4A3D-8B41-CA9ACBEB4B7C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B4B6E83D-4B9C-4E7A-8219-AED1DD8D4798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243AC8-F6A6-4656-B0CA-8A4088F2FC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6439" y="1062035"/>
            <a:ext cx="934528" cy="934528"/>
          </a:xfrm>
          <a:custGeom>
            <a:avLst/>
            <a:gdLst>
              <a:gd name="connsiteX0" fmla="*/ 467264 w 934528"/>
              <a:gd name="connsiteY0" fmla="*/ 0 h 934528"/>
              <a:gd name="connsiteX1" fmla="*/ 934528 w 934528"/>
              <a:gd name="connsiteY1" fmla="*/ 467264 h 934528"/>
              <a:gd name="connsiteX2" fmla="*/ 467264 w 934528"/>
              <a:gd name="connsiteY2" fmla="*/ 934528 h 934528"/>
              <a:gd name="connsiteX3" fmla="*/ 0 w 934528"/>
              <a:gd name="connsiteY3" fmla="*/ 467264 h 934528"/>
              <a:gd name="connsiteX4" fmla="*/ 467264 w 934528"/>
              <a:gd name="connsiteY4" fmla="*/ 0 h 9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28" h="934528">
                <a:moveTo>
                  <a:pt x="467264" y="0"/>
                </a:moveTo>
                <a:cubicBezTo>
                  <a:pt x="725327" y="0"/>
                  <a:pt x="934528" y="209201"/>
                  <a:pt x="934528" y="467264"/>
                </a:cubicBezTo>
                <a:cubicBezTo>
                  <a:pt x="934528" y="725327"/>
                  <a:pt x="725327" y="934528"/>
                  <a:pt x="467264" y="934528"/>
                </a:cubicBezTo>
                <a:cubicBezTo>
                  <a:pt x="209201" y="934528"/>
                  <a:pt x="0" y="725327"/>
                  <a:pt x="0" y="467264"/>
                </a:cubicBezTo>
                <a:cubicBezTo>
                  <a:pt x="0" y="209201"/>
                  <a:pt x="209201" y="0"/>
                  <a:pt x="467264" y="0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7EB175-7A09-46FB-BB53-2737C42D92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64671" y="1637222"/>
            <a:ext cx="934528" cy="934528"/>
          </a:xfrm>
          <a:custGeom>
            <a:avLst/>
            <a:gdLst>
              <a:gd name="connsiteX0" fmla="*/ 467264 w 934528"/>
              <a:gd name="connsiteY0" fmla="*/ 0 h 934528"/>
              <a:gd name="connsiteX1" fmla="*/ 934528 w 934528"/>
              <a:gd name="connsiteY1" fmla="*/ 467264 h 934528"/>
              <a:gd name="connsiteX2" fmla="*/ 467264 w 934528"/>
              <a:gd name="connsiteY2" fmla="*/ 934528 h 934528"/>
              <a:gd name="connsiteX3" fmla="*/ 0 w 934528"/>
              <a:gd name="connsiteY3" fmla="*/ 467264 h 934528"/>
              <a:gd name="connsiteX4" fmla="*/ 467264 w 934528"/>
              <a:gd name="connsiteY4" fmla="*/ 0 h 9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28" h="934528">
                <a:moveTo>
                  <a:pt x="467264" y="0"/>
                </a:moveTo>
                <a:cubicBezTo>
                  <a:pt x="725327" y="0"/>
                  <a:pt x="934528" y="209201"/>
                  <a:pt x="934528" y="467264"/>
                </a:cubicBezTo>
                <a:cubicBezTo>
                  <a:pt x="934528" y="725327"/>
                  <a:pt x="725327" y="934528"/>
                  <a:pt x="467264" y="934528"/>
                </a:cubicBezTo>
                <a:cubicBezTo>
                  <a:pt x="209201" y="934528"/>
                  <a:pt x="0" y="725327"/>
                  <a:pt x="0" y="467264"/>
                </a:cubicBezTo>
                <a:cubicBezTo>
                  <a:pt x="0" y="209201"/>
                  <a:pt x="209201" y="0"/>
                  <a:pt x="467264" y="0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EB9F784-F3F4-4D68-9E03-E7DFDC596B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8207" y="4218747"/>
            <a:ext cx="934528" cy="934528"/>
          </a:xfrm>
          <a:custGeom>
            <a:avLst/>
            <a:gdLst>
              <a:gd name="connsiteX0" fmla="*/ 467264 w 934528"/>
              <a:gd name="connsiteY0" fmla="*/ 0 h 934528"/>
              <a:gd name="connsiteX1" fmla="*/ 934528 w 934528"/>
              <a:gd name="connsiteY1" fmla="*/ 467264 h 934528"/>
              <a:gd name="connsiteX2" fmla="*/ 467264 w 934528"/>
              <a:gd name="connsiteY2" fmla="*/ 934528 h 934528"/>
              <a:gd name="connsiteX3" fmla="*/ 0 w 934528"/>
              <a:gd name="connsiteY3" fmla="*/ 467264 h 934528"/>
              <a:gd name="connsiteX4" fmla="*/ 467264 w 934528"/>
              <a:gd name="connsiteY4" fmla="*/ 0 h 9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28" h="934528">
                <a:moveTo>
                  <a:pt x="467264" y="0"/>
                </a:moveTo>
                <a:cubicBezTo>
                  <a:pt x="725327" y="0"/>
                  <a:pt x="934528" y="209201"/>
                  <a:pt x="934528" y="467264"/>
                </a:cubicBezTo>
                <a:cubicBezTo>
                  <a:pt x="934528" y="725327"/>
                  <a:pt x="725327" y="934528"/>
                  <a:pt x="467264" y="934528"/>
                </a:cubicBezTo>
                <a:cubicBezTo>
                  <a:pt x="209201" y="934528"/>
                  <a:pt x="0" y="725327"/>
                  <a:pt x="0" y="467264"/>
                </a:cubicBezTo>
                <a:cubicBezTo>
                  <a:pt x="0" y="209201"/>
                  <a:pt x="209201" y="0"/>
                  <a:pt x="467264" y="0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4AF272-45C4-44C2-9B6D-8331BC34E1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6439" y="3643560"/>
            <a:ext cx="934528" cy="934528"/>
          </a:xfrm>
          <a:custGeom>
            <a:avLst/>
            <a:gdLst>
              <a:gd name="connsiteX0" fmla="*/ 467264 w 934528"/>
              <a:gd name="connsiteY0" fmla="*/ 0 h 934528"/>
              <a:gd name="connsiteX1" fmla="*/ 934528 w 934528"/>
              <a:gd name="connsiteY1" fmla="*/ 467264 h 934528"/>
              <a:gd name="connsiteX2" fmla="*/ 467264 w 934528"/>
              <a:gd name="connsiteY2" fmla="*/ 934528 h 934528"/>
              <a:gd name="connsiteX3" fmla="*/ 0 w 934528"/>
              <a:gd name="connsiteY3" fmla="*/ 467264 h 934528"/>
              <a:gd name="connsiteX4" fmla="*/ 467264 w 934528"/>
              <a:gd name="connsiteY4" fmla="*/ 0 h 9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28" h="934528">
                <a:moveTo>
                  <a:pt x="467264" y="0"/>
                </a:moveTo>
                <a:cubicBezTo>
                  <a:pt x="725327" y="0"/>
                  <a:pt x="934528" y="209201"/>
                  <a:pt x="934528" y="467264"/>
                </a:cubicBezTo>
                <a:cubicBezTo>
                  <a:pt x="934528" y="725327"/>
                  <a:pt x="725327" y="934528"/>
                  <a:pt x="467264" y="934528"/>
                </a:cubicBezTo>
                <a:cubicBezTo>
                  <a:pt x="209201" y="934528"/>
                  <a:pt x="0" y="725327"/>
                  <a:pt x="0" y="467264"/>
                </a:cubicBezTo>
                <a:cubicBezTo>
                  <a:pt x="0" y="209201"/>
                  <a:pt x="209201" y="0"/>
                  <a:pt x="467264" y="0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5E8351-C969-4EDF-AB64-4DA7F0A3A4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64671" y="4218747"/>
            <a:ext cx="934528" cy="934528"/>
          </a:xfrm>
          <a:custGeom>
            <a:avLst/>
            <a:gdLst>
              <a:gd name="connsiteX0" fmla="*/ 467264 w 934528"/>
              <a:gd name="connsiteY0" fmla="*/ 0 h 934528"/>
              <a:gd name="connsiteX1" fmla="*/ 934528 w 934528"/>
              <a:gd name="connsiteY1" fmla="*/ 467264 h 934528"/>
              <a:gd name="connsiteX2" fmla="*/ 467264 w 934528"/>
              <a:gd name="connsiteY2" fmla="*/ 934528 h 934528"/>
              <a:gd name="connsiteX3" fmla="*/ 0 w 934528"/>
              <a:gd name="connsiteY3" fmla="*/ 467264 h 934528"/>
              <a:gd name="connsiteX4" fmla="*/ 467264 w 934528"/>
              <a:gd name="connsiteY4" fmla="*/ 0 h 9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28" h="934528">
                <a:moveTo>
                  <a:pt x="467264" y="0"/>
                </a:moveTo>
                <a:cubicBezTo>
                  <a:pt x="725327" y="0"/>
                  <a:pt x="934528" y="209201"/>
                  <a:pt x="934528" y="467264"/>
                </a:cubicBezTo>
                <a:cubicBezTo>
                  <a:pt x="934528" y="725327"/>
                  <a:pt x="725327" y="934528"/>
                  <a:pt x="467264" y="934528"/>
                </a:cubicBezTo>
                <a:cubicBezTo>
                  <a:pt x="209201" y="934528"/>
                  <a:pt x="0" y="725327"/>
                  <a:pt x="0" y="467264"/>
                </a:cubicBezTo>
                <a:cubicBezTo>
                  <a:pt x="0" y="209201"/>
                  <a:pt x="209201" y="0"/>
                  <a:pt x="467264" y="0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B6B537-8DF7-4F38-AA1C-F421E7D10F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8207" y="1637222"/>
            <a:ext cx="934528" cy="934528"/>
          </a:xfrm>
          <a:custGeom>
            <a:avLst/>
            <a:gdLst>
              <a:gd name="connsiteX0" fmla="*/ 467264 w 934528"/>
              <a:gd name="connsiteY0" fmla="*/ 0 h 934528"/>
              <a:gd name="connsiteX1" fmla="*/ 934528 w 934528"/>
              <a:gd name="connsiteY1" fmla="*/ 467264 h 934528"/>
              <a:gd name="connsiteX2" fmla="*/ 467264 w 934528"/>
              <a:gd name="connsiteY2" fmla="*/ 934528 h 934528"/>
              <a:gd name="connsiteX3" fmla="*/ 0 w 934528"/>
              <a:gd name="connsiteY3" fmla="*/ 467264 h 934528"/>
              <a:gd name="connsiteX4" fmla="*/ 467264 w 934528"/>
              <a:gd name="connsiteY4" fmla="*/ 0 h 9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28" h="934528">
                <a:moveTo>
                  <a:pt x="467264" y="0"/>
                </a:moveTo>
                <a:cubicBezTo>
                  <a:pt x="725327" y="0"/>
                  <a:pt x="934528" y="209201"/>
                  <a:pt x="934528" y="467264"/>
                </a:cubicBezTo>
                <a:cubicBezTo>
                  <a:pt x="934528" y="725327"/>
                  <a:pt x="725327" y="934528"/>
                  <a:pt x="467264" y="934528"/>
                </a:cubicBezTo>
                <a:cubicBezTo>
                  <a:pt x="209201" y="934528"/>
                  <a:pt x="0" y="725327"/>
                  <a:pt x="0" y="467264"/>
                </a:cubicBezTo>
                <a:cubicBezTo>
                  <a:pt x="0" y="209201"/>
                  <a:pt x="209201" y="0"/>
                  <a:pt x="467264" y="0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1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0">
              <a:schemeClr val="accent1"/>
            </a:gs>
            <a:gs pos="3500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3537E9-397D-438C-8290-BD2F46135A33}"/>
              </a:ext>
            </a:extLst>
          </p:cNvPr>
          <p:cNvGrpSpPr/>
          <p:nvPr userDrawn="1"/>
        </p:nvGrpSpPr>
        <p:grpSpPr>
          <a:xfrm>
            <a:off x="334963" y="6363884"/>
            <a:ext cx="2201413" cy="261610"/>
            <a:chOff x="4763267" y="6363884"/>
            <a:chExt cx="2201413" cy="261610"/>
          </a:xfrm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EBBBD59F-BAF7-41F2-B1BB-CB41B4BB0B1C}"/>
                </a:ext>
              </a:extLst>
            </p:cNvPr>
            <p:cNvSpPr/>
            <p:nvPr/>
          </p:nvSpPr>
          <p:spPr>
            <a:xfrm>
              <a:off x="5442596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0 w 419075"/>
                <a:gd name="connsiteY1" fmla="*/ 209538 h 419075"/>
                <a:gd name="connsiteX2" fmla="*/ 209538 w 419075"/>
                <a:gd name="connsiteY2" fmla="*/ 419075 h 419075"/>
                <a:gd name="connsiteX3" fmla="*/ 419075 w 419075"/>
                <a:gd name="connsiteY3" fmla="*/ 209538 h 419075"/>
                <a:gd name="connsiteX4" fmla="*/ 209538 w 419075"/>
                <a:gd name="connsiteY4" fmla="*/ 0 h 419075"/>
                <a:gd name="connsiteX5" fmla="*/ 305210 w 419075"/>
                <a:gd name="connsiteY5" fmla="*/ 163375 h 419075"/>
                <a:gd name="connsiteX6" fmla="*/ 305347 w 419075"/>
                <a:gd name="connsiteY6" fmla="*/ 169591 h 419075"/>
                <a:gd name="connsiteX7" fmla="*/ 168507 w 419075"/>
                <a:gd name="connsiteY7" fmla="*/ 306431 h 419075"/>
                <a:gd name="connsiteX8" fmla="*/ 168510 w 419075"/>
                <a:gd name="connsiteY8" fmla="*/ 306431 h 419075"/>
                <a:gd name="connsiteX9" fmla="*/ 168507 w 419075"/>
                <a:gd name="connsiteY9" fmla="*/ 306431 h 419075"/>
                <a:gd name="connsiteX10" fmla="*/ 94787 w 419075"/>
                <a:gd name="connsiteY10" fmla="*/ 284827 h 419075"/>
                <a:gd name="connsiteX11" fmla="*/ 106259 w 419075"/>
                <a:gd name="connsiteY11" fmla="*/ 285492 h 419075"/>
                <a:gd name="connsiteX12" fmla="*/ 165994 w 419075"/>
                <a:gd name="connsiteY12" fmla="*/ 264905 h 419075"/>
                <a:gd name="connsiteX13" fmla="*/ 121062 w 419075"/>
                <a:gd name="connsiteY13" fmla="*/ 231500 h 419075"/>
                <a:gd name="connsiteX14" fmla="*/ 130101 w 419075"/>
                <a:gd name="connsiteY14" fmla="*/ 232369 h 419075"/>
                <a:gd name="connsiteX15" fmla="*/ 142785 w 419075"/>
                <a:gd name="connsiteY15" fmla="*/ 230675 h 419075"/>
                <a:gd name="connsiteX16" fmla="*/ 104200 w 419075"/>
                <a:gd name="connsiteY16" fmla="*/ 183531 h 419075"/>
                <a:gd name="connsiteX17" fmla="*/ 104206 w 419075"/>
                <a:gd name="connsiteY17" fmla="*/ 182917 h 419075"/>
                <a:gd name="connsiteX18" fmla="*/ 125989 w 419075"/>
                <a:gd name="connsiteY18" fmla="*/ 188931 h 419075"/>
                <a:gd name="connsiteX19" fmla="*/ 104587 w 419075"/>
                <a:gd name="connsiteY19" fmla="*/ 148898 h 419075"/>
                <a:gd name="connsiteX20" fmla="*/ 111099 w 419075"/>
                <a:gd name="connsiteY20" fmla="*/ 124723 h 419075"/>
                <a:gd name="connsiteX21" fmla="*/ 210235 w 419075"/>
                <a:gd name="connsiteY21" fmla="*/ 174975 h 419075"/>
                <a:gd name="connsiteX22" fmla="*/ 208984 w 419075"/>
                <a:gd name="connsiteY22" fmla="*/ 164008 h 419075"/>
                <a:gd name="connsiteX23" fmla="*/ 257084 w 419075"/>
                <a:gd name="connsiteY23" fmla="*/ 115918 h 419075"/>
                <a:gd name="connsiteX24" fmla="*/ 292191 w 419075"/>
                <a:gd name="connsiteY24" fmla="*/ 131114 h 419075"/>
                <a:gd name="connsiteX25" fmla="*/ 322731 w 419075"/>
                <a:gd name="connsiteY25" fmla="*/ 119441 h 419075"/>
                <a:gd name="connsiteX26" fmla="*/ 301581 w 419075"/>
                <a:gd name="connsiteY26" fmla="*/ 146043 h 419075"/>
                <a:gd name="connsiteX27" fmla="*/ 329199 w 419075"/>
                <a:gd name="connsiteY27" fmla="*/ 138468 h 419075"/>
                <a:gd name="connsiteX28" fmla="*/ 305210 w 419075"/>
                <a:gd name="connsiteY28" fmla="*/ 163375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93831" y="0"/>
                    <a:pt x="0" y="93831"/>
                    <a:pt x="0" y="209538"/>
                  </a:cubicBezTo>
                  <a:cubicBezTo>
                    <a:pt x="0" y="325244"/>
                    <a:pt x="93831" y="419075"/>
                    <a:pt x="209538" y="419075"/>
                  </a:cubicBezTo>
                  <a:cubicBezTo>
                    <a:pt x="325244" y="419075"/>
                    <a:pt x="419075" y="325244"/>
                    <a:pt x="419075" y="209538"/>
                  </a:cubicBezTo>
                  <a:cubicBezTo>
                    <a:pt x="419075" y="93831"/>
                    <a:pt x="325244" y="0"/>
                    <a:pt x="209538" y="0"/>
                  </a:cubicBezTo>
                  <a:close/>
                  <a:moveTo>
                    <a:pt x="305210" y="163375"/>
                  </a:moveTo>
                  <a:cubicBezTo>
                    <a:pt x="305303" y="165437"/>
                    <a:pt x="305347" y="167509"/>
                    <a:pt x="305347" y="169591"/>
                  </a:cubicBezTo>
                  <a:cubicBezTo>
                    <a:pt x="305347" y="233143"/>
                    <a:pt x="256972" y="306428"/>
                    <a:pt x="168507" y="306431"/>
                  </a:cubicBezTo>
                  <a:lnTo>
                    <a:pt x="168510" y="306431"/>
                  </a:lnTo>
                  <a:lnTo>
                    <a:pt x="168507" y="306431"/>
                  </a:lnTo>
                  <a:cubicBezTo>
                    <a:pt x="141346" y="306431"/>
                    <a:pt x="116071" y="298470"/>
                    <a:pt x="94787" y="284827"/>
                  </a:cubicBezTo>
                  <a:cubicBezTo>
                    <a:pt x="98550" y="285272"/>
                    <a:pt x="102380" y="285492"/>
                    <a:pt x="106259" y="285492"/>
                  </a:cubicBezTo>
                  <a:cubicBezTo>
                    <a:pt x="128793" y="285492"/>
                    <a:pt x="149531" y="277806"/>
                    <a:pt x="165994" y="264905"/>
                  </a:cubicBezTo>
                  <a:cubicBezTo>
                    <a:pt x="144939" y="264515"/>
                    <a:pt x="127188" y="250610"/>
                    <a:pt x="121062" y="231500"/>
                  </a:cubicBezTo>
                  <a:cubicBezTo>
                    <a:pt x="123994" y="232062"/>
                    <a:pt x="127009" y="232369"/>
                    <a:pt x="130101" y="232369"/>
                  </a:cubicBezTo>
                  <a:cubicBezTo>
                    <a:pt x="134491" y="232369"/>
                    <a:pt x="138743" y="231778"/>
                    <a:pt x="142785" y="230675"/>
                  </a:cubicBezTo>
                  <a:cubicBezTo>
                    <a:pt x="120778" y="226269"/>
                    <a:pt x="104200" y="206820"/>
                    <a:pt x="104200" y="183531"/>
                  </a:cubicBezTo>
                  <a:cubicBezTo>
                    <a:pt x="104200" y="183313"/>
                    <a:pt x="104200" y="183118"/>
                    <a:pt x="104206" y="182917"/>
                  </a:cubicBezTo>
                  <a:cubicBezTo>
                    <a:pt x="110687" y="186520"/>
                    <a:pt x="118098" y="188688"/>
                    <a:pt x="125989" y="188931"/>
                  </a:cubicBezTo>
                  <a:cubicBezTo>
                    <a:pt x="113075" y="180314"/>
                    <a:pt x="104587" y="165584"/>
                    <a:pt x="104587" y="148898"/>
                  </a:cubicBezTo>
                  <a:cubicBezTo>
                    <a:pt x="104587" y="140086"/>
                    <a:pt x="106968" y="131831"/>
                    <a:pt x="111099" y="124723"/>
                  </a:cubicBezTo>
                  <a:cubicBezTo>
                    <a:pt x="134817" y="153825"/>
                    <a:pt x="170262" y="172964"/>
                    <a:pt x="210235" y="174975"/>
                  </a:cubicBezTo>
                  <a:cubicBezTo>
                    <a:pt x="209410" y="171451"/>
                    <a:pt x="208984" y="167781"/>
                    <a:pt x="208984" y="164008"/>
                  </a:cubicBezTo>
                  <a:cubicBezTo>
                    <a:pt x="208984" y="137458"/>
                    <a:pt x="230525" y="115918"/>
                    <a:pt x="257084" y="115918"/>
                  </a:cubicBezTo>
                  <a:cubicBezTo>
                    <a:pt x="270919" y="115918"/>
                    <a:pt x="283414" y="121766"/>
                    <a:pt x="292191" y="131114"/>
                  </a:cubicBezTo>
                  <a:cubicBezTo>
                    <a:pt x="303148" y="128953"/>
                    <a:pt x="313437" y="124950"/>
                    <a:pt x="322731" y="119441"/>
                  </a:cubicBezTo>
                  <a:cubicBezTo>
                    <a:pt x="319134" y="130667"/>
                    <a:pt x="311512" y="140086"/>
                    <a:pt x="301581" y="146043"/>
                  </a:cubicBezTo>
                  <a:cubicBezTo>
                    <a:pt x="311310" y="144879"/>
                    <a:pt x="320583" y="142299"/>
                    <a:pt x="329199" y="138468"/>
                  </a:cubicBezTo>
                  <a:cubicBezTo>
                    <a:pt x="322763" y="148114"/>
                    <a:pt x="314600" y="156587"/>
                    <a:pt x="305210" y="163375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3FF5D-2F56-4C60-BF98-80973862655D}"/>
                </a:ext>
              </a:extLst>
            </p:cNvPr>
            <p:cNvSpPr/>
            <p:nvPr/>
          </p:nvSpPr>
          <p:spPr>
            <a:xfrm>
              <a:off x="4763267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419075 w 419075"/>
                <a:gd name="connsiteY1" fmla="*/ 209538 h 419075"/>
                <a:gd name="connsiteX2" fmla="*/ 267376 w 419075"/>
                <a:gd name="connsiteY2" fmla="*/ 410979 h 419075"/>
                <a:gd name="connsiteX3" fmla="*/ 267376 w 419075"/>
                <a:gd name="connsiteY3" fmla="*/ 255911 h 419075"/>
                <a:gd name="connsiteX4" fmla="*/ 312561 w 419075"/>
                <a:gd name="connsiteY4" fmla="*/ 255911 h 419075"/>
                <a:gd name="connsiteX5" fmla="*/ 319332 w 419075"/>
                <a:gd name="connsiteY5" fmla="*/ 203447 h 419075"/>
                <a:gd name="connsiteX6" fmla="*/ 267376 w 419075"/>
                <a:gd name="connsiteY6" fmla="*/ 203447 h 419075"/>
                <a:gd name="connsiteX7" fmla="*/ 267376 w 419075"/>
                <a:gd name="connsiteY7" fmla="*/ 170032 h 419075"/>
                <a:gd name="connsiteX8" fmla="*/ 293313 w 419075"/>
                <a:gd name="connsiteY8" fmla="*/ 144553 h 419075"/>
                <a:gd name="connsiteX9" fmla="*/ 320854 w 419075"/>
                <a:gd name="connsiteY9" fmla="*/ 144553 h 419075"/>
                <a:gd name="connsiteX10" fmla="*/ 320854 w 419075"/>
                <a:gd name="connsiteY10" fmla="*/ 97757 h 419075"/>
                <a:gd name="connsiteX11" fmla="*/ 280495 w 419075"/>
                <a:gd name="connsiteY11" fmla="*/ 95695 h 419075"/>
                <a:gd name="connsiteX12" fmla="*/ 213221 w 419075"/>
                <a:gd name="connsiteY12" fmla="*/ 164839 h 419075"/>
                <a:gd name="connsiteX13" fmla="*/ 213221 w 419075"/>
                <a:gd name="connsiteY13" fmla="*/ 203447 h 419075"/>
                <a:gd name="connsiteX14" fmla="*/ 168203 w 419075"/>
                <a:gd name="connsiteY14" fmla="*/ 203447 h 419075"/>
                <a:gd name="connsiteX15" fmla="*/ 168203 w 419075"/>
                <a:gd name="connsiteY15" fmla="*/ 255911 h 419075"/>
                <a:gd name="connsiteX16" fmla="*/ 213221 w 419075"/>
                <a:gd name="connsiteY16" fmla="*/ 255911 h 419075"/>
                <a:gd name="connsiteX17" fmla="*/ 213221 w 419075"/>
                <a:gd name="connsiteY17" fmla="*/ 419027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05181"/>
                    <a:pt x="354960" y="385871"/>
                    <a:pt x="267376" y="410979"/>
                  </a:cubicBezTo>
                  <a:lnTo>
                    <a:pt x="267376" y="255911"/>
                  </a:lnTo>
                  <a:lnTo>
                    <a:pt x="312561" y="255911"/>
                  </a:lnTo>
                  <a:lnTo>
                    <a:pt x="319332" y="203447"/>
                  </a:lnTo>
                  <a:lnTo>
                    <a:pt x="267376" y="203447"/>
                  </a:lnTo>
                  <a:lnTo>
                    <a:pt x="267376" y="170032"/>
                  </a:lnTo>
                  <a:cubicBezTo>
                    <a:pt x="267376" y="154880"/>
                    <a:pt x="271584" y="144553"/>
                    <a:pt x="293313" y="144553"/>
                  </a:cubicBezTo>
                  <a:lnTo>
                    <a:pt x="320854" y="144553"/>
                  </a:lnTo>
                  <a:lnTo>
                    <a:pt x="320854" y="97757"/>
                  </a:lnTo>
                  <a:cubicBezTo>
                    <a:pt x="316062" y="97121"/>
                    <a:pt x="299621" y="95695"/>
                    <a:pt x="280495" y="95695"/>
                  </a:cubicBezTo>
                  <a:cubicBezTo>
                    <a:pt x="240554" y="95695"/>
                    <a:pt x="213221" y="120065"/>
                    <a:pt x="213221" y="164839"/>
                  </a:cubicBezTo>
                  <a:lnTo>
                    <a:pt x="213221" y="203447"/>
                  </a:lnTo>
                  <a:lnTo>
                    <a:pt x="168203" y="203447"/>
                  </a:lnTo>
                  <a:lnTo>
                    <a:pt x="168203" y="255911"/>
                  </a:lnTo>
                  <a:lnTo>
                    <a:pt x="213221" y="255911"/>
                  </a:lnTo>
                  <a:lnTo>
                    <a:pt x="213221" y="419027"/>
                  </a:lnTo>
                  <a:cubicBezTo>
                    <a:pt x="211993" y="419049"/>
                    <a:pt x="210768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1B2619-AD97-4A19-A0E5-544DFC5CE4E8}"/>
                </a:ext>
              </a:extLst>
            </p:cNvPr>
            <p:cNvSpPr/>
            <p:nvPr/>
          </p:nvSpPr>
          <p:spPr>
            <a:xfrm>
              <a:off x="4989710" y="6433016"/>
              <a:ext cx="149970" cy="149970"/>
            </a:xfrm>
            <a:custGeom>
              <a:avLst/>
              <a:gdLst>
                <a:gd name="connsiteX0" fmla="*/ 183438 w 419075"/>
                <a:gd name="connsiteY0" fmla="*/ 170281 h 419075"/>
                <a:gd name="connsiteX1" fmla="*/ 251599 w 419075"/>
                <a:gd name="connsiteY1" fmla="*/ 209537 h 419075"/>
                <a:gd name="connsiteX2" fmla="*/ 183438 w 419075"/>
                <a:gd name="connsiteY2" fmla="*/ 248794 h 419075"/>
                <a:gd name="connsiteX3" fmla="*/ 209538 w 419075"/>
                <a:gd name="connsiteY3" fmla="*/ 117865 h 419075"/>
                <a:gd name="connsiteX4" fmla="*/ 107080 w 419075"/>
                <a:gd name="connsiteY4" fmla="*/ 123259 h 419075"/>
                <a:gd name="connsiteX5" fmla="*/ 83999 w 419075"/>
                <a:gd name="connsiteY5" fmla="*/ 146554 h 419075"/>
                <a:gd name="connsiteX6" fmla="*/ 78605 w 419075"/>
                <a:gd name="connsiteY6" fmla="*/ 209538 h 419075"/>
                <a:gd name="connsiteX7" fmla="*/ 83999 w 419075"/>
                <a:gd name="connsiteY7" fmla="*/ 272521 h 419075"/>
                <a:gd name="connsiteX8" fmla="*/ 107080 w 419075"/>
                <a:gd name="connsiteY8" fmla="*/ 295602 h 419075"/>
                <a:gd name="connsiteX9" fmla="*/ 209538 w 419075"/>
                <a:gd name="connsiteY9" fmla="*/ 301210 h 419075"/>
                <a:gd name="connsiteX10" fmla="*/ 311995 w 419075"/>
                <a:gd name="connsiteY10" fmla="*/ 295816 h 419075"/>
                <a:gd name="connsiteX11" fmla="*/ 335076 w 419075"/>
                <a:gd name="connsiteY11" fmla="*/ 272738 h 419075"/>
                <a:gd name="connsiteX12" fmla="*/ 340466 w 419075"/>
                <a:gd name="connsiteY12" fmla="*/ 209752 h 419075"/>
                <a:gd name="connsiteX13" fmla="*/ 335076 w 419075"/>
                <a:gd name="connsiteY13" fmla="*/ 146554 h 419075"/>
                <a:gd name="connsiteX14" fmla="*/ 311995 w 419075"/>
                <a:gd name="connsiteY14" fmla="*/ 123473 h 419075"/>
                <a:gd name="connsiteX15" fmla="*/ 209538 w 419075"/>
                <a:gd name="connsiteY15" fmla="*/ 117865 h 419075"/>
                <a:gd name="connsiteX16" fmla="*/ 209538 w 419075"/>
                <a:gd name="connsiteY16" fmla="*/ 0 h 419075"/>
                <a:gd name="connsiteX17" fmla="*/ 419075 w 419075"/>
                <a:gd name="connsiteY17" fmla="*/ 209538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183438" y="170281"/>
                  </a:moveTo>
                  <a:lnTo>
                    <a:pt x="251599" y="209537"/>
                  </a:lnTo>
                  <a:lnTo>
                    <a:pt x="183438" y="248794"/>
                  </a:lnTo>
                  <a:close/>
                  <a:moveTo>
                    <a:pt x="209538" y="117865"/>
                  </a:moveTo>
                  <a:cubicBezTo>
                    <a:pt x="209538" y="117865"/>
                    <a:pt x="127572" y="117865"/>
                    <a:pt x="107080" y="123259"/>
                  </a:cubicBezTo>
                  <a:cubicBezTo>
                    <a:pt x="96079" y="126277"/>
                    <a:pt x="87017" y="135338"/>
                    <a:pt x="83999" y="146554"/>
                  </a:cubicBezTo>
                  <a:cubicBezTo>
                    <a:pt x="78605" y="167046"/>
                    <a:pt x="78605" y="209538"/>
                    <a:pt x="78605" y="209538"/>
                  </a:cubicBezTo>
                  <a:cubicBezTo>
                    <a:pt x="78605" y="209538"/>
                    <a:pt x="78605" y="252247"/>
                    <a:pt x="83999" y="272521"/>
                  </a:cubicBezTo>
                  <a:cubicBezTo>
                    <a:pt x="87021" y="283737"/>
                    <a:pt x="95864" y="292584"/>
                    <a:pt x="107080" y="295602"/>
                  </a:cubicBezTo>
                  <a:cubicBezTo>
                    <a:pt x="127786" y="301210"/>
                    <a:pt x="209538" y="301210"/>
                    <a:pt x="209538" y="301210"/>
                  </a:cubicBezTo>
                  <a:cubicBezTo>
                    <a:pt x="209538" y="301210"/>
                    <a:pt x="291503" y="301210"/>
                    <a:pt x="311995" y="295816"/>
                  </a:cubicBezTo>
                  <a:cubicBezTo>
                    <a:pt x="323211" y="292798"/>
                    <a:pt x="332054" y="283954"/>
                    <a:pt x="335076" y="272738"/>
                  </a:cubicBezTo>
                  <a:cubicBezTo>
                    <a:pt x="340466" y="252247"/>
                    <a:pt x="340466" y="209752"/>
                    <a:pt x="340466" y="209752"/>
                  </a:cubicBezTo>
                  <a:cubicBezTo>
                    <a:pt x="340466" y="209752"/>
                    <a:pt x="340684" y="167046"/>
                    <a:pt x="335076" y="146554"/>
                  </a:cubicBezTo>
                  <a:cubicBezTo>
                    <a:pt x="332054" y="135338"/>
                    <a:pt x="323211" y="126491"/>
                    <a:pt x="311995" y="123473"/>
                  </a:cubicBezTo>
                  <a:cubicBezTo>
                    <a:pt x="291503" y="117865"/>
                    <a:pt x="209538" y="117865"/>
                    <a:pt x="209538" y="117865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E530E0-AEB1-4128-B5B6-2F7129349873}"/>
                </a:ext>
              </a:extLst>
            </p:cNvPr>
            <p:cNvSpPr/>
            <p:nvPr/>
          </p:nvSpPr>
          <p:spPr>
            <a:xfrm>
              <a:off x="5216153" y="6433016"/>
              <a:ext cx="149970" cy="149970"/>
            </a:xfrm>
            <a:custGeom>
              <a:avLst/>
              <a:gdLst>
                <a:gd name="connsiteX0" fmla="*/ 209539 w 419075"/>
                <a:gd name="connsiteY0" fmla="*/ 169431 h 419075"/>
                <a:gd name="connsiteX1" fmla="*/ 249646 w 419075"/>
                <a:gd name="connsiteY1" fmla="*/ 209539 h 419075"/>
                <a:gd name="connsiteX2" fmla="*/ 209539 w 419075"/>
                <a:gd name="connsiteY2" fmla="*/ 249646 h 419075"/>
                <a:gd name="connsiteX3" fmla="*/ 169431 w 419075"/>
                <a:gd name="connsiteY3" fmla="*/ 209539 h 419075"/>
                <a:gd name="connsiteX4" fmla="*/ 209539 w 419075"/>
                <a:gd name="connsiteY4" fmla="*/ 169431 h 419075"/>
                <a:gd name="connsiteX5" fmla="*/ 209539 w 419075"/>
                <a:gd name="connsiteY5" fmla="*/ 147753 h 419075"/>
                <a:gd name="connsiteX6" fmla="*/ 147750 w 419075"/>
                <a:gd name="connsiteY6" fmla="*/ 209539 h 419075"/>
                <a:gd name="connsiteX7" fmla="*/ 209539 w 419075"/>
                <a:gd name="connsiteY7" fmla="*/ 271323 h 419075"/>
                <a:gd name="connsiteX8" fmla="*/ 271323 w 419075"/>
                <a:gd name="connsiteY8" fmla="*/ 209539 h 419075"/>
                <a:gd name="connsiteX9" fmla="*/ 209539 w 419075"/>
                <a:gd name="connsiteY9" fmla="*/ 147753 h 419075"/>
                <a:gd name="connsiteX10" fmla="*/ 273766 w 419075"/>
                <a:gd name="connsiteY10" fmla="*/ 130871 h 419075"/>
                <a:gd name="connsiteX11" fmla="*/ 259327 w 419075"/>
                <a:gd name="connsiteY11" fmla="*/ 145310 h 419075"/>
                <a:gd name="connsiteX12" fmla="*/ 273766 w 419075"/>
                <a:gd name="connsiteY12" fmla="*/ 159749 h 419075"/>
                <a:gd name="connsiteX13" fmla="*/ 288205 w 419075"/>
                <a:gd name="connsiteY13" fmla="*/ 145310 h 419075"/>
                <a:gd name="connsiteX14" fmla="*/ 273766 w 419075"/>
                <a:gd name="connsiteY14" fmla="*/ 130871 h 419075"/>
                <a:gd name="connsiteX15" fmla="*/ 209539 w 419075"/>
                <a:gd name="connsiteY15" fmla="*/ 110898 h 419075"/>
                <a:gd name="connsiteX16" fmla="*/ 258160 w 419075"/>
                <a:gd name="connsiteY16" fmla="*/ 111601 h 419075"/>
                <a:gd name="connsiteX17" fmla="*/ 280499 w 419075"/>
                <a:gd name="connsiteY17" fmla="*/ 115742 h 419075"/>
                <a:gd name="connsiteX18" fmla="*/ 294334 w 419075"/>
                <a:gd name="connsiteY18" fmla="*/ 124742 h 419075"/>
                <a:gd name="connsiteX19" fmla="*/ 303334 w 419075"/>
                <a:gd name="connsiteY19" fmla="*/ 138577 h 419075"/>
                <a:gd name="connsiteX20" fmla="*/ 307478 w 419075"/>
                <a:gd name="connsiteY20" fmla="*/ 160921 h 419075"/>
                <a:gd name="connsiteX21" fmla="*/ 308178 w 419075"/>
                <a:gd name="connsiteY21" fmla="*/ 209542 h 419075"/>
                <a:gd name="connsiteX22" fmla="*/ 307478 w 419075"/>
                <a:gd name="connsiteY22" fmla="*/ 258163 h 419075"/>
                <a:gd name="connsiteX23" fmla="*/ 303334 w 419075"/>
                <a:gd name="connsiteY23" fmla="*/ 280502 h 419075"/>
                <a:gd name="connsiteX24" fmla="*/ 280499 w 419075"/>
                <a:gd name="connsiteY24" fmla="*/ 303337 h 419075"/>
                <a:gd name="connsiteX25" fmla="*/ 258157 w 419075"/>
                <a:gd name="connsiteY25" fmla="*/ 307481 h 419075"/>
                <a:gd name="connsiteX26" fmla="*/ 209536 w 419075"/>
                <a:gd name="connsiteY26" fmla="*/ 308181 h 419075"/>
                <a:gd name="connsiteX27" fmla="*/ 160917 w 419075"/>
                <a:gd name="connsiteY27" fmla="*/ 307481 h 419075"/>
                <a:gd name="connsiteX28" fmla="*/ 138574 w 419075"/>
                <a:gd name="connsiteY28" fmla="*/ 303337 h 419075"/>
                <a:gd name="connsiteX29" fmla="*/ 124739 w 419075"/>
                <a:gd name="connsiteY29" fmla="*/ 294337 h 419075"/>
                <a:gd name="connsiteX30" fmla="*/ 115739 w 419075"/>
                <a:gd name="connsiteY30" fmla="*/ 280502 h 419075"/>
                <a:gd name="connsiteX31" fmla="*/ 111598 w 419075"/>
                <a:gd name="connsiteY31" fmla="*/ 258163 h 419075"/>
                <a:gd name="connsiteX32" fmla="*/ 110895 w 419075"/>
                <a:gd name="connsiteY32" fmla="*/ 209542 h 419075"/>
                <a:gd name="connsiteX33" fmla="*/ 111598 w 419075"/>
                <a:gd name="connsiteY33" fmla="*/ 160921 h 419075"/>
                <a:gd name="connsiteX34" fmla="*/ 115739 w 419075"/>
                <a:gd name="connsiteY34" fmla="*/ 138577 h 419075"/>
                <a:gd name="connsiteX35" fmla="*/ 124742 w 419075"/>
                <a:gd name="connsiteY35" fmla="*/ 124742 h 419075"/>
                <a:gd name="connsiteX36" fmla="*/ 138577 w 419075"/>
                <a:gd name="connsiteY36" fmla="*/ 115742 h 419075"/>
                <a:gd name="connsiteX37" fmla="*/ 160917 w 419075"/>
                <a:gd name="connsiteY37" fmla="*/ 111598 h 419075"/>
                <a:gd name="connsiteX38" fmla="*/ 209539 w 419075"/>
                <a:gd name="connsiteY38" fmla="*/ 110898 h 419075"/>
                <a:gd name="connsiteX39" fmla="*/ 209538 w 419075"/>
                <a:gd name="connsiteY39" fmla="*/ 89217 h 419075"/>
                <a:gd name="connsiteX40" fmla="*/ 159932 w 419075"/>
                <a:gd name="connsiteY40" fmla="*/ 89943 h 419075"/>
                <a:gd name="connsiteX41" fmla="*/ 130724 w 419075"/>
                <a:gd name="connsiteY41" fmla="*/ 95535 h 419075"/>
                <a:gd name="connsiteX42" fmla="*/ 109414 w 419075"/>
                <a:gd name="connsiteY42" fmla="*/ 109414 h 419075"/>
                <a:gd name="connsiteX43" fmla="*/ 95532 w 419075"/>
                <a:gd name="connsiteY43" fmla="*/ 130724 h 419075"/>
                <a:gd name="connsiteX44" fmla="*/ 89943 w 419075"/>
                <a:gd name="connsiteY44" fmla="*/ 159932 h 419075"/>
                <a:gd name="connsiteX45" fmla="*/ 89217 w 419075"/>
                <a:gd name="connsiteY45" fmla="*/ 209538 h 419075"/>
                <a:gd name="connsiteX46" fmla="*/ 89946 w 419075"/>
                <a:gd name="connsiteY46" fmla="*/ 259147 h 419075"/>
                <a:gd name="connsiteX47" fmla="*/ 95538 w 419075"/>
                <a:gd name="connsiteY47" fmla="*/ 288351 h 419075"/>
                <a:gd name="connsiteX48" fmla="*/ 109414 w 419075"/>
                <a:gd name="connsiteY48" fmla="*/ 309661 h 419075"/>
                <a:gd name="connsiteX49" fmla="*/ 130728 w 419075"/>
                <a:gd name="connsiteY49" fmla="*/ 323540 h 419075"/>
                <a:gd name="connsiteX50" fmla="*/ 159932 w 419075"/>
                <a:gd name="connsiteY50" fmla="*/ 329132 h 419075"/>
                <a:gd name="connsiteX51" fmla="*/ 209541 w 419075"/>
                <a:gd name="connsiteY51" fmla="*/ 329858 h 419075"/>
                <a:gd name="connsiteX52" fmla="*/ 259147 w 419075"/>
                <a:gd name="connsiteY52" fmla="*/ 329132 h 419075"/>
                <a:gd name="connsiteX53" fmla="*/ 288351 w 419075"/>
                <a:gd name="connsiteY53" fmla="*/ 323540 h 419075"/>
                <a:gd name="connsiteX54" fmla="*/ 323540 w 419075"/>
                <a:gd name="connsiteY54" fmla="*/ 288351 h 419075"/>
                <a:gd name="connsiteX55" fmla="*/ 329132 w 419075"/>
                <a:gd name="connsiteY55" fmla="*/ 259143 h 419075"/>
                <a:gd name="connsiteX56" fmla="*/ 329858 w 419075"/>
                <a:gd name="connsiteY56" fmla="*/ 209538 h 419075"/>
                <a:gd name="connsiteX57" fmla="*/ 329135 w 419075"/>
                <a:gd name="connsiteY57" fmla="*/ 159932 h 419075"/>
                <a:gd name="connsiteX58" fmla="*/ 323540 w 419075"/>
                <a:gd name="connsiteY58" fmla="*/ 130724 h 419075"/>
                <a:gd name="connsiteX59" fmla="*/ 309664 w 419075"/>
                <a:gd name="connsiteY59" fmla="*/ 109414 h 419075"/>
                <a:gd name="connsiteX60" fmla="*/ 288351 w 419075"/>
                <a:gd name="connsiteY60" fmla="*/ 95532 h 419075"/>
                <a:gd name="connsiteX61" fmla="*/ 259143 w 419075"/>
                <a:gd name="connsiteY61" fmla="*/ 89946 h 419075"/>
                <a:gd name="connsiteX62" fmla="*/ 209538 w 419075"/>
                <a:gd name="connsiteY62" fmla="*/ 89217 h 419075"/>
                <a:gd name="connsiteX63" fmla="*/ 209538 w 419075"/>
                <a:gd name="connsiteY63" fmla="*/ 0 h 419075"/>
                <a:gd name="connsiteX64" fmla="*/ 419075 w 419075"/>
                <a:gd name="connsiteY64" fmla="*/ 209538 h 419075"/>
                <a:gd name="connsiteX65" fmla="*/ 209538 w 419075"/>
                <a:gd name="connsiteY65" fmla="*/ 419075 h 419075"/>
                <a:gd name="connsiteX66" fmla="*/ 0 w 419075"/>
                <a:gd name="connsiteY66" fmla="*/ 209538 h 419075"/>
                <a:gd name="connsiteX67" fmla="*/ 209538 w 419075"/>
                <a:gd name="connsiteY67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9075" h="419075">
                  <a:moveTo>
                    <a:pt x="209539" y="169431"/>
                  </a:moveTo>
                  <a:cubicBezTo>
                    <a:pt x="231690" y="169431"/>
                    <a:pt x="249646" y="187387"/>
                    <a:pt x="249646" y="209539"/>
                  </a:cubicBezTo>
                  <a:cubicBezTo>
                    <a:pt x="249646" y="231690"/>
                    <a:pt x="231690" y="249646"/>
                    <a:pt x="209539" y="249646"/>
                  </a:cubicBezTo>
                  <a:cubicBezTo>
                    <a:pt x="187387" y="249646"/>
                    <a:pt x="169431" y="231690"/>
                    <a:pt x="169431" y="209539"/>
                  </a:cubicBezTo>
                  <a:cubicBezTo>
                    <a:pt x="169431" y="187387"/>
                    <a:pt x="187387" y="169431"/>
                    <a:pt x="209539" y="169431"/>
                  </a:cubicBezTo>
                  <a:close/>
                  <a:moveTo>
                    <a:pt x="209539" y="147753"/>
                  </a:moveTo>
                  <a:cubicBezTo>
                    <a:pt x="175413" y="147753"/>
                    <a:pt x="147750" y="175414"/>
                    <a:pt x="147750" y="209539"/>
                  </a:cubicBezTo>
                  <a:cubicBezTo>
                    <a:pt x="147750" y="243663"/>
                    <a:pt x="175413" y="271323"/>
                    <a:pt x="209539" y="271323"/>
                  </a:cubicBezTo>
                  <a:cubicBezTo>
                    <a:pt x="243660" y="271323"/>
                    <a:pt x="271323" y="243663"/>
                    <a:pt x="271323" y="209539"/>
                  </a:cubicBezTo>
                  <a:cubicBezTo>
                    <a:pt x="271323" y="175414"/>
                    <a:pt x="243660" y="147753"/>
                    <a:pt x="209539" y="147753"/>
                  </a:cubicBezTo>
                  <a:close/>
                  <a:moveTo>
                    <a:pt x="273766" y="130871"/>
                  </a:moveTo>
                  <a:cubicBezTo>
                    <a:pt x="265792" y="130871"/>
                    <a:pt x="259327" y="137336"/>
                    <a:pt x="259327" y="145310"/>
                  </a:cubicBezTo>
                  <a:cubicBezTo>
                    <a:pt x="259327" y="153284"/>
                    <a:pt x="265792" y="159749"/>
                    <a:pt x="273766" y="159749"/>
                  </a:cubicBezTo>
                  <a:cubicBezTo>
                    <a:pt x="281740" y="159749"/>
                    <a:pt x="288202" y="153284"/>
                    <a:pt x="288205" y="145310"/>
                  </a:cubicBezTo>
                  <a:cubicBezTo>
                    <a:pt x="288205" y="137336"/>
                    <a:pt x="281740" y="130871"/>
                    <a:pt x="273766" y="130871"/>
                  </a:cubicBezTo>
                  <a:close/>
                  <a:moveTo>
                    <a:pt x="209539" y="110898"/>
                  </a:moveTo>
                  <a:cubicBezTo>
                    <a:pt x="241665" y="110898"/>
                    <a:pt x="245470" y="111023"/>
                    <a:pt x="258160" y="111601"/>
                  </a:cubicBezTo>
                  <a:cubicBezTo>
                    <a:pt x="269891" y="112135"/>
                    <a:pt x="276260" y="114095"/>
                    <a:pt x="280499" y="115742"/>
                  </a:cubicBezTo>
                  <a:cubicBezTo>
                    <a:pt x="285727" y="117670"/>
                    <a:pt x="290453" y="120746"/>
                    <a:pt x="294334" y="124742"/>
                  </a:cubicBezTo>
                  <a:cubicBezTo>
                    <a:pt x="298331" y="128624"/>
                    <a:pt x="301406" y="133353"/>
                    <a:pt x="303334" y="138577"/>
                  </a:cubicBezTo>
                  <a:cubicBezTo>
                    <a:pt x="304984" y="142817"/>
                    <a:pt x="306944" y="149189"/>
                    <a:pt x="307478" y="160921"/>
                  </a:cubicBezTo>
                  <a:cubicBezTo>
                    <a:pt x="308057" y="173607"/>
                    <a:pt x="308178" y="177412"/>
                    <a:pt x="308178" y="209542"/>
                  </a:cubicBezTo>
                  <a:cubicBezTo>
                    <a:pt x="308178" y="241668"/>
                    <a:pt x="308057" y="245473"/>
                    <a:pt x="307478" y="258163"/>
                  </a:cubicBezTo>
                  <a:cubicBezTo>
                    <a:pt x="306941" y="269894"/>
                    <a:pt x="304981" y="276263"/>
                    <a:pt x="303334" y="280502"/>
                  </a:cubicBezTo>
                  <a:cubicBezTo>
                    <a:pt x="299287" y="290996"/>
                    <a:pt x="290993" y="299290"/>
                    <a:pt x="280499" y="303337"/>
                  </a:cubicBezTo>
                  <a:cubicBezTo>
                    <a:pt x="276260" y="304987"/>
                    <a:pt x="269888" y="306947"/>
                    <a:pt x="258157" y="307481"/>
                  </a:cubicBezTo>
                  <a:cubicBezTo>
                    <a:pt x="245473" y="308060"/>
                    <a:pt x="241668" y="308181"/>
                    <a:pt x="209536" y="308181"/>
                  </a:cubicBezTo>
                  <a:cubicBezTo>
                    <a:pt x="177405" y="308181"/>
                    <a:pt x="173603" y="308060"/>
                    <a:pt x="160917" y="307481"/>
                  </a:cubicBezTo>
                  <a:cubicBezTo>
                    <a:pt x="149186" y="306947"/>
                    <a:pt x="142814" y="304987"/>
                    <a:pt x="138574" y="303337"/>
                  </a:cubicBezTo>
                  <a:cubicBezTo>
                    <a:pt x="133346" y="301409"/>
                    <a:pt x="128621" y="298334"/>
                    <a:pt x="124739" y="294337"/>
                  </a:cubicBezTo>
                  <a:cubicBezTo>
                    <a:pt x="120743" y="290456"/>
                    <a:pt x="117670" y="285730"/>
                    <a:pt x="115739" y="280502"/>
                  </a:cubicBezTo>
                  <a:cubicBezTo>
                    <a:pt x="114092" y="276263"/>
                    <a:pt x="112132" y="269894"/>
                    <a:pt x="111598" y="258163"/>
                  </a:cubicBezTo>
                  <a:cubicBezTo>
                    <a:pt x="111020" y="245473"/>
                    <a:pt x="110895" y="241668"/>
                    <a:pt x="110895" y="209542"/>
                  </a:cubicBezTo>
                  <a:cubicBezTo>
                    <a:pt x="110895" y="177412"/>
                    <a:pt x="111020" y="173607"/>
                    <a:pt x="111598" y="160921"/>
                  </a:cubicBezTo>
                  <a:cubicBezTo>
                    <a:pt x="112132" y="149189"/>
                    <a:pt x="114092" y="142817"/>
                    <a:pt x="115739" y="138577"/>
                  </a:cubicBezTo>
                  <a:cubicBezTo>
                    <a:pt x="117670" y="133349"/>
                    <a:pt x="120746" y="128624"/>
                    <a:pt x="124742" y="124742"/>
                  </a:cubicBezTo>
                  <a:cubicBezTo>
                    <a:pt x="128621" y="120746"/>
                    <a:pt x="133350" y="117670"/>
                    <a:pt x="138577" y="115742"/>
                  </a:cubicBezTo>
                  <a:cubicBezTo>
                    <a:pt x="142814" y="114095"/>
                    <a:pt x="149186" y="112135"/>
                    <a:pt x="160917" y="111598"/>
                  </a:cubicBezTo>
                  <a:cubicBezTo>
                    <a:pt x="173603" y="111019"/>
                    <a:pt x="177408" y="110898"/>
                    <a:pt x="209539" y="110898"/>
                  </a:cubicBezTo>
                  <a:close/>
                  <a:moveTo>
                    <a:pt x="209538" y="89217"/>
                  </a:moveTo>
                  <a:cubicBezTo>
                    <a:pt x="176861" y="89217"/>
                    <a:pt x="172762" y="89358"/>
                    <a:pt x="159932" y="89943"/>
                  </a:cubicBezTo>
                  <a:cubicBezTo>
                    <a:pt x="147123" y="90528"/>
                    <a:pt x="138379" y="92562"/>
                    <a:pt x="130724" y="95535"/>
                  </a:cubicBezTo>
                  <a:cubicBezTo>
                    <a:pt x="122696" y="98556"/>
                    <a:pt x="115422" y="103292"/>
                    <a:pt x="109414" y="109414"/>
                  </a:cubicBezTo>
                  <a:cubicBezTo>
                    <a:pt x="103292" y="115422"/>
                    <a:pt x="98553" y="122696"/>
                    <a:pt x="95532" y="130724"/>
                  </a:cubicBezTo>
                  <a:cubicBezTo>
                    <a:pt x="92558" y="138379"/>
                    <a:pt x="90525" y="147123"/>
                    <a:pt x="89943" y="159932"/>
                  </a:cubicBezTo>
                  <a:cubicBezTo>
                    <a:pt x="89355" y="172762"/>
                    <a:pt x="89217" y="176861"/>
                    <a:pt x="89217" y="209538"/>
                  </a:cubicBezTo>
                  <a:cubicBezTo>
                    <a:pt x="89217" y="242214"/>
                    <a:pt x="89355" y="246313"/>
                    <a:pt x="89946" y="259147"/>
                  </a:cubicBezTo>
                  <a:cubicBezTo>
                    <a:pt x="90528" y="271952"/>
                    <a:pt x="92565" y="280700"/>
                    <a:pt x="95538" y="288351"/>
                  </a:cubicBezTo>
                  <a:cubicBezTo>
                    <a:pt x="98560" y="296379"/>
                    <a:pt x="103295" y="303653"/>
                    <a:pt x="109414" y="309661"/>
                  </a:cubicBezTo>
                  <a:cubicBezTo>
                    <a:pt x="115425" y="315783"/>
                    <a:pt x="122696" y="320519"/>
                    <a:pt x="130728" y="323540"/>
                  </a:cubicBezTo>
                  <a:cubicBezTo>
                    <a:pt x="138379" y="326514"/>
                    <a:pt x="147126" y="328547"/>
                    <a:pt x="159932" y="329132"/>
                  </a:cubicBezTo>
                  <a:cubicBezTo>
                    <a:pt x="172765" y="329717"/>
                    <a:pt x="176861" y="329858"/>
                    <a:pt x="209541" y="329858"/>
                  </a:cubicBezTo>
                  <a:cubicBezTo>
                    <a:pt x="242217" y="329858"/>
                    <a:pt x="246316" y="329717"/>
                    <a:pt x="259147" y="329132"/>
                  </a:cubicBezTo>
                  <a:cubicBezTo>
                    <a:pt x="271952" y="328547"/>
                    <a:pt x="280700" y="326514"/>
                    <a:pt x="288351" y="323540"/>
                  </a:cubicBezTo>
                  <a:cubicBezTo>
                    <a:pt x="304513" y="317289"/>
                    <a:pt x="317289" y="304513"/>
                    <a:pt x="323540" y="288351"/>
                  </a:cubicBezTo>
                  <a:cubicBezTo>
                    <a:pt x="326514" y="280696"/>
                    <a:pt x="328550" y="271952"/>
                    <a:pt x="329132" y="259143"/>
                  </a:cubicBezTo>
                  <a:cubicBezTo>
                    <a:pt x="329720" y="246313"/>
                    <a:pt x="329858" y="242214"/>
                    <a:pt x="329858" y="209538"/>
                  </a:cubicBezTo>
                  <a:cubicBezTo>
                    <a:pt x="329858" y="176861"/>
                    <a:pt x="329720" y="172762"/>
                    <a:pt x="329135" y="159932"/>
                  </a:cubicBezTo>
                  <a:cubicBezTo>
                    <a:pt x="328550" y="147123"/>
                    <a:pt x="326517" y="138379"/>
                    <a:pt x="323540" y="130724"/>
                  </a:cubicBezTo>
                  <a:cubicBezTo>
                    <a:pt x="320522" y="122696"/>
                    <a:pt x="315783" y="115425"/>
                    <a:pt x="309664" y="109414"/>
                  </a:cubicBezTo>
                  <a:cubicBezTo>
                    <a:pt x="303653" y="103292"/>
                    <a:pt x="296379" y="98553"/>
                    <a:pt x="288351" y="95532"/>
                  </a:cubicBezTo>
                  <a:cubicBezTo>
                    <a:pt x="280696" y="92562"/>
                    <a:pt x="271952" y="90528"/>
                    <a:pt x="259143" y="89946"/>
                  </a:cubicBezTo>
                  <a:cubicBezTo>
                    <a:pt x="246313" y="89358"/>
                    <a:pt x="242214" y="89217"/>
                    <a:pt x="209538" y="89217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F5043D-A904-4B45-83A0-A00E3C90EA75}"/>
                </a:ext>
              </a:extLst>
            </p:cNvPr>
            <p:cNvSpPr txBox="1"/>
            <p:nvPr/>
          </p:nvSpPr>
          <p:spPr>
            <a:xfrm>
              <a:off x="5603793" y="6363884"/>
              <a:ext cx="1360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@</a:t>
              </a:r>
              <a:r>
                <a:rPr lang="en-US" sz="1100" b="0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srvsop</a:t>
              </a:r>
              <a:endParaRPr lang="id-ID" sz="1100" b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C757BC1-89FC-4E57-8287-609FA86E74B9}"/>
              </a:ext>
            </a:extLst>
          </p:cNvPr>
          <p:cNvSpPr txBox="1"/>
          <p:nvPr userDrawn="1"/>
        </p:nvSpPr>
        <p:spPr>
          <a:xfrm>
            <a:off x="9992871" y="73792"/>
            <a:ext cx="18641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5400" i="0" smtClean="0">
                <a:solidFill>
                  <a:schemeClr val="bg1">
                    <a:alpha val="2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600" i="0" dirty="0">
              <a:solidFill>
                <a:schemeClr val="bg1">
                  <a:alpha val="2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977391-9C1D-48C5-B7D2-B1DD25EE358E}"/>
              </a:ext>
            </a:extLst>
          </p:cNvPr>
          <p:cNvGrpSpPr/>
          <p:nvPr userDrawn="1"/>
        </p:nvGrpSpPr>
        <p:grpSpPr>
          <a:xfrm flipH="1" flipV="1">
            <a:off x="11404150" y="6070150"/>
            <a:ext cx="787849" cy="787849"/>
            <a:chOff x="0" y="0"/>
            <a:chExt cx="1055688" cy="1055688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6BF9181C-5B44-424F-B98D-69202FEE8EF8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AA437EF2-2272-4EFC-BA40-BEB75EF6A95A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2" y="73792"/>
            <a:ext cx="978378" cy="7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25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4CBADB-7D33-4994-93DE-E8761C2C57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15896" y="4264678"/>
            <a:ext cx="3360208" cy="1699906"/>
          </a:xfrm>
          <a:custGeom>
            <a:avLst/>
            <a:gdLst>
              <a:gd name="connsiteX0" fmla="*/ 0 w 3360208"/>
              <a:gd name="connsiteY0" fmla="*/ 0 h 1699906"/>
              <a:gd name="connsiteX1" fmla="*/ 3360208 w 3360208"/>
              <a:gd name="connsiteY1" fmla="*/ 0 h 1699906"/>
              <a:gd name="connsiteX2" fmla="*/ 3360208 w 3360208"/>
              <a:gd name="connsiteY2" fmla="*/ 1699906 h 1699906"/>
              <a:gd name="connsiteX3" fmla="*/ 0 w 3360208"/>
              <a:gd name="connsiteY3" fmla="*/ 1699906 h 169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208" h="1699906">
                <a:moveTo>
                  <a:pt x="0" y="0"/>
                </a:moveTo>
                <a:lnTo>
                  <a:pt x="3360208" y="0"/>
                </a:lnTo>
                <a:lnTo>
                  <a:pt x="3360208" y="1699906"/>
                </a:lnTo>
                <a:lnTo>
                  <a:pt x="0" y="169990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50E08A-53D2-4E61-AEA2-ADDDE0A7B5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76105" y="2564772"/>
            <a:ext cx="3360208" cy="1699906"/>
          </a:xfrm>
          <a:custGeom>
            <a:avLst/>
            <a:gdLst>
              <a:gd name="connsiteX0" fmla="*/ 0 w 3360208"/>
              <a:gd name="connsiteY0" fmla="*/ 0 h 1699906"/>
              <a:gd name="connsiteX1" fmla="*/ 3360208 w 3360208"/>
              <a:gd name="connsiteY1" fmla="*/ 0 h 1699906"/>
              <a:gd name="connsiteX2" fmla="*/ 3360208 w 3360208"/>
              <a:gd name="connsiteY2" fmla="*/ 1699906 h 1699906"/>
              <a:gd name="connsiteX3" fmla="*/ 0 w 3360208"/>
              <a:gd name="connsiteY3" fmla="*/ 1699906 h 169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208" h="1699906">
                <a:moveTo>
                  <a:pt x="0" y="0"/>
                </a:moveTo>
                <a:lnTo>
                  <a:pt x="3360208" y="0"/>
                </a:lnTo>
                <a:lnTo>
                  <a:pt x="3360208" y="1699906"/>
                </a:lnTo>
                <a:lnTo>
                  <a:pt x="0" y="169990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39D9C4-958F-4D6F-A126-4061E1F74E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7" y="2564772"/>
            <a:ext cx="3360208" cy="1699906"/>
          </a:xfrm>
          <a:custGeom>
            <a:avLst/>
            <a:gdLst>
              <a:gd name="connsiteX0" fmla="*/ 0 w 3360208"/>
              <a:gd name="connsiteY0" fmla="*/ 0 h 1699906"/>
              <a:gd name="connsiteX1" fmla="*/ 3360208 w 3360208"/>
              <a:gd name="connsiteY1" fmla="*/ 0 h 1699906"/>
              <a:gd name="connsiteX2" fmla="*/ 3360208 w 3360208"/>
              <a:gd name="connsiteY2" fmla="*/ 1699906 h 1699906"/>
              <a:gd name="connsiteX3" fmla="*/ 0 w 3360208"/>
              <a:gd name="connsiteY3" fmla="*/ 1699906 h 169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208" h="1699906">
                <a:moveTo>
                  <a:pt x="0" y="0"/>
                </a:moveTo>
                <a:lnTo>
                  <a:pt x="3360208" y="0"/>
                </a:lnTo>
                <a:lnTo>
                  <a:pt x="3360208" y="1699906"/>
                </a:lnTo>
                <a:lnTo>
                  <a:pt x="0" y="169990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9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4DA41C-344B-4BF2-9F15-6758BD33A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549275"/>
            <a:ext cx="1691258" cy="4043436"/>
          </a:xfrm>
          <a:custGeom>
            <a:avLst/>
            <a:gdLst>
              <a:gd name="connsiteX0" fmla="*/ 1691258 w 1691258"/>
              <a:gd name="connsiteY0" fmla="*/ 0 h 4043436"/>
              <a:gd name="connsiteX1" fmla="*/ 1691258 w 1691258"/>
              <a:gd name="connsiteY1" fmla="*/ 2348982 h 4043436"/>
              <a:gd name="connsiteX2" fmla="*/ 0 w 1691258"/>
              <a:gd name="connsiteY2" fmla="*/ 4043436 h 4043436"/>
              <a:gd name="connsiteX3" fmla="*/ 0 w 1691258"/>
              <a:gd name="connsiteY3" fmla="*/ 1694454 h 40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258" h="4043436">
                <a:moveTo>
                  <a:pt x="1691258" y="0"/>
                </a:moveTo>
                <a:lnTo>
                  <a:pt x="1691258" y="2348982"/>
                </a:lnTo>
                <a:lnTo>
                  <a:pt x="0" y="4043436"/>
                </a:lnTo>
                <a:lnTo>
                  <a:pt x="0" y="169445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3B96AC-A511-4502-B9EE-9A39F1B92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8" y="549275"/>
            <a:ext cx="1691258" cy="4043436"/>
          </a:xfrm>
          <a:custGeom>
            <a:avLst/>
            <a:gdLst>
              <a:gd name="connsiteX0" fmla="*/ 1691258 w 1691258"/>
              <a:gd name="connsiteY0" fmla="*/ 0 h 4043436"/>
              <a:gd name="connsiteX1" fmla="*/ 1691258 w 1691258"/>
              <a:gd name="connsiteY1" fmla="*/ 2348982 h 4043436"/>
              <a:gd name="connsiteX2" fmla="*/ 0 w 1691258"/>
              <a:gd name="connsiteY2" fmla="*/ 4043436 h 4043436"/>
              <a:gd name="connsiteX3" fmla="*/ 0 w 1691258"/>
              <a:gd name="connsiteY3" fmla="*/ 1694454 h 40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258" h="4043436">
                <a:moveTo>
                  <a:pt x="1691258" y="0"/>
                </a:moveTo>
                <a:lnTo>
                  <a:pt x="1691258" y="2348982"/>
                </a:lnTo>
                <a:lnTo>
                  <a:pt x="0" y="4043436"/>
                </a:lnTo>
                <a:lnTo>
                  <a:pt x="0" y="169445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0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B98972-0376-405E-A2FA-2E8CE133D6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773714" cy="6858000"/>
          </a:xfrm>
          <a:custGeom>
            <a:avLst/>
            <a:gdLst>
              <a:gd name="connsiteX0" fmla="*/ 0 w 4601028"/>
              <a:gd name="connsiteY0" fmla="*/ 0 h 2830286"/>
              <a:gd name="connsiteX1" fmla="*/ 4601028 w 4601028"/>
              <a:gd name="connsiteY1" fmla="*/ 0 h 2830286"/>
              <a:gd name="connsiteX2" fmla="*/ 4601028 w 4601028"/>
              <a:gd name="connsiteY2" fmla="*/ 2830286 h 2830286"/>
              <a:gd name="connsiteX3" fmla="*/ 0 w 46010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1028" h="2830286">
                <a:moveTo>
                  <a:pt x="0" y="0"/>
                </a:moveTo>
                <a:lnTo>
                  <a:pt x="4601028" y="0"/>
                </a:lnTo>
                <a:lnTo>
                  <a:pt x="4601028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E5AB5D-3DB2-4AED-85D6-6BA1D20418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28799" y="1128486"/>
            <a:ext cx="2830286" cy="4601028"/>
          </a:xfrm>
          <a:custGeom>
            <a:avLst/>
            <a:gdLst>
              <a:gd name="connsiteX0" fmla="*/ 0 w 2830286"/>
              <a:gd name="connsiteY0" fmla="*/ 0 h 4601028"/>
              <a:gd name="connsiteX1" fmla="*/ 2830286 w 2830286"/>
              <a:gd name="connsiteY1" fmla="*/ 0 h 4601028"/>
              <a:gd name="connsiteX2" fmla="*/ 2830286 w 2830286"/>
              <a:gd name="connsiteY2" fmla="*/ 4601028 h 4601028"/>
              <a:gd name="connsiteX3" fmla="*/ 0 w 2830286"/>
              <a:gd name="connsiteY3" fmla="*/ 4601028 h 46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4601028">
                <a:moveTo>
                  <a:pt x="0" y="0"/>
                </a:moveTo>
                <a:lnTo>
                  <a:pt x="2830286" y="0"/>
                </a:lnTo>
                <a:lnTo>
                  <a:pt x="2830286" y="4601028"/>
                </a:lnTo>
                <a:lnTo>
                  <a:pt x="0" y="460102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effectLst>
            <a:outerShdw blurRad="1270000" dist="825500" dir="5400000" sx="85000" sy="85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F6BD3D5-AB20-4E25-8719-04B2852279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parallelogram">
            <a:avLst>
              <a:gd name="adj" fmla="val 100189"/>
            </a:avLst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29B88E-B1BA-4CB4-B918-D77043C1A834}"/>
              </a:ext>
            </a:extLst>
          </p:cNvPr>
          <p:cNvGrpSpPr/>
          <p:nvPr userDrawn="1"/>
        </p:nvGrpSpPr>
        <p:grpSpPr>
          <a:xfrm>
            <a:off x="334963" y="6363884"/>
            <a:ext cx="2201413" cy="261610"/>
            <a:chOff x="4763267" y="6363884"/>
            <a:chExt cx="2201413" cy="261610"/>
          </a:xfrm>
        </p:grpSpPr>
        <p:sp>
          <p:nvSpPr>
            <p:cNvPr id="28" name="Graphic 78">
              <a:extLst>
                <a:ext uri="{FF2B5EF4-FFF2-40B4-BE49-F238E27FC236}">
                  <a16:creationId xmlns:a16="http://schemas.microsoft.com/office/drawing/2014/main" id="{368289F1-5965-4EB7-A137-3F52D51D1160}"/>
                </a:ext>
              </a:extLst>
            </p:cNvPr>
            <p:cNvSpPr/>
            <p:nvPr/>
          </p:nvSpPr>
          <p:spPr>
            <a:xfrm>
              <a:off x="5442596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0 w 419075"/>
                <a:gd name="connsiteY1" fmla="*/ 209538 h 419075"/>
                <a:gd name="connsiteX2" fmla="*/ 209538 w 419075"/>
                <a:gd name="connsiteY2" fmla="*/ 419075 h 419075"/>
                <a:gd name="connsiteX3" fmla="*/ 419075 w 419075"/>
                <a:gd name="connsiteY3" fmla="*/ 209538 h 419075"/>
                <a:gd name="connsiteX4" fmla="*/ 209538 w 419075"/>
                <a:gd name="connsiteY4" fmla="*/ 0 h 419075"/>
                <a:gd name="connsiteX5" fmla="*/ 305210 w 419075"/>
                <a:gd name="connsiteY5" fmla="*/ 163375 h 419075"/>
                <a:gd name="connsiteX6" fmla="*/ 305347 w 419075"/>
                <a:gd name="connsiteY6" fmla="*/ 169591 h 419075"/>
                <a:gd name="connsiteX7" fmla="*/ 168507 w 419075"/>
                <a:gd name="connsiteY7" fmla="*/ 306431 h 419075"/>
                <a:gd name="connsiteX8" fmla="*/ 168510 w 419075"/>
                <a:gd name="connsiteY8" fmla="*/ 306431 h 419075"/>
                <a:gd name="connsiteX9" fmla="*/ 168507 w 419075"/>
                <a:gd name="connsiteY9" fmla="*/ 306431 h 419075"/>
                <a:gd name="connsiteX10" fmla="*/ 94787 w 419075"/>
                <a:gd name="connsiteY10" fmla="*/ 284827 h 419075"/>
                <a:gd name="connsiteX11" fmla="*/ 106259 w 419075"/>
                <a:gd name="connsiteY11" fmla="*/ 285492 h 419075"/>
                <a:gd name="connsiteX12" fmla="*/ 165994 w 419075"/>
                <a:gd name="connsiteY12" fmla="*/ 264905 h 419075"/>
                <a:gd name="connsiteX13" fmla="*/ 121062 w 419075"/>
                <a:gd name="connsiteY13" fmla="*/ 231500 h 419075"/>
                <a:gd name="connsiteX14" fmla="*/ 130101 w 419075"/>
                <a:gd name="connsiteY14" fmla="*/ 232369 h 419075"/>
                <a:gd name="connsiteX15" fmla="*/ 142785 w 419075"/>
                <a:gd name="connsiteY15" fmla="*/ 230675 h 419075"/>
                <a:gd name="connsiteX16" fmla="*/ 104200 w 419075"/>
                <a:gd name="connsiteY16" fmla="*/ 183531 h 419075"/>
                <a:gd name="connsiteX17" fmla="*/ 104206 w 419075"/>
                <a:gd name="connsiteY17" fmla="*/ 182917 h 419075"/>
                <a:gd name="connsiteX18" fmla="*/ 125989 w 419075"/>
                <a:gd name="connsiteY18" fmla="*/ 188931 h 419075"/>
                <a:gd name="connsiteX19" fmla="*/ 104587 w 419075"/>
                <a:gd name="connsiteY19" fmla="*/ 148898 h 419075"/>
                <a:gd name="connsiteX20" fmla="*/ 111099 w 419075"/>
                <a:gd name="connsiteY20" fmla="*/ 124723 h 419075"/>
                <a:gd name="connsiteX21" fmla="*/ 210235 w 419075"/>
                <a:gd name="connsiteY21" fmla="*/ 174975 h 419075"/>
                <a:gd name="connsiteX22" fmla="*/ 208984 w 419075"/>
                <a:gd name="connsiteY22" fmla="*/ 164008 h 419075"/>
                <a:gd name="connsiteX23" fmla="*/ 257084 w 419075"/>
                <a:gd name="connsiteY23" fmla="*/ 115918 h 419075"/>
                <a:gd name="connsiteX24" fmla="*/ 292191 w 419075"/>
                <a:gd name="connsiteY24" fmla="*/ 131114 h 419075"/>
                <a:gd name="connsiteX25" fmla="*/ 322731 w 419075"/>
                <a:gd name="connsiteY25" fmla="*/ 119441 h 419075"/>
                <a:gd name="connsiteX26" fmla="*/ 301581 w 419075"/>
                <a:gd name="connsiteY26" fmla="*/ 146043 h 419075"/>
                <a:gd name="connsiteX27" fmla="*/ 329199 w 419075"/>
                <a:gd name="connsiteY27" fmla="*/ 138468 h 419075"/>
                <a:gd name="connsiteX28" fmla="*/ 305210 w 419075"/>
                <a:gd name="connsiteY28" fmla="*/ 163375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93831" y="0"/>
                    <a:pt x="0" y="93831"/>
                    <a:pt x="0" y="209538"/>
                  </a:cubicBezTo>
                  <a:cubicBezTo>
                    <a:pt x="0" y="325244"/>
                    <a:pt x="93831" y="419075"/>
                    <a:pt x="209538" y="419075"/>
                  </a:cubicBezTo>
                  <a:cubicBezTo>
                    <a:pt x="325244" y="419075"/>
                    <a:pt x="419075" y="325244"/>
                    <a:pt x="419075" y="209538"/>
                  </a:cubicBezTo>
                  <a:cubicBezTo>
                    <a:pt x="419075" y="93831"/>
                    <a:pt x="325244" y="0"/>
                    <a:pt x="209538" y="0"/>
                  </a:cubicBezTo>
                  <a:close/>
                  <a:moveTo>
                    <a:pt x="305210" y="163375"/>
                  </a:moveTo>
                  <a:cubicBezTo>
                    <a:pt x="305303" y="165437"/>
                    <a:pt x="305347" y="167509"/>
                    <a:pt x="305347" y="169591"/>
                  </a:cubicBezTo>
                  <a:cubicBezTo>
                    <a:pt x="305347" y="233143"/>
                    <a:pt x="256972" y="306428"/>
                    <a:pt x="168507" y="306431"/>
                  </a:cubicBezTo>
                  <a:lnTo>
                    <a:pt x="168510" y="306431"/>
                  </a:lnTo>
                  <a:lnTo>
                    <a:pt x="168507" y="306431"/>
                  </a:lnTo>
                  <a:cubicBezTo>
                    <a:pt x="141346" y="306431"/>
                    <a:pt x="116071" y="298470"/>
                    <a:pt x="94787" y="284827"/>
                  </a:cubicBezTo>
                  <a:cubicBezTo>
                    <a:pt x="98550" y="285272"/>
                    <a:pt x="102380" y="285492"/>
                    <a:pt x="106259" y="285492"/>
                  </a:cubicBezTo>
                  <a:cubicBezTo>
                    <a:pt x="128793" y="285492"/>
                    <a:pt x="149531" y="277806"/>
                    <a:pt x="165994" y="264905"/>
                  </a:cubicBezTo>
                  <a:cubicBezTo>
                    <a:pt x="144939" y="264515"/>
                    <a:pt x="127188" y="250610"/>
                    <a:pt x="121062" y="231500"/>
                  </a:cubicBezTo>
                  <a:cubicBezTo>
                    <a:pt x="123994" y="232062"/>
                    <a:pt x="127009" y="232369"/>
                    <a:pt x="130101" y="232369"/>
                  </a:cubicBezTo>
                  <a:cubicBezTo>
                    <a:pt x="134491" y="232369"/>
                    <a:pt x="138743" y="231778"/>
                    <a:pt x="142785" y="230675"/>
                  </a:cubicBezTo>
                  <a:cubicBezTo>
                    <a:pt x="120778" y="226269"/>
                    <a:pt x="104200" y="206820"/>
                    <a:pt x="104200" y="183531"/>
                  </a:cubicBezTo>
                  <a:cubicBezTo>
                    <a:pt x="104200" y="183313"/>
                    <a:pt x="104200" y="183118"/>
                    <a:pt x="104206" y="182917"/>
                  </a:cubicBezTo>
                  <a:cubicBezTo>
                    <a:pt x="110687" y="186520"/>
                    <a:pt x="118098" y="188688"/>
                    <a:pt x="125989" y="188931"/>
                  </a:cubicBezTo>
                  <a:cubicBezTo>
                    <a:pt x="113075" y="180314"/>
                    <a:pt x="104587" y="165584"/>
                    <a:pt x="104587" y="148898"/>
                  </a:cubicBezTo>
                  <a:cubicBezTo>
                    <a:pt x="104587" y="140086"/>
                    <a:pt x="106968" y="131831"/>
                    <a:pt x="111099" y="124723"/>
                  </a:cubicBezTo>
                  <a:cubicBezTo>
                    <a:pt x="134817" y="153825"/>
                    <a:pt x="170262" y="172964"/>
                    <a:pt x="210235" y="174975"/>
                  </a:cubicBezTo>
                  <a:cubicBezTo>
                    <a:pt x="209410" y="171451"/>
                    <a:pt x="208984" y="167781"/>
                    <a:pt x="208984" y="164008"/>
                  </a:cubicBezTo>
                  <a:cubicBezTo>
                    <a:pt x="208984" y="137458"/>
                    <a:pt x="230525" y="115918"/>
                    <a:pt x="257084" y="115918"/>
                  </a:cubicBezTo>
                  <a:cubicBezTo>
                    <a:pt x="270919" y="115918"/>
                    <a:pt x="283414" y="121766"/>
                    <a:pt x="292191" y="131114"/>
                  </a:cubicBezTo>
                  <a:cubicBezTo>
                    <a:pt x="303148" y="128953"/>
                    <a:pt x="313437" y="124950"/>
                    <a:pt x="322731" y="119441"/>
                  </a:cubicBezTo>
                  <a:cubicBezTo>
                    <a:pt x="319134" y="130667"/>
                    <a:pt x="311512" y="140086"/>
                    <a:pt x="301581" y="146043"/>
                  </a:cubicBezTo>
                  <a:cubicBezTo>
                    <a:pt x="311310" y="144879"/>
                    <a:pt x="320583" y="142299"/>
                    <a:pt x="329199" y="138468"/>
                  </a:cubicBezTo>
                  <a:cubicBezTo>
                    <a:pt x="322763" y="148114"/>
                    <a:pt x="314600" y="156587"/>
                    <a:pt x="305210" y="163375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CB2B2F-76CC-424E-BB8A-DA114B591923}"/>
                </a:ext>
              </a:extLst>
            </p:cNvPr>
            <p:cNvSpPr/>
            <p:nvPr/>
          </p:nvSpPr>
          <p:spPr>
            <a:xfrm>
              <a:off x="4763267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419075 w 419075"/>
                <a:gd name="connsiteY1" fmla="*/ 209538 h 419075"/>
                <a:gd name="connsiteX2" fmla="*/ 267376 w 419075"/>
                <a:gd name="connsiteY2" fmla="*/ 410979 h 419075"/>
                <a:gd name="connsiteX3" fmla="*/ 267376 w 419075"/>
                <a:gd name="connsiteY3" fmla="*/ 255911 h 419075"/>
                <a:gd name="connsiteX4" fmla="*/ 312561 w 419075"/>
                <a:gd name="connsiteY4" fmla="*/ 255911 h 419075"/>
                <a:gd name="connsiteX5" fmla="*/ 319332 w 419075"/>
                <a:gd name="connsiteY5" fmla="*/ 203447 h 419075"/>
                <a:gd name="connsiteX6" fmla="*/ 267376 w 419075"/>
                <a:gd name="connsiteY6" fmla="*/ 203447 h 419075"/>
                <a:gd name="connsiteX7" fmla="*/ 267376 w 419075"/>
                <a:gd name="connsiteY7" fmla="*/ 170032 h 419075"/>
                <a:gd name="connsiteX8" fmla="*/ 293313 w 419075"/>
                <a:gd name="connsiteY8" fmla="*/ 144553 h 419075"/>
                <a:gd name="connsiteX9" fmla="*/ 320854 w 419075"/>
                <a:gd name="connsiteY9" fmla="*/ 144553 h 419075"/>
                <a:gd name="connsiteX10" fmla="*/ 320854 w 419075"/>
                <a:gd name="connsiteY10" fmla="*/ 97757 h 419075"/>
                <a:gd name="connsiteX11" fmla="*/ 280495 w 419075"/>
                <a:gd name="connsiteY11" fmla="*/ 95695 h 419075"/>
                <a:gd name="connsiteX12" fmla="*/ 213221 w 419075"/>
                <a:gd name="connsiteY12" fmla="*/ 164839 h 419075"/>
                <a:gd name="connsiteX13" fmla="*/ 213221 w 419075"/>
                <a:gd name="connsiteY13" fmla="*/ 203447 h 419075"/>
                <a:gd name="connsiteX14" fmla="*/ 168203 w 419075"/>
                <a:gd name="connsiteY14" fmla="*/ 203447 h 419075"/>
                <a:gd name="connsiteX15" fmla="*/ 168203 w 419075"/>
                <a:gd name="connsiteY15" fmla="*/ 255911 h 419075"/>
                <a:gd name="connsiteX16" fmla="*/ 213221 w 419075"/>
                <a:gd name="connsiteY16" fmla="*/ 255911 h 419075"/>
                <a:gd name="connsiteX17" fmla="*/ 213221 w 419075"/>
                <a:gd name="connsiteY17" fmla="*/ 419027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05181"/>
                    <a:pt x="354960" y="385871"/>
                    <a:pt x="267376" y="410979"/>
                  </a:cubicBezTo>
                  <a:lnTo>
                    <a:pt x="267376" y="255911"/>
                  </a:lnTo>
                  <a:lnTo>
                    <a:pt x="312561" y="255911"/>
                  </a:lnTo>
                  <a:lnTo>
                    <a:pt x="319332" y="203447"/>
                  </a:lnTo>
                  <a:lnTo>
                    <a:pt x="267376" y="203447"/>
                  </a:lnTo>
                  <a:lnTo>
                    <a:pt x="267376" y="170032"/>
                  </a:lnTo>
                  <a:cubicBezTo>
                    <a:pt x="267376" y="154880"/>
                    <a:pt x="271584" y="144553"/>
                    <a:pt x="293313" y="144553"/>
                  </a:cubicBezTo>
                  <a:lnTo>
                    <a:pt x="320854" y="144553"/>
                  </a:lnTo>
                  <a:lnTo>
                    <a:pt x="320854" y="97757"/>
                  </a:lnTo>
                  <a:cubicBezTo>
                    <a:pt x="316062" y="97121"/>
                    <a:pt x="299621" y="95695"/>
                    <a:pt x="280495" y="95695"/>
                  </a:cubicBezTo>
                  <a:cubicBezTo>
                    <a:pt x="240554" y="95695"/>
                    <a:pt x="213221" y="120065"/>
                    <a:pt x="213221" y="164839"/>
                  </a:cubicBezTo>
                  <a:lnTo>
                    <a:pt x="213221" y="203447"/>
                  </a:lnTo>
                  <a:lnTo>
                    <a:pt x="168203" y="203447"/>
                  </a:lnTo>
                  <a:lnTo>
                    <a:pt x="168203" y="255911"/>
                  </a:lnTo>
                  <a:lnTo>
                    <a:pt x="213221" y="255911"/>
                  </a:lnTo>
                  <a:lnTo>
                    <a:pt x="213221" y="419027"/>
                  </a:lnTo>
                  <a:cubicBezTo>
                    <a:pt x="211993" y="419049"/>
                    <a:pt x="210768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90EE9-6AE5-4D03-B18F-199C480A32C1}"/>
                </a:ext>
              </a:extLst>
            </p:cNvPr>
            <p:cNvSpPr/>
            <p:nvPr/>
          </p:nvSpPr>
          <p:spPr>
            <a:xfrm>
              <a:off x="4989710" y="6433016"/>
              <a:ext cx="149970" cy="149970"/>
            </a:xfrm>
            <a:custGeom>
              <a:avLst/>
              <a:gdLst>
                <a:gd name="connsiteX0" fmla="*/ 183438 w 419075"/>
                <a:gd name="connsiteY0" fmla="*/ 170281 h 419075"/>
                <a:gd name="connsiteX1" fmla="*/ 251599 w 419075"/>
                <a:gd name="connsiteY1" fmla="*/ 209537 h 419075"/>
                <a:gd name="connsiteX2" fmla="*/ 183438 w 419075"/>
                <a:gd name="connsiteY2" fmla="*/ 248794 h 419075"/>
                <a:gd name="connsiteX3" fmla="*/ 209538 w 419075"/>
                <a:gd name="connsiteY3" fmla="*/ 117865 h 419075"/>
                <a:gd name="connsiteX4" fmla="*/ 107080 w 419075"/>
                <a:gd name="connsiteY4" fmla="*/ 123259 h 419075"/>
                <a:gd name="connsiteX5" fmla="*/ 83999 w 419075"/>
                <a:gd name="connsiteY5" fmla="*/ 146554 h 419075"/>
                <a:gd name="connsiteX6" fmla="*/ 78605 w 419075"/>
                <a:gd name="connsiteY6" fmla="*/ 209538 h 419075"/>
                <a:gd name="connsiteX7" fmla="*/ 83999 w 419075"/>
                <a:gd name="connsiteY7" fmla="*/ 272521 h 419075"/>
                <a:gd name="connsiteX8" fmla="*/ 107080 w 419075"/>
                <a:gd name="connsiteY8" fmla="*/ 295602 h 419075"/>
                <a:gd name="connsiteX9" fmla="*/ 209538 w 419075"/>
                <a:gd name="connsiteY9" fmla="*/ 301210 h 419075"/>
                <a:gd name="connsiteX10" fmla="*/ 311995 w 419075"/>
                <a:gd name="connsiteY10" fmla="*/ 295816 h 419075"/>
                <a:gd name="connsiteX11" fmla="*/ 335076 w 419075"/>
                <a:gd name="connsiteY11" fmla="*/ 272738 h 419075"/>
                <a:gd name="connsiteX12" fmla="*/ 340466 w 419075"/>
                <a:gd name="connsiteY12" fmla="*/ 209752 h 419075"/>
                <a:gd name="connsiteX13" fmla="*/ 335076 w 419075"/>
                <a:gd name="connsiteY13" fmla="*/ 146554 h 419075"/>
                <a:gd name="connsiteX14" fmla="*/ 311995 w 419075"/>
                <a:gd name="connsiteY14" fmla="*/ 123473 h 419075"/>
                <a:gd name="connsiteX15" fmla="*/ 209538 w 419075"/>
                <a:gd name="connsiteY15" fmla="*/ 117865 h 419075"/>
                <a:gd name="connsiteX16" fmla="*/ 209538 w 419075"/>
                <a:gd name="connsiteY16" fmla="*/ 0 h 419075"/>
                <a:gd name="connsiteX17" fmla="*/ 419075 w 419075"/>
                <a:gd name="connsiteY17" fmla="*/ 209538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183438" y="170281"/>
                  </a:moveTo>
                  <a:lnTo>
                    <a:pt x="251599" y="209537"/>
                  </a:lnTo>
                  <a:lnTo>
                    <a:pt x="183438" y="248794"/>
                  </a:lnTo>
                  <a:close/>
                  <a:moveTo>
                    <a:pt x="209538" y="117865"/>
                  </a:moveTo>
                  <a:cubicBezTo>
                    <a:pt x="209538" y="117865"/>
                    <a:pt x="127572" y="117865"/>
                    <a:pt x="107080" y="123259"/>
                  </a:cubicBezTo>
                  <a:cubicBezTo>
                    <a:pt x="96079" y="126277"/>
                    <a:pt x="87017" y="135338"/>
                    <a:pt x="83999" y="146554"/>
                  </a:cubicBezTo>
                  <a:cubicBezTo>
                    <a:pt x="78605" y="167046"/>
                    <a:pt x="78605" y="209538"/>
                    <a:pt x="78605" y="209538"/>
                  </a:cubicBezTo>
                  <a:cubicBezTo>
                    <a:pt x="78605" y="209538"/>
                    <a:pt x="78605" y="252247"/>
                    <a:pt x="83999" y="272521"/>
                  </a:cubicBezTo>
                  <a:cubicBezTo>
                    <a:pt x="87021" y="283737"/>
                    <a:pt x="95864" y="292584"/>
                    <a:pt x="107080" y="295602"/>
                  </a:cubicBezTo>
                  <a:cubicBezTo>
                    <a:pt x="127786" y="301210"/>
                    <a:pt x="209538" y="301210"/>
                    <a:pt x="209538" y="301210"/>
                  </a:cubicBezTo>
                  <a:cubicBezTo>
                    <a:pt x="209538" y="301210"/>
                    <a:pt x="291503" y="301210"/>
                    <a:pt x="311995" y="295816"/>
                  </a:cubicBezTo>
                  <a:cubicBezTo>
                    <a:pt x="323211" y="292798"/>
                    <a:pt x="332054" y="283954"/>
                    <a:pt x="335076" y="272738"/>
                  </a:cubicBezTo>
                  <a:cubicBezTo>
                    <a:pt x="340466" y="252247"/>
                    <a:pt x="340466" y="209752"/>
                    <a:pt x="340466" y="209752"/>
                  </a:cubicBezTo>
                  <a:cubicBezTo>
                    <a:pt x="340466" y="209752"/>
                    <a:pt x="340684" y="167046"/>
                    <a:pt x="335076" y="146554"/>
                  </a:cubicBezTo>
                  <a:cubicBezTo>
                    <a:pt x="332054" y="135338"/>
                    <a:pt x="323211" y="126491"/>
                    <a:pt x="311995" y="123473"/>
                  </a:cubicBezTo>
                  <a:cubicBezTo>
                    <a:pt x="291503" y="117865"/>
                    <a:pt x="209538" y="117865"/>
                    <a:pt x="209538" y="117865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67C508-7259-47C1-8065-96C986934F84}"/>
                </a:ext>
              </a:extLst>
            </p:cNvPr>
            <p:cNvSpPr/>
            <p:nvPr/>
          </p:nvSpPr>
          <p:spPr>
            <a:xfrm>
              <a:off x="5216153" y="6433016"/>
              <a:ext cx="149970" cy="149970"/>
            </a:xfrm>
            <a:custGeom>
              <a:avLst/>
              <a:gdLst>
                <a:gd name="connsiteX0" fmla="*/ 209539 w 419075"/>
                <a:gd name="connsiteY0" fmla="*/ 169431 h 419075"/>
                <a:gd name="connsiteX1" fmla="*/ 249646 w 419075"/>
                <a:gd name="connsiteY1" fmla="*/ 209539 h 419075"/>
                <a:gd name="connsiteX2" fmla="*/ 209539 w 419075"/>
                <a:gd name="connsiteY2" fmla="*/ 249646 h 419075"/>
                <a:gd name="connsiteX3" fmla="*/ 169431 w 419075"/>
                <a:gd name="connsiteY3" fmla="*/ 209539 h 419075"/>
                <a:gd name="connsiteX4" fmla="*/ 209539 w 419075"/>
                <a:gd name="connsiteY4" fmla="*/ 169431 h 419075"/>
                <a:gd name="connsiteX5" fmla="*/ 209539 w 419075"/>
                <a:gd name="connsiteY5" fmla="*/ 147753 h 419075"/>
                <a:gd name="connsiteX6" fmla="*/ 147750 w 419075"/>
                <a:gd name="connsiteY6" fmla="*/ 209539 h 419075"/>
                <a:gd name="connsiteX7" fmla="*/ 209539 w 419075"/>
                <a:gd name="connsiteY7" fmla="*/ 271323 h 419075"/>
                <a:gd name="connsiteX8" fmla="*/ 271323 w 419075"/>
                <a:gd name="connsiteY8" fmla="*/ 209539 h 419075"/>
                <a:gd name="connsiteX9" fmla="*/ 209539 w 419075"/>
                <a:gd name="connsiteY9" fmla="*/ 147753 h 419075"/>
                <a:gd name="connsiteX10" fmla="*/ 273766 w 419075"/>
                <a:gd name="connsiteY10" fmla="*/ 130871 h 419075"/>
                <a:gd name="connsiteX11" fmla="*/ 259327 w 419075"/>
                <a:gd name="connsiteY11" fmla="*/ 145310 h 419075"/>
                <a:gd name="connsiteX12" fmla="*/ 273766 w 419075"/>
                <a:gd name="connsiteY12" fmla="*/ 159749 h 419075"/>
                <a:gd name="connsiteX13" fmla="*/ 288205 w 419075"/>
                <a:gd name="connsiteY13" fmla="*/ 145310 h 419075"/>
                <a:gd name="connsiteX14" fmla="*/ 273766 w 419075"/>
                <a:gd name="connsiteY14" fmla="*/ 130871 h 419075"/>
                <a:gd name="connsiteX15" fmla="*/ 209539 w 419075"/>
                <a:gd name="connsiteY15" fmla="*/ 110898 h 419075"/>
                <a:gd name="connsiteX16" fmla="*/ 258160 w 419075"/>
                <a:gd name="connsiteY16" fmla="*/ 111601 h 419075"/>
                <a:gd name="connsiteX17" fmla="*/ 280499 w 419075"/>
                <a:gd name="connsiteY17" fmla="*/ 115742 h 419075"/>
                <a:gd name="connsiteX18" fmla="*/ 294334 w 419075"/>
                <a:gd name="connsiteY18" fmla="*/ 124742 h 419075"/>
                <a:gd name="connsiteX19" fmla="*/ 303334 w 419075"/>
                <a:gd name="connsiteY19" fmla="*/ 138577 h 419075"/>
                <a:gd name="connsiteX20" fmla="*/ 307478 w 419075"/>
                <a:gd name="connsiteY20" fmla="*/ 160921 h 419075"/>
                <a:gd name="connsiteX21" fmla="*/ 308178 w 419075"/>
                <a:gd name="connsiteY21" fmla="*/ 209542 h 419075"/>
                <a:gd name="connsiteX22" fmla="*/ 307478 w 419075"/>
                <a:gd name="connsiteY22" fmla="*/ 258163 h 419075"/>
                <a:gd name="connsiteX23" fmla="*/ 303334 w 419075"/>
                <a:gd name="connsiteY23" fmla="*/ 280502 h 419075"/>
                <a:gd name="connsiteX24" fmla="*/ 280499 w 419075"/>
                <a:gd name="connsiteY24" fmla="*/ 303337 h 419075"/>
                <a:gd name="connsiteX25" fmla="*/ 258157 w 419075"/>
                <a:gd name="connsiteY25" fmla="*/ 307481 h 419075"/>
                <a:gd name="connsiteX26" fmla="*/ 209536 w 419075"/>
                <a:gd name="connsiteY26" fmla="*/ 308181 h 419075"/>
                <a:gd name="connsiteX27" fmla="*/ 160917 w 419075"/>
                <a:gd name="connsiteY27" fmla="*/ 307481 h 419075"/>
                <a:gd name="connsiteX28" fmla="*/ 138574 w 419075"/>
                <a:gd name="connsiteY28" fmla="*/ 303337 h 419075"/>
                <a:gd name="connsiteX29" fmla="*/ 124739 w 419075"/>
                <a:gd name="connsiteY29" fmla="*/ 294337 h 419075"/>
                <a:gd name="connsiteX30" fmla="*/ 115739 w 419075"/>
                <a:gd name="connsiteY30" fmla="*/ 280502 h 419075"/>
                <a:gd name="connsiteX31" fmla="*/ 111598 w 419075"/>
                <a:gd name="connsiteY31" fmla="*/ 258163 h 419075"/>
                <a:gd name="connsiteX32" fmla="*/ 110895 w 419075"/>
                <a:gd name="connsiteY32" fmla="*/ 209542 h 419075"/>
                <a:gd name="connsiteX33" fmla="*/ 111598 w 419075"/>
                <a:gd name="connsiteY33" fmla="*/ 160921 h 419075"/>
                <a:gd name="connsiteX34" fmla="*/ 115739 w 419075"/>
                <a:gd name="connsiteY34" fmla="*/ 138577 h 419075"/>
                <a:gd name="connsiteX35" fmla="*/ 124742 w 419075"/>
                <a:gd name="connsiteY35" fmla="*/ 124742 h 419075"/>
                <a:gd name="connsiteX36" fmla="*/ 138577 w 419075"/>
                <a:gd name="connsiteY36" fmla="*/ 115742 h 419075"/>
                <a:gd name="connsiteX37" fmla="*/ 160917 w 419075"/>
                <a:gd name="connsiteY37" fmla="*/ 111598 h 419075"/>
                <a:gd name="connsiteX38" fmla="*/ 209539 w 419075"/>
                <a:gd name="connsiteY38" fmla="*/ 110898 h 419075"/>
                <a:gd name="connsiteX39" fmla="*/ 209538 w 419075"/>
                <a:gd name="connsiteY39" fmla="*/ 89217 h 419075"/>
                <a:gd name="connsiteX40" fmla="*/ 159932 w 419075"/>
                <a:gd name="connsiteY40" fmla="*/ 89943 h 419075"/>
                <a:gd name="connsiteX41" fmla="*/ 130724 w 419075"/>
                <a:gd name="connsiteY41" fmla="*/ 95535 h 419075"/>
                <a:gd name="connsiteX42" fmla="*/ 109414 w 419075"/>
                <a:gd name="connsiteY42" fmla="*/ 109414 h 419075"/>
                <a:gd name="connsiteX43" fmla="*/ 95532 w 419075"/>
                <a:gd name="connsiteY43" fmla="*/ 130724 h 419075"/>
                <a:gd name="connsiteX44" fmla="*/ 89943 w 419075"/>
                <a:gd name="connsiteY44" fmla="*/ 159932 h 419075"/>
                <a:gd name="connsiteX45" fmla="*/ 89217 w 419075"/>
                <a:gd name="connsiteY45" fmla="*/ 209538 h 419075"/>
                <a:gd name="connsiteX46" fmla="*/ 89946 w 419075"/>
                <a:gd name="connsiteY46" fmla="*/ 259147 h 419075"/>
                <a:gd name="connsiteX47" fmla="*/ 95538 w 419075"/>
                <a:gd name="connsiteY47" fmla="*/ 288351 h 419075"/>
                <a:gd name="connsiteX48" fmla="*/ 109414 w 419075"/>
                <a:gd name="connsiteY48" fmla="*/ 309661 h 419075"/>
                <a:gd name="connsiteX49" fmla="*/ 130728 w 419075"/>
                <a:gd name="connsiteY49" fmla="*/ 323540 h 419075"/>
                <a:gd name="connsiteX50" fmla="*/ 159932 w 419075"/>
                <a:gd name="connsiteY50" fmla="*/ 329132 h 419075"/>
                <a:gd name="connsiteX51" fmla="*/ 209541 w 419075"/>
                <a:gd name="connsiteY51" fmla="*/ 329858 h 419075"/>
                <a:gd name="connsiteX52" fmla="*/ 259147 w 419075"/>
                <a:gd name="connsiteY52" fmla="*/ 329132 h 419075"/>
                <a:gd name="connsiteX53" fmla="*/ 288351 w 419075"/>
                <a:gd name="connsiteY53" fmla="*/ 323540 h 419075"/>
                <a:gd name="connsiteX54" fmla="*/ 323540 w 419075"/>
                <a:gd name="connsiteY54" fmla="*/ 288351 h 419075"/>
                <a:gd name="connsiteX55" fmla="*/ 329132 w 419075"/>
                <a:gd name="connsiteY55" fmla="*/ 259143 h 419075"/>
                <a:gd name="connsiteX56" fmla="*/ 329858 w 419075"/>
                <a:gd name="connsiteY56" fmla="*/ 209538 h 419075"/>
                <a:gd name="connsiteX57" fmla="*/ 329135 w 419075"/>
                <a:gd name="connsiteY57" fmla="*/ 159932 h 419075"/>
                <a:gd name="connsiteX58" fmla="*/ 323540 w 419075"/>
                <a:gd name="connsiteY58" fmla="*/ 130724 h 419075"/>
                <a:gd name="connsiteX59" fmla="*/ 309664 w 419075"/>
                <a:gd name="connsiteY59" fmla="*/ 109414 h 419075"/>
                <a:gd name="connsiteX60" fmla="*/ 288351 w 419075"/>
                <a:gd name="connsiteY60" fmla="*/ 95532 h 419075"/>
                <a:gd name="connsiteX61" fmla="*/ 259143 w 419075"/>
                <a:gd name="connsiteY61" fmla="*/ 89946 h 419075"/>
                <a:gd name="connsiteX62" fmla="*/ 209538 w 419075"/>
                <a:gd name="connsiteY62" fmla="*/ 89217 h 419075"/>
                <a:gd name="connsiteX63" fmla="*/ 209538 w 419075"/>
                <a:gd name="connsiteY63" fmla="*/ 0 h 419075"/>
                <a:gd name="connsiteX64" fmla="*/ 419075 w 419075"/>
                <a:gd name="connsiteY64" fmla="*/ 209538 h 419075"/>
                <a:gd name="connsiteX65" fmla="*/ 209538 w 419075"/>
                <a:gd name="connsiteY65" fmla="*/ 419075 h 419075"/>
                <a:gd name="connsiteX66" fmla="*/ 0 w 419075"/>
                <a:gd name="connsiteY66" fmla="*/ 209538 h 419075"/>
                <a:gd name="connsiteX67" fmla="*/ 209538 w 419075"/>
                <a:gd name="connsiteY67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9075" h="419075">
                  <a:moveTo>
                    <a:pt x="209539" y="169431"/>
                  </a:moveTo>
                  <a:cubicBezTo>
                    <a:pt x="231690" y="169431"/>
                    <a:pt x="249646" y="187387"/>
                    <a:pt x="249646" y="209539"/>
                  </a:cubicBezTo>
                  <a:cubicBezTo>
                    <a:pt x="249646" y="231690"/>
                    <a:pt x="231690" y="249646"/>
                    <a:pt x="209539" y="249646"/>
                  </a:cubicBezTo>
                  <a:cubicBezTo>
                    <a:pt x="187387" y="249646"/>
                    <a:pt x="169431" y="231690"/>
                    <a:pt x="169431" y="209539"/>
                  </a:cubicBezTo>
                  <a:cubicBezTo>
                    <a:pt x="169431" y="187387"/>
                    <a:pt x="187387" y="169431"/>
                    <a:pt x="209539" y="169431"/>
                  </a:cubicBezTo>
                  <a:close/>
                  <a:moveTo>
                    <a:pt x="209539" y="147753"/>
                  </a:moveTo>
                  <a:cubicBezTo>
                    <a:pt x="175413" y="147753"/>
                    <a:pt x="147750" y="175414"/>
                    <a:pt x="147750" y="209539"/>
                  </a:cubicBezTo>
                  <a:cubicBezTo>
                    <a:pt x="147750" y="243663"/>
                    <a:pt x="175413" y="271323"/>
                    <a:pt x="209539" y="271323"/>
                  </a:cubicBezTo>
                  <a:cubicBezTo>
                    <a:pt x="243660" y="271323"/>
                    <a:pt x="271323" y="243663"/>
                    <a:pt x="271323" y="209539"/>
                  </a:cubicBezTo>
                  <a:cubicBezTo>
                    <a:pt x="271323" y="175414"/>
                    <a:pt x="243660" y="147753"/>
                    <a:pt x="209539" y="147753"/>
                  </a:cubicBezTo>
                  <a:close/>
                  <a:moveTo>
                    <a:pt x="273766" y="130871"/>
                  </a:moveTo>
                  <a:cubicBezTo>
                    <a:pt x="265792" y="130871"/>
                    <a:pt x="259327" y="137336"/>
                    <a:pt x="259327" y="145310"/>
                  </a:cubicBezTo>
                  <a:cubicBezTo>
                    <a:pt x="259327" y="153284"/>
                    <a:pt x="265792" y="159749"/>
                    <a:pt x="273766" y="159749"/>
                  </a:cubicBezTo>
                  <a:cubicBezTo>
                    <a:pt x="281740" y="159749"/>
                    <a:pt x="288202" y="153284"/>
                    <a:pt x="288205" y="145310"/>
                  </a:cubicBezTo>
                  <a:cubicBezTo>
                    <a:pt x="288205" y="137336"/>
                    <a:pt x="281740" y="130871"/>
                    <a:pt x="273766" y="130871"/>
                  </a:cubicBezTo>
                  <a:close/>
                  <a:moveTo>
                    <a:pt x="209539" y="110898"/>
                  </a:moveTo>
                  <a:cubicBezTo>
                    <a:pt x="241665" y="110898"/>
                    <a:pt x="245470" y="111023"/>
                    <a:pt x="258160" y="111601"/>
                  </a:cubicBezTo>
                  <a:cubicBezTo>
                    <a:pt x="269891" y="112135"/>
                    <a:pt x="276260" y="114095"/>
                    <a:pt x="280499" y="115742"/>
                  </a:cubicBezTo>
                  <a:cubicBezTo>
                    <a:pt x="285727" y="117670"/>
                    <a:pt x="290453" y="120746"/>
                    <a:pt x="294334" y="124742"/>
                  </a:cubicBezTo>
                  <a:cubicBezTo>
                    <a:pt x="298331" y="128624"/>
                    <a:pt x="301406" y="133353"/>
                    <a:pt x="303334" y="138577"/>
                  </a:cubicBezTo>
                  <a:cubicBezTo>
                    <a:pt x="304984" y="142817"/>
                    <a:pt x="306944" y="149189"/>
                    <a:pt x="307478" y="160921"/>
                  </a:cubicBezTo>
                  <a:cubicBezTo>
                    <a:pt x="308057" y="173607"/>
                    <a:pt x="308178" y="177412"/>
                    <a:pt x="308178" y="209542"/>
                  </a:cubicBezTo>
                  <a:cubicBezTo>
                    <a:pt x="308178" y="241668"/>
                    <a:pt x="308057" y="245473"/>
                    <a:pt x="307478" y="258163"/>
                  </a:cubicBezTo>
                  <a:cubicBezTo>
                    <a:pt x="306941" y="269894"/>
                    <a:pt x="304981" y="276263"/>
                    <a:pt x="303334" y="280502"/>
                  </a:cubicBezTo>
                  <a:cubicBezTo>
                    <a:pt x="299287" y="290996"/>
                    <a:pt x="290993" y="299290"/>
                    <a:pt x="280499" y="303337"/>
                  </a:cubicBezTo>
                  <a:cubicBezTo>
                    <a:pt x="276260" y="304987"/>
                    <a:pt x="269888" y="306947"/>
                    <a:pt x="258157" y="307481"/>
                  </a:cubicBezTo>
                  <a:cubicBezTo>
                    <a:pt x="245473" y="308060"/>
                    <a:pt x="241668" y="308181"/>
                    <a:pt x="209536" y="308181"/>
                  </a:cubicBezTo>
                  <a:cubicBezTo>
                    <a:pt x="177405" y="308181"/>
                    <a:pt x="173603" y="308060"/>
                    <a:pt x="160917" y="307481"/>
                  </a:cubicBezTo>
                  <a:cubicBezTo>
                    <a:pt x="149186" y="306947"/>
                    <a:pt x="142814" y="304987"/>
                    <a:pt x="138574" y="303337"/>
                  </a:cubicBezTo>
                  <a:cubicBezTo>
                    <a:pt x="133346" y="301409"/>
                    <a:pt x="128621" y="298334"/>
                    <a:pt x="124739" y="294337"/>
                  </a:cubicBezTo>
                  <a:cubicBezTo>
                    <a:pt x="120743" y="290456"/>
                    <a:pt x="117670" y="285730"/>
                    <a:pt x="115739" y="280502"/>
                  </a:cubicBezTo>
                  <a:cubicBezTo>
                    <a:pt x="114092" y="276263"/>
                    <a:pt x="112132" y="269894"/>
                    <a:pt x="111598" y="258163"/>
                  </a:cubicBezTo>
                  <a:cubicBezTo>
                    <a:pt x="111020" y="245473"/>
                    <a:pt x="110895" y="241668"/>
                    <a:pt x="110895" y="209542"/>
                  </a:cubicBezTo>
                  <a:cubicBezTo>
                    <a:pt x="110895" y="177412"/>
                    <a:pt x="111020" y="173607"/>
                    <a:pt x="111598" y="160921"/>
                  </a:cubicBezTo>
                  <a:cubicBezTo>
                    <a:pt x="112132" y="149189"/>
                    <a:pt x="114092" y="142817"/>
                    <a:pt x="115739" y="138577"/>
                  </a:cubicBezTo>
                  <a:cubicBezTo>
                    <a:pt x="117670" y="133349"/>
                    <a:pt x="120746" y="128624"/>
                    <a:pt x="124742" y="124742"/>
                  </a:cubicBezTo>
                  <a:cubicBezTo>
                    <a:pt x="128621" y="120746"/>
                    <a:pt x="133350" y="117670"/>
                    <a:pt x="138577" y="115742"/>
                  </a:cubicBezTo>
                  <a:cubicBezTo>
                    <a:pt x="142814" y="114095"/>
                    <a:pt x="149186" y="112135"/>
                    <a:pt x="160917" y="111598"/>
                  </a:cubicBezTo>
                  <a:cubicBezTo>
                    <a:pt x="173603" y="111019"/>
                    <a:pt x="177408" y="110898"/>
                    <a:pt x="209539" y="110898"/>
                  </a:cubicBezTo>
                  <a:close/>
                  <a:moveTo>
                    <a:pt x="209538" y="89217"/>
                  </a:moveTo>
                  <a:cubicBezTo>
                    <a:pt x="176861" y="89217"/>
                    <a:pt x="172762" y="89358"/>
                    <a:pt x="159932" y="89943"/>
                  </a:cubicBezTo>
                  <a:cubicBezTo>
                    <a:pt x="147123" y="90528"/>
                    <a:pt x="138379" y="92562"/>
                    <a:pt x="130724" y="95535"/>
                  </a:cubicBezTo>
                  <a:cubicBezTo>
                    <a:pt x="122696" y="98556"/>
                    <a:pt x="115422" y="103292"/>
                    <a:pt x="109414" y="109414"/>
                  </a:cubicBezTo>
                  <a:cubicBezTo>
                    <a:pt x="103292" y="115422"/>
                    <a:pt x="98553" y="122696"/>
                    <a:pt x="95532" y="130724"/>
                  </a:cubicBezTo>
                  <a:cubicBezTo>
                    <a:pt x="92558" y="138379"/>
                    <a:pt x="90525" y="147123"/>
                    <a:pt x="89943" y="159932"/>
                  </a:cubicBezTo>
                  <a:cubicBezTo>
                    <a:pt x="89355" y="172762"/>
                    <a:pt x="89217" y="176861"/>
                    <a:pt x="89217" y="209538"/>
                  </a:cubicBezTo>
                  <a:cubicBezTo>
                    <a:pt x="89217" y="242214"/>
                    <a:pt x="89355" y="246313"/>
                    <a:pt x="89946" y="259147"/>
                  </a:cubicBezTo>
                  <a:cubicBezTo>
                    <a:pt x="90528" y="271952"/>
                    <a:pt x="92565" y="280700"/>
                    <a:pt x="95538" y="288351"/>
                  </a:cubicBezTo>
                  <a:cubicBezTo>
                    <a:pt x="98560" y="296379"/>
                    <a:pt x="103295" y="303653"/>
                    <a:pt x="109414" y="309661"/>
                  </a:cubicBezTo>
                  <a:cubicBezTo>
                    <a:pt x="115425" y="315783"/>
                    <a:pt x="122696" y="320519"/>
                    <a:pt x="130728" y="323540"/>
                  </a:cubicBezTo>
                  <a:cubicBezTo>
                    <a:pt x="138379" y="326514"/>
                    <a:pt x="147126" y="328547"/>
                    <a:pt x="159932" y="329132"/>
                  </a:cubicBezTo>
                  <a:cubicBezTo>
                    <a:pt x="172765" y="329717"/>
                    <a:pt x="176861" y="329858"/>
                    <a:pt x="209541" y="329858"/>
                  </a:cubicBezTo>
                  <a:cubicBezTo>
                    <a:pt x="242217" y="329858"/>
                    <a:pt x="246316" y="329717"/>
                    <a:pt x="259147" y="329132"/>
                  </a:cubicBezTo>
                  <a:cubicBezTo>
                    <a:pt x="271952" y="328547"/>
                    <a:pt x="280700" y="326514"/>
                    <a:pt x="288351" y="323540"/>
                  </a:cubicBezTo>
                  <a:cubicBezTo>
                    <a:pt x="304513" y="317289"/>
                    <a:pt x="317289" y="304513"/>
                    <a:pt x="323540" y="288351"/>
                  </a:cubicBezTo>
                  <a:cubicBezTo>
                    <a:pt x="326514" y="280696"/>
                    <a:pt x="328550" y="271952"/>
                    <a:pt x="329132" y="259143"/>
                  </a:cubicBezTo>
                  <a:cubicBezTo>
                    <a:pt x="329720" y="246313"/>
                    <a:pt x="329858" y="242214"/>
                    <a:pt x="329858" y="209538"/>
                  </a:cubicBezTo>
                  <a:cubicBezTo>
                    <a:pt x="329858" y="176861"/>
                    <a:pt x="329720" y="172762"/>
                    <a:pt x="329135" y="159932"/>
                  </a:cubicBezTo>
                  <a:cubicBezTo>
                    <a:pt x="328550" y="147123"/>
                    <a:pt x="326517" y="138379"/>
                    <a:pt x="323540" y="130724"/>
                  </a:cubicBezTo>
                  <a:cubicBezTo>
                    <a:pt x="320522" y="122696"/>
                    <a:pt x="315783" y="115425"/>
                    <a:pt x="309664" y="109414"/>
                  </a:cubicBezTo>
                  <a:cubicBezTo>
                    <a:pt x="303653" y="103292"/>
                    <a:pt x="296379" y="98553"/>
                    <a:pt x="288351" y="95532"/>
                  </a:cubicBezTo>
                  <a:cubicBezTo>
                    <a:pt x="280696" y="92562"/>
                    <a:pt x="271952" y="90528"/>
                    <a:pt x="259143" y="89946"/>
                  </a:cubicBezTo>
                  <a:cubicBezTo>
                    <a:pt x="246313" y="89358"/>
                    <a:pt x="242214" y="89217"/>
                    <a:pt x="209538" y="89217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bg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D0571-81BC-483D-8082-6F17A1FE95CC}"/>
                </a:ext>
              </a:extLst>
            </p:cNvPr>
            <p:cNvSpPr txBox="1"/>
            <p:nvPr/>
          </p:nvSpPr>
          <p:spPr>
            <a:xfrm>
              <a:off x="5603793" y="6363884"/>
              <a:ext cx="1360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@</a:t>
              </a:r>
              <a:r>
                <a:rPr lang="en-US" sz="1100" b="0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srvsop</a:t>
              </a:r>
              <a:endParaRPr lang="id-ID" sz="1100" b="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D0A1B4D-BFD9-4D75-A5DE-A2504E79F8E4}"/>
              </a:ext>
            </a:extLst>
          </p:cNvPr>
          <p:cNvSpPr txBox="1"/>
          <p:nvPr userDrawn="1"/>
        </p:nvSpPr>
        <p:spPr>
          <a:xfrm>
            <a:off x="9992871" y="73792"/>
            <a:ext cx="18641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5400" i="0" smtClean="0">
                <a:solidFill>
                  <a:schemeClr val="bg1">
                    <a:alpha val="2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600" i="0" dirty="0">
              <a:solidFill>
                <a:schemeClr val="bg1">
                  <a:alpha val="2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EC3DD9-CE27-4773-BD51-01F66B3F5907}"/>
              </a:ext>
            </a:extLst>
          </p:cNvPr>
          <p:cNvGrpSpPr/>
          <p:nvPr userDrawn="1"/>
        </p:nvGrpSpPr>
        <p:grpSpPr>
          <a:xfrm flipH="1" flipV="1">
            <a:off x="11404150" y="6070150"/>
            <a:ext cx="787849" cy="787849"/>
            <a:chOff x="0" y="0"/>
            <a:chExt cx="1055688" cy="1055688"/>
          </a:xfrm>
        </p:grpSpPr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7F95B75D-47D1-488E-909B-2D4B55CDE704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47D2A7EB-2B44-4DC8-A1D7-06D051AEB390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0B97111-783B-45FB-B58E-264A87D0E9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36" y="549276"/>
            <a:ext cx="4517528" cy="6309907"/>
          </a:xfrm>
          <a:custGeom>
            <a:avLst/>
            <a:gdLst>
              <a:gd name="connsiteX0" fmla="*/ 0 w 4517528"/>
              <a:gd name="connsiteY0" fmla="*/ 0 h 6309907"/>
              <a:gd name="connsiteX1" fmla="*/ 4517528 w 4517528"/>
              <a:gd name="connsiteY1" fmla="*/ 0 h 6309907"/>
              <a:gd name="connsiteX2" fmla="*/ 4517528 w 4517528"/>
              <a:gd name="connsiteY2" fmla="*/ 6309907 h 6309907"/>
              <a:gd name="connsiteX3" fmla="*/ 0 w 4517528"/>
              <a:gd name="connsiteY3" fmla="*/ 6309907 h 630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7528" h="6309907">
                <a:moveTo>
                  <a:pt x="0" y="0"/>
                </a:moveTo>
                <a:lnTo>
                  <a:pt x="4517528" y="0"/>
                </a:lnTo>
                <a:lnTo>
                  <a:pt x="4517528" y="6309907"/>
                </a:lnTo>
                <a:lnTo>
                  <a:pt x="0" y="6309907"/>
                </a:lnTo>
                <a:close/>
              </a:path>
            </a:pathLst>
          </a:custGeom>
          <a:effectLst>
            <a:outerShdw blurRad="1270000" dist="2286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" y="73792"/>
            <a:ext cx="876300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9041663-91C4-4B30-8788-A8ADC52625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24350" y="1676401"/>
            <a:ext cx="3543300" cy="4617085"/>
          </a:xfrm>
          <a:custGeom>
            <a:avLst/>
            <a:gdLst>
              <a:gd name="connsiteX0" fmla="*/ 0 w 3543300"/>
              <a:gd name="connsiteY0" fmla="*/ 0 h 4617085"/>
              <a:gd name="connsiteX1" fmla="*/ 3543300 w 3543300"/>
              <a:gd name="connsiteY1" fmla="*/ 0 h 4617085"/>
              <a:gd name="connsiteX2" fmla="*/ 3543300 w 3543300"/>
              <a:gd name="connsiteY2" fmla="*/ 4617085 h 4617085"/>
              <a:gd name="connsiteX3" fmla="*/ 0 w 3543300"/>
              <a:gd name="connsiteY3" fmla="*/ 4617085 h 46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4617085">
                <a:moveTo>
                  <a:pt x="0" y="0"/>
                </a:moveTo>
                <a:lnTo>
                  <a:pt x="3543300" y="0"/>
                </a:lnTo>
                <a:lnTo>
                  <a:pt x="3543300" y="4617085"/>
                </a:lnTo>
                <a:lnTo>
                  <a:pt x="0" y="4617085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0B7C2F-6F4C-4351-8E45-8C5C3CBBAC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72163" y="2704205"/>
            <a:ext cx="2216576" cy="2857664"/>
          </a:xfrm>
          <a:custGeom>
            <a:avLst/>
            <a:gdLst>
              <a:gd name="connsiteX0" fmla="*/ 0 w 2599372"/>
              <a:gd name="connsiteY0" fmla="*/ 0 h 3351174"/>
              <a:gd name="connsiteX1" fmla="*/ 2599372 w 2599372"/>
              <a:gd name="connsiteY1" fmla="*/ 0 h 3351174"/>
              <a:gd name="connsiteX2" fmla="*/ 2599372 w 2599372"/>
              <a:gd name="connsiteY2" fmla="*/ 3351174 h 3351174"/>
              <a:gd name="connsiteX3" fmla="*/ 0 w 2599372"/>
              <a:gd name="connsiteY3" fmla="*/ 3351174 h 33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372" h="3351174">
                <a:moveTo>
                  <a:pt x="0" y="0"/>
                </a:moveTo>
                <a:lnTo>
                  <a:pt x="2599372" y="0"/>
                </a:lnTo>
                <a:lnTo>
                  <a:pt x="2599372" y="3351174"/>
                </a:lnTo>
                <a:lnTo>
                  <a:pt x="0" y="335117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ACE1B6-CBA7-470C-A331-62F07F7858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47587" y="2704205"/>
            <a:ext cx="2216576" cy="2857664"/>
          </a:xfrm>
          <a:custGeom>
            <a:avLst/>
            <a:gdLst>
              <a:gd name="connsiteX0" fmla="*/ 0 w 2599372"/>
              <a:gd name="connsiteY0" fmla="*/ 0 h 3351174"/>
              <a:gd name="connsiteX1" fmla="*/ 2599372 w 2599372"/>
              <a:gd name="connsiteY1" fmla="*/ 0 h 3351174"/>
              <a:gd name="connsiteX2" fmla="*/ 2599372 w 2599372"/>
              <a:gd name="connsiteY2" fmla="*/ 3351174 h 3351174"/>
              <a:gd name="connsiteX3" fmla="*/ 0 w 2599372"/>
              <a:gd name="connsiteY3" fmla="*/ 3351174 h 33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372" h="3351174">
                <a:moveTo>
                  <a:pt x="0" y="0"/>
                </a:moveTo>
                <a:lnTo>
                  <a:pt x="2599372" y="0"/>
                </a:lnTo>
                <a:lnTo>
                  <a:pt x="2599372" y="3351174"/>
                </a:lnTo>
                <a:lnTo>
                  <a:pt x="0" y="335117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B01E23-5B78-4253-A49D-B783A3FF37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6093" y="2704205"/>
            <a:ext cx="2216576" cy="2857664"/>
          </a:xfrm>
          <a:custGeom>
            <a:avLst/>
            <a:gdLst>
              <a:gd name="connsiteX0" fmla="*/ 0 w 2599372"/>
              <a:gd name="connsiteY0" fmla="*/ 0 h 3351174"/>
              <a:gd name="connsiteX1" fmla="*/ 2599372 w 2599372"/>
              <a:gd name="connsiteY1" fmla="*/ 0 h 3351174"/>
              <a:gd name="connsiteX2" fmla="*/ 2599372 w 2599372"/>
              <a:gd name="connsiteY2" fmla="*/ 3351174 h 3351174"/>
              <a:gd name="connsiteX3" fmla="*/ 0 w 2599372"/>
              <a:gd name="connsiteY3" fmla="*/ 3351174 h 33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372" h="3351174">
                <a:moveTo>
                  <a:pt x="0" y="0"/>
                </a:moveTo>
                <a:lnTo>
                  <a:pt x="2599372" y="0"/>
                </a:lnTo>
                <a:lnTo>
                  <a:pt x="2599372" y="3351174"/>
                </a:lnTo>
                <a:lnTo>
                  <a:pt x="0" y="335117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AE912B-54C3-483C-83A8-FCF1805A1E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9330" y="2704205"/>
            <a:ext cx="2216576" cy="2857664"/>
          </a:xfrm>
          <a:custGeom>
            <a:avLst/>
            <a:gdLst>
              <a:gd name="connsiteX0" fmla="*/ 0 w 2599372"/>
              <a:gd name="connsiteY0" fmla="*/ 0 h 3351174"/>
              <a:gd name="connsiteX1" fmla="*/ 2599372 w 2599372"/>
              <a:gd name="connsiteY1" fmla="*/ 0 h 3351174"/>
              <a:gd name="connsiteX2" fmla="*/ 2599372 w 2599372"/>
              <a:gd name="connsiteY2" fmla="*/ 3351174 h 3351174"/>
              <a:gd name="connsiteX3" fmla="*/ 0 w 2599372"/>
              <a:gd name="connsiteY3" fmla="*/ 3351174 h 33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372" h="3351174">
                <a:moveTo>
                  <a:pt x="0" y="0"/>
                </a:moveTo>
                <a:lnTo>
                  <a:pt x="2599372" y="0"/>
                </a:lnTo>
                <a:lnTo>
                  <a:pt x="2599372" y="3351174"/>
                </a:lnTo>
                <a:lnTo>
                  <a:pt x="0" y="335117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8C460DD-FCE6-4F8F-B642-7FFE46F108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6314" y="2152650"/>
            <a:ext cx="2599372" cy="3351174"/>
          </a:xfrm>
          <a:custGeom>
            <a:avLst/>
            <a:gdLst>
              <a:gd name="connsiteX0" fmla="*/ 0 w 2599372"/>
              <a:gd name="connsiteY0" fmla="*/ 0 h 3351174"/>
              <a:gd name="connsiteX1" fmla="*/ 2599372 w 2599372"/>
              <a:gd name="connsiteY1" fmla="*/ 0 h 3351174"/>
              <a:gd name="connsiteX2" fmla="*/ 2599372 w 2599372"/>
              <a:gd name="connsiteY2" fmla="*/ 3351174 h 3351174"/>
              <a:gd name="connsiteX3" fmla="*/ 0 w 2599372"/>
              <a:gd name="connsiteY3" fmla="*/ 3351174 h 33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372" h="3351174">
                <a:moveTo>
                  <a:pt x="0" y="0"/>
                </a:moveTo>
                <a:lnTo>
                  <a:pt x="2599372" y="0"/>
                </a:lnTo>
                <a:lnTo>
                  <a:pt x="2599372" y="3351174"/>
                </a:lnTo>
                <a:lnTo>
                  <a:pt x="0" y="335117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 w="76200">
            <a:solidFill>
              <a:schemeClr val="bg1"/>
            </a:solidFill>
          </a:ln>
          <a:effectLst>
            <a:outerShdw blurRad="1270000" dist="584200" dir="5400000" sx="96000" sy="96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5" grpId="0" animBg="1"/>
      <p:bldP spid="12" grpId="0" animBg="1"/>
      <p:bldP spid="14" grpId="0" animBg="1"/>
      <p:bldP spid="13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2A313D-98F8-4004-A7B8-966E8AE047C4}"/>
              </a:ext>
            </a:extLst>
          </p:cNvPr>
          <p:cNvSpPr/>
          <p:nvPr userDrawn="1"/>
        </p:nvSpPr>
        <p:spPr>
          <a:xfrm>
            <a:off x="4541520" y="2476500"/>
            <a:ext cx="7650480" cy="3185160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ABD392-A524-4058-BBBD-E3E3882635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6068" y="2143165"/>
            <a:ext cx="2719024" cy="1783838"/>
          </a:xfrm>
          <a:custGeom>
            <a:avLst/>
            <a:gdLst>
              <a:gd name="connsiteX0" fmla="*/ 0 w 2719024"/>
              <a:gd name="connsiteY0" fmla="*/ 0 h 1783838"/>
              <a:gd name="connsiteX1" fmla="*/ 2719024 w 2719024"/>
              <a:gd name="connsiteY1" fmla="*/ 0 h 1783838"/>
              <a:gd name="connsiteX2" fmla="*/ 2719024 w 2719024"/>
              <a:gd name="connsiteY2" fmla="*/ 1783838 h 1783838"/>
              <a:gd name="connsiteX3" fmla="*/ 0 w 2719024"/>
              <a:gd name="connsiteY3" fmla="*/ 1783838 h 17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024" h="1783838">
                <a:moveTo>
                  <a:pt x="0" y="0"/>
                </a:moveTo>
                <a:lnTo>
                  <a:pt x="2719024" y="0"/>
                </a:lnTo>
                <a:lnTo>
                  <a:pt x="2719024" y="1783838"/>
                </a:lnTo>
                <a:lnTo>
                  <a:pt x="0" y="178383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F8FDA9-6084-4151-8EFA-1110D2F383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4115" y="4166544"/>
            <a:ext cx="2719024" cy="1783838"/>
          </a:xfrm>
          <a:custGeom>
            <a:avLst/>
            <a:gdLst>
              <a:gd name="connsiteX0" fmla="*/ 0 w 2719024"/>
              <a:gd name="connsiteY0" fmla="*/ 0 h 1783838"/>
              <a:gd name="connsiteX1" fmla="*/ 2719024 w 2719024"/>
              <a:gd name="connsiteY1" fmla="*/ 0 h 1783838"/>
              <a:gd name="connsiteX2" fmla="*/ 2719024 w 2719024"/>
              <a:gd name="connsiteY2" fmla="*/ 1783838 h 1783838"/>
              <a:gd name="connsiteX3" fmla="*/ 0 w 2719024"/>
              <a:gd name="connsiteY3" fmla="*/ 1783838 h 17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024" h="1783838">
                <a:moveTo>
                  <a:pt x="0" y="0"/>
                </a:moveTo>
                <a:lnTo>
                  <a:pt x="2719024" y="0"/>
                </a:lnTo>
                <a:lnTo>
                  <a:pt x="2719024" y="1783838"/>
                </a:lnTo>
                <a:lnTo>
                  <a:pt x="0" y="178383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9E94FC-BAE5-4A4C-89A7-FCC3178D6E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4931" y="2143165"/>
            <a:ext cx="2719024" cy="1783838"/>
          </a:xfrm>
          <a:custGeom>
            <a:avLst/>
            <a:gdLst>
              <a:gd name="connsiteX0" fmla="*/ 0 w 2719024"/>
              <a:gd name="connsiteY0" fmla="*/ 0 h 1783838"/>
              <a:gd name="connsiteX1" fmla="*/ 2719024 w 2719024"/>
              <a:gd name="connsiteY1" fmla="*/ 0 h 1783838"/>
              <a:gd name="connsiteX2" fmla="*/ 2719024 w 2719024"/>
              <a:gd name="connsiteY2" fmla="*/ 1783838 h 1783838"/>
              <a:gd name="connsiteX3" fmla="*/ 0 w 2719024"/>
              <a:gd name="connsiteY3" fmla="*/ 1783838 h 17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024" h="1783838">
                <a:moveTo>
                  <a:pt x="0" y="0"/>
                </a:moveTo>
                <a:lnTo>
                  <a:pt x="2719024" y="0"/>
                </a:lnTo>
                <a:lnTo>
                  <a:pt x="2719024" y="1783838"/>
                </a:lnTo>
                <a:lnTo>
                  <a:pt x="0" y="178383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E8FA30-4BEE-4878-AC3F-2AE40097A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72977" y="4166544"/>
            <a:ext cx="2719024" cy="1783838"/>
          </a:xfrm>
          <a:custGeom>
            <a:avLst/>
            <a:gdLst>
              <a:gd name="connsiteX0" fmla="*/ 0 w 2719024"/>
              <a:gd name="connsiteY0" fmla="*/ 0 h 1783838"/>
              <a:gd name="connsiteX1" fmla="*/ 2719024 w 2719024"/>
              <a:gd name="connsiteY1" fmla="*/ 0 h 1783838"/>
              <a:gd name="connsiteX2" fmla="*/ 2719024 w 2719024"/>
              <a:gd name="connsiteY2" fmla="*/ 1783838 h 1783838"/>
              <a:gd name="connsiteX3" fmla="*/ 0 w 2719024"/>
              <a:gd name="connsiteY3" fmla="*/ 1783838 h 17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024" h="1783838">
                <a:moveTo>
                  <a:pt x="0" y="0"/>
                </a:moveTo>
                <a:lnTo>
                  <a:pt x="2719024" y="0"/>
                </a:lnTo>
                <a:lnTo>
                  <a:pt x="2719024" y="1783838"/>
                </a:lnTo>
                <a:lnTo>
                  <a:pt x="0" y="178383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B1E2CD5-412F-4765-8DA9-115CBAA035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5688" y="3238804"/>
            <a:ext cx="4130540" cy="2709876"/>
          </a:xfrm>
          <a:custGeom>
            <a:avLst/>
            <a:gdLst>
              <a:gd name="connsiteX0" fmla="*/ 0 w 2719024"/>
              <a:gd name="connsiteY0" fmla="*/ 0 h 1783838"/>
              <a:gd name="connsiteX1" fmla="*/ 2719024 w 2719024"/>
              <a:gd name="connsiteY1" fmla="*/ 0 h 1783838"/>
              <a:gd name="connsiteX2" fmla="*/ 2719024 w 2719024"/>
              <a:gd name="connsiteY2" fmla="*/ 1783838 h 1783838"/>
              <a:gd name="connsiteX3" fmla="*/ 0 w 2719024"/>
              <a:gd name="connsiteY3" fmla="*/ 1783838 h 17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024" h="1783838">
                <a:moveTo>
                  <a:pt x="0" y="0"/>
                </a:moveTo>
                <a:lnTo>
                  <a:pt x="2719024" y="0"/>
                </a:lnTo>
                <a:lnTo>
                  <a:pt x="2719024" y="1783838"/>
                </a:lnTo>
                <a:lnTo>
                  <a:pt x="0" y="178383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4C6AE1-4744-4AA7-9FBB-0A43F355C1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939C125-F685-439C-9FE4-651060731F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80228" y="3589551"/>
            <a:ext cx="2149570" cy="2149570"/>
          </a:xfrm>
          <a:custGeom>
            <a:avLst/>
            <a:gdLst>
              <a:gd name="connsiteX0" fmla="*/ 0 w 2149570"/>
              <a:gd name="connsiteY0" fmla="*/ 0 h 2149570"/>
              <a:gd name="connsiteX1" fmla="*/ 2149570 w 2149570"/>
              <a:gd name="connsiteY1" fmla="*/ 0 h 2149570"/>
              <a:gd name="connsiteX2" fmla="*/ 2149570 w 2149570"/>
              <a:gd name="connsiteY2" fmla="*/ 2149570 h 2149570"/>
              <a:gd name="connsiteX3" fmla="*/ 0 w 2149570"/>
              <a:gd name="connsiteY3" fmla="*/ 2149570 h 21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570" h="2149570">
                <a:moveTo>
                  <a:pt x="0" y="0"/>
                </a:moveTo>
                <a:lnTo>
                  <a:pt x="2149570" y="0"/>
                </a:lnTo>
                <a:lnTo>
                  <a:pt x="2149570" y="2149570"/>
                </a:lnTo>
                <a:lnTo>
                  <a:pt x="0" y="214957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AFCE60D-DDB5-4E7E-8103-08DCD4C123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47051" y="4883778"/>
            <a:ext cx="2149570" cy="2149570"/>
          </a:xfrm>
          <a:custGeom>
            <a:avLst/>
            <a:gdLst>
              <a:gd name="connsiteX0" fmla="*/ 0 w 2149570"/>
              <a:gd name="connsiteY0" fmla="*/ 0 h 2149570"/>
              <a:gd name="connsiteX1" fmla="*/ 2149570 w 2149570"/>
              <a:gd name="connsiteY1" fmla="*/ 0 h 2149570"/>
              <a:gd name="connsiteX2" fmla="*/ 2149570 w 2149570"/>
              <a:gd name="connsiteY2" fmla="*/ 2149570 h 2149570"/>
              <a:gd name="connsiteX3" fmla="*/ 0 w 2149570"/>
              <a:gd name="connsiteY3" fmla="*/ 2149570 h 21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570" h="2149570">
                <a:moveTo>
                  <a:pt x="0" y="0"/>
                </a:moveTo>
                <a:lnTo>
                  <a:pt x="2149570" y="0"/>
                </a:lnTo>
                <a:lnTo>
                  <a:pt x="2149570" y="2149570"/>
                </a:lnTo>
                <a:lnTo>
                  <a:pt x="0" y="214957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F49196-4973-4FE6-818D-AEAD4C2873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47051" y="2444577"/>
            <a:ext cx="2149570" cy="2149570"/>
          </a:xfrm>
          <a:custGeom>
            <a:avLst/>
            <a:gdLst>
              <a:gd name="connsiteX0" fmla="*/ 0 w 2149570"/>
              <a:gd name="connsiteY0" fmla="*/ 0 h 2149570"/>
              <a:gd name="connsiteX1" fmla="*/ 2149570 w 2149570"/>
              <a:gd name="connsiteY1" fmla="*/ 0 h 2149570"/>
              <a:gd name="connsiteX2" fmla="*/ 2149570 w 2149570"/>
              <a:gd name="connsiteY2" fmla="*/ 2149570 h 2149570"/>
              <a:gd name="connsiteX3" fmla="*/ 0 w 2149570"/>
              <a:gd name="connsiteY3" fmla="*/ 2149570 h 21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570" h="2149570">
                <a:moveTo>
                  <a:pt x="0" y="0"/>
                </a:moveTo>
                <a:lnTo>
                  <a:pt x="2149570" y="0"/>
                </a:lnTo>
                <a:lnTo>
                  <a:pt x="2149570" y="2149570"/>
                </a:lnTo>
                <a:lnTo>
                  <a:pt x="0" y="214957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10ED9B-E42E-418C-B70F-D9AB09AEB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3873" y="2999432"/>
            <a:ext cx="2149570" cy="2149570"/>
          </a:xfrm>
          <a:custGeom>
            <a:avLst/>
            <a:gdLst>
              <a:gd name="connsiteX0" fmla="*/ 0 w 2149570"/>
              <a:gd name="connsiteY0" fmla="*/ 0 h 2149570"/>
              <a:gd name="connsiteX1" fmla="*/ 2149570 w 2149570"/>
              <a:gd name="connsiteY1" fmla="*/ 0 h 2149570"/>
              <a:gd name="connsiteX2" fmla="*/ 2149570 w 2149570"/>
              <a:gd name="connsiteY2" fmla="*/ 2149570 h 2149570"/>
              <a:gd name="connsiteX3" fmla="*/ 0 w 2149570"/>
              <a:gd name="connsiteY3" fmla="*/ 2149570 h 21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570" h="2149570">
                <a:moveTo>
                  <a:pt x="0" y="0"/>
                </a:moveTo>
                <a:lnTo>
                  <a:pt x="2149570" y="0"/>
                </a:lnTo>
                <a:lnTo>
                  <a:pt x="2149570" y="2149570"/>
                </a:lnTo>
                <a:lnTo>
                  <a:pt x="0" y="214957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15FB447-C9B0-41B9-B408-E8756759F9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3873" y="549275"/>
            <a:ext cx="2149570" cy="2149570"/>
          </a:xfrm>
          <a:custGeom>
            <a:avLst/>
            <a:gdLst>
              <a:gd name="connsiteX0" fmla="*/ 0 w 2149570"/>
              <a:gd name="connsiteY0" fmla="*/ 0 h 2149570"/>
              <a:gd name="connsiteX1" fmla="*/ 2149570 w 2149570"/>
              <a:gd name="connsiteY1" fmla="*/ 0 h 2149570"/>
              <a:gd name="connsiteX2" fmla="*/ 2149570 w 2149570"/>
              <a:gd name="connsiteY2" fmla="*/ 2149570 h 2149570"/>
              <a:gd name="connsiteX3" fmla="*/ 0 w 2149570"/>
              <a:gd name="connsiteY3" fmla="*/ 2149570 h 21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570" h="2149570">
                <a:moveTo>
                  <a:pt x="0" y="0"/>
                </a:moveTo>
                <a:lnTo>
                  <a:pt x="2149570" y="0"/>
                </a:lnTo>
                <a:lnTo>
                  <a:pt x="2149570" y="2149570"/>
                </a:lnTo>
                <a:lnTo>
                  <a:pt x="0" y="214957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D2B1CDC-AC8B-470E-B0CF-27EA12FFB5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80696" y="1369791"/>
            <a:ext cx="2149570" cy="2149570"/>
          </a:xfrm>
          <a:custGeom>
            <a:avLst/>
            <a:gdLst>
              <a:gd name="connsiteX0" fmla="*/ 0 w 2149570"/>
              <a:gd name="connsiteY0" fmla="*/ 0 h 2149570"/>
              <a:gd name="connsiteX1" fmla="*/ 2149570 w 2149570"/>
              <a:gd name="connsiteY1" fmla="*/ 0 h 2149570"/>
              <a:gd name="connsiteX2" fmla="*/ 2149570 w 2149570"/>
              <a:gd name="connsiteY2" fmla="*/ 2149570 h 2149570"/>
              <a:gd name="connsiteX3" fmla="*/ 0 w 2149570"/>
              <a:gd name="connsiteY3" fmla="*/ 2149570 h 21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570" h="2149570">
                <a:moveTo>
                  <a:pt x="0" y="0"/>
                </a:moveTo>
                <a:lnTo>
                  <a:pt x="2149570" y="0"/>
                </a:lnTo>
                <a:lnTo>
                  <a:pt x="2149570" y="2149570"/>
                </a:lnTo>
                <a:lnTo>
                  <a:pt x="0" y="214957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marL="0"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9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86EB847-FFEE-47DA-AEF0-71C6A9C4365A}"/>
              </a:ext>
            </a:extLst>
          </p:cNvPr>
          <p:cNvSpPr/>
          <p:nvPr userDrawn="1"/>
        </p:nvSpPr>
        <p:spPr>
          <a:xfrm flipH="1">
            <a:off x="5333999" y="1"/>
            <a:ext cx="6858000" cy="68580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7CEBE1-F930-4335-BB1D-B7DAC03B3615}"/>
              </a:ext>
            </a:extLst>
          </p:cNvPr>
          <p:cNvGrpSpPr/>
          <p:nvPr userDrawn="1"/>
        </p:nvGrpSpPr>
        <p:grpSpPr>
          <a:xfrm flipH="1" flipV="1">
            <a:off x="11404150" y="6070150"/>
            <a:ext cx="787849" cy="787849"/>
            <a:chOff x="0" y="0"/>
            <a:chExt cx="1055688" cy="1055688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13F93EE2-DE59-49E8-8C2B-C4B191A8CFF4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E3A3879-99C3-4A18-9539-0F9E3760D5FF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77A00F0-D355-4CB3-8162-C8AC1D6F45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67664" y="1828801"/>
            <a:ext cx="5986465" cy="3533774"/>
          </a:xfrm>
          <a:custGeom>
            <a:avLst/>
            <a:gdLst>
              <a:gd name="connsiteX0" fmla="*/ 0 w 5986465"/>
              <a:gd name="connsiteY0" fmla="*/ 0 h 3533774"/>
              <a:gd name="connsiteX1" fmla="*/ 5986465 w 5986465"/>
              <a:gd name="connsiteY1" fmla="*/ 0 h 3533774"/>
              <a:gd name="connsiteX2" fmla="*/ 5986465 w 5986465"/>
              <a:gd name="connsiteY2" fmla="*/ 3533774 h 3533774"/>
              <a:gd name="connsiteX3" fmla="*/ 0 w 5986465"/>
              <a:gd name="connsiteY3" fmla="*/ 3533774 h 353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6465" h="3533774">
                <a:moveTo>
                  <a:pt x="0" y="0"/>
                </a:moveTo>
                <a:lnTo>
                  <a:pt x="5986465" y="0"/>
                </a:lnTo>
                <a:lnTo>
                  <a:pt x="5986465" y="3533774"/>
                </a:lnTo>
                <a:lnTo>
                  <a:pt x="0" y="3533774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effectLst>
            <a:innerShdw blurRad="101600">
              <a:prstClr val="black">
                <a:alpha val="15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424C7CE-58B8-4937-8691-8D0EC7BB0E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2732" y="2763118"/>
            <a:ext cx="2191787" cy="2873329"/>
          </a:xfrm>
          <a:custGeom>
            <a:avLst/>
            <a:gdLst>
              <a:gd name="connsiteX0" fmla="*/ 0 w 2191787"/>
              <a:gd name="connsiteY0" fmla="*/ 0 h 2873329"/>
              <a:gd name="connsiteX1" fmla="*/ 2191787 w 2191787"/>
              <a:gd name="connsiteY1" fmla="*/ 0 h 2873329"/>
              <a:gd name="connsiteX2" fmla="*/ 2191787 w 2191787"/>
              <a:gd name="connsiteY2" fmla="*/ 2873329 h 2873329"/>
              <a:gd name="connsiteX3" fmla="*/ 0 w 2191787"/>
              <a:gd name="connsiteY3" fmla="*/ 2873329 h 287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787" h="2873329">
                <a:moveTo>
                  <a:pt x="0" y="0"/>
                </a:moveTo>
                <a:lnTo>
                  <a:pt x="2191787" y="0"/>
                </a:lnTo>
                <a:lnTo>
                  <a:pt x="2191787" y="2873329"/>
                </a:lnTo>
                <a:lnTo>
                  <a:pt x="0" y="2873329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effectLst>
            <a:innerShdw blurRad="101600">
              <a:prstClr val="black">
                <a:alpha val="15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2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2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63CFE0E-724F-482A-8C99-665F22B747E0}"/>
              </a:ext>
            </a:extLst>
          </p:cNvPr>
          <p:cNvSpPr/>
          <p:nvPr userDrawn="1"/>
        </p:nvSpPr>
        <p:spPr>
          <a:xfrm flipH="1">
            <a:off x="2682239" y="0"/>
            <a:ext cx="9509759" cy="6858000"/>
          </a:xfrm>
          <a:custGeom>
            <a:avLst/>
            <a:gdLst>
              <a:gd name="connsiteX0" fmla="*/ 2651759 w 9509759"/>
              <a:gd name="connsiteY0" fmla="*/ 0 h 6858000"/>
              <a:gd name="connsiteX1" fmla="*/ 0 w 9509759"/>
              <a:gd name="connsiteY1" fmla="*/ 0 h 6858000"/>
              <a:gd name="connsiteX2" fmla="*/ 0 w 9509759"/>
              <a:gd name="connsiteY2" fmla="*/ 6858000 h 6858000"/>
              <a:gd name="connsiteX3" fmla="*/ 9509759 w 95097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9759" h="6858000">
                <a:moveTo>
                  <a:pt x="2651759" y="0"/>
                </a:moveTo>
                <a:lnTo>
                  <a:pt x="0" y="0"/>
                </a:lnTo>
                <a:lnTo>
                  <a:pt x="0" y="6858000"/>
                </a:lnTo>
                <a:lnTo>
                  <a:pt x="9509759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11199A3-5A13-4746-8C2C-E6BB29394C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700000">
            <a:off x="2928578" y="1249864"/>
            <a:ext cx="1813695" cy="3337898"/>
          </a:xfrm>
          <a:custGeom>
            <a:avLst/>
            <a:gdLst>
              <a:gd name="connsiteX0" fmla="*/ 0 w 1813695"/>
              <a:gd name="connsiteY0" fmla="*/ 0 h 3337898"/>
              <a:gd name="connsiteX1" fmla="*/ 1813695 w 1813695"/>
              <a:gd name="connsiteY1" fmla="*/ 0 h 3337898"/>
              <a:gd name="connsiteX2" fmla="*/ 1813695 w 1813695"/>
              <a:gd name="connsiteY2" fmla="*/ 3337898 h 3337898"/>
              <a:gd name="connsiteX3" fmla="*/ 0 w 1813695"/>
              <a:gd name="connsiteY3" fmla="*/ 3337898 h 333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695" h="3337898">
                <a:moveTo>
                  <a:pt x="0" y="0"/>
                </a:moveTo>
                <a:lnTo>
                  <a:pt x="1813695" y="0"/>
                </a:lnTo>
                <a:lnTo>
                  <a:pt x="1813695" y="3337898"/>
                </a:lnTo>
                <a:lnTo>
                  <a:pt x="0" y="333789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effectLst>
            <a:innerShdw blurRad="101600">
              <a:prstClr val="black">
                <a:alpha val="15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lvl="0"/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4CBCB02-EB7B-4589-9289-898BEB6BED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700000">
            <a:off x="7525393" y="2195210"/>
            <a:ext cx="1813695" cy="3337898"/>
          </a:xfrm>
          <a:custGeom>
            <a:avLst/>
            <a:gdLst>
              <a:gd name="connsiteX0" fmla="*/ 0 w 1813695"/>
              <a:gd name="connsiteY0" fmla="*/ 0 h 3337898"/>
              <a:gd name="connsiteX1" fmla="*/ 1813695 w 1813695"/>
              <a:gd name="connsiteY1" fmla="*/ 0 h 3337898"/>
              <a:gd name="connsiteX2" fmla="*/ 1813695 w 1813695"/>
              <a:gd name="connsiteY2" fmla="*/ 3337898 h 3337898"/>
              <a:gd name="connsiteX3" fmla="*/ 0 w 1813695"/>
              <a:gd name="connsiteY3" fmla="*/ 3337898 h 333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695" h="3337898">
                <a:moveTo>
                  <a:pt x="0" y="0"/>
                </a:moveTo>
                <a:lnTo>
                  <a:pt x="1813695" y="0"/>
                </a:lnTo>
                <a:lnTo>
                  <a:pt x="1813695" y="3337898"/>
                </a:lnTo>
                <a:lnTo>
                  <a:pt x="0" y="3337898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effectLst>
            <a:innerShdw blurRad="101600">
              <a:prstClr val="black">
                <a:alpha val="15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4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8A8F59-4F75-49BC-980F-C5B9E35D4A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9304"/>
            <a:ext cx="12192000" cy="5058697"/>
          </a:xfrm>
          <a:custGeom>
            <a:avLst/>
            <a:gdLst>
              <a:gd name="connsiteX0" fmla="*/ 0 w 12192000"/>
              <a:gd name="connsiteY0" fmla="*/ 0 h 5058697"/>
              <a:gd name="connsiteX1" fmla="*/ 12192000 w 12192000"/>
              <a:gd name="connsiteY1" fmla="*/ 0 h 5058697"/>
              <a:gd name="connsiteX2" fmla="*/ 12192000 w 12192000"/>
              <a:gd name="connsiteY2" fmla="*/ 5058697 h 5058697"/>
              <a:gd name="connsiteX3" fmla="*/ 0 w 12192000"/>
              <a:gd name="connsiteY3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58697">
                <a:moveTo>
                  <a:pt x="0" y="0"/>
                </a:moveTo>
                <a:lnTo>
                  <a:pt x="12192000" y="0"/>
                </a:lnTo>
                <a:lnTo>
                  <a:pt x="12192000" y="5058697"/>
                </a:lnTo>
                <a:lnTo>
                  <a:pt x="0" y="5058697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5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014AC37-2B86-4056-AD4F-DDADE1E6207B}"/>
              </a:ext>
            </a:extLst>
          </p:cNvPr>
          <p:cNvSpPr/>
          <p:nvPr userDrawn="1"/>
        </p:nvSpPr>
        <p:spPr>
          <a:xfrm flipH="1">
            <a:off x="5333999" y="1"/>
            <a:ext cx="6858000" cy="68580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E0DE7C-C061-447C-B81F-14EB813FD164}"/>
              </a:ext>
            </a:extLst>
          </p:cNvPr>
          <p:cNvGrpSpPr/>
          <p:nvPr userDrawn="1"/>
        </p:nvGrpSpPr>
        <p:grpSpPr>
          <a:xfrm flipH="1" flipV="1">
            <a:off x="11404150" y="6070150"/>
            <a:ext cx="787849" cy="787849"/>
            <a:chOff x="0" y="0"/>
            <a:chExt cx="1055688" cy="1055688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8AD97D6B-751B-463C-B9C7-94C194108974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F3D47E37-5326-44A8-8FE3-935D9B72ADBF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32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DF0A28F-5D24-410E-85D7-C4E1D7B0374C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D0499020-A6C0-447E-B77D-1DF47C1F65FF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FECCE925-939E-45DA-B46C-586CBA3864C1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B6FAE2-8369-4773-A868-05D31576E7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5320" y="1106129"/>
            <a:ext cx="3380326" cy="4645741"/>
          </a:xfrm>
          <a:custGeom>
            <a:avLst/>
            <a:gdLst>
              <a:gd name="connsiteX0" fmla="*/ 0 w 3380326"/>
              <a:gd name="connsiteY0" fmla="*/ 0 h 4645741"/>
              <a:gd name="connsiteX1" fmla="*/ 3380326 w 3380326"/>
              <a:gd name="connsiteY1" fmla="*/ 0 h 4645741"/>
              <a:gd name="connsiteX2" fmla="*/ 3380326 w 3380326"/>
              <a:gd name="connsiteY2" fmla="*/ 4645741 h 4645741"/>
              <a:gd name="connsiteX3" fmla="*/ 0 w 3380326"/>
              <a:gd name="connsiteY3" fmla="*/ 4645741 h 464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326" h="4645741">
                <a:moveTo>
                  <a:pt x="0" y="0"/>
                </a:moveTo>
                <a:lnTo>
                  <a:pt x="3380326" y="0"/>
                </a:lnTo>
                <a:lnTo>
                  <a:pt x="3380326" y="4645741"/>
                </a:lnTo>
                <a:lnTo>
                  <a:pt x="0" y="4645741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6105F0-1DD4-445A-87F3-D5A3FC6A8D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0912" y="0"/>
            <a:ext cx="10751087" cy="6858000"/>
          </a:xfrm>
          <a:custGeom>
            <a:avLst/>
            <a:gdLst>
              <a:gd name="connsiteX0" fmla="*/ 6858000 w 10751087"/>
              <a:gd name="connsiteY0" fmla="*/ 0 h 6858000"/>
              <a:gd name="connsiteX1" fmla="*/ 10751087 w 10751087"/>
              <a:gd name="connsiteY1" fmla="*/ 0 h 6858000"/>
              <a:gd name="connsiteX2" fmla="*/ 10751087 w 10751087"/>
              <a:gd name="connsiteY2" fmla="*/ 6858000 h 6858000"/>
              <a:gd name="connsiteX3" fmla="*/ 0 w 10751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087" h="6858000">
                <a:moveTo>
                  <a:pt x="6858000" y="0"/>
                </a:moveTo>
                <a:lnTo>
                  <a:pt x="10751087" y="0"/>
                </a:lnTo>
                <a:lnTo>
                  <a:pt x="107510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bg>
      <p:bgPr>
        <a:solidFill>
          <a:srgbClr val="F6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8E89F8B-720E-4EB4-96F0-2EF9E059E3D1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E99226D-400F-472B-9CDF-D6DC3FF08D39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5CAE92EA-84FB-47C2-9FAD-A076DA6E3DC0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2FB1A3-D5F8-4489-8584-49AB99CECC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32524" y="1153841"/>
            <a:ext cx="1871543" cy="1258269"/>
          </a:xfrm>
          <a:custGeom>
            <a:avLst/>
            <a:gdLst>
              <a:gd name="connsiteX0" fmla="*/ 0 w 1871543"/>
              <a:gd name="connsiteY0" fmla="*/ 0 h 1258269"/>
              <a:gd name="connsiteX1" fmla="*/ 1871543 w 1871543"/>
              <a:gd name="connsiteY1" fmla="*/ 0 h 1258269"/>
              <a:gd name="connsiteX2" fmla="*/ 1871543 w 1871543"/>
              <a:gd name="connsiteY2" fmla="*/ 1258269 h 1258269"/>
              <a:gd name="connsiteX3" fmla="*/ 0 w 1871543"/>
              <a:gd name="connsiteY3" fmla="*/ 1258269 h 125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543" h="1258269">
                <a:moveTo>
                  <a:pt x="0" y="0"/>
                </a:moveTo>
                <a:lnTo>
                  <a:pt x="1871543" y="0"/>
                </a:lnTo>
                <a:lnTo>
                  <a:pt x="1871543" y="1258269"/>
                </a:lnTo>
                <a:lnTo>
                  <a:pt x="0" y="1258269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B3E1F4C-4765-4158-A1A6-BD6FC04969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51726" y="3766161"/>
            <a:ext cx="1871543" cy="1258269"/>
          </a:xfrm>
          <a:custGeom>
            <a:avLst/>
            <a:gdLst>
              <a:gd name="connsiteX0" fmla="*/ 0 w 1871543"/>
              <a:gd name="connsiteY0" fmla="*/ 0 h 1258269"/>
              <a:gd name="connsiteX1" fmla="*/ 1871543 w 1871543"/>
              <a:gd name="connsiteY1" fmla="*/ 0 h 1258269"/>
              <a:gd name="connsiteX2" fmla="*/ 1871543 w 1871543"/>
              <a:gd name="connsiteY2" fmla="*/ 1258269 h 1258269"/>
              <a:gd name="connsiteX3" fmla="*/ 0 w 1871543"/>
              <a:gd name="connsiteY3" fmla="*/ 1258269 h 125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543" h="1258269">
                <a:moveTo>
                  <a:pt x="0" y="0"/>
                </a:moveTo>
                <a:lnTo>
                  <a:pt x="1871543" y="0"/>
                </a:lnTo>
                <a:lnTo>
                  <a:pt x="1871543" y="1258269"/>
                </a:lnTo>
                <a:lnTo>
                  <a:pt x="0" y="1258269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FFCB76-7AF8-4F5C-8779-8799A6348F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2524" y="3766161"/>
            <a:ext cx="1871543" cy="1258269"/>
          </a:xfrm>
          <a:custGeom>
            <a:avLst/>
            <a:gdLst>
              <a:gd name="connsiteX0" fmla="*/ 0 w 1871543"/>
              <a:gd name="connsiteY0" fmla="*/ 0 h 1258269"/>
              <a:gd name="connsiteX1" fmla="*/ 1871543 w 1871543"/>
              <a:gd name="connsiteY1" fmla="*/ 0 h 1258269"/>
              <a:gd name="connsiteX2" fmla="*/ 1871543 w 1871543"/>
              <a:gd name="connsiteY2" fmla="*/ 1258269 h 1258269"/>
              <a:gd name="connsiteX3" fmla="*/ 0 w 1871543"/>
              <a:gd name="connsiteY3" fmla="*/ 1258269 h 125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543" h="1258269">
                <a:moveTo>
                  <a:pt x="0" y="0"/>
                </a:moveTo>
                <a:lnTo>
                  <a:pt x="1871543" y="0"/>
                </a:lnTo>
                <a:lnTo>
                  <a:pt x="1871543" y="1258269"/>
                </a:lnTo>
                <a:lnTo>
                  <a:pt x="0" y="1258269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79ED23-D575-4282-9409-9729865C2F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1726" y="1153841"/>
            <a:ext cx="1871543" cy="1258269"/>
          </a:xfrm>
          <a:custGeom>
            <a:avLst/>
            <a:gdLst>
              <a:gd name="connsiteX0" fmla="*/ 0 w 1871543"/>
              <a:gd name="connsiteY0" fmla="*/ 0 h 1258269"/>
              <a:gd name="connsiteX1" fmla="*/ 1871543 w 1871543"/>
              <a:gd name="connsiteY1" fmla="*/ 0 h 1258269"/>
              <a:gd name="connsiteX2" fmla="*/ 1871543 w 1871543"/>
              <a:gd name="connsiteY2" fmla="*/ 1258269 h 1258269"/>
              <a:gd name="connsiteX3" fmla="*/ 0 w 1871543"/>
              <a:gd name="connsiteY3" fmla="*/ 1258269 h 125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543" h="1258269">
                <a:moveTo>
                  <a:pt x="0" y="0"/>
                </a:moveTo>
                <a:lnTo>
                  <a:pt x="1871543" y="0"/>
                </a:lnTo>
                <a:lnTo>
                  <a:pt x="1871543" y="1258269"/>
                </a:lnTo>
                <a:lnTo>
                  <a:pt x="0" y="1258269"/>
                </a:lnTo>
                <a:close/>
              </a:path>
            </a:pathLst>
          </a:custGeom>
          <a:solidFill>
            <a:srgbClr val="F6F9FF">
              <a:alpha val="15000"/>
            </a:srgb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A70F8C-5480-4291-9100-208948A1E5C3}"/>
              </a:ext>
            </a:extLst>
          </p:cNvPr>
          <p:cNvSpPr/>
          <p:nvPr userDrawn="1"/>
        </p:nvSpPr>
        <p:spPr>
          <a:xfrm>
            <a:off x="6683300" y="0"/>
            <a:ext cx="5508700" cy="4814044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26E1A1-F91F-4E3A-8EA4-7D2C51CA5A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1596" y="1358624"/>
            <a:ext cx="6200775" cy="3455420"/>
          </a:xfrm>
          <a:custGeom>
            <a:avLst/>
            <a:gdLst>
              <a:gd name="connsiteX0" fmla="*/ 0 w 6200775"/>
              <a:gd name="connsiteY0" fmla="*/ 0 h 3455420"/>
              <a:gd name="connsiteX1" fmla="*/ 6200775 w 6200775"/>
              <a:gd name="connsiteY1" fmla="*/ 0 h 3455420"/>
              <a:gd name="connsiteX2" fmla="*/ 6200775 w 6200775"/>
              <a:gd name="connsiteY2" fmla="*/ 3455420 h 3455420"/>
              <a:gd name="connsiteX3" fmla="*/ 0 w 6200775"/>
              <a:gd name="connsiteY3" fmla="*/ 3455420 h 34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0775" h="3455420">
                <a:moveTo>
                  <a:pt x="0" y="0"/>
                </a:moveTo>
                <a:lnTo>
                  <a:pt x="6200775" y="0"/>
                </a:lnTo>
                <a:lnTo>
                  <a:pt x="6200775" y="3455420"/>
                </a:lnTo>
                <a:lnTo>
                  <a:pt x="0" y="345542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effectLst>
            <a:outerShdw blurRad="1270000" dist="50800" dir="5400000" algn="t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F5BA3D0-12B4-4E6D-A24A-C083D36B36F5}"/>
              </a:ext>
            </a:extLst>
          </p:cNvPr>
          <p:cNvSpPr/>
          <p:nvPr userDrawn="1"/>
        </p:nvSpPr>
        <p:spPr>
          <a:xfrm>
            <a:off x="-757084" y="0"/>
            <a:ext cx="13706168" cy="6858000"/>
          </a:xfrm>
          <a:prstGeom prst="parallelogram">
            <a:avLst>
              <a:gd name="adj" fmla="val 100189"/>
            </a:avLst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DBE5C9-9431-4D65-9368-451D4BDACA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7000" y="1484088"/>
            <a:ext cx="6858000" cy="2256504"/>
          </a:xfrm>
          <a:custGeom>
            <a:avLst/>
            <a:gdLst>
              <a:gd name="connsiteX0" fmla="*/ 0 w 6858000"/>
              <a:gd name="connsiteY0" fmla="*/ 0 h 2256504"/>
              <a:gd name="connsiteX1" fmla="*/ 6858000 w 6858000"/>
              <a:gd name="connsiteY1" fmla="*/ 0 h 2256504"/>
              <a:gd name="connsiteX2" fmla="*/ 6858000 w 6858000"/>
              <a:gd name="connsiteY2" fmla="*/ 2256504 h 2256504"/>
              <a:gd name="connsiteX3" fmla="*/ 0 w 6858000"/>
              <a:gd name="connsiteY3" fmla="*/ 2256504 h 225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256504">
                <a:moveTo>
                  <a:pt x="0" y="0"/>
                </a:moveTo>
                <a:lnTo>
                  <a:pt x="6858000" y="0"/>
                </a:lnTo>
                <a:lnTo>
                  <a:pt x="6858000" y="2256504"/>
                </a:lnTo>
                <a:lnTo>
                  <a:pt x="0" y="2256504"/>
                </a:lnTo>
                <a:close/>
              </a:path>
            </a:pathLst>
          </a:custGeom>
          <a:noFill/>
          <a:effectLst>
            <a:outerShdw blurRad="1270000" dist="50800" dir="5400000" algn="t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ccel="41000" decel="59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1" grpId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817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6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CE9E614-3BD2-4AB3-92EF-00D6534962AB}"/>
              </a:ext>
            </a:extLst>
          </p:cNvPr>
          <p:cNvSpPr/>
          <p:nvPr userDrawn="1"/>
        </p:nvSpPr>
        <p:spPr>
          <a:xfrm flipH="1">
            <a:off x="5333999" y="1"/>
            <a:ext cx="6858000" cy="6858000"/>
          </a:xfrm>
          <a:prstGeom prst="rtTriangle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5B0D86-DB66-43CF-85F7-240399F553E4}"/>
              </a:ext>
            </a:extLst>
          </p:cNvPr>
          <p:cNvGrpSpPr/>
          <p:nvPr userDrawn="1"/>
        </p:nvGrpSpPr>
        <p:grpSpPr>
          <a:xfrm flipH="1" flipV="1">
            <a:off x="11404149" y="6070150"/>
            <a:ext cx="787850" cy="787849"/>
            <a:chOff x="0" y="0"/>
            <a:chExt cx="1055689" cy="1055688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06AA753A-D7D4-46E0-A55E-DD628144BEDE}"/>
                </a:ext>
              </a:extLst>
            </p:cNvPr>
            <p:cNvSpPr/>
            <p:nvPr/>
          </p:nvSpPr>
          <p:spPr>
            <a:xfrm flipV="1">
              <a:off x="1" y="0"/>
              <a:ext cx="1055688" cy="1055688"/>
            </a:xfrm>
            <a:prstGeom prst="rtTriangle">
              <a:avLst/>
            </a:prstGeom>
            <a:solidFill>
              <a:schemeClr val="bg1">
                <a:lumMod val="6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ADE7A2D6-C90A-45A5-8B4C-3787C31D9FB4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988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bg>
      <p:bgPr>
        <a:solidFill>
          <a:srgbClr val="F6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97031D-DBE8-408D-BEE2-2CF8932E7CDC}"/>
              </a:ext>
            </a:extLst>
          </p:cNvPr>
          <p:cNvGrpSpPr/>
          <p:nvPr userDrawn="1"/>
        </p:nvGrpSpPr>
        <p:grpSpPr>
          <a:xfrm flipH="1" flipV="1">
            <a:off x="7604759" y="2270759"/>
            <a:ext cx="4587241" cy="4587241"/>
            <a:chOff x="0" y="0"/>
            <a:chExt cx="1055688" cy="105568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32AE360-E5AD-4DCF-8C0E-612C0D4D6813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6BCEE9E-2A0F-42A2-B361-B220C2446783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9430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50956A2-FE55-4911-9D08-7F0534E2DA11}"/>
              </a:ext>
            </a:extLst>
          </p:cNvPr>
          <p:cNvSpPr/>
          <p:nvPr userDrawn="1"/>
        </p:nvSpPr>
        <p:spPr>
          <a:xfrm>
            <a:off x="5589638" y="1"/>
            <a:ext cx="6602361" cy="6858000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5E71D-A242-43D7-934A-9FDFB2A42BC8}"/>
              </a:ext>
            </a:extLst>
          </p:cNvPr>
          <p:cNvSpPr txBox="1"/>
          <p:nvPr userDrawn="1"/>
        </p:nvSpPr>
        <p:spPr>
          <a:xfrm>
            <a:off x="9992871" y="73792"/>
            <a:ext cx="18641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5400" i="0" smtClean="0">
                <a:solidFill>
                  <a:schemeClr val="bg1">
                    <a:lumMod val="65000"/>
                    <a:alpha val="1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600" i="0" dirty="0">
              <a:solidFill>
                <a:schemeClr val="bg1">
                  <a:lumMod val="65000"/>
                  <a:alpha val="1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10FEB1-CCBE-4D77-A99A-C9D5E82E9752}"/>
              </a:ext>
            </a:extLst>
          </p:cNvPr>
          <p:cNvGrpSpPr/>
          <p:nvPr userDrawn="1"/>
        </p:nvGrpSpPr>
        <p:grpSpPr>
          <a:xfrm flipH="1" flipV="1">
            <a:off x="11404149" y="6070150"/>
            <a:ext cx="787850" cy="787849"/>
            <a:chOff x="0" y="0"/>
            <a:chExt cx="1055689" cy="1055688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77A407F9-9F87-4336-845E-9A3584425E2E}"/>
                </a:ext>
              </a:extLst>
            </p:cNvPr>
            <p:cNvSpPr/>
            <p:nvPr/>
          </p:nvSpPr>
          <p:spPr>
            <a:xfrm flipV="1">
              <a:off x="1" y="0"/>
              <a:ext cx="1055688" cy="1055688"/>
            </a:xfrm>
            <a:prstGeom prst="rtTriangle">
              <a:avLst/>
            </a:prstGeom>
            <a:solidFill>
              <a:schemeClr val="bg1">
                <a:lumMod val="6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6EB3ABB-ADF1-459B-A614-7D300DF726A1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7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B9A846-5843-4E1B-8DFB-ABF8CF671121}"/>
              </a:ext>
            </a:extLst>
          </p:cNvPr>
          <p:cNvGrpSpPr/>
          <p:nvPr userDrawn="1"/>
        </p:nvGrpSpPr>
        <p:grpSpPr>
          <a:xfrm>
            <a:off x="334963" y="6363884"/>
            <a:ext cx="2201413" cy="261610"/>
            <a:chOff x="4763267" y="6363884"/>
            <a:chExt cx="2201413" cy="261610"/>
          </a:xfrm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195CBCB8-D7C5-44B7-962C-6245CFCEA823}"/>
                </a:ext>
              </a:extLst>
            </p:cNvPr>
            <p:cNvSpPr/>
            <p:nvPr/>
          </p:nvSpPr>
          <p:spPr>
            <a:xfrm>
              <a:off x="5442596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0 w 419075"/>
                <a:gd name="connsiteY1" fmla="*/ 209538 h 419075"/>
                <a:gd name="connsiteX2" fmla="*/ 209538 w 419075"/>
                <a:gd name="connsiteY2" fmla="*/ 419075 h 419075"/>
                <a:gd name="connsiteX3" fmla="*/ 419075 w 419075"/>
                <a:gd name="connsiteY3" fmla="*/ 209538 h 419075"/>
                <a:gd name="connsiteX4" fmla="*/ 209538 w 419075"/>
                <a:gd name="connsiteY4" fmla="*/ 0 h 419075"/>
                <a:gd name="connsiteX5" fmla="*/ 305210 w 419075"/>
                <a:gd name="connsiteY5" fmla="*/ 163375 h 419075"/>
                <a:gd name="connsiteX6" fmla="*/ 305347 w 419075"/>
                <a:gd name="connsiteY6" fmla="*/ 169591 h 419075"/>
                <a:gd name="connsiteX7" fmla="*/ 168507 w 419075"/>
                <a:gd name="connsiteY7" fmla="*/ 306431 h 419075"/>
                <a:gd name="connsiteX8" fmla="*/ 168510 w 419075"/>
                <a:gd name="connsiteY8" fmla="*/ 306431 h 419075"/>
                <a:gd name="connsiteX9" fmla="*/ 168507 w 419075"/>
                <a:gd name="connsiteY9" fmla="*/ 306431 h 419075"/>
                <a:gd name="connsiteX10" fmla="*/ 94787 w 419075"/>
                <a:gd name="connsiteY10" fmla="*/ 284827 h 419075"/>
                <a:gd name="connsiteX11" fmla="*/ 106259 w 419075"/>
                <a:gd name="connsiteY11" fmla="*/ 285492 h 419075"/>
                <a:gd name="connsiteX12" fmla="*/ 165994 w 419075"/>
                <a:gd name="connsiteY12" fmla="*/ 264905 h 419075"/>
                <a:gd name="connsiteX13" fmla="*/ 121062 w 419075"/>
                <a:gd name="connsiteY13" fmla="*/ 231500 h 419075"/>
                <a:gd name="connsiteX14" fmla="*/ 130101 w 419075"/>
                <a:gd name="connsiteY14" fmla="*/ 232369 h 419075"/>
                <a:gd name="connsiteX15" fmla="*/ 142785 w 419075"/>
                <a:gd name="connsiteY15" fmla="*/ 230675 h 419075"/>
                <a:gd name="connsiteX16" fmla="*/ 104200 w 419075"/>
                <a:gd name="connsiteY16" fmla="*/ 183531 h 419075"/>
                <a:gd name="connsiteX17" fmla="*/ 104206 w 419075"/>
                <a:gd name="connsiteY17" fmla="*/ 182917 h 419075"/>
                <a:gd name="connsiteX18" fmla="*/ 125989 w 419075"/>
                <a:gd name="connsiteY18" fmla="*/ 188931 h 419075"/>
                <a:gd name="connsiteX19" fmla="*/ 104587 w 419075"/>
                <a:gd name="connsiteY19" fmla="*/ 148898 h 419075"/>
                <a:gd name="connsiteX20" fmla="*/ 111099 w 419075"/>
                <a:gd name="connsiteY20" fmla="*/ 124723 h 419075"/>
                <a:gd name="connsiteX21" fmla="*/ 210235 w 419075"/>
                <a:gd name="connsiteY21" fmla="*/ 174975 h 419075"/>
                <a:gd name="connsiteX22" fmla="*/ 208984 w 419075"/>
                <a:gd name="connsiteY22" fmla="*/ 164008 h 419075"/>
                <a:gd name="connsiteX23" fmla="*/ 257084 w 419075"/>
                <a:gd name="connsiteY23" fmla="*/ 115918 h 419075"/>
                <a:gd name="connsiteX24" fmla="*/ 292191 w 419075"/>
                <a:gd name="connsiteY24" fmla="*/ 131114 h 419075"/>
                <a:gd name="connsiteX25" fmla="*/ 322731 w 419075"/>
                <a:gd name="connsiteY25" fmla="*/ 119441 h 419075"/>
                <a:gd name="connsiteX26" fmla="*/ 301581 w 419075"/>
                <a:gd name="connsiteY26" fmla="*/ 146043 h 419075"/>
                <a:gd name="connsiteX27" fmla="*/ 329199 w 419075"/>
                <a:gd name="connsiteY27" fmla="*/ 138468 h 419075"/>
                <a:gd name="connsiteX28" fmla="*/ 305210 w 419075"/>
                <a:gd name="connsiteY28" fmla="*/ 163375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93831" y="0"/>
                    <a:pt x="0" y="93831"/>
                    <a:pt x="0" y="209538"/>
                  </a:cubicBezTo>
                  <a:cubicBezTo>
                    <a:pt x="0" y="325244"/>
                    <a:pt x="93831" y="419075"/>
                    <a:pt x="209538" y="419075"/>
                  </a:cubicBezTo>
                  <a:cubicBezTo>
                    <a:pt x="325244" y="419075"/>
                    <a:pt x="419075" y="325244"/>
                    <a:pt x="419075" y="209538"/>
                  </a:cubicBezTo>
                  <a:cubicBezTo>
                    <a:pt x="419075" y="93831"/>
                    <a:pt x="325244" y="0"/>
                    <a:pt x="209538" y="0"/>
                  </a:cubicBezTo>
                  <a:close/>
                  <a:moveTo>
                    <a:pt x="305210" y="163375"/>
                  </a:moveTo>
                  <a:cubicBezTo>
                    <a:pt x="305303" y="165437"/>
                    <a:pt x="305347" y="167509"/>
                    <a:pt x="305347" y="169591"/>
                  </a:cubicBezTo>
                  <a:cubicBezTo>
                    <a:pt x="305347" y="233143"/>
                    <a:pt x="256972" y="306428"/>
                    <a:pt x="168507" y="306431"/>
                  </a:cubicBezTo>
                  <a:lnTo>
                    <a:pt x="168510" y="306431"/>
                  </a:lnTo>
                  <a:lnTo>
                    <a:pt x="168507" y="306431"/>
                  </a:lnTo>
                  <a:cubicBezTo>
                    <a:pt x="141346" y="306431"/>
                    <a:pt x="116071" y="298470"/>
                    <a:pt x="94787" y="284827"/>
                  </a:cubicBezTo>
                  <a:cubicBezTo>
                    <a:pt x="98550" y="285272"/>
                    <a:pt x="102380" y="285492"/>
                    <a:pt x="106259" y="285492"/>
                  </a:cubicBezTo>
                  <a:cubicBezTo>
                    <a:pt x="128793" y="285492"/>
                    <a:pt x="149531" y="277806"/>
                    <a:pt x="165994" y="264905"/>
                  </a:cubicBezTo>
                  <a:cubicBezTo>
                    <a:pt x="144939" y="264515"/>
                    <a:pt x="127188" y="250610"/>
                    <a:pt x="121062" y="231500"/>
                  </a:cubicBezTo>
                  <a:cubicBezTo>
                    <a:pt x="123994" y="232062"/>
                    <a:pt x="127009" y="232369"/>
                    <a:pt x="130101" y="232369"/>
                  </a:cubicBezTo>
                  <a:cubicBezTo>
                    <a:pt x="134491" y="232369"/>
                    <a:pt x="138743" y="231778"/>
                    <a:pt x="142785" y="230675"/>
                  </a:cubicBezTo>
                  <a:cubicBezTo>
                    <a:pt x="120778" y="226269"/>
                    <a:pt x="104200" y="206820"/>
                    <a:pt x="104200" y="183531"/>
                  </a:cubicBezTo>
                  <a:cubicBezTo>
                    <a:pt x="104200" y="183313"/>
                    <a:pt x="104200" y="183118"/>
                    <a:pt x="104206" y="182917"/>
                  </a:cubicBezTo>
                  <a:cubicBezTo>
                    <a:pt x="110687" y="186520"/>
                    <a:pt x="118098" y="188688"/>
                    <a:pt x="125989" y="188931"/>
                  </a:cubicBezTo>
                  <a:cubicBezTo>
                    <a:pt x="113075" y="180314"/>
                    <a:pt x="104587" y="165584"/>
                    <a:pt x="104587" y="148898"/>
                  </a:cubicBezTo>
                  <a:cubicBezTo>
                    <a:pt x="104587" y="140086"/>
                    <a:pt x="106968" y="131831"/>
                    <a:pt x="111099" y="124723"/>
                  </a:cubicBezTo>
                  <a:cubicBezTo>
                    <a:pt x="134817" y="153825"/>
                    <a:pt x="170262" y="172964"/>
                    <a:pt x="210235" y="174975"/>
                  </a:cubicBezTo>
                  <a:cubicBezTo>
                    <a:pt x="209410" y="171451"/>
                    <a:pt x="208984" y="167781"/>
                    <a:pt x="208984" y="164008"/>
                  </a:cubicBezTo>
                  <a:cubicBezTo>
                    <a:pt x="208984" y="137458"/>
                    <a:pt x="230525" y="115918"/>
                    <a:pt x="257084" y="115918"/>
                  </a:cubicBezTo>
                  <a:cubicBezTo>
                    <a:pt x="270919" y="115918"/>
                    <a:pt x="283414" y="121766"/>
                    <a:pt x="292191" y="131114"/>
                  </a:cubicBezTo>
                  <a:cubicBezTo>
                    <a:pt x="303148" y="128953"/>
                    <a:pt x="313437" y="124950"/>
                    <a:pt x="322731" y="119441"/>
                  </a:cubicBezTo>
                  <a:cubicBezTo>
                    <a:pt x="319134" y="130667"/>
                    <a:pt x="311512" y="140086"/>
                    <a:pt x="301581" y="146043"/>
                  </a:cubicBezTo>
                  <a:cubicBezTo>
                    <a:pt x="311310" y="144879"/>
                    <a:pt x="320583" y="142299"/>
                    <a:pt x="329199" y="138468"/>
                  </a:cubicBezTo>
                  <a:cubicBezTo>
                    <a:pt x="322763" y="148114"/>
                    <a:pt x="314600" y="156587"/>
                    <a:pt x="305210" y="163375"/>
                  </a:cubicBezTo>
                  <a:close/>
                </a:path>
              </a:pathLst>
            </a:custGeom>
            <a:solidFill>
              <a:schemeClr val="accent4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C1EB29-5178-4AA3-B109-4053F3BDE98A}"/>
                </a:ext>
              </a:extLst>
            </p:cNvPr>
            <p:cNvSpPr/>
            <p:nvPr/>
          </p:nvSpPr>
          <p:spPr>
            <a:xfrm>
              <a:off x="4763267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419075 w 419075"/>
                <a:gd name="connsiteY1" fmla="*/ 209538 h 419075"/>
                <a:gd name="connsiteX2" fmla="*/ 267376 w 419075"/>
                <a:gd name="connsiteY2" fmla="*/ 410979 h 419075"/>
                <a:gd name="connsiteX3" fmla="*/ 267376 w 419075"/>
                <a:gd name="connsiteY3" fmla="*/ 255911 h 419075"/>
                <a:gd name="connsiteX4" fmla="*/ 312561 w 419075"/>
                <a:gd name="connsiteY4" fmla="*/ 255911 h 419075"/>
                <a:gd name="connsiteX5" fmla="*/ 319332 w 419075"/>
                <a:gd name="connsiteY5" fmla="*/ 203447 h 419075"/>
                <a:gd name="connsiteX6" fmla="*/ 267376 w 419075"/>
                <a:gd name="connsiteY6" fmla="*/ 203447 h 419075"/>
                <a:gd name="connsiteX7" fmla="*/ 267376 w 419075"/>
                <a:gd name="connsiteY7" fmla="*/ 170032 h 419075"/>
                <a:gd name="connsiteX8" fmla="*/ 293313 w 419075"/>
                <a:gd name="connsiteY8" fmla="*/ 144553 h 419075"/>
                <a:gd name="connsiteX9" fmla="*/ 320854 w 419075"/>
                <a:gd name="connsiteY9" fmla="*/ 144553 h 419075"/>
                <a:gd name="connsiteX10" fmla="*/ 320854 w 419075"/>
                <a:gd name="connsiteY10" fmla="*/ 97757 h 419075"/>
                <a:gd name="connsiteX11" fmla="*/ 280495 w 419075"/>
                <a:gd name="connsiteY11" fmla="*/ 95695 h 419075"/>
                <a:gd name="connsiteX12" fmla="*/ 213221 w 419075"/>
                <a:gd name="connsiteY12" fmla="*/ 164839 h 419075"/>
                <a:gd name="connsiteX13" fmla="*/ 213221 w 419075"/>
                <a:gd name="connsiteY13" fmla="*/ 203447 h 419075"/>
                <a:gd name="connsiteX14" fmla="*/ 168203 w 419075"/>
                <a:gd name="connsiteY14" fmla="*/ 203447 h 419075"/>
                <a:gd name="connsiteX15" fmla="*/ 168203 w 419075"/>
                <a:gd name="connsiteY15" fmla="*/ 255911 h 419075"/>
                <a:gd name="connsiteX16" fmla="*/ 213221 w 419075"/>
                <a:gd name="connsiteY16" fmla="*/ 255911 h 419075"/>
                <a:gd name="connsiteX17" fmla="*/ 213221 w 419075"/>
                <a:gd name="connsiteY17" fmla="*/ 419027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05181"/>
                    <a:pt x="354960" y="385871"/>
                    <a:pt x="267376" y="410979"/>
                  </a:cubicBezTo>
                  <a:lnTo>
                    <a:pt x="267376" y="255911"/>
                  </a:lnTo>
                  <a:lnTo>
                    <a:pt x="312561" y="255911"/>
                  </a:lnTo>
                  <a:lnTo>
                    <a:pt x="319332" y="203447"/>
                  </a:lnTo>
                  <a:lnTo>
                    <a:pt x="267376" y="203447"/>
                  </a:lnTo>
                  <a:lnTo>
                    <a:pt x="267376" y="170032"/>
                  </a:lnTo>
                  <a:cubicBezTo>
                    <a:pt x="267376" y="154880"/>
                    <a:pt x="271584" y="144553"/>
                    <a:pt x="293313" y="144553"/>
                  </a:cubicBezTo>
                  <a:lnTo>
                    <a:pt x="320854" y="144553"/>
                  </a:lnTo>
                  <a:lnTo>
                    <a:pt x="320854" y="97757"/>
                  </a:lnTo>
                  <a:cubicBezTo>
                    <a:pt x="316062" y="97121"/>
                    <a:pt x="299621" y="95695"/>
                    <a:pt x="280495" y="95695"/>
                  </a:cubicBezTo>
                  <a:cubicBezTo>
                    <a:pt x="240554" y="95695"/>
                    <a:pt x="213221" y="120065"/>
                    <a:pt x="213221" y="164839"/>
                  </a:cubicBezTo>
                  <a:lnTo>
                    <a:pt x="213221" y="203447"/>
                  </a:lnTo>
                  <a:lnTo>
                    <a:pt x="168203" y="203447"/>
                  </a:lnTo>
                  <a:lnTo>
                    <a:pt x="168203" y="255911"/>
                  </a:lnTo>
                  <a:lnTo>
                    <a:pt x="213221" y="255911"/>
                  </a:lnTo>
                  <a:lnTo>
                    <a:pt x="213221" y="419027"/>
                  </a:lnTo>
                  <a:cubicBezTo>
                    <a:pt x="211993" y="419049"/>
                    <a:pt x="210768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accent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D48778-0070-4E4D-AB13-EBB9A21DCD47}"/>
                </a:ext>
              </a:extLst>
            </p:cNvPr>
            <p:cNvSpPr/>
            <p:nvPr/>
          </p:nvSpPr>
          <p:spPr>
            <a:xfrm>
              <a:off x="4989710" y="6433016"/>
              <a:ext cx="149970" cy="149970"/>
            </a:xfrm>
            <a:custGeom>
              <a:avLst/>
              <a:gdLst>
                <a:gd name="connsiteX0" fmla="*/ 183438 w 419075"/>
                <a:gd name="connsiteY0" fmla="*/ 170281 h 419075"/>
                <a:gd name="connsiteX1" fmla="*/ 251599 w 419075"/>
                <a:gd name="connsiteY1" fmla="*/ 209537 h 419075"/>
                <a:gd name="connsiteX2" fmla="*/ 183438 w 419075"/>
                <a:gd name="connsiteY2" fmla="*/ 248794 h 419075"/>
                <a:gd name="connsiteX3" fmla="*/ 209538 w 419075"/>
                <a:gd name="connsiteY3" fmla="*/ 117865 h 419075"/>
                <a:gd name="connsiteX4" fmla="*/ 107080 w 419075"/>
                <a:gd name="connsiteY4" fmla="*/ 123259 h 419075"/>
                <a:gd name="connsiteX5" fmla="*/ 83999 w 419075"/>
                <a:gd name="connsiteY5" fmla="*/ 146554 h 419075"/>
                <a:gd name="connsiteX6" fmla="*/ 78605 w 419075"/>
                <a:gd name="connsiteY6" fmla="*/ 209538 h 419075"/>
                <a:gd name="connsiteX7" fmla="*/ 83999 w 419075"/>
                <a:gd name="connsiteY7" fmla="*/ 272521 h 419075"/>
                <a:gd name="connsiteX8" fmla="*/ 107080 w 419075"/>
                <a:gd name="connsiteY8" fmla="*/ 295602 h 419075"/>
                <a:gd name="connsiteX9" fmla="*/ 209538 w 419075"/>
                <a:gd name="connsiteY9" fmla="*/ 301210 h 419075"/>
                <a:gd name="connsiteX10" fmla="*/ 311995 w 419075"/>
                <a:gd name="connsiteY10" fmla="*/ 295816 h 419075"/>
                <a:gd name="connsiteX11" fmla="*/ 335076 w 419075"/>
                <a:gd name="connsiteY11" fmla="*/ 272738 h 419075"/>
                <a:gd name="connsiteX12" fmla="*/ 340466 w 419075"/>
                <a:gd name="connsiteY12" fmla="*/ 209752 h 419075"/>
                <a:gd name="connsiteX13" fmla="*/ 335076 w 419075"/>
                <a:gd name="connsiteY13" fmla="*/ 146554 h 419075"/>
                <a:gd name="connsiteX14" fmla="*/ 311995 w 419075"/>
                <a:gd name="connsiteY14" fmla="*/ 123473 h 419075"/>
                <a:gd name="connsiteX15" fmla="*/ 209538 w 419075"/>
                <a:gd name="connsiteY15" fmla="*/ 117865 h 419075"/>
                <a:gd name="connsiteX16" fmla="*/ 209538 w 419075"/>
                <a:gd name="connsiteY16" fmla="*/ 0 h 419075"/>
                <a:gd name="connsiteX17" fmla="*/ 419075 w 419075"/>
                <a:gd name="connsiteY17" fmla="*/ 209538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183438" y="170281"/>
                  </a:moveTo>
                  <a:lnTo>
                    <a:pt x="251599" y="209537"/>
                  </a:lnTo>
                  <a:lnTo>
                    <a:pt x="183438" y="248794"/>
                  </a:lnTo>
                  <a:close/>
                  <a:moveTo>
                    <a:pt x="209538" y="117865"/>
                  </a:moveTo>
                  <a:cubicBezTo>
                    <a:pt x="209538" y="117865"/>
                    <a:pt x="127572" y="117865"/>
                    <a:pt x="107080" y="123259"/>
                  </a:cubicBezTo>
                  <a:cubicBezTo>
                    <a:pt x="96079" y="126277"/>
                    <a:pt x="87017" y="135338"/>
                    <a:pt x="83999" y="146554"/>
                  </a:cubicBezTo>
                  <a:cubicBezTo>
                    <a:pt x="78605" y="167046"/>
                    <a:pt x="78605" y="209538"/>
                    <a:pt x="78605" y="209538"/>
                  </a:cubicBezTo>
                  <a:cubicBezTo>
                    <a:pt x="78605" y="209538"/>
                    <a:pt x="78605" y="252247"/>
                    <a:pt x="83999" y="272521"/>
                  </a:cubicBezTo>
                  <a:cubicBezTo>
                    <a:pt x="87021" y="283737"/>
                    <a:pt x="95864" y="292584"/>
                    <a:pt x="107080" y="295602"/>
                  </a:cubicBezTo>
                  <a:cubicBezTo>
                    <a:pt x="127786" y="301210"/>
                    <a:pt x="209538" y="301210"/>
                    <a:pt x="209538" y="301210"/>
                  </a:cubicBezTo>
                  <a:cubicBezTo>
                    <a:pt x="209538" y="301210"/>
                    <a:pt x="291503" y="301210"/>
                    <a:pt x="311995" y="295816"/>
                  </a:cubicBezTo>
                  <a:cubicBezTo>
                    <a:pt x="323211" y="292798"/>
                    <a:pt x="332054" y="283954"/>
                    <a:pt x="335076" y="272738"/>
                  </a:cubicBezTo>
                  <a:cubicBezTo>
                    <a:pt x="340466" y="252247"/>
                    <a:pt x="340466" y="209752"/>
                    <a:pt x="340466" y="209752"/>
                  </a:cubicBezTo>
                  <a:cubicBezTo>
                    <a:pt x="340466" y="209752"/>
                    <a:pt x="340684" y="167046"/>
                    <a:pt x="335076" y="146554"/>
                  </a:cubicBezTo>
                  <a:cubicBezTo>
                    <a:pt x="332054" y="135338"/>
                    <a:pt x="323211" y="126491"/>
                    <a:pt x="311995" y="123473"/>
                  </a:cubicBezTo>
                  <a:cubicBezTo>
                    <a:pt x="291503" y="117865"/>
                    <a:pt x="209538" y="117865"/>
                    <a:pt x="209538" y="117865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accent2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C992C9-157A-465F-A153-9771796C2679}"/>
                </a:ext>
              </a:extLst>
            </p:cNvPr>
            <p:cNvSpPr/>
            <p:nvPr/>
          </p:nvSpPr>
          <p:spPr>
            <a:xfrm>
              <a:off x="5216153" y="6433016"/>
              <a:ext cx="149970" cy="149970"/>
            </a:xfrm>
            <a:custGeom>
              <a:avLst/>
              <a:gdLst>
                <a:gd name="connsiteX0" fmla="*/ 209539 w 419075"/>
                <a:gd name="connsiteY0" fmla="*/ 169431 h 419075"/>
                <a:gd name="connsiteX1" fmla="*/ 249646 w 419075"/>
                <a:gd name="connsiteY1" fmla="*/ 209539 h 419075"/>
                <a:gd name="connsiteX2" fmla="*/ 209539 w 419075"/>
                <a:gd name="connsiteY2" fmla="*/ 249646 h 419075"/>
                <a:gd name="connsiteX3" fmla="*/ 169431 w 419075"/>
                <a:gd name="connsiteY3" fmla="*/ 209539 h 419075"/>
                <a:gd name="connsiteX4" fmla="*/ 209539 w 419075"/>
                <a:gd name="connsiteY4" fmla="*/ 169431 h 419075"/>
                <a:gd name="connsiteX5" fmla="*/ 209539 w 419075"/>
                <a:gd name="connsiteY5" fmla="*/ 147753 h 419075"/>
                <a:gd name="connsiteX6" fmla="*/ 147750 w 419075"/>
                <a:gd name="connsiteY6" fmla="*/ 209539 h 419075"/>
                <a:gd name="connsiteX7" fmla="*/ 209539 w 419075"/>
                <a:gd name="connsiteY7" fmla="*/ 271323 h 419075"/>
                <a:gd name="connsiteX8" fmla="*/ 271323 w 419075"/>
                <a:gd name="connsiteY8" fmla="*/ 209539 h 419075"/>
                <a:gd name="connsiteX9" fmla="*/ 209539 w 419075"/>
                <a:gd name="connsiteY9" fmla="*/ 147753 h 419075"/>
                <a:gd name="connsiteX10" fmla="*/ 273766 w 419075"/>
                <a:gd name="connsiteY10" fmla="*/ 130871 h 419075"/>
                <a:gd name="connsiteX11" fmla="*/ 259327 w 419075"/>
                <a:gd name="connsiteY11" fmla="*/ 145310 h 419075"/>
                <a:gd name="connsiteX12" fmla="*/ 273766 w 419075"/>
                <a:gd name="connsiteY12" fmla="*/ 159749 h 419075"/>
                <a:gd name="connsiteX13" fmla="*/ 288205 w 419075"/>
                <a:gd name="connsiteY13" fmla="*/ 145310 h 419075"/>
                <a:gd name="connsiteX14" fmla="*/ 273766 w 419075"/>
                <a:gd name="connsiteY14" fmla="*/ 130871 h 419075"/>
                <a:gd name="connsiteX15" fmla="*/ 209539 w 419075"/>
                <a:gd name="connsiteY15" fmla="*/ 110898 h 419075"/>
                <a:gd name="connsiteX16" fmla="*/ 258160 w 419075"/>
                <a:gd name="connsiteY16" fmla="*/ 111601 h 419075"/>
                <a:gd name="connsiteX17" fmla="*/ 280499 w 419075"/>
                <a:gd name="connsiteY17" fmla="*/ 115742 h 419075"/>
                <a:gd name="connsiteX18" fmla="*/ 294334 w 419075"/>
                <a:gd name="connsiteY18" fmla="*/ 124742 h 419075"/>
                <a:gd name="connsiteX19" fmla="*/ 303334 w 419075"/>
                <a:gd name="connsiteY19" fmla="*/ 138577 h 419075"/>
                <a:gd name="connsiteX20" fmla="*/ 307478 w 419075"/>
                <a:gd name="connsiteY20" fmla="*/ 160921 h 419075"/>
                <a:gd name="connsiteX21" fmla="*/ 308178 w 419075"/>
                <a:gd name="connsiteY21" fmla="*/ 209542 h 419075"/>
                <a:gd name="connsiteX22" fmla="*/ 307478 w 419075"/>
                <a:gd name="connsiteY22" fmla="*/ 258163 h 419075"/>
                <a:gd name="connsiteX23" fmla="*/ 303334 w 419075"/>
                <a:gd name="connsiteY23" fmla="*/ 280502 h 419075"/>
                <a:gd name="connsiteX24" fmla="*/ 280499 w 419075"/>
                <a:gd name="connsiteY24" fmla="*/ 303337 h 419075"/>
                <a:gd name="connsiteX25" fmla="*/ 258157 w 419075"/>
                <a:gd name="connsiteY25" fmla="*/ 307481 h 419075"/>
                <a:gd name="connsiteX26" fmla="*/ 209536 w 419075"/>
                <a:gd name="connsiteY26" fmla="*/ 308181 h 419075"/>
                <a:gd name="connsiteX27" fmla="*/ 160917 w 419075"/>
                <a:gd name="connsiteY27" fmla="*/ 307481 h 419075"/>
                <a:gd name="connsiteX28" fmla="*/ 138574 w 419075"/>
                <a:gd name="connsiteY28" fmla="*/ 303337 h 419075"/>
                <a:gd name="connsiteX29" fmla="*/ 124739 w 419075"/>
                <a:gd name="connsiteY29" fmla="*/ 294337 h 419075"/>
                <a:gd name="connsiteX30" fmla="*/ 115739 w 419075"/>
                <a:gd name="connsiteY30" fmla="*/ 280502 h 419075"/>
                <a:gd name="connsiteX31" fmla="*/ 111598 w 419075"/>
                <a:gd name="connsiteY31" fmla="*/ 258163 h 419075"/>
                <a:gd name="connsiteX32" fmla="*/ 110895 w 419075"/>
                <a:gd name="connsiteY32" fmla="*/ 209542 h 419075"/>
                <a:gd name="connsiteX33" fmla="*/ 111598 w 419075"/>
                <a:gd name="connsiteY33" fmla="*/ 160921 h 419075"/>
                <a:gd name="connsiteX34" fmla="*/ 115739 w 419075"/>
                <a:gd name="connsiteY34" fmla="*/ 138577 h 419075"/>
                <a:gd name="connsiteX35" fmla="*/ 124742 w 419075"/>
                <a:gd name="connsiteY35" fmla="*/ 124742 h 419075"/>
                <a:gd name="connsiteX36" fmla="*/ 138577 w 419075"/>
                <a:gd name="connsiteY36" fmla="*/ 115742 h 419075"/>
                <a:gd name="connsiteX37" fmla="*/ 160917 w 419075"/>
                <a:gd name="connsiteY37" fmla="*/ 111598 h 419075"/>
                <a:gd name="connsiteX38" fmla="*/ 209539 w 419075"/>
                <a:gd name="connsiteY38" fmla="*/ 110898 h 419075"/>
                <a:gd name="connsiteX39" fmla="*/ 209538 w 419075"/>
                <a:gd name="connsiteY39" fmla="*/ 89217 h 419075"/>
                <a:gd name="connsiteX40" fmla="*/ 159932 w 419075"/>
                <a:gd name="connsiteY40" fmla="*/ 89943 h 419075"/>
                <a:gd name="connsiteX41" fmla="*/ 130724 w 419075"/>
                <a:gd name="connsiteY41" fmla="*/ 95535 h 419075"/>
                <a:gd name="connsiteX42" fmla="*/ 109414 w 419075"/>
                <a:gd name="connsiteY42" fmla="*/ 109414 h 419075"/>
                <a:gd name="connsiteX43" fmla="*/ 95532 w 419075"/>
                <a:gd name="connsiteY43" fmla="*/ 130724 h 419075"/>
                <a:gd name="connsiteX44" fmla="*/ 89943 w 419075"/>
                <a:gd name="connsiteY44" fmla="*/ 159932 h 419075"/>
                <a:gd name="connsiteX45" fmla="*/ 89217 w 419075"/>
                <a:gd name="connsiteY45" fmla="*/ 209538 h 419075"/>
                <a:gd name="connsiteX46" fmla="*/ 89946 w 419075"/>
                <a:gd name="connsiteY46" fmla="*/ 259147 h 419075"/>
                <a:gd name="connsiteX47" fmla="*/ 95538 w 419075"/>
                <a:gd name="connsiteY47" fmla="*/ 288351 h 419075"/>
                <a:gd name="connsiteX48" fmla="*/ 109414 w 419075"/>
                <a:gd name="connsiteY48" fmla="*/ 309661 h 419075"/>
                <a:gd name="connsiteX49" fmla="*/ 130728 w 419075"/>
                <a:gd name="connsiteY49" fmla="*/ 323540 h 419075"/>
                <a:gd name="connsiteX50" fmla="*/ 159932 w 419075"/>
                <a:gd name="connsiteY50" fmla="*/ 329132 h 419075"/>
                <a:gd name="connsiteX51" fmla="*/ 209541 w 419075"/>
                <a:gd name="connsiteY51" fmla="*/ 329858 h 419075"/>
                <a:gd name="connsiteX52" fmla="*/ 259147 w 419075"/>
                <a:gd name="connsiteY52" fmla="*/ 329132 h 419075"/>
                <a:gd name="connsiteX53" fmla="*/ 288351 w 419075"/>
                <a:gd name="connsiteY53" fmla="*/ 323540 h 419075"/>
                <a:gd name="connsiteX54" fmla="*/ 323540 w 419075"/>
                <a:gd name="connsiteY54" fmla="*/ 288351 h 419075"/>
                <a:gd name="connsiteX55" fmla="*/ 329132 w 419075"/>
                <a:gd name="connsiteY55" fmla="*/ 259143 h 419075"/>
                <a:gd name="connsiteX56" fmla="*/ 329858 w 419075"/>
                <a:gd name="connsiteY56" fmla="*/ 209538 h 419075"/>
                <a:gd name="connsiteX57" fmla="*/ 329135 w 419075"/>
                <a:gd name="connsiteY57" fmla="*/ 159932 h 419075"/>
                <a:gd name="connsiteX58" fmla="*/ 323540 w 419075"/>
                <a:gd name="connsiteY58" fmla="*/ 130724 h 419075"/>
                <a:gd name="connsiteX59" fmla="*/ 309664 w 419075"/>
                <a:gd name="connsiteY59" fmla="*/ 109414 h 419075"/>
                <a:gd name="connsiteX60" fmla="*/ 288351 w 419075"/>
                <a:gd name="connsiteY60" fmla="*/ 95532 h 419075"/>
                <a:gd name="connsiteX61" fmla="*/ 259143 w 419075"/>
                <a:gd name="connsiteY61" fmla="*/ 89946 h 419075"/>
                <a:gd name="connsiteX62" fmla="*/ 209538 w 419075"/>
                <a:gd name="connsiteY62" fmla="*/ 89217 h 419075"/>
                <a:gd name="connsiteX63" fmla="*/ 209538 w 419075"/>
                <a:gd name="connsiteY63" fmla="*/ 0 h 419075"/>
                <a:gd name="connsiteX64" fmla="*/ 419075 w 419075"/>
                <a:gd name="connsiteY64" fmla="*/ 209538 h 419075"/>
                <a:gd name="connsiteX65" fmla="*/ 209538 w 419075"/>
                <a:gd name="connsiteY65" fmla="*/ 419075 h 419075"/>
                <a:gd name="connsiteX66" fmla="*/ 0 w 419075"/>
                <a:gd name="connsiteY66" fmla="*/ 209538 h 419075"/>
                <a:gd name="connsiteX67" fmla="*/ 209538 w 419075"/>
                <a:gd name="connsiteY67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9075" h="419075">
                  <a:moveTo>
                    <a:pt x="209539" y="169431"/>
                  </a:moveTo>
                  <a:cubicBezTo>
                    <a:pt x="231690" y="169431"/>
                    <a:pt x="249646" y="187387"/>
                    <a:pt x="249646" y="209539"/>
                  </a:cubicBezTo>
                  <a:cubicBezTo>
                    <a:pt x="249646" y="231690"/>
                    <a:pt x="231690" y="249646"/>
                    <a:pt x="209539" y="249646"/>
                  </a:cubicBezTo>
                  <a:cubicBezTo>
                    <a:pt x="187387" y="249646"/>
                    <a:pt x="169431" y="231690"/>
                    <a:pt x="169431" y="209539"/>
                  </a:cubicBezTo>
                  <a:cubicBezTo>
                    <a:pt x="169431" y="187387"/>
                    <a:pt x="187387" y="169431"/>
                    <a:pt x="209539" y="169431"/>
                  </a:cubicBezTo>
                  <a:close/>
                  <a:moveTo>
                    <a:pt x="209539" y="147753"/>
                  </a:moveTo>
                  <a:cubicBezTo>
                    <a:pt x="175413" y="147753"/>
                    <a:pt x="147750" y="175414"/>
                    <a:pt x="147750" y="209539"/>
                  </a:cubicBezTo>
                  <a:cubicBezTo>
                    <a:pt x="147750" y="243663"/>
                    <a:pt x="175413" y="271323"/>
                    <a:pt x="209539" y="271323"/>
                  </a:cubicBezTo>
                  <a:cubicBezTo>
                    <a:pt x="243660" y="271323"/>
                    <a:pt x="271323" y="243663"/>
                    <a:pt x="271323" y="209539"/>
                  </a:cubicBezTo>
                  <a:cubicBezTo>
                    <a:pt x="271323" y="175414"/>
                    <a:pt x="243660" y="147753"/>
                    <a:pt x="209539" y="147753"/>
                  </a:cubicBezTo>
                  <a:close/>
                  <a:moveTo>
                    <a:pt x="273766" y="130871"/>
                  </a:moveTo>
                  <a:cubicBezTo>
                    <a:pt x="265792" y="130871"/>
                    <a:pt x="259327" y="137336"/>
                    <a:pt x="259327" y="145310"/>
                  </a:cubicBezTo>
                  <a:cubicBezTo>
                    <a:pt x="259327" y="153284"/>
                    <a:pt x="265792" y="159749"/>
                    <a:pt x="273766" y="159749"/>
                  </a:cubicBezTo>
                  <a:cubicBezTo>
                    <a:pt x="281740" y="159749"/>
                    <a:pt x="288202" y="153284"/>
                    <a:pt x="288205" y="145310"/>
                  </a:cubicBezTo>
                  <a:cubicBezTo>
                    <a:pt x="288205" y="137336"/>
                    <a:pt x="281740" y="130871"/>
                    <a:pt x="273766" y="130871"/>
                  </a:cubicBezTo>
                  <a:close/>
                  <a:moveTo>
                    <a:pt x="209539" y="110898"/>
                  </a:moveTo>
                  <a:cubicBezTo>
                    <a:pt x="241665" y="110898"/>
                    <a:pt x="245470" y="111023"/>
                    <a:pt x="258160" y="111601"/>
                  </a:cubicBezTo>
                  <a:cubicBezTo>
                    <a:pt x="269891" y="112135"/>
                    <a:pt x="276260" y="114095"/>
                    <a:pt x="280499" y="115742"/>
                  </a:cubicBezTo>
                  <a:cubicBezTo>
                    <a:pt x="285727" y="117670"/>
                    <a:pt x="290453" y="120746"/>
                    <a:pt x="294334" y="124742"/>
                  </a:cubicBezTo>
                  <a:cubicBezTo>
                    <a:pt x="298331" y="128624"/>
                    <a:pt x="301406" y="133353"/>
                    <a:pt x="303334" y="138577"/>
                  </a:cubicBezTo>
                  <a:cubicBezTo>
                    <a:pt x="304984" y="142817"/>
                    <a:pt x="306944" y="149189"/>
                    <a:pt x="307478" y="160921"/>
                  </a:cubicBezTo>
                  <a:cubicBezTo>
                    <a:pt x="308057" y="173607"/>
                    <a:pt x="308178" y="177412"/>
                    <a:pt x="308178" y="209542"/>
                  </a:cubicBezTo>
                  <a:cubicBezTo>
                    <a:pt x="308178" y="241668"/>
                    <a:pt x="308057" y="245473"/>
                    <a:pt x="307478" y="258163"/>
                  </a:cubicBezTo>
                  <a:cubicBezTo>
                    <a:pt x="306941" y="269894"/>
                    <a:pt x="304981" y="276263"/>
                    <a:pt x="303334" y="280502"/>
                  </a:cubicBezTo>
                  <a:cubicBezTo>
                    <a:pt x="299287" y="290996"/>
                    <a:pt x="290993" y="299290"/>
                    <a:pt x="280499" y="303337"/>
                  </a:cubicBezTo>
                  <a:cubicBezTo>
                    <a:pt x="276260" y="304987"/>
                    <a:pt x="269888" y="306947"/>
                    <a:pt x="258157" y="307481"/>
                  </a:cubicBezTo>
                  <a:cubicBezTo>
                    <a:pt x="245473" y="308060"/>
                    <a:pt x="241668" y="308181"/>
                    <a:pt x="209536" y="308181"/>
                  </a:cubicBezTo>
                  <a:cubicBezTo>
                    <a:pt x="177405" y="308181"/>
                    <a:pt x="173603" y="308060"/>
                    <a:pt x="160917" y="307481"/>
                  </a:cubicBezTo>
                  <a:cubicBezTo>
                    <a:pt x="149186" y="306947"/>
                    <a:pt x="142814" y="304987"/>
                    <a:pt x="138574" y="303337"/>
                  </a:cubicBezTo>
                  <a:cubicBezTo>
                    <a:pt x="133346" y="301409"/>
                    <a:pt x="128621" y="298334"/>
                    <a:pt x="124739" y="294337"/>
                  </a:cubicBezTo>
                  <a:cubicBezTo>
                    <a:pt x="120743" y="290456"/>
                    <a:pt x="117670" y="285730"/>
                    <a:pt x="115739" y="280502"/>
                  </a:cubicBezTo>
                  <a:cubicBezTo>
                    <a:pt x="114092" y="276263"/>
                    <a:pt x="112132" y="269894"/>
                    <a:pt x="111598" y="258163"/>
                  </a:cubicBezTo>
                  <a:cubicBezTo>
                    <a:pt x="111020" y="245473"/>
                    <a:pt x="110895" y="241668"/>
                    <a:pt x="110895" y="209542"/>
                  </a:cubicBezTo>
                  <a:cubicBezTo>
                    <a:pt x="110895" y="177412"/>
                    <a:pt x="111020" y="173607"/>
                    <a:pt x="111598" y="160921"/>
                  </a:cubicBezTo>
                  <a:cubicBezTo>
                    <a:pt x="112132" y="149189"/>
                    <a:pt x="114092" y="142817"/>
                    <a:pt x="115739" y="138577"/>
                  </a:cubicBezTo>
                  <a:cubicBezTo>
                    <a:pt x="117670" y="133349"/>
                    <a:pt x="120746" y="128624"/>
                    <a:pt x="124742" y="124742"/>
                  </a:cubicBezTo>
                  <a:cubicBezTo>
                    <a:pt x="128621" y="120746"/>
                    <a:pt x="133350" y="117670"/>
                    <a:pt x="138577" y="115742"/>
                  </a:cubicBezTo>
                  <a:cubicBezTo>
                    <a:pt x="142814" y="114095"/>
                    <a:pt x="149186" y="112135"/>
                    <a:pt x="160917" y="111598"/>
                  </a:cubicBezTo>
                  <a:cubicBezTo>
                    <a:pt x="173603" y="111019"/>
                    <a:pt x="177408" y="110898"/>
                    <a:pt x="209539" y="110898"/>
                  </a:cubicBezTo>
                  <a:close/>
                  <a:moveTo>
                    <a:pt x="209538" y="89217"/>
                  </a:moveTo>
                  <a:cubicBezTo>
                    <a:pt x="176861" y="89217"/>
                    <a:pt x="172762" y="89358"/>
                    <a:pt x="159932" y="89943"/>
                  </a:cubicBezTo>
                  <a:cubicBezTo>
                    <a:pt x="147123" y="90528"/>
                    <a:pt x="138379" y="92562"/>
                    <a:pt x="130724" y="95535"/>
                  </a:cubicBezTo>
                  <a:cubicBezTo>
                    <a:pt x="122696" y="98556"/>
                    <a:pt x="115422" y="103292"/>
                    <a:pt x="109414" y="109414"/>
                  </a:cubicBezTo>
                  <a:cubicBezTo>
                    <a:pt x="103292" y="115422"/>
                    <a:pt x="98553" y="122696"/>
                    <a:pt x="95532" y="130724"/>
                  </a:cubicBezTo>
                  <a:cubicBezTo>
                    <a:pt x="92558" y="138379"/>
                    <a:pt x="90525" y="147123"/>
                    <a:pt x="89943" y="159932"/>
                  </a:cubicBezTo>
                  <a:cubicBezTo>
                    <a:pt x="89355" y="172762"/>
                    <a:pt x="89217" y="176861"/>
                    <a:pt x="89217" y="209538"/>
                  </a:cubicBezTo>
                  <a:cubicBezTo>
                    <a:pt x="89217" y="242214"/>
                    <a:pt x="89355" y="246313"/>
                    <a:pt x="89946" y="259147"/>
                  </a:cubicBezTo>
                  <a:cubicBezTo>
                    <a:pt x="90528" y="271952"/>
                    <a:pt x="92565" y="280700"/>
                    <a:pt x="95538" y="288351"/>
                  </a:cubicBezTo>
                  <a:cubicBezTo>
                    <a:pt x="98560" y="296379"/>
                    <a:pt x="103295" y="303653"/>
                    <a:pt x="109414" y="309661"/>
                  </a:cubicBezTo>
                  <a:cubicBezTo>
                    <a:pt x="115425" y="315783"/>
                    <a:pt x="122696" y="320519"/>
                    <a:pt x="130728" y="323540"/>
                  </a:cubicBezTo>
                  <a:cubicBezTo>
                    <a:pt x="138379" y="326514"/>
                    <a:pt x="147126" y="328547"/>
                    <a:pt x="159932" y="329132"/>
                  </a:cubicBezTo>
                  <a:cubicBezTo>
                    <a:pt x="172765" y="329717"/>
                    <a:pt x="176861" y="329858"/>
                    <a:pt x="209541" y="329858"/>
                  </a:cubicBezTo>
                  <a:cubicBezTo>
                    <a:pt x="242217" y="329858"/>
                    <a:pt x="246316" y="329717"/>
                    <a:pt x="259147" y="329132"/>
                  </a:cubicBezTo>
                  <a:cubicBezTo>
                    <a:pt x="271952" y="328547"/>
                    <a:pt x="280700" y="326514"/>
                    <a:pt x="288351" y="323540"/>
                  </a:cubicBezTo>
                  <a:cubicBezTo>
                    <a:pt x="304513" y="317289"/>
                    <a:pt x="317289" y="304513"/>
                    <a:pt x="323540" y="288351"/>
                  </a:cubicBezTo>
                  <a:cubicBezTo>
                    <a:pt x="326514" y="280696"/>
                    <a:pt x="328550" y="271952"/>
                    <a:pt x="329132" y="259143"/>
                  </a:cubicBezTo>
                  <a:cubicBezTo>
                    <a:pt x="329720" y="246313"/>
                    <a:pt x="329858" y="242214"/>
                    <a:pt x="329858" y="209538"/>
                  </a:cubicBezTo>
                  <a:cubicBezTo>
                    <a:pt x="329858" y="176861"/>
                    <a:pt x="329720" y="172762"/>
                    <a:pt x="329135" y="159932"/>
                  </a:cubicBezTo>
                  <a:cubicBezTo>
                    <a:pt x="328550" y="147123"/>
                    <a:pt x="326517" y="138379"/>
                    <a:pt x="323540" y="130724"/>
                  </a:cubicBezTo>
                  <a:cubicBezTo>
                    <a:pt x="320522" y="122696"/>
                    <a:pt x="315783" y="115425"/>
                    <a:pt x="309664" y="109414"/>
                  </a:cubicBezTo>
                  <a:cubicBezTo>
                    <a:pt x="303653" y="103292"/>
                    <a:pt x="296379" y="98553"/>
                    <a:pt x="288351" y="95532"/>
                  </a:cubicBezTo>
                  <a:cubicBezTo>
                    <a:pt x="280696" y="92562"/>
                    <a:pt x="271952" y="90528"/>
                    <a:pt x="259143" y="89946"/>
                  </a:cubicBezTo>
                  <a:cubicBezTo>
                    <a:pt x="246313" y="89358"/>
                    <a:pt x="242214" y="89217"/>
                    <a:pt x="209538" y="89217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accent3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5BAA73-1879-47E5-9663-570BE28BDB60}"/>
                </a:ext>
              </a:extLst>
            </p:cNvPr>
            <p:cNvSpPr txBox="1"/>
            <p:nvPr/>
          </p:nvSpPr>
          <p:spPr>
            <a:xfrm>
              <a:off x="5603793" y="6363884"/>
              <a:ext cx="1360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Segoe UI" panose="020B0502040204020203" pitchFamily="34" charset="0"/>
                </a:rPr>
                <a:t>@</a:t>
              </a:r>
              <a:r>
                <a:rPr lang="en-US" sz="1100" b="0" dirty="0" err="1">
                  <a:solidFill>
                    <a:schemeClr val="bg1">
                      <a:lumMod val="65000"/>
                    </a:schemeClr>
                  </a:solidFill>
                  <a:latin typeface="+mj-lt"/>
                  <a:cs typeface="Segoe UI" panose="020B0502040204020203" pitchFamily="34" charset="0"/>
                </a:rPr>
                <a:t>srvsop</a:t>
              </a:r>
              <a:endParaRPr lang="id-ID" sz="1100" b="0" dirty="0">
                <a:solidFill>
                  <a:schemeClr val="bg1">
                    <a:lumMod val="6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F75E28-D077-4381-B7CE-32C196CAABA2}"/>
              </a:ext>
            </a:extLst>
          </p:cNvPr>
          <p:cNvSpPr txBox="1"/>
          <p:nvPr userDrawn="1"/>
        </p:nvSpPr>
        <p:spPr>
          <a:xfrm>
            <a:off x="9992871" y="73792"/>
            <a:ext cx="18641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5400" i="0" smtClean="0">
                <a:solidFill>
                  <a:schemeClr val="bg1">
                    <a:lumMod val="65000"/>
                    <a:alpha val="1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600" i="0" dirty="0">
              <a:solidFill>
                <a:schemeClr val="bg1">
                  <a:lumMod val="65000"/>
                  <a:alpha val="1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8FF04F-B1B0-44C6-9691-255BD1D04E99}"/>
              </a:ext>
            </a:extLst>
          </p:cNvPr>
          <p:cNvGrpSpPr/>
          <p:nvPr userDrawn="1"/>
        </p:nvGrpSpPr>
        <p:grpSpPr>
          <a:xfrm flipH="1" flipV="1">
            <a:off x="11404149" y="6070150"/>
            <a:ext cx="787850" cy="787849"/>
            <a:chOff x="0" y="0"/>
            <a:chExt cx="1055689" cy="1055688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B58D63F2-7E8B-4A7D-B685-32745E6603FA}"/>
                </a:ext>
              </a:extLst>
            </p:cNvPr>
            <p:cNvSpPr/>
            <p:nvPr/>
          </p:nvSpPr>
          <p:spPr>
            <a:xfrm flipV="1">
              <a:off x="1" y="0"/>
              <a:ext cx="1055688" cy="1055688"/>
            </a:xfrm>
            <a:prstGeom prst="rtTriangle">
              <a:avLst/>
            </a:prstGeom>
            <a:solidFill>
              <a:schemeClr val="bg1">
                <a:lumMod val="6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B322EC1A-146A-4CE7-BD20-F1171A7D8805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5" y="73792"/>
            <a:ext cx="948897" cy="7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11" r:id="rId6"/>
    <p:sldLayoutId id="2147483712" r:id="rId7"/>
    <p:sldLayoutId id="2147483713" r:id="rId8"/>
    <p:sldLayoutId id="2147483714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A0A728D-786C-4174-BE05-E6B3CEF2B38C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1D2637">
                  <a:alpha val="55000"/>
                </a:srgbClr>
              </a:gs>
              <a:gs pos="35000">
                <a:srgbClr val="1D2637">
                  <a:alpha val="85000"/>
                </a:srgbClr>
              </a:gs>
              <a:gs pos="100000">
                <a:srgbClr val="1D263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r="4815"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801815-39EB-4575-B150-F8767765ED3D}"/>
              </a:ext>
            </a:extLst>
          </p:cNvPr>
          <p:cNvGrpSpPr/>
          <p:nvPr/>
        </p:nvGrpSpPr>
        <p:grpSpPr>
          <a:xfrm flipH="1" flipV="1">
            <a:off x="11268621" y="5934622"/>
            <a:ext cx="588415" cy="588415"/>
            <a:chOff x="0" y="0"/>
            <a:chExt cx="1055688" cy="1055688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475FC24-C3E7-4887-A90A-7A644B2810FA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E2AED9D6-7BE7-420D-BA9D-ED606C8FB899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47D4D6-F334-4DAB-897D-989FB0F7B6BB}"/>
              </a:ext>
            </a:extLst>
          </p:cNvPr>
          <p:cNvGrpSpPr/>
          <p:nvPr/>
        </p:nvGrpSpPr>
        <p:grpSpPr>
          <a:xfrm>
            <a:off x="334963" y="334963"/>
            <a:ext cx="588415" cy="588415"/>
            <a:chOff x="0" y="0"/>
            <a:chExt cx="1055688" cy="105568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DF638CA4-0517-46B1-9DC4-4618D5E1F297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FB734F-46ED-4514-BCA1-762DEC080AC9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56823DC-BD2E-4DDB-9DEF-86E4EE20F904}"/>
              </a:ext>
            </a:extLst>
          </p:cNvPr>
          <p:cNvSpPr txBox="1"/>
          <p:nvPr/>
        </p:nvSpPr>
        <p:spPr>
          <a:xfrm>
            <a:off x="4333566" y="6442504"/>
            <a:ext cx="352486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www.srvsop.aero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D4B3B5-D47D-4646-95E6-7044C2B6D5DE}"/>
              </a:ext>
            </a:extLst>
          </p:cNvPr>
          <p:cNvGrpSpPr/>
          <p:nvPr/>
        </p:nvGrpSpPr>
        <p:grpSpPr>
          <a:xfrm>
            <a:off x="2975282" y="549277"/>
            <a:ext cx="6242078" cy="5759448"/>
            <a:chOff x="2992429" y="565098"/>
            <a:chExt cx="6207783" cy="57278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D118D0-087D-4CC5-880F-A31B1EABDC16}"/>
                </a:ext>
              </a:extLst>
            </p:cNvPr>
            <p:cNvGrpSpPr/>
            <p:nvPr/>
          </p:nvGrpSpPr>
          <p:grpSpPr>
            <a:xfrm>
              <a:off x="3232099" y="565098"/>
              <a:ext cx="5727804" cy="5727806"/>
              <a:chOff x="3993488" y="1326488"/>
              <a:chExt cx="4205025" cy="4205025"/>
            </a:xfrm>
          </p:grpSpPr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21B36C70-9D11-4F94-99DD-F9EB9C345C0B}"/>
                  </a:ext>
                </a:extLst>
              </p:cNvPr>
              <p:cNvSpPr/>
              <p:nvPr/>
            </p:nvSpPr>
            <p:spPr>
              <a:xfrm>
                <a:off x="3993489" y="1326489"/>
                <a:ext cx="4205024" cy="4205024"/>
              </a:xfrm>
              <a:prstGeom prst="arc">
                <a:avLst>
                  <a:gd name="adj1" fmla="val 16246"/>
                  <a:gd name="adj2" fmla="val 5340630"/>
                </a:avLst>
              </a:prstGeom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CC28F8B5-FCD5-4203-A207-9053477D7557}"/>
                  </a:ext>
                </a:extLst>
              </p:cNvPr>
              <p:cNvSpPr/>
              <p:nvPr/>
            </p:nvSpPr>
            <p:spPr>
              <a:xfrm flipH="1" flipV="1">
                <a:off x="3993488" y="1326488"/>
                <a:ext cx="4205024" cy="4205024"/>
              </a:xfrm>
              <a:prstGeom prst="arc">
                <a:avLst>
                  <a:gd name="adj1" fmla="val 16246"/>
                  <a:gd name="adj2" fmla="val 5340630"/>
                </a:avLst>
              </a:prstGeom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0093DC-57DF-4EF1-ABF2-5F4E4233B6B9}"/>
                </a:ext>
              </a:extLst>
            </p:cNvPr>
            <p:cNvGrpSpPr/>
            <p:nvPr/>
          </p:nvGrpSpPr>
          <p:grpSpPr>
            <a:xfrm rot="18900000">
              <a:off x="8709750" y="3183200"/>
              <a:ext cx="490462" cy="491600"/>
              <a:chOff x="5702309" y="2119329"/>
              <a:chExt cx="1691806" cy="1695739"/>
            </a:xfrm>
            <a:effectLst>
              <a:outerShdw blurRad="889000" sx="102000" sy="102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A165642-DA9F-4D51-99F4-1D2399BF1266}"/>
                  </a:ext>
                </a:extLst>
              </p:cNvPr>
              <p:cNvSpPr/>
              <p:nvPr/>
            </p:nvSpPr>
            <p:spPr>
              <a:xfrm>
                <a:off x="7076122" y="2880360"/>
                <a:ext cx="38100" cy="95250"/>
              </a:xfrm>
              <a:custGeom>
                <a:avLst/>
                <a:gdLst>
                  <a:gd name="connsiteX0" fmla="*/ 14288 w 38100"/>
                  <a:gd name="connsiteY0" fmla="*/ 0 h 95250"/>
                  <a:gd name="connsiteX1" fmla="*/ 0 w 38100"/>
                  <a:gd name="connsiteY1" fmla="*/ 10477 h 95250"/>
                  <a:gd name="connsiteX2" fmla="*/ 2858 w 38100"/>
                  <a:gd name="connsiteY2" fmla="*/ 100013 h 95250"/>
                  <a:gd name="connsiteX3" fmla="*/ 46673 w 38100"/>
                  <a:gd name="connsiteY3" fmla="*/ 65723 h 95250"/>
                  <a:gd name="connsiteX4" fmla="*/ 23813 w 38100"/>
                  <a:gd name="connsiteY4" fmla="*/ 40005 h 95250"/>
                  <a:gd name="connsiteX5" fmla="*/ 14288 w 38100"/>
                  <a:gd name="connsiteY5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14288" y="0"/>
                    </a:moveTo>
                    <a:cubicBezTo>
                      <a:pt x="6668" y="5715"/>
                      <a:pt x="1905" y="9525"/>
                      <a:pt x="0" y="10477"/>
                    </a:cubicBezTo>
                    <a:cubicBezTo>
                      <a:pt x="953" y="38100"/>
                      <a:pt x="1905" y="68580"/>
                      <a:pt x="2858" y="100013"/>
                    </a:cubicBezTo>
                    <a:cubicBezTo>
                      <a:pt x="8573" y="95250"/>
                      <a:pt x="26670" y="80963"/>
                      <a:pt x="46673" y="65723"/>
                    </a:cubicBezTo>
                    <a:cubicBezTo>
                      <a:pt x="37148" y="59055"/>
                      <a:pt x="29528" y="50482"/>
                      <a:pt x="23813" y="40005"/>
                    </a:cubicBezTo>
                    <a:cubicBezTo>
                      <a:pt x="17145" y="27623"/>
                      <a:pt x="14288" y="13335"/>
                      <a:pt x="1428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01B07B8-5F29-4FFB-910A-12132B330281}"/>
                  </a:ext>
                </a:extLst>
              </p:cNvPr>
              <p:cNvSpPr/>
              <p:nvPr/>
            </p:nvSpPr>
            <p:spPr>
              <a:xfrm>
                <a:off x="7091362" y="2822066"/>
                <a:ext cx="114300" cy="114300"/>
              </a:xfrm>
              <a:custGeom>
                <a:avLst/>
                <a:gdLst>
                  <a:gd name="connsiteX0" fmla="*/ 108585 w 114300"/>
                  <a:gd name="connsiteY0" fmla="*/ 15431 h 114300"/>
                  <a:gd name="connsiteX1" fmla="*/ 73342 w 114300"/>
                  <a:gd name="connsiteY1" fmla="*/ 3048 h 114300"/>
                  <a:gd name="connsiteX2" fmla="*/ 0 w 114300"/>
                  <a:gd name="connsiteY2" fmla="*/ 57341 h 114300"/>
                  <a:gd name="connsiteX3" fmla="*/ 9525 w 114300"/>
                  <a:gd name="connsiteY3" fmla="*/ 97346 h 114300"/>
                  <a:gd name="connsiteX4" fmla="*/ 32385 w 114300"/>
                  <a:gd name="connsiteY4" fmla="*/ 123063 h 114300"/>
                  <a:gd name="connsiteX5" fmla="*/ 120967 w 114300"/>
                  <a:gd name="connsiteY5" fmla="*/ 54483 h 114300"/>
                  <a:gd name="connsiteX6" fmla="*/ 108585 w 114300"/>
                  <a:gd name="connsiteY6" fmla="*/ 154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14300">
                    <a:moveTo>
                      <a:pt x="108585" y="15431"/>
                    </a:moveTo>
                    <a:cubicBezTo>
                      <a:pt x="90488" y="-4572"/>
                      <a:pt x="78105" y="-762"/>
                      <a:pt x="73342" y="3048"/>
                    </a:cubicBezTo>
                    <a:cubicBezTo>
                      <a:pt x="69533" y="5906"/>
                      <a:pt x="23813" y="39243"/>
                      <a:pt x="0" y="57341"/>
                    </a:cubicBezTo>
                    <a:cubicBezTo>
                      <a:pt x="0" y="71628"/>
                      <a:pt x="2858" y="84963"/>
                      <a:pt x="9525" y="97346"/>
                    </a:cubicBezTo>
                    <a:cubicBezTo>
                      <a:pt x="15240" y="107823"/>
                      <a:pt x="22860" y="116396"/>
                      <a:pt x="32385" y="123063"/>
                    </a:cubicBezTo>
                    <a:cubicBezTo>
                      <a:pt x="70485" y="93535"/>
                      <a:pt x="118110" y="56388"/>
                      <a:pt x="120967" y="54483"/>
                    </a:cubicBezTo>
                    <a:cubicBezTo>
                      <a:pt x="124778" y="51625"/>
                      <a:pt x="126683" y="35433"/>
                      <a:pt x="108585" y="1543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9BD57F1-8939-411A-AC35-C2D6E3124064}"/>
                  </a:ext>
                </a:extLst>
              </p:cNvPr>
              <p:cNvSpPr/>
              <p:nvPr/>
            </p:nvSpPr>
            <p:spPr>
              <a:xfrm>
                <a:off x="6761321" y="2559175"/>
                <a:ext cx="326341" cy="1255893"/>
              </a:xfrm>
              <a:custGeom>
                <a:avLst/>
                <a:gdLst>
                  <a:gd name="connsiteX0" fmla="*/ 242888 w 295275"/>
                  <a:gd name="connsiteY0" fmla="*/ 4316 h 1143000"/>
                  <a:gd name="connsiteX1" fmla="*/ 218122 w 295275"/>
                  <a:gd name="connsiteY1" fmla="*/ 23366 h 1143000"/>
                  <a:gd name="connsiteX2" fmla="*/ 12382 w 295275"/>
                  <a:gd name="connsiteY2" fmla="*/ 233868 h 1143000"/>
                  <a:gd name="connsiteX3" fmla="*/ 952 w 295275"/>
                  <a:gd name="connsiteY3" fmla="*/ 249108 h 1143000"/>
                  <a:gd name="connsiteX4" fmla="*/ 0 w 295275"/>
                  <a:gd name="connsiteY4" fmla="*/ 251013 h 1143000"/>
                  <a:gd name="connsiteX5" fmla="*/ 8572 w 295275"/>
                  <a:gd name="connsiteY5" fmla="*/ 275778 h 1143000"/>
                  <a:gd name="connsiteX6" fmla="*/ 19050 w 295275"/>
                  <a:gd name="connsiteY6" fmla="*/ 304353 h 1143000"/>
                  <a:gd name="connsiteX7" fmla="*/ 37147 w 295275"/>
                  <a:gd name="connsiteY7" fmla="*/ 355788 h 1143000"/>
                  <a:gd name="connsiteX8" fmla="*/ 45720 w 295275"/>
                  <a:gd name="connsiteY8" fmla="*/ 381506 h 1143000"/>
                  <a:gd name="connsiteX9" fmla="*/ 92392 w 295275"/>
                  <a:gd name="connsiteY9" fmla="*/ 516761 h 1143000"/>
                  <a:gd name="connsiteX10" fmla="*/ 98107 w 295275"/>
                  <a:gd name="connsiteY10" fmla="*/ 532001 h 1143000"/>
                  <a:gd name="connsiteX11" fmla="*/ 101917 w 295275"/>
                  <a:gd name="connsiteY11" fmla="*/ 548193 h 1143000"/>
                  <a:gd name="connsiteX12" fmla="*/ 122872 w 295275"/>
                  <a:gd name="connsiteY12" fmla="*/ 652968 h 1143000"/>
                  <a:gd name="connsiteX13" fmla="*/ 129540 w 295275"/>
                  <a:gd name="connsiteY13" fmla="*/ 685353 h 1143000"/>
                  <a:gd name="connsiteX14" fmla="*/ 215265 w 295275"/>
                  <a:gd name="connsiteY14" fmla="*/ 1127313 h 1143000"/>
                  <a:gd name="connsiteX15" fmla="*/ 232410 w 295275"/>
                  <a:gd name="connsiteY15" fmla="*/ 1137791 h 1143000"/>
                  <a:gd name="connsiteX16" fmla="*/ 293370 w 295275"/>
                  <a:gd name="connsiteY16" fmla="*/ 1018728 h 1143000"/>
                  <a:gd name="connsiteX17" fmla="*/ 294322 w 295275"/>
                  <a:gd name="connsiteY17" fmla="*/ 575816 h 1143000"/>
                  <a:gd name="connsiteX18" fmla="*/ 287655 w 295275"/>
                  <a:gd name="connsiteY18" fmla="*/ 312926 h 1143000"/>
                  <a:gd name="connsiteX19" fmla="*/ 284797 w 295275"/>
                  <a:gd name="connsiteY19" fmla="*/ 223391 h 1143000"/>
                  <a:gd name="connsiteX20" fmla="*/ 280035 w 295275"/>
                  <a:gd name="connsiteY20" fmla="*/ 65276 h 1143000"/>
                  <a:gd name="connsiteX21" fmla="*/ 280988 w 295275"/>
                  <a:gd name="connsiteY21" fmla="*/ 10031 h 1143000"/>
                  <a:gd name="connsiteX22" fmla="*/ 273367 w 295275"/>
                  <a:gd name="connsiteY22" fmla="*/ 4316 h 1143000"/>
                  <a:gd name="connsiteX23" fmla="*/ 242888 w 295275"/>
                  <a:gd name="connsiteY23" fmla="*/ 4316 h 1143000"/>
                  <a:gd name="connsiteX0" fmla="*/ 273844 w 326341"/>
                  <a:gd name="connsiteY0" fmla="*/ 4316 h 1146670"/>
                  <a:gd name="connsiteX1" fmla="*/ 249078 w 326341"/>
                  <a:gd name="connsiteY1" fmla="*/ 23366 h 1146670"/>
                  <a:gd name="connsiteX2" fmla="*/ 43338 w 326341"/>
                  <a:gd name="connsiteY2" fmla="*/ 233868 h 1146670"/>
                  <a:gd name="connsiteX3" fmla="*/ 31908 w 326341"/>
                  <a:gd name="connsiteY3" fmla="*/ 249108 h 1146670"/>
                  <a:gd name="connsiteX4" fmla="*/ 0 w 326341"/>
                  <a:gd name="connsiteY4" fmla="*/ 165288 h 1146670"/>
                  <a:gd name="connsiteX5" fmla="*/ 39528 w 326341"/>
                  <a:gd name="connsiteY5" fmla="*/ 275778 h 1146670"/>
                  <a:gd name="connsiteX6" fmla="*/ 50006 w 326341"/>
                  <a:gd name="connsiteY6" fmla="*/ 304353 h 1146670"/>
                  <a:gd name="connsiteX7" fmla="*/ 68103 w 326341"/>
                  <a:gd name="connsiteY7" fmla="*/ 355788 h 1146670"/>
                  <a:gd name="connsiteX8" fmla="*/ 76676 w 326341"/>
                  <a:gd name="connsiteY8" fmla="*/ 381506 h 1146670"/>
                  <a:gd name="connsiteX9" fmla="*/ 123348 w 326341"/>
                  <a:gd name="connsiteY9" fmla="*/ 516761 h 1146670"/>
                  <a:gd name="connsiteX10" fmla="*/ 129063 w 326341"/>
                  <a:gd name="connsiteY10" fmla="*/ 532001 h 1146670"/>
                  <a:gd name="connsiteX11" fmla="*/ 132873 w 326341"/>
                  <a:gd name="connsiteY11" fmla="*/ 548193 h 1146670"/>
                  <a:gd name="connsiteX12" fmla="*/ 153828 w 326341"/>
                  <a:gd name="connsiteY12" fmla="*/ 652968 h 1146670"/>
                  <a:gd name="connsiteX13" fmla="*/ 160496 w 326341"/>
                  <a:gd name="connsiteY13" fmla="*/ 685353 h 1146670"/>
                  <a:gd name="connsiteX14" fmla="*/ 246221 w 326341"/>
                  <a:gd name="connsiteY14" fmla="*/ 1127313 h 1146670"/>
                  <a:gd name="connsiteX15" fmla="*/ 263366 w 326341"/>
                  <a:gd name="connsiteY15" fmla="*/ 1137791 h 1146670"/>
                  <a:gd name="connsiteX16" fmla="*/ 324326 w 326341"/>
                  <a:gd name="connsiteY16" fmla="*/ 1018728 h 1146670"/>
                  <a:gd name="connsiteX17" fmla="*/ 325278 w 326341"/>
                  <a:gd name="connsiteY17" fmla="*/ 575816 h 1146670"/>
                  <a:gd name="connsiteX18" fmla="*/ 318611 w 326341"/>
                  <a:gd name="connsiteY18" fmla="*/ 312926 h 1146670"/>
                  <a:gd name="connsiteX19" fmla="*/ 315753 w 326341"/>
                  <a:gd name="connsiteY19" fmla="*/ 223391 h 1146670"/>
                  <a:gd name="connsiteX20" fmla="*/ 310991 w 326341"/>
                  <a:gd name="connsiteY20" fmla="*/ 65276 h 1146670"/>
                  <a:gd name="connsiteX21" fmla="*/ 311944 w 326341"/>
                  <a:gd name="connsiteY21" fmla="*/ 10031 h 1146670"/>
                  <a:gd name="connsiteX22" fmla="*/ 304323 w 326341"/>
                  <a:gd name="connsiteY22" fmla="*/ 4316 h 1146670"/>
                  <a:gd name="connsiteX23" fmla="*/ 273844 w 326341"/>
                  <a:gd name="connsiteY23" fmla="*/ 4316 h 1146670"/>
                  <a:gd name="connsiteX0" fmla="*/ 273844 w 326341"/>
                  <a:gd name="connsiteY0" fmla="*/ 4316 h 1146670"/>
                  <a:gd name="connsiteX1" fmla="*/ 249078 w 326341"/>
                  <a:gd name="connsiteY1" fmla="*/ 23366 h 1146670"/>
                  <a:gd name="connsiteX2" fmla="*/ 475 w 326341"/>
                  <a:gd name="connsiteY2" fmla="*/ 150524 h 1146670"/>
                  <a:gd name="connsiteX3" fmla="*/ 31908 w 326341"/>
                  <a:gd name="connsiteY3" fmla="*/ 249108 h 1146670"/>
                  <a:gd name="connsiteX4" fmla="*/ 0 w 326341"/>
                  <a:gd name="connsiteY4" fmla="*/ 165288 h 1146670"/>
                  <a:gd name="connsiteX5" fmla="*/ 39528 w 326341"/>
                  <a:gd name="connsiteY5" fmla="*/ 275778 h 1146670"/>
                  <a:gd name="connsiteX6" fmla="*/ 50006 w 326341"/>
                  <a:gd name="connsiteY6" fmla="*/ 304353 h 1146670"/>
                  <a:gd name="connsiteX7" fmla="*/ 68103 w 326341"/>
                  <a:gd name="connsiteY7" fmla="*/ 355788 h 1146670"/>
                  <a:gd name="connsiteX8" fmla="*/ 76676 w 326341"/>
                  <a:gd name="connsiteY8" fmla="*/ 381506 h 1146670"/>
                  <a:gd name="connsiteX9" fmla="*/ 123348 w 326341"/>
                  <a:gd name="connsiteY9" fmla="*/ 516761 h 1146670"/>
                  <a:gd name="connsiteX10" fmla="*/ 129063 w 326341"/>
                  <a:gd name="connsiteY10" fmla="*/ 532001 h 1146670"/>
                  <a:gd name="connsiteX11" fmla="*/ 132873 w 326341"/>
                  <a:gd name="connsiteY11" fmla="*/ 548193 h 1146670"/>
                  <a:gd name="connsiteX12" fmla="*/ 153828 w 326341"/>
                  <a:gd name="connsiteY12" fmla="*/ 652968 h 1146670"/>
                  <a:gd name="connsiteX13" fmla="*/ 160496 w 326341"/>
                  <a:gd name="connsiteY13" fmla="*/ 685353 h 1146670"/>
                  <a:gd name="connsiteX14" fmla="*/ 246221 w 326341"/>
                  <a:gd name="connsiteY14" fmla="*/ 1127313 h 1146670"/>
                  <a:gd name="connsiteX15" fmla="*/ 263366 w 326341"/>
                  <a:gd name="connsiteY15" fmla="*/ 1137791 h 1146670"/>
                  <a:gd name="connsiteX16" fmla="*/ 324326 w 326341"/>
                  <a:gd name="connsiteY16" fmla="*/ 1018728 h 1146670"/>
                  <a:gd name="connsiteX17" fmla="*/ 325278 w 326341"/>
                  <a:gd name="connsiteY17" fmla="*/ 575816 h 1146670"/>
                  <a:gd name="connsiteX18" fmla="*/ 318611 w 326341"/>
                  <a:gd name="connsiteY18" fmla="*/ 312926 h 1146670"/>
                  <a:gd name="connsiteX19" fmla="*/ 315753 w 326341"/>
                  <a:gd name="connsiteY19" fmla="*/ 223391 h 1146670"/>
                  <a:gd name="connsiteX20" fmla="*/ 310991 w 326341"/>
                  <a:gd name="connsiteY20" fmla="*/ 65276 h 1146670"/>
                  <a:gd name="connsiteX21" fmla="*/ 311944 w 326341"/>
                  <a:gd name="connsiteY21" fmla="*/ 10031 h 1146670"/>
                  <a:gd name="connsiteX22" fmla="*/ 304323 w 326341"/>
                  <a:gd name="connsiteY22" fmla="*/ 4316 h 1146670"/>
                  <a:gd name="connsiteX23" fmla="*/ 273844 w 326341"/>
                  <a:gd name="connsiteY23" fmla="*/ 4316 h 1146670"/>
                  <a:gd name="connsiteX0" fmla="*/ 273844 w 326341"/>
                  <a:gd name="connsiteY0" fmla="*/ 55372 h 1197726"/>
                  <a:gd name="connsiteX1" fmla="*/ 220503 w 326341"/>
                  <a:gd name="connsiteY1" fmla="*/ 5366 h 1197726"/>
                  <a:gd name="connsiteX2" fmla="*/ 475 w 326341"/>
                  <a:gd name="connsiteY2" fmla="*/ 201580 h 1197726"/>
                  <a:gd name="connsiteX3" fmla="*/ 31908 w 326341"/>
                  <a:gd name="connsiteY3" fmla="*/ 300164 h 1197726"/>
                  <a:gd name="connsiteX4" fmla="*/ 0 w 326341"/>
                  <a:gd name="connsiteY4" fmla="*/ 216344 h 1197726"/>
                  <a:gd name="connsiteX5" fmla="*/ 39528 w 326341"/>
                  <a:gd name="connsiteY5" fmla="*/ 326834 h 1197726"/>
                  <a:gd name="connsiteX6" fmla="*/ 50006 w 326341"/>
                  <a:gd name="connsiteY6" fmla="*/ 355409 h 1197726"/>
                  <a:gd name="connsiteX7" fmla="*/ 68103 w 326341"/>
                  <a:gd name="connsiteY7" fmla="*/ 406844 h 1197726"/>
                  <a:gd name="connsiteX8" fmla="*/ 76676 w 326341"/>
                  <a:gd name="connsiteY8" fmla="*/ 432562 h 1197726"/>
                  <a:gd name="connsiteX9" fmla="*/ 123348 w 326341"/>
                  <a:gd name="connsiteY9" fmla="*/ 567817 h 1197726"/>
                  <a:gd name="connsiteX10" fmla="*/ 129063 w 326341"/>
                  <a:gd name="connsiteY10" fmla="*/ 583057 h 1197726"/>
                  <a:gd name="connsiteX11" fmla="*/ 132873 w 326341"/>
                  <a:gd name="connsiteY11" fmla="*/ 599249 h 1197726"/>
                  <a:gd name="connsiteX12" fmla="*/ 153828 w 326341"/>
                  <a:gd name="connsiteY12" fmla="*/ 704024 h 1197726"/>
                  <a:gd name="connsiteX13" fmla="*/ 160496 w 326341"/>
                  <a:gd name="connsiteY13" fmla="*/ 736409 h 1197726"/>
                  <a:gd name="connsiteX14" fmla="*/ 246221 w 326341"/>
                  <a:gd name="connsiteY14" fmla="*/ 1178369 h 1197726"/>
                  <a:gd name="connsiteX15" fmla="*/ 263366 w 326341"/>
                  <a:gd name="connsiteY15" fmla="*/ 1188847 h 1197726"/>
                  <a:gd name="connsiteX16" fmla="*/ 324326 w 326341"/>
                  <a:gd name="connsiteY16" fmla="*/ 1069784 h 1197726"/>
                  <a:gd name="connsiteX17" fmla="*/ 325278 w 326341"/>
                  <a:gd name="connsiteY17" fmla="*/ 626872 h 1197726"/>
                  <a:gd name="connsiteX18" fmla="*/ 318611 w 326341"/>
                  <a:gd name="connsiteY18" fmla="*/ 363982 h 1197726"/>
                  <a:gd name="connsiteX19" fmla="*/ 315753 w 326341"/>
                  <a:gd name="connsiteY19" fmla="*/ 274447 h 1197726"/>
                  <a:gd name="connsiteX20" fmla="*/ 310991 w 326341"/>
                  <a:gd name="connsiteY20" fmla="*/ 116332 h 1197726"/>
                  <a:gd name="connsiteX21" fmla="*/ 311944 w 326341"/>
                  <a:gd name="connsiteY21" fmla="*/ 61087 h 1197726"/>
                  <a:gd name="connsiteX22" fmla="*/ 304323 w 326341"/>
                  <a:gd name="connsiteY22" fmla="*/ 55372 h 1197726"/>
                  <a:gd name="connsiteX23" fmla="*/ 273844 w 326341"/>
                  <a:gd name="connsiteY23" fmla="*/ 55372 h 1197726"/>
                  <a:gd name="connsiteX0" fmla="*/ 266700 w 326341"/>
                  <a:gd name="connsiteY0" fmla="*/ 2568 h 1237790"/>
                  <a:gd name="connsiteX1" fmla="*/ 220503 w 326341"/>
                  <a:gd name="connsiteY1" fmla="*/ 45430 h 1237790"/>
                  <a:gd name="connsiteX2" fmla="*/ 475 w 326341"/>
                  <a:gd name="connsiteY2" fmla="*/ 241644 h 1237790"/>
                  <a:gd name="connsiteX3" fmla="*/ 31908 w 326341"/>
                  <a:gd name="connsiteY3" fmla="*/ 340228 h 1237790"/>
                  <a:gd name="connsiteX4" fmla="*/ 0 w 326341"/>
                  <a:gd name="connsiteY4" fmla="*/ 256408 h 1237790"/>
                  <a:gd name="connsiteX5" fmla="*/ 39528 w 326341"/>
                  <a:gd name="connsiteY5" fmla="*/ 366898 h 1237790"/>
                  <a:gd name="connsiteX6" fmla="*/ 50006 w 326341"/>
                  <a:gd name="connsiteY6" fmla="*/ 395473 h 1237790"/>
                  <a:gd name="connsiteX7" fmla="*/ 68103 w 326341"/>
                  <a:gd name="connsiteY7" fmla="*/ 446908 h 1237790"/>
                  <a:gd name="connsiteX8" fmla="*/ 76676 w 326341"/>
                  <a:gd name="connsiteY8" fmla="*/ 472626 h 1237790"/>
                  <a:gd name="connsiteX9" fmla="*/ 123348 w 326341"/>
                  <a:gd name="connsiteY9" fmla="*/ 607881 h 1237790"/>
                  <a:gd name="connsiteX10" fmla="*/ 129063 w 326341"/>
                  <a:gd name="connsiteY10" fmla="*/ 623121 h 1237790"/>
                  <a:gd name="connsiteX11" fmla="*/ 132873 w 326341"/>
                  <a:gd name="connsiteY11" fmla="*/ 639313 h 1237790"/>
                  <a:gd name="connsiteX12" fmla="*/ 153828 w 326341"/>
                  <a:gd name="connsiteY12" fmla="*/ 744088 h 1237790"/>
                  <a:gd name="connsiteX13" fmla="*/ 160496 w 326341"/>
                  <a:gd name="connsiteY13" fmla="*/ 776473 h 1237790"/>
                  <a:gd name="connsiteX14" fmla="*/ 246221 w 326341"/>
                  <a:gd name="connsiteY14" fmla="*/ 1218433 h 1237790"/>
                  <a:gd name="connsiteX15" fmla="*/ 263366 w 326341"/>
                  <a:gd name="connsiteY15" fmla="*/ 1228911 h 1237790"/>
                  <a:gd name="connsiteX16" fmla="*/ 324326 w 326341"/>
                  <a:gd name="connsiteY16" fmla="*/ 1109848 h 1237790"/>
                  <a:gd name="connsiteX17" fmla="*/ 325278 w 326341"/>
                  <a:gd name="connsiteY17" fmla="*/ 666936 h 1237790"/>
                  <a:gd name="connsiteX18" fmla="*/ 318611 w 326341"/>
                  <a:gd name="connsiteY18" fmla="*/ 404046 h 1237790"/>
                  <a:gd name="connsiteX19" fmla="*/ 315753 w 326341"/>
                  <a:gd name="connsiteY19" fmla="*/ 314511 h 1237790"/>
                  <a:gd name="connsiteX20" fmla="*/ 310991 w 326341"/>
                  <a:gd name="connsiteY20" fmla="*/ 156396 h 1237790"/>
                  <a:gd name="connsiteX21" fmla="*/ 311944 w 326341"/>
                  <a:gd name="connsiteY21" fmla="*/ 101151 h 1237790"/>
                  <a:gd name="connsiteX22" fmla="*/ 304323 w 326341"/>
                  <a:gd name="connsiteY22" fmla="*/ 95436 h 1237790"/>
                  <a:gd name="connsiteX23" fmla="*/ 266700 w 326341"/>
                  <a:gd name="connsiteY23" fmla="*/ 2568 h 1237790"/>
                  <a:gd name="connsiteX0" fmla="*/ 266700 w 326341"/>
                  <a:gd name="connsiteY0" fmla="*/ 20671 h 1255893"/>
                  <a:gd name="connsiteX1" fmla="*/ 220503 w 326341"/>
                  <a:gd name="connsiteY1" fmla="*/ 63533 h 1255893"/>
                  <a:gd name="connsiteX2" fmla="*/ 475 w 326341"/>
                  <a:gd name="connsiteY2" fmla="*/ 259747 h 1255893"/>
                  <a:gd name="connsiteX3" fmla="*/ 31908 w 326341"/>
                  <a:gd name="connsiteY3" fmla="*/ 358331 h 1255893"/>
                  <a:gd name="connsiteX4" fmla="*/ 0 w 326341"/>
                  <a:gd name="connsiteY4" fmla="*/ 274511 h 1255893"/>
                  <a:gd name="connsiteX5" fmla="*/ 39528 w 326341"/>
                  <a:gd name="connsiteY5" fmla="*/ 385001 h 1255893"/>
                  <a:gd name="connsiteX6" fmla="*/ 50006 w 326341"/>
                  <a:gd name="connsiteY6" fmla="*/ 413576 h 1255893"/>
                  <a:gd name="connsiteX7" fmla="*/ 68103 w 326341"/>
                  <a:gd name="connsiteY7" fmla="*/ 465011 h 1255893"/>
                  <a:gd name="connsiteX8" fmla="*/ 76676 w 326341"/>
                  <a:gd name="connsiteY8" fmla="*/ 490729 h 1255893"/>
                  <a:gd name="connsiteX9" fmla="*/ 123348 w 326341"/>
                  <a:gd name="connsiteY9" fmla="*/ 625984 h 1255893"/>
                  <a:gd name="connsiteX10" fmla="*/ 129063 w 326341"/>
                  <a:gd name="connsiteY10" fmla="*/ 641224 h 1255893"/>
                  <a:gd name="connsiteX11" fmla="*/ 132873 w 326341"/>
                  <a:gd name="connsiteY11" fmla="*/ 657416 h 1255893"/>
                  <a:gd name="connsiteX12" fmla="*/ 153828 w 326341"/>
                  <a:gd name="connsiteY12" fmla="*/ 762191 h 1255893"/>
                  <a:gd name="connsiteX13" fmla="*/ 160496 w 326341"/>
                  <a:gd name="connsiteY13" fmla="*/ 794576 h 1255893"/>
                  <a:gd name="connsiteX14" fmla="*/ 246221 w 326341"/>
                  <a:gd name="connsiteY14" fmla="*/ 1236536 h 1255893"/>
                  <a:gd name="connsiteX15" fmla="*/ 263366 w 326341"/>
                  <a:gd name="connsiteY15" fmla="*/ 1247014 h 1255893"/>
                  <a:gd name="connsiteX16" fmla="*/ 324326 w 326341"/>
                  <a:gd name="connsiteY16" fmla="*/ 1127951 h 1255893"/>
                  <a:gd name="connsiteX17" fmla="*/ 325278 w 326341"/>
                  <a:gd name="connsiteY17" fmla="*/ 685039 h 1255893"/>
                  <a:gd name="connsiteX18" fmla="*/ 318611 w 326341"/>
                  <a:gd name="connsiteY18" fmla="*/ 422149 h 1255893"/>
                  <a:gd name="connsiteX19" fmla="*/ 315753 w 326341"/>
                  <a:gd name="connsiteY19" fmla="*/ 332614 h 1255893"/>
                  <a:gd name="connsiteX20" fmla="*/ 310991 w 326341"/>
                  <a:gd name="connsiteY20" fmla="*/ 174499 h 1255893"/>
                  <a:gd name="connsiteX21" fmla="*/ 311944 w 326341"/>
                  <a:gd name="connsiteY21" fmla="*/ 119254 h 1255893"/>
                  <a:gd name="connsiteX22" fmla="*/ 297179 w 326341"/>
                  <a:gd name="connsiteY22" fmla="*/ 1620 h 1255893"/>
                  <a:gd name="connsiteX23" fmla="*/ 266700 w 326341"/>
                  <a:gd name="connsiteY23" fmla="*/ 20671 h 125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6341" h="1255893">
                    <a:moveTo>
                      <a:pt x="266700" y="20671"/>
                    </a:moveTo>
                    <a:cubicBezTo>
                      <a:pt x="253921" y="30990"/>
                      <a:pt x="264874" y="23687"/>
                      <a:pt x="220503" y="63533"/>
                    </a:cubicBezTo>
                    <a:cubicBezTo>
                      <a:pt x="176132" y="103379"/>
                      <a:pt x="67150" y="188310"/>
                      <a:pt x="475" y="259747"/>
                    </a:cubicBezTo>
                    <a:cubicBezTo>
                      <a:pt x="-4287" y="264510"/>
                      <a:pt x="31987" y="355870"/>
                      <a:pt x="31908" y="358331"/>
                    </a:cubicBezTo>
                    <a:cubicBezTo>
                      <a:pt x="31829" y="360792"/>
                      <a:pt x="952" y="273559"/>
                      <a:pt x="0" y="274511"/>
                    </a:cubicBezTo>
                    <a:cubicBezTo>
                      <a:pt x="2857" y="282131"/>
                      <a:pt x="31194" y="361824"/>
                      <a:pt x="39528" y="385001"/>
                    </a:cubicBezTo>
                    <a:cubicBezTo>
                      <a:pt x="47862" y="408179"/>
                      <a:pt x="46196" y="403099"/>
                      <a:pt x="50006" y="413576"/>
                    </a:cubicBezTo>
                    <a:cubicBezTo>
                      <a:pt x="55721" y="429769"/>
                      <a:pt x="61436" y="446914"/>
                      <a:pt x="68103" y="465011"/>
                    </a:cubicBezTo>
                    <a:lnTo>
                      <a:pt x="76676" y="490729"/>
                    </a:lnTo>
                    <a:cubicBezTo>
                      <a:pt x="95726" y="545974"/>
                      <a:pt x="114776" y="599314"/>
                      <a:pt x="123348" y="625984"/>
                    </a:cubicBezTo>
                    <a:cubicBezTo>
                      <a:pt x="126206" y="634556"/>
                      <a:pt x="128111" y="640271"/>
                      <a:pt x="129063" y="641224"/>
                    </a:cubicBezTo>
                    <a:cubicBezTo>
                      <a:pt x="130016" y="642176"/>
                      <a:pt x="130969" y="647891"/>
                      <a:pt x="132873" y="657416"/>
                    </a:cubicBezTo>
                    <a:cubicBezTo>
                      <a:pt x="137636" y="677419"/>
                      <a:pt x="145256" y="715519"/>
                      <a:pt x="153828" y="762191"/>
                    </a:cubicBezTo>
                    <a:cubicBezTo>
                      <a:pt x="155733" y="772669"/>
                      <a:pt x="157638" y="783146"/>
                      <a:pt x="160496" y="794576"/>
                    </a:cubicBezTo>
                    <a:cubicBezTo>
                      <a:pt x="193833" y="966026"/>
                      <a:pt x="242411" y="1220344"/>
                      <a:pt x="246221" y="1236536"/>
                    </a:cubicBezTo>
                    <a:cubicBezTo>
                      <a:pt x="251936" y="1261301"/>
                      <a:pt x="254794" y="1259396"/>
                      <a:pt x="263366" y="1247014"/>
                    </a:cubicBezTo>
                    <a:cubicBezTo>
                      <a:pt x="270986" y="1234631"/>
                      <a:pt x="324326" y="1143191"/>
                      <a:pt x="324326" y="1127951"/>
                    </a:cubicBezTo>
                    <a:cubicBezTo>
                      <a:pt x="324326" y="1120331"/>
                      <a:pt x="328136" y="907924"/>
                      <a:pt x="325278" y="685039"/>
                    </a:cubicBezTo>
                    <a:cubicBezTo>
                      <a:pt x="323373" y="594551"/>
                      <a:pt x="321469" y="503111"/>
                      <a:pt x="318611" y="422149"/>
                    </a:cubicBezTo>
                    <a:cubicBezTo>
                      <a:pt x="317658" y="389764"/>
                      <a:pt x="316706" y="360236"/>
                      <a:pt x="315753" y="332614"/>
                    </a:cubicBezTo>
                    <a:cubicBezTo>
                      <a:pt x="312896" y="251651"/>
                      <a:pt x="310991" y="192596"/>
                      <a:pt x="310991" y="174499"/>
                    </a:cubicBezTo>
                    <a:cubicBezTo>
                      <a:pt x="310991" y="151639"/>
                      <a:pt x="311944" y="133541"/>
                      <a:pt x="311944" y="119254"/>
                    </a:cubicBezTo>
                    <a:cubicBezTo>
                      <a:pt x="310038" y="116396"/>
                      <a:pt x="300037" y="2572"/>
                      <a:pt x="297179" y="1620"/>
                    </a:cubicBezTo>
                    <a:cubicBezTo>
                      <a:pt x="287654" y="-5048"/>
                      <a:pt x="279479" y="10352"/>
                      <a:pt x="266700" y="206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79C061B-6336-47D3-B639-4323821239BF}"/>
                  </a:ext>
                </a:extLst>
              </p:cNvPr>
              <p:cNvSpPr/>
              <p:nvPr/>
            </p:nvSpPr>
            <p:spPr>
              <a:xfrm>
                <a:off x="6776084" y="2592705"/>
                <a:ext cx="295275" cy="323850"/>
              </a:xfrm>
              <a:custGeom>
                <a:avLst/>
                <a:gdLst>
                  <a:gd name="connsiteX0" fmla="*/ 286703 w 295275"/>
                  <a:gd name="connsiteY0" fmla="*/ 0 h 323850"/>
                  <a:gd name="connsiteX1" fmla="*/ 0 w 295275"/>
                  <a:gd name="connsiteY1" fmla="*/ 285750 h 323850"/>
                  <a:gd name="connsiteX2" fmla="*/ 0 w 295275"/>
                  <a:gd name="connsiteY2" fmla="*/ 285750 h 323850"/>
                  <a:gd name="connsiteX3" fmla="*/ 16193 w 295275"/>
                  <a:gd name="connsiteY3" fmla="*/ 326708 h 323850"/>
                  <a:gd name="connsiteX4" fmla="*/ 17145 w 295275"/>
                  <a:gd name="connsiteY4" fmla="*/ 324803 h 323850"/>
                  <a:gd name="connsiteX5" fmla="*/ 28575 w 295275"/>
                  <a:gd name="connsiteY5" fmla="*/ 309562 h 323850"/>
                  <a:gd name="connsiteX6" fmla="*/ 234315 w 295275"/>
                  <a:gd name="connsiteY6" fmla="*/ 99060 h 323850"/>
                  <a:gd name="connsiteX7" fmla="*/ 259080 w 295275"/>
                  <a:gd name="connsiteY7" fmla="*/ 80010 h 323850"/>
                  <a:gd name="connsiteX8" fmla="*/ 289560 w 295275"/>
                  <a:gd name="connsiteY8" fmla="*/ 78105 h 323850"/>
                  <a:gd name="connsiteX9" fmla="*/ 297180 w 295275"/>
                  <a:gd name="connsiteY9" fmla="*/ 83820 h 323850"/>
                  <a:gd name="connsiteX10" fmla="*/ 286703 w 295275"/>
                  <a:gd name="connsiteY10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323850">
                    <a:moveTo>
                      <a:pt x="286703" y="0"/>
                    </a:moveTo>
                    <a:cubicBezTo>
                      <a:pt x="193358" y="93345"/>
                      <a:pt x="87630" y="199072"/>
                      <a:pt x="0" y="285750"/>
                    </a:cubicBezTo>
                    <a:lnTo>
                      <a:pt x="0" y="285750"/>
                    </a:lnTo>
                    <a:cubicBezTo>
                      <a:pt x="1905" y="287655"/>
                      <a:pt x="7620" y="303847"/>
                      <a:pt x="16193" y="326708"/>
                    </a:cubicBezTo>
                    <a:cubicBezTo>
                      <a:pt x="16193" y="325755"/>
                      <a:pt x="16193" y="325755"/>
                      <a:pt x="17145" y="324803"/>
                    </a:cubicBezTo>
                    <a:cubicBezTo>
                      <a:pt x="20003" y="319087"/>
                      <a:pt x="24765" y="314325"/>
                      <a:pt x="28575" y="309562"/>
                    </a:cubicBezTo>
                    <a:cubicBezTo>
                      <a:pt x="95250" y="237172"/>
                      <a:pt x="163830" y="166687"/>
                      <a:pt x="234315" y="99060"/>
                    </a:cubicBezTo>
                    <a:cubicBezTo>
                      <a:pt x="241935" y="91440"/>
                      <a:pt x="249555" y="84772"/>
                      <a:pt x="259080" y="80010"/>
                    </a:cubicBezTo>
                    <a:cubicBezTo>
                      <a:pt x="268605" y="75247"/>
                      <a:pt x="280035" y="74295"/>
                      <a:pt x="289560" y="78105"/>
                    </a:cubicBezTo>
                    <a:cubicBezTo>
                      <a:pt x="292418" y="79057"/>
                      <a:pt x="295275" y="81915"/>
                      <a:pt x="297180" y="83820"/>
                    </a:cubicBezTo>
                    <a:cubicBezTo>
                      <a:pt x="297180" y="49530"/>
                      <a:pt x="296228" y="31432"/>
                      <a:pt x="28670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BCC69A0-9E81-466F-8EA2-6CE11B1F394C}"/>
                  </a:ext>
                </a:extLst>
              </p:cNvPr>
              <p:cNvSpPr/>
              <p:nvPr/>
            </p:nvSpPr>
            <p:spPr>
              <a:xfrm>
                <a:off x="5702309" y="2446973"/>
                <a:ext cx="1266255" cy="320040"/>
              </a:xfrm>
              <a:custGeom>
                <a:avLst/>
                <a:gdLst>
                  <a:gd name="connsiteX0" fmla="*/ 1168073 w 1181100"/>
                  <a:gd name="connsiteY0" fmla="*/ 44767 h 295275"/>
                  <a:gd name="connsiteX1" fmla="*/ 1185218 w 1181100"/>
                  <a:gd name="connsiteY1" fmla="*/ 22860 h 295275"/>
                  <a:gd name="connsiteX2" fmla="*/ 1189028 w 1181100"/>
                  <a:gd name="connsiteY2" fmla="*/ 3810 h 295275"/>
                  <a:gd name="connsiteX3" fmla="*/ 1080443 w 1181100"/>
                  <a:gd name="connsiteY3" fmla="*/ 4763 h 295275"/>
                  <a:gd name="connsiteX4" fmla="*/ 922328 w 1181100"/>
                  <a:gd name="connsiteY4" fmla="*/ 2857 h 295275"/>
                  <a:gd name="connsiteX5" fmla="*/ 832793 w 1181100"/>
                  <a:gd name="connsiteY5" fmla="*/ 1905 h 295275"/>
                  <a:gd name="connsiteX6" fmla="*/ 569903 w 1181100"/>
                  <a:gd name="connsiteY6" fmla="*/ 0 h 295275"/>
                  <a:gd name="connsiteX7" fmla="*/ 126990 w 1181100"/>
                  <a:gd name="connsiteY7" fmla="*/ 9525 h 295275"/>
                  <a:gd name="connsiteX8" fmla="*/ 8880 w 1181100"/>
                  <a:gd name="connsiteY8" fmla="*/ 72390 h 295275"/>
                  <a:gd name="connsiteX9" fmla="*/ 19358 w 1181100"/>
                  <a:gd name="connsiteY9" fmla="*/ 88582 h 295275"/>
                  <a:gd name="connsiteX10" fmla="*/ 463223 w 1181100"/>
                  <a:gd name="connsiteY10" fmla="*/ 165735 h 295275"/>
                  <a:gd name="connsiteX11" fmla="*/ 495608 w 1181100"/>
                  <a:gd name="connsiteY11" fmla="*/ 171450 h 295275"/>
                  <a:gd name="connsiteX12" fmla="*/ 600383 w 1181100"/>
                  <a:gd name="connsiteY12" fmla="*/ 190500 h 295275"/>
                  <a:gd name="connsiteX13" fmla="*/ 616575 w 1181100"/>
                  <a:gd name="connsiteY13" fmla="*/ 194310 h 295275"/>
                  <a:gd name="connsiteX14" fmla="*/ 631815 w 1181100"/>
                  <a:gd name="connsiteY14" fmla="*/ 200025 h 295275"/>
                  <a:gd name="connsiteX15" fmla="*/ 768023 w 1181100"/>
                  <a:gd name="connsiteY15" fmla="*/ 243840 h 295275"/>
                  <a:gd name="connsiteX16" fmla="*/ 793740 w 1181100"/>
                  <a:gd name="connsiteY16" fmla="*/ 252413 h 295275"/>
                  <a:gd name="connsiteX17" fmla="*/ 845175 w 1181100"/>
                  <a:gd name="connsiteY17" fmla="*/ 269558 h 295275"/>
                  <a:gd name="connsiteX18" fmla="*/ 873750 w 1181100"/>
                  <a:gd name="connsiteY18" fmla="*/ 279083 h 295275"/>
                  <a:gd name="connsiteX19" fmla="*/ 923280 w 1181100"/>
                  <a:gd name="connsiteY19" fmla="*/ 296228 h 295275"/>
                  <a:gd name="connsiteX20" fmla="*/ 997575 w 1181100"/>
                  <a:gd name="connsiteY20" fmla="*/ 225742 h 295275"/>
                  <a:gd name="connsiteX21" fmla="*/ 1168073 w 1181100"/>
                  <a:gd name="connsiteY21" fmla="*/ 44767 h 295275"/>
                  <a:gd name="connsiteX0" fmla="*/ 1168073 w 1266255"/>
                  <a:gd name="connsiteY0" fmla="*/ 44767 h 296228"/>
                  <a:gd name="connsiteX1" fmla="*/ 1266180 w 1266255"/>
                  <a:gd name="connsiteY1" fmla="*/ 20478 h 296228"/>
                  <a:gd name="connsiteX2" fmla="*/ 1189028 w 1266255"/>
                  <a:gd name="connsiteY2" fmla="*/ 3810 h 296228"/>
                  <a:gd name="connsiteX3" fmla="*/ 1080443 w 1266255"/>
                  <a:gd name="connsiteY3" fmla="*/ 4763 h 296228"/>
                  <a:gd name="connsiteX4" fmla="*/ 922328 w 1266255"/>
                  <a:gd name="connsiteY4" fmla="*/ 2857 h 296228"/>
                  <a:gd name="connsiteX5" fmla="*/ 832793 w 1266255"/>
                  <a:gd name="connsiteY5" fmla="*/ 1905 h 296228"/>
                  <a:gd name="connsiteX6" fmla="*/ 569903 w 1266255"/>
                  <a:gd name="connsiteY6" fmla="*/ 0 h 296228"/>
                  <a:gd name="connsiteX7" fmla="*/ 126990 w 1266255"/>
                  <a:gd name="connsiteY7" fmla="*/ 9525 h 296228"/>
                  <a:gd name="connsiteX8" fmla="*/ 8880 w 1266255"/>
                  <a:gd name="connsiteY8" fmla="*/ 72390 h 296228"/>
                  <a:gd name="connsiteX9" fmla="*/ 19358 w 1266255"/>
                  <a:gd name="connsiteY9" fmla="*/ 88582 h 296228"/>
                  <a:gd name="connsiteX10" fmla="*/ 463223 w 1266255"/>
                  <a:gd name="connsiteY10" fmla="*/ 165735 h 296228"/>
                  <a:gd name="connsiteX11" fmla="*/ 495608 w 1266255"/>
                  <a:gd name="connsiteY11" fmla="*/ 171450 h 296228"/>
                  <a:gd name="connsiteX12" fmla="*/ 600383 w 1266255"/>
                  <a:gd name="connsiteY12" fmla="*/ 190500 h 296228"/>
                  <a:gd name="connsiteX13" fmla="*/ 616575 w 1266255"/>
                  <a:gd name="connsiteY13" fmla="*/ 194310 h 296228"/>
                  <a:gd name="connsiteX14" fmla="*/ 631815 w 1266255"/>
                  <a:gd name="connsiteY14" fmla="*/ 200025 h 296228"/>
                  <a:gd name="connsiteX15" fmla="*/ 768023 w 1266255"/>
                  <a:gd name="connsiteY15" fmla="*/ 243840 h 296228"/>
                  <a:gd name="connsiteX16" fmla="*/ 793740 w 1266255"/>
                  <a:gd name="connsiteY16" fmla="*/ 252413 h 296228"/>
                  <a:gd name="connsiteX17" fmla="*/ 845175 w 1266255"/>
                  <a:gd name="connsiteY17" fmla="*/ 269558 h 296228"/>
                  <a:gd name="connsiteX18" fmla="*/ 873750 w 1266255"/>
                  <a:gd name="connsiteY18" fmla="*/ 279083 h 296228"/>
                  <a:gd name="connsiteX19" fmla="*/ 923280 w 1266255"/>
                  <a:gd name="connsiteY19" fmla="*/ 296228 h 296228"/>
                  <a:gd name="connsiteX20" fmla="*/ 997575 w 1266255"/>
                  <a:gd name="connsiteY20" fmla="*/ 225742 h 296228"/>
                  <a:gd name="connsiteX21" fmla="*/ 1168073 w 1266255"/>
                  <a:gd name="connsiteY21" fmla="*/ 44767 h 296228"/>
                  <a:gd name="connsiteX0" fmla="*/ 1194266 w 1266255"/>
                  <a:gd name="connsiteY0" fmla="*/ 109061 h 296228"/>
                  <a:gd name="connsiteX1" fmla="*/ 1266180 w 1266255"/>
                  <a:gd name="connsiteY1" fmla="*/ 20478 h 296228"/>
                  <a:gd name="connsiteX2" fmla="*/ 1189028 w 1266255"/>
                  <a:gd name="connsiteY2" fmla="*/ 3810 h 296228"/>
                  <a:gd name="connsiteX3" fmla="*/ 1080443 w 1266255"/>
                  <a:gd name="connsiteY3" fmla="*/ 4763 h 296228"/>
                  <a:gd name="connsiteX4" fmla="*/ 922328 w 1266255"/>
                  <a:gd name="connsiteY4" fmla="*/ 2857 h 296228"/>
                  <a:gd name="connsiteX5" fmla="*/ 832793 w 1266255"/>
                  <a:gd name="connsiteY5" fmla="*/ 1905 h 296228"/>
                  <a:gd name="connsiteX6" fmla="*/ 569903 w 1266255"/>
                  <a:gd name="connsiteY6" fmla="*/ 0 h 296228"/>
                  <a:gd name="connsiteX7" fmla="*/ 126990 w 1266255"/>
                  <a:gd name="connsiteY7" fmla="*/ 9525 h 296228"/>
                  <a:gd name="connsiteX8" fmla="*/ 8880 w 1266255"/>
                  <a:gd name="connsiteY8" fmla="*/ 72390 h 296228"/>
                  <a:gd name="connsiteX9" fmla="*/ 19358 w 1266255"/>
                  <a:gd name="connsiteY9" fmla="*/ 88582 h 296228"/>
                  <a:gd name="connsiteX10" fmla="*/ 463223 w 1266255"/>
                  <a:gd name="connsiteY10" fmla="*/ 165735 h 296228"/>
                  <a:gd name="connsiteX11" fmla="*/ 495608 w 1266255"/>
                  <a:gd name="connsiteY11" fmla="*/ 171450 h 296228"/>
                  <a:gd name="connsiteX12" fmla="*/ 600383 w 1266255"/>
                  <a:gd name="connsiteY12" fmla="*/ 190500 h 296228"/>
                  <a:gd name="connsiteX13" fmla="*/ 616575 w 1266255"/>
                  <a:gd name="connsiteY13" fmla="*/ 194310 h 296228"/>
                  <a:gd name="connsiteX14" fmla="*/ 631815 w 1266255"/>
                  <a:gd name="connsiteY14" fmla="*/ 200025 h 296228"/>
                  <a:gd name="connsiteX15" fmla="*/ 768023 w 1266255"/>
                  <a:gd name="connsiteY15" fmla="*/ 243840 h 296228"/>
                  <a:gd name="connsiteX16" fmla="*/ 793740 w 1266255"/>
                  <a:gd name="connsiteY16" fmla="*/ 252413 h 296228"/>
                  <a:gd name="connsiteX17" fmla="*/ 845175 w 1266255"/>
                  <a:gd name="connsiteY17" fmla="*/ 269558 h 296228"/>
                  <a:gd name="connsiteX18" fmla="*/ 873750 w 1266255"/>
                  <a:gd name="connsiteY18" fmla="*/ 279083 h 296228"/>
                  <a:gd name="connsiteX19" fmla="*/ 923280 w 1266255"/>
                  <a:gd name="connsiteY19" fmla="*/ 296228 h 296228"/>
                  <a:gd name="connsiteX20" fmla="*/ 997575 w 1266255"/>
                  <a:gd name="connsiteY20" fmla="*/ 225742 h 296228"/>
                  <a:gd name="connsiteX21" fmla="*/ 1194266 w 1266255"/>
                  <a:gd name="connsiteY21" fmla="*/ 109061 h 296228"/>
                  <a:gd name="connsiteX0" fmla="*/ 1194266 w 1266255"/>
                  <a:gd name="connsiteY0" fmla="*/ 109061 h 313220"/>
                  <a:gd name="connsiteX1" fmla="*/ 1266180 w 1266255"/>
                  <a:gd name="connsiteY1" fmla="*/ 20478 h 313220"/>
                  <a:gd name="connsiteX2" fmla="*/ 1189028 w 1266255"/>
                  <a:gd name="connsiteY2" fmla="*/ 3810 h 313220"/>
                  <a:gd name="connsiteX3" fmla="*/ 1080443 w 1266255"/>
                  <a:gd name="connsiteY3" fmla="*/ 4763 h 313220"/>
                  <a:gd name="connsiteX4" fmla="*/ 922328 w 1266255"/>
                  <a:gd name="connsiteY4" fmla="*/ 2857 h 313220"/>
                  <a:gd name="connsiteX5" fmla="*/ 832793 w 1266255"/>
                  <a:gd name="connsiteY5" fmla="*/ 1905 h 313220"/>
                  <a:gd name="connsiteX6" fmla="*/ 569903 w 1266255"/>
                  <a:gd name="connsiteY6" fmla="*/ 0 h 313220"/>
                  <a:gd name="connsiteX7" fmla="*/ 126990 w 1266255"/>
                  <a:gd name="connsiteY7" fmla="*/ 9525 h 313220"/>
                  <a:gd name="connsiteX8" fmla="*/ 8880 w 1266255"/>
                  <a:gd name="connsiteY8" fmla="*/ 72390 h 313220"/>
                  <a:gd name="connsiteX9" fmla="*/ 19358 w 1266255"/>
                  <a:gd name="connsiteY9" fmla="*/ 88582 h 313220"/>
                  <a:gd name="connsiteX10" fmla="*/ 463223 w 1266255"/>
                  <a:gd name="connsiteY10" fmla="*/ 165735 h 313220"/>
                  <a:gd name="connsiteX11" fmla="*/ 495608 w 1266255"/>
                  <a:gd name="connsiteY11" fmla="*/ 171450 h 313220"/>
                  <a:gd name="connsiteX12" fmla="*/ 600383 w 1266255"/>
                  <a:gd name="connsiteY12" fmla="*/ 190500 h 313220"/>
                  <a:gd name="connsiteX13" fmla="*/ 616575 w 1266255"/>
                  <a:gd name="connsiteY13" fmla="*/ 194310 h 313220"/>
                  <a:gd name="connsiteX14" fmla="*/ 631815 w 1266255"/>
                  <a:gd name="connsiteY14" fmla="*/ 200025 h 313220"/>
                  <a:gd name="connsiteX15" fmla="*/ 768023 w 1266255"/>
                  <a:gd name="connsiteY15" fmla="*/ 243840 h 313220"/>
                  <a:gd name="connsiteX16" fmla="*/ 793740 w 1266255"/>
                  <a:gd name="connsiteY16" fmla="*/ 252413 h 313220"/>
                  <a:gd name="connsiteX17" fmla="*/ 845175 w 1266255"/>
                  <a:gd name="connsiteY17" fmla="*/ 269558 h 313220"/>
                  <a:gd name="connsiteX18" fmla="*/ 873750 w 1266255"/>
                  <a:gd name="connsiteY18" fmla="*/ 279083 h 313220"/>
                  <a:gd name="connsiteX19" fmla="*/ 923280 w 1266255"/>
                  <a:gd name="connsiteY19" fmla="*/ 296228 h 313220"/>
                  <a:gd name="connsiteX20" fmla="*/ 1042819 w 1266255"/>
                  <a:gd name="connsiteY20" fmla="*/ 306704 h 313220"/>
                  <a:gd name="connsiteX21" fmla="*/ 1194266 w 1266255"/>
                  <a:gd name="connsiteY21" fmla="*/ 109061 h 313220"/>
                  <a:gd name="connsiteX0" fmla="*/ 1194266 w 1266255"/>
                  <a:gd name="connsiteY0" fmla="*/ 109061 h 320040"/>
                  <a:gd name="connsiteX1" fmla="*/ 1266180 w 1266255"/>
                  <a:gd name="connsiteY1" fmla="*/ 20478 h 320040"/>
                  <a:gd name="connsiteX2" fmla="*/ 1189028 w 1266255"/>
                  <a:gd name="connsiteY2" fmla="*/ 3810 h 320040"/>
                  <a:gd name="connsiteX3" fmla="*/ 1080443 w 1266255"/>
                  <a:gd name="connsiteY3" fmla="*/ 4763 h 320040"/>
                  <a:gd name="connsiteX4" fmla="*/ 922328 w 1266255"/>
                  <a:gd name="connsiteY4" fmla="*/ 2857 h 320040"/>
                  <a:gd name="connsiteX5" fmla="*/ 832793 w 1266255"/>
                  <a:gd name="connsiteY5" fmla="*/ 1905 h 320040"/>
                  <a:gd name="connsiteX6" fmla="*/ 569903 w 1266255"/>
                  <a:gd name="connsiteY6" fmla="*/ 0 h 320040"/>
                  <a:gd name="connsiteX7" fmla="*/ 126990 w 1266255"/>
                  <a:gd name="connsiteY7" fmla="*/ 9525 h 320040"/>
                  <a:gd name="connsiteX8" fmla="*/ 8880 w 1266255"/>
                  <a:gd name="connsiteY8" fmla="*/ 72390 h 320040"/>
                  <a:gd name="connsiteX9" fmla="*/ 19358 w 1266255"/>
                  <a:gd name="connsiteY9" fmla="*/ 88582 h 320040"/>
                  <a:gd name="connsiteX10" fmla="*/ 463223 w 1266255"/>
                  <a:gd name="connsiteY10" fmla="*/ 165735 h 320040"/>
                  <a:gd name="connsiteX11" fmla="*/ 495608 w 1266255"/>
                  <a:gd name="connsiteY11" fmla="*/ 171450 h 320040"/>
                  <a:gd name="connsiteX12" fmla="*/ 600383 w 1266255"/>
                  <a:gd name="connsiteY12" fmla="*/ 190500 h 320040"/>
                  <a:gd name="connsiteX13" fmla="*/ 616575 w 1266255"/>
                  <a:gd name="connsiteY13" fmla="*/ 194310 h 320040"/>
                  <a:gd name="connsiteX14" fmla="*/ 631815 w 1266255"/>
                  <a:gd name="connsiteY14" fmla="*/ 200025 h 320040"/>
                  <a:gd name="connsiteX15" fmla="*/ 768023 w 1266255"/>
                  <a:gd name="connsiteY15" fmla="*/ 243840 h 320040"/>
                  <a:gd name="connsiteX16" fmla="*/ 793740 w 1266255"/>
                  <a:gd name="connsiteY16" fmla="*/ 252413 h 320040"/>
                  <a:gd name="connsiteX17" fmla="*/ 845175 w 1266255"/>
                  <a:gd name="connsiteY17" fmla="*/ 269558 h 320040"/>
                  <a:gd name="connsiteX18" fmla="*/ 873750 w 1266255"/>
                  <a:gd name="connsiteY18" fmla="*/ 279083 h 320040"/>
                  <a:gd name="connsiteX19" fmla="*/ 966143 w 1266255"/>
                  <a:gd name="connsiteY19" fmla="*/ 320040 h 320040"/>
                  <a:gd name="connsiteX20" fmla="*/ 1042819 w 1266255"/>
                  <a:gd name="connsiteY20" fmla="*/ 306704 h 320040"/>
                  <a:gd name="connsiteX21" fmla="*/ 1194266 w 1266255"/>
                  <a:gd name="connsiteY21" fmla="*/ 109061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6255" h="320040">
                    <a:moveTo>
                      <a:pt x="1194266" y="109061"/>
                    </a:moveTo>
                    <a:cubicBezTo>
                      <a:pt x="1200933" y="102394"/>
                      <a:pt x="1261417" y="29050"/>
                      <a:pt x="1266180" y="20478"/>
                    </a:cubicBezTo>
                    <a:cubicBezTo>
                      <a:pt x="1269037" y="14763"/>
                      <a:pt x="1189980" y="10477"/>
                      <a:pt x="1189028" y="3810"/>
                    </a:cubicBezTo>
                    <a:cubicBezTo>
                      <a:pt x="1162358" y="0"/>
                      <a:pt x="1138545" y="2857"/>
                      <a:pt x="1080443" y="4763"/>
                    </a:cubicBezTo>
                    <a:cubicBezTo>
                      <a:pt x="1062345" y="5715"/>
                      <a:pt x="1003290" y="3810"/>
                      <a:pt x="922328" y="2857"/>
                    </a:cubicBezTo>
                    <a:cubicBezTo>
                      <a:pt x="894705" y="2857"/>
                      <a:pt x="864225" y="1905"/>
                      <a:pt x="832793" y="1905"/>
                    </a:cubicBezTo>
                    <a:lnTo>
                      <a:pt x="569903" y="0"/>
                    </a:lnTo>
                    <a:cubicBezTo>
                      <a:pt x="347018" y="952"/>
                      <a:pt x="134610" y="9525"/>
                      <a:pt x="126990" y="9525"/>
                    </a:cubicBezTo>
                    <a:cubicBezTo>
                      <a:pt x="110798" y="9525"/>
                      <a:pt x="21263" y="63817"/>
                      <a:pt x="8880" y="72390"/>
                    </a:cubicBezTo>
                    <a:cubicBezTo>
                      <a:pt x="-3502" y="80963"/>
                      <a:pt x="-5407" y="83820"/>
                      <a:pt x="19358" y="88582"/>
                    </a:cubicBezTo>
                    <a:lnTo>
                      <a:pt x="463223" y="165735"/>
                    </a:lnTo>
                    <a:lnTo>
                      <a:pt x="495608" y="171450"/>
                    </a:lnTo>
                    <a:lnTo>
                      <a:pt x="600383" y="190500"/>
                    </a:lnTo>
                    <a:cubicBezTo>
                      <a:pt x="609908" y="192405"/>
                      <a:pt x="615623" y="193358"/>
                      <a:pt x="616575" y="194310"/>
                    </a:cubicBezTo>
                    <a:cubicBezTo>
                      <a:pt x="618480" y="195263"/>
                      <a:pt x="624195" y="197167"/>
                      <a:pt x="631815" y="200025"/>
                    </a:cubicBezTo>
                    <a:cubicBezTo>
                      <a:pt x="657533" y="208597"/>
                      <a:pt x="711825" y="225742"/>
                      <a:pt x="768023" y="243840"/>
                    </a:cubicBezTo>
                    <a:lnTo>
                      <a:pt x="793740" y="252413"/>
                    </a:lnTo>
                    <a:cubicBezTo>
                      <a:pt x="811838" y="258127"/>
                      <a:pt x="828983" y="263842"/>
                      <a:pt x="845175" y="269558"/>
                    </a:cubicBezTo>
                    <a:cubicBezTo>
                      <a:pt x="854700" y="272415"/>
                      <a:pt x="853589" y="270669"/>
                      <a:pt x="873750" y="279083"/>
                    </a:cubicBezTo>
                    <a:cubicBezTo>
                      <a:pt x="893911" y="287497"/>
                      <a:pt x="953761" y="316229"/>
                      <a:pt x="966143" y="320040"/>
                    </a:cubicBezTo>
                    <a:cubicBezTo>
                      <a:pt x="993766" y="300037"/>
                      <a:pt x="1019959" y="331470"/>
                      <a:pt x="1042819" y="306704"/>
                    </a:cubicBezTo>
                    <a:lnTo>
                      <a:pt x="1194266" y="1090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1C65F91-E915-4822-96E5-BA7390A3EC26}"/>
                  </a:ext>
                </a:extLst>
              </p:cNvPr>
              <p:cNvSpPr/>
              <p:nvPr/>
            </p:nvSpPr>
            <p:spPr>
              <a:xfrm>
                <a:off x="6626542" y="2450782"/>
                <a:ext cx="295275" cy="295275"/>
              </a:xfrm>
              <a:custGeom>
                <a:avLst/>
                <a:gdLst>
                  <a:gd name="connsiteX0" fmla="*/ 296228 w 295275"/>
                  <a:gd name="connsiteY0" fmla="*/ 7620 h 295275"/>
                  <a:gd name="connsiteX1" fmla="*/ 264795 w 295275"/>
                  <a:gd name="connsiteY1" fmla="*/ 0 h 295275"/>
                  <a:gd name="connsiteX2" fmla="*/ 260985 w 295275"/>
                  <a:gd name="connsiteY2" fmla="*/ 19050 h 295275"/>
                  <a:gd name="connsiteX3" fmla="*/ 243840 w 295275"/>
                  <a:gd name="connsiteY3" fmla="*/ 40957 h 295275"/>
                  <a:gd name="connsiteX4" fmla="*/ 74295 w 295275"/>
                  <a:gd name="connsiteY4" fmla="*/ 221933 h 295275"/>
                  <a:gd name="connsiteX5" fmla="*/ 0 w 295275"/>
                  <a:gd name="connsiteY5" fmla="*/ 292418 h 295275"/>
                  <a:gd name="connsiteX6" fmla="*/ 15240 w 295275"/>
                  <a:gd name="connsiteY6" fmla="*/ 299085 h 295275"/>
                  <a:gd name="connsiteX7" fmla="*/ 296228 w 295275"/>
                  <a:gd name="connsiteY7" fmla="*/ 762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275" h="295275">
                    <a:moveTo>
                      <a:pt x="296228" y="7620"/>
                    </a:moveTo>
                    <a:cubicBezTo>
                      <a:pt x="283845" y="3810"/>
                      <a:pt x="274320" y="1905"/>
                      <a:pt x="264795" y="0"/>
                    </a:cubicBezTo>
                    <a:cubicBezTo>
                      <a:pt x="265748" y="6668"/>
                      <a:pt x="263842" y="13335"/>
                      <a:pt x="260985" y="19050"/>
                    </a:cubicBezTo>
                    <a:cubicBezTo>
                      <a:pt x="257175" y="27623"/>
                      <a:pt x="250508" y="34290"/>
                      <a:pt x="243840" y="40957"/>
                    </a:cubicBezTo>
                    <a:cubicBezTo>
                      <a:pt x="187642" y="100965"/>
                      <a:pt x="130492" y="161925"/>
                      <a:pt x="74295" y="221933"/>
                    </a:cubicBezTo>
                    <a:cubicBezTo>
                      <a:pt x="50483" y="246698"/>
                      <a:pt x="26670" y="272415"/>
                      <a:pt x="0" y="292418"/>
                    </a:cubicBezTo>
                    <a:cubicBezTo>
                      <a:pt x="7620" y="295275"/>
                      <a:pt x="13335" y="297180"/>
                      <a:pt x="15240" y="299085"/>
                    </a:cubicBezTo>
                    <a:cubicBezTo>
                      <a:pt x="101917" y="207645"/>
                      <a:pt x="205740" y="99060"/>
                      <a:pt x="296228" y="762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AF650C9-5A48-46F7-9BCA-5A357B8812A3}"/>
                  </a:ext>
                </a:extLst>
              </p:cNvPr>
              <p:cNvSpPr/>
              <p:nvPr/>
            </p:nvSpPr>
            <p:spPr>
              <a:xfrm>
                <a:off x="6872554" y="3183254"/>
                <a:ext cx="19050" cy="28575"/>
              </a:xfrm>
              <a:custGeom>
                <a:avLst/>
                <a:gdLst>
                  <a:gd name="connsiteX0" fmla="*/ 18783 w 19050"/>
                  <a:gd name="connsiteY0" fmla="*/ 16193 h 28575"/>
                  <a:gd name="connsiteX1" fmla="*/ 22593 w 19050"/>
                  <a:gd name="connsiteY1" fmla="*/ 32385 h 28575"/>
                  <a:gd name="connsiteX2" fmla="*/ 13068 w 19050"/>
                  <a:gd name="connsiteY2" fmla="*/ 0 h 28575"/>
                  <a:gd name="connsiteX3" fmla="*/ 13068 w 19050"/>
                  <a:gd name="connsiteY3" fmla="*/ 0 h 28575"/>
                  <a:gd name="connsiteX4" fmla="*/ 18783 w 19050"/>
                  <a:gd name="connsiteY4" fmla="*/ 1619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8783" y="16193"/>
                    </a:moveTo>
                    <a:cubicBezTo>
                      <a:pt x="19735" y="17145"/>
                      <a:pt x="20688" y="22860"/>
                      <a:pt x="22593" y="32385"/>
                    </a:cubicBezTo>
                    <a:cubicBezTo>
                      <a:pt x="4495" y="46673"/>
                      <a:pt x="-12650" y="19050"/>
                      <a:pt x="13068" y="0"/>
                    </a:cubicBezTo>
                    <a:lnTo>
                      <a:pt x="13068" y="0"/>
                    </a:lnTo>
                    <a:cubicBezTo>
                      <a:pt x="15925" y="8573"/>
                      <a:pt x="17830" y="14288"/>
                      <a:pt x="18783" y="161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55FAE6E-C74E-4B77-950D-5A2C3E88F5A3}"/>
                  </a:ext>
                </a:extLst>
              </p:cNvPr>
              <p:cNvSpPr/>
              <p:nvPr/>
            </p:nvSpPr>
            <p:spPr>
              <a:xfrm>
                <a:off x="6903612" y="3320414"/>
                <a:ext cx="19050" cy="28575"/>
              </a:xfrm>
              <a:custGeom>
                <a:avLst/>
                <a:gdLst>
                  <a:gd name="connsiteX0" fmla="*/ 12490 w 19050"/>
                  <a:gd name="connsiteY0" fmla="*/ 0 h 28575"/>
                  <a:gd name="connsiteX1" fmla="*/ 19157 w 19050"/>
                  <a:gd name="connsiteY1" fmla="*/ 32385 h 28575"/>
                  <a:gd name="connsiteX2" fmla="*/ 12490 w 19050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12490" y="0"/>
                    </a:moveTo>
                    <a:cubicBezTo>
                      <a:pt x="14395" y="10477"/>
                      <a:pt x="16300" y="20955"/>
                      <a:pt x="19157" y="32385"/>
                    </a:cubicBezTo>
                    <a:cubicBezTo>
                      <a:pt x="6775" y="40957"/>
                      <a:pt x="-13228" y="19050"/>
                      <a:pt x="1249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1E0C4AB-5FC3-49C3-8065-06D7E8CB785F}"/>
                  </a:ext>
                </a:extLst>
              </p:cNvPr>
              <p:cNvSpPr/>
              <p:nvPr/>
            </p:nvSpPr>
            <p:spPr>
              <a:xfrm>
                <a:off x="6817853" y="3023235"/>
                <a:ext cx="19050" cy="28575"/>
              </a:xfrm>
              <a:custGeom>
                <a:avLst/>
                <a:gdLst>
                  <a:gd name="connsiteX0" fmla="*/ 12524 w 19050"/>
                  <a:gd name="connsiteY0" fmla="*/ 0 h 28575"/>
                  <a:gd name="connsiteX1" fmla="*/ 21096 w 19050"/>
                  <a:gd name="connsiteY1" fmla="*/ 25717 h 28575"/>
                  <a:gd name="connsiteX2" fmla="*/ 12524 w 19050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12524" y="0"/>
                    </a:moveTo>
                    <a:cubicBezTo>
                      <a:pt x="15381" y="8573"/>
                      <a:pt x="18239" y="17145"/>
                      <a:pt x="21096" y="25717"/>
                    </a:cubicBezTo>
                    <a:cubicBezTo>
                      <a:pt x="2999" y="38100"/>
                      <a:pt x="-11289" y="16192"/>
                      <a:pt x="12524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1F15AFF-EA6B-495C-B9E4-9A356EECA703}"/>
                  </a:ext>
                </a:extLst>
              </p:cNvPr>
              <p:cNvSpPr/>
              <p:nvPr/>
            </p:nvSpPr>
            <p:spPr>
              <a:xfrm>
                <a:off x="6791782" y="2944177"/>
                <a:ext cx="19050" cy="28575"/>
              </a:xfrm>
              <a:custGeom>
                <a:avLst/>
                <a:gdLst>
                  <a:gd name="connsiteX0" fmla="*/ 10020 w 19050"/>
                  <a:gd name="connsiteY0" fmla="*/ 0 h 28575"/>
                  <a:gd name="connsiteX1" fmla="*/ 20497 w 19050"/>
                  <a:gd name="connsiteY1" fmla="*/ 28575 h 28575"/>
                  <a:gd name="connsiteX2" fmla="*/ 10020 w 19050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10020" y="0"/>
                    </a:moveTo>
                    <a:cubicBezTo>
                      <a:pt x="12877" y="8573"/>
                      <a:pt x="16687" y="18098"/>
                      <a:pt x="20497" y="28575"/>
                    </a:cubicBezTo>
                    <a:cubicBezTo>
                      <a:pt x="3352" y="41910"/>
                      <a:pt x="-9983" y="15240"/>
                      <a:pt x="1002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BE7642D-75FD-411E-BB47-4D364E38A981}"/>
                  </a:ext>
                </a:extLst>
              </p:cNvPr>
              <p:cNvSpPr/>
              <p:nvPr/>
            </p:nvSpPr>
            <p:spPr>
              <a:xfrm>
                <a:off x="6544457" y="2715577"/>
                <a:ext cx="28575" cy="19050"/>
              </a:xfrm>
              <a:custGeom>
                <a:avLst/>
                <a:gdLst>
                  <a:gd name="connsiteX0" fmla="*/ 3980 w 28575"/>
                  <a:gd name="connsiteY0" fmla="*/ 0 h 19050"/>
                  <a:gd name="connsiteX1" fmla="*/ 32555 w 28575"/>
                  <a:gd name="connsiteY1" fmla="*/ 9525 h 19050"/>
                  <a:gd name="connsiteX2" fmla="*/ 3980 w 2857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3980" y="0"/>
                    </a:moveTo>
                    <a:cubicBezTo>
                      <a:pt x="13505" y="2858"/>
                      <a:pt x="23982" y="6668"/>
                      <a:pt x="32555" y="9525"/>
                    </a:cubicBezTo>
                    <a:cubicBezTo>
                      <a:pt x="17315" y="30480"/>
                      <a:pt x="-10308" y="18098"/>
                      <a:pt x="398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491FD6D-2AE4-4046-A037-F6889DF0D768}"/>
                  </a:ext>
                </a:extLst>
              </p:cNvPr>
              <p:cNvSpPr/>
              <p:nvPr/>
            </p:nvSpPr>
            <p:spPr>
              <a:xfrm>
                <a:off x="6467648" y="2690812"/>
                <a:ext cx="28575" cy="19050"/>
              </a:xfrm>
              <a:custGeom>
                <a:avLst/>
                <a:gdLst>
                  <a:gd name="connsiteX0" fmla="*/ 3637 w 28575"/>
                  <a:gd name="connsiteY0" fmla="*/ 0 h 19050"/>
                  <a:gd name="connsiteX1" fmla="*/ 29354 w 28575"/>
                  <a:gd name="connsiteY1" fmla="*/ 8573 h 19050"/>
                  <a:gd name="connsiteX2" fmla="*/ 3637 w 2857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3637" y="0"/>
                    </a:moveTo>
                    <a:cubicBezTo>
                      <a:pt x="12209" y="2857"/>
                      <a:pt x="20782" y="5715"/>
                      <a:pt x="29354" y="8573"/>
                    </a:cubicBezTo>
                    <a:cubicBezTo>
                      <a:pt x="13162" y="32385"/>
                      <a:pt x="-8746" y="18098"/>
                      <a:pt x="363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6B3C358-26F0-40E8-962E-969698E464D5}"/>
                  </a:ext>
                </a:extLst>
              </p:cNvPr>
              <p:cNvSpPr/>
              <p:nvPr/>
            </p:nvSpPr>
            <p:spPr>
              <a:xfrm>
                <a:off x="6299177" y="2637472"/>
                <a:ext cx="28575" cy="19050"/>
              </a:xfrm>
              <a:custGeom>
                <a:avLst/>
                <a:gdLst>
                  <a:gd name="connsiteX0" fmla="*/ 35901 w 28575"/>
                  <a:gd name="connsiteY0" fmla="*/ 9525 h 19050"/>
                  <a:gd name="connsiteX1" fmla="*/ 3515 w 28575"/>
                  <a:gd name="connsiteY1" fmla="*/ 0 h 19050"/>
                  <a:gd name="connsiteX2" fmla="*/ 19708 w 28575"/>
                  <a:gd name="connsiteY2" fmla="*/ 3810 h 19050"/>
                  <a:gd name="connsiteX3" fmla="*/ 35901 w 28575"/>
                  <a:gd name="connsiteY3" fmla="*/ 9525 h 19050"/>
                  <a:gd name="connsiteX4" fmla="*/ 35901 w 28575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35901" y="9525"/>
                    </a:moveTo>
                    <a:cubicBezTo>
                      <a:pt x="17803" y="35242"/>
                      <a:pt x="-9820" y="19050"/>
                      <a:pt x="3515" y="0"/>
                    </a:cubicBezTo>
                    <a:cubicBezTo>
                      <a:pt x="13040" y="1905"/>
                      <a:pt x="18755" y="2857"/>
                      <a:pt x="19708" y="3810"/>
                    </a:cubicBezTo>
                    <a:cubicBezTo>
                      <a:pt x="21613" y="4763"/>
                      <a:pt x="27328" y="6667"/>
                      <a:pt x="35901" y="9525"/>
                    </a:cubicBezTo>
                    <a:lnTo>
                      <a:pt x="35901" y="952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8FEB40D-7E71-482D-90BE-04F46CF80CCD}"/>
                  </a:ext>
                </a:extLst>
              </p:cNvPr>
              <p:cNvSpPr/>
              <p:nvPr/>
            </p:nvSpPr>
            <p:spPr>
              <a:xfrm>
                <a:off x="6163618" y="2612707"/>
                <a:ext cx="28575" cy="9525"/>
              </a:xfrm>
              <a:custGeom>
                <a:avLst/>
                <a:gdLst>
                  <a:gd name="connsiteX0" fmla="*/ 1914 w 28575"/>
                  <a:gd name="connsiteY0" fmla="*/ 0 h 9525"/>
                  <a:gd name="connsiteX1" fmla="*/ 34299 w 28575"/>
                  <a:gd name="connsiteY1" fmla="*/ 5715 h 9525"/>
                  <a:gd name="connsiteX2" fmla="*/ 1914 w 2857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9525">
                    <a:moveTo>
                      <a:pt x="1914" y="0"/>
                    </a:moveTo>
                    <a:cubicBezTo>
                      <a:pt x="13344" y="1905"/>
                      <a:pt x="23821" y="3810"/>
                      <a:pt x="34299" y="5715"/>
                    </a:cubicBezTo>
                    <a:cubicBezTo>
                      <a:pt x="15249" y="32385"/>
                      <a:pt x="-6659" y="12382"/>
                      <a:pt x="1914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4AC6D56-C984-4550-89BF-4D4CE765C748}"/>
                  </a:ext>
                </a:extLst>
              </p:cNvPr>
              <p:cNvSpPr/>
              <p:nvPr/>
            </p:nvSpPr>
            <p:spPr>
              <a:xfrm>
                <a:off x="5797427" y="3223805"/>
                <a:ext cx="381000" cy="180975"/>
              </a:xfrm>
              <a:custGeom>
                <a:avLst/>
                <a:gdLst>
                  <a:gd name="connsiteX0" fmla="*/ 338577 w 381000"/>
                  <a:gd name="connsiteY0" fmla="*/ 81369 h 180975"/>
                  <a:gd name="connsiteX1" fmla="*/ 379535 w 381000"/>
                  <a:gd name="connsiteY1" fmla="*/ 25172 h 180975"/>
                  <a:gd name="connsiteX2" fmla="*/ 385250 w 381000"/>
                  <a:gd name="connsiteY2" fmla="*/ 11837 h 180975"/>
                  <a:gd name="connsiteX3" fmla="*/ 384297 w 381000"/>
                  <a:gd name="connsiteY3" fmla="*/ 2312 h 180975"/>
                  <a:gd name="connsiteX4" fmla="*/ 43302 w 381000"/>
                  <a:gd name="connsiteY4" fmla="*/ 11837 h 180975"/>
                  <a:gd name="connsiteX5" fmla="*/ 440 w 381000"/>
                  <a:gd name="connsiteY5" fmla="*/ 69939 h 180975"/>
                  <a:gd name="connsiteX6" fmla="*/ 248090 w 381000"/>
                  <a:gd name="connsiteY6" fmla="*/ 186144 h 180975"/>
                  <a:gd name="connsiteX7" fmla="*/ 265235 w 381000"/>
                  <a:gd name="connsiteY7" fmla="*/ 168047 h 180975"/>
                  <a:gd name="connsiteX8" fmla="*/ 338577 w 381000"/>
                  <a:gd name="connsiteY8" fmla="*/ 8136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0" h="180975">
                    <a:moveTo>
                      <a:pt x="338577" y="81369"/>
                    </a:moveTo>
                    <a:cubicBezTo>
                      <a:pt x="353817" y="63272"/>
                      <a:pt x="368105" y="45174"/>
                      <a:pt x="379535" y="25172"/>
                    </a:cubicBezTo>
                    <a:cubicBezTo>
                      <a:pt x="381440" y="21362"/>
                      <a:pt x="384297" y="16599"/>
                      <a:pt x="385250" y="11837"/>
                    </a:cubicBezTo>
                    <a:cubicBezTo>
                      <a:pt x="386202" y="8979"/>
                      <a:pt x="385250" y="5169"/>
                      <a:pt x="384297" y="2312"/>
                    </a:cubicBezTo>
                    <a:cubicBezTo>
                      <a:pt x="294762" y="-5308"/>
                      <a:pt x="52827" y="8027"/>
                      <a:pt x="43302" y="11837"/>
                    </a:cubicBezTo>
                    <a:cubicBezTo>
                      <a:pt x="30920" y="16599"/>
                      <a:pt x="-4323" y="62319"/>
                      <a:pt x="440" y="69939"/>
                    </a:cubicBezTo>
                    <a:cubicBezTo>
                      <a:pt x="5202" y="77559"/>
                      <a:pt x="212847" y="169952"/>
                      <a:pt x="248090" y="186144"/>
                    </a:cubicBezTo>
                    <a:cubicBezTo>
                      <a:pt x="254757" y="180429"/>
                      <a:pt x="259519" y="173762"/>
                      <a:pt x="265235" y="168047"/>
                    </a:cubicBezTo>
                    <a:cubicBezTo>
                      <a:pt x="290000" y="140424"/>
                      <a:pt x="314765" y="110897"/>
                      <a:pt x="338577" y="81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CBB1DCB-3333-4DEE-B81D-DD7B5F6662B5}"/>
                  </a:ext>
                </a:extLst>
              </p:cNvPr>
              <p:cNvSpPr/>
              <p:nvPr/>
            </p:nvSpPr>
            <p:spPr>
              <a:xfrm>
                <a:off x="6046470" y="3227070"/>
                <a:ext cx="152400" cy="190500"/>
              </a:xfrm>
              <a:custGeom>
                <a:avLst/>
                <a:gdLst>
                  <a:gd name="connsiteX0" fmla="*/ 136208 w 152400"/>
                  <a:gd name="connsiteY0" fmla="*/ 0 h 190500"/>
                  <a:gd name="connsiteX1" fmla="*/ 137160 w 152400"/>
                  <a:gd name="connsiteY1" fmla="*/ 9525 h 190500"/>
                  <a:gd name="connsiteX2" fmla="*/ 131445 w 152400"/>
                  <a:gd name="connsiteY2" fmla="*/ 22860 h 190500"/>
                  <a:gd name="connsiteX3" fmla="*/ 90488 w 152400"/>
                  <a:gd name="connsiteY3" fmla="*/ 79057 h 190500"/>
                  <a:gd name="connsiteX4" fmla="*/ 17145 w 152400"/>
                  <a:gd name="connsiteY4" fmla="*/ 166688 h 190500"/>
                  <a:gd name="connsiteX5" fmla="*/ 0 w 152400"/>
                  <a:gd name="connsiteY5" fmla="*/ 184785 h 190500"/>
                  <a:gd name="connsiteX6" fmla="*/ 4763 w 152400"/>
                  <a:gd name="connsiteY6" fmla="*/ 186690 h 190500"/>
                  <a:gd name="connsiteX7" fmla="*/ 16192 w 152400"/>
                  <a:gd name="connsiteY7" fmla="*/ 193358 h 190500"/>
                  <a:gd name="connsiteX8" fmla="*/ 157163 w 152400"/>
                  <a:gd name="connsiteY8" fmla="*/ 1905 h 190500"/>
                  <a:gd name="connsiteX9" fmla="*/ 136208 w 152400"/>
                  <a:gd name="connsiteY9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190500">
                    <a:moveTo>
                      <a:pt x="136208" y="0"/>
                    </a:moveTo>
                    <a:cubicBezTo>
                      <a:pt x="137160" y="2857"/>
                      <a:pt x="137160" y="6667"/>
                      <a:pt x="137160" y="9525"/>
                    </a:cubicBezTo>
                    <a:cubicBezTo>
                      <a:pt x="136208" y="14288"/>
                      <a:pt x="134302" y="18097"/>
                      <a:pt x="131445" y="22860"/>
                    </a:cubicBezTo>
                    <a:cubicBezTo>
                      <a:pt x="120015" y="42863"/>
                      <a:pt x="104775" y="60960"/>
                      <a:pt x="90488" y="79057"/>
                    </a:cubicBezTo>
                    <a:cubicBezTo>
                      <a:pt x="65722" y="108585"/>
                      <a:pt x="41910" y="138113"/>
                      <a:pt x="17145" y="166688"/>
                    </a:cubicBezTo>
                    <a:cubicBezTo>
                      <a:pt x="11430" y="173355"/>
                      <a:pt x="6667" y="180022"/>
                      <a:pt x="0" y="184785"/>
                    </a:cubicBezTo>
                    <a:cubicBezTo>
                      <a:pt x="1905" y="185738"/>
                      <a:pt x="3810" y="186690"/>
                      <a:pt x="4763" y="186690"/>
                    </a:cubicBezTo>
                    <a:cubicBezTo>
                      <a:pt x="9525" y="189547"/>
                      <a:pt x="13335" y="192405"/>
                      <a:pt x="16192" y="193358"/>
                    </a:cubicBezTo>
                    <a:cubicBezTo>
                      <a:pt x="64770" y="128588"/>
                      <a:pt x="111442" y="61913"/>
                      <a:pt x="157163" y="1905"/>
                    </a:cubicBezTo>
                    <a:cubicBezTo>
                      <a:pt x="150495" y="952"/>
                      <a:pt x="143827" y="0"/>
                      <a:pt x="13620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42E0CFC-088C-46AE-9665-B736931B687B}"/>
                  </a:ext>
                </a:extLst>
              </p:cNvPr>
              <p:cNvSpPr/>
              <p:nvPr/>
            </p:nvSpPr>
            <p:spPr>
              <a:xfrm>
                <a:off x="6106579" y="3309756"/>
                <a:ext cx="190500" cy="152400"/>
              </a:xfrm>
              <a:custGeom>
                <a:avLst/>
                <a:gdLst>
                  <a:gd name="connsiteX0" fmla="*/ 144678 w 190500"/>
                  <a:gd name="connsiteY0" fmla="*/ 31613 h 152400"/>
                  <a:gd name="connsiteX1" fmla="*/ 187541 w 190500"/>
                  <a:gd name="connsiteY1" fmla="*/ 181 h 152400"/>
                  <a:gd name="connsiteX2" fmla="*/ 191351 w 190500"/>
                  <a:gd name="connsiteY2" fmla="*/ 7801 h 152400"/>
                  <a:gd name="connsiteX3" fmla="*/ 183731 w 190500"/>
                  <a:gd name="connsiteY3" fmla="*/ 13516 h 152400"/>
                  <a:gd name="connsiteX4" fmla="*/ 1803 w 190500"/>
                  <a:gd name="connsiteY4" fmla="*/ 155438 h 152400"/>
                  <a:gd name="connsiteX5" fmla="*/ 1803 w 190500"/>
                  <a:gd name="connsiteY5" fmla="*/ 146866 h 152400"/>
                  <a:gd name="connsiteX6" fmla="*/ 144678 w 190500"/>
                  <a:gd name="connsiteY6" fmla="*/ 3161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52400">
                    <a:moveTo>
                      <a:pt x="144678" y="31613"/>
                    </a:moveTo>
                    <a:cubicBezTo>
                      <a:pt x="167538" y="11611"/>
                      <a:pt x="177063" y="-1724"/>
                      <a:pt x="187541" y="181"/>
                    </a:cubicBezTo>
                    <a:cubicBezTo>
                      <a:pt x="189446" y="1133"/>
                      <a:pt x="190398" y="3991"/>
                      <a:pt x="191351" y="7801"/>
                    </a:cubicBezTo>
                    <a:cubicBezTo>
                      <a:pt x="188493" y="9706"/>
                      <a:pt x="186588" y="11611"/>
                      <a:pt x="183731" y="13516"/>
                    </a:cubicBezTo>
                    <a:cubicBezTo>
                      <a:pt x="183731" y="13516"/>
                      <a:pt x="92291" y="82096"/>
                      <a:pt x="1803" y="155438"/>
                    </a:cubicBezTo>
                    <a:cubicBezTo>
                      <a:pt x="-102" y="151628"/>
                      <a:pt x="-1054" y="148771"/>
                      <a:pt x="1803" y="146866"/>
                    </a:cubicBezTo>
                    <a:cubicBezTo>
                      <a:pt x="7518" y="142103"/>
                      <a:pt x="122771" y="51616"/>
                      <a:pt x="144678" y="31613"/>
                    </a:cubicBezTo>
                    <a:close/>
                  </a:path>
                </a:pathLst>
              </a:custGeom>
              <a:solidFill>
                <a:srgbClr val="EBEE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5A04633-4934-46F3-9E41-965B598E0147}"/>
                  </a:ext>
                </a:extLst>
              </p:cNvPr>
              <p:cNvSpPr/>
              <p:nvPr/>
            </p:nvSpPr>
            <p:spPr>
              <a:xfrm>
                <a:off x="5889165" y="2119329"/>
                <a:ext cx="1504950" cy="1514475"/>
              </a:xfrm>
              <a:custGeom>
                <a:avLst/>
                <a:gdLst>
                  <a:gd name="connsiteX0" fmla="*/ 1506044 w 1504950"/>
                  <a:gd name="connsiteY0" fmla="*/ 6650 h 1514475"/>
                  <a:gd name="connsiteX1" fmla="*/ 1427940 w 1504950"/>
                  <a:gd name="connsiteY1" fmla="*/ 17128 h 1514475"/>
                  <a:gd name="connsiteX2" fmla="*/ 1444132 w 1504950"/>
                  <a:gd name="connsiteY2" fmla="*/ 90470 h 1514475"/>
                  <a:gd name="connsiteX3" fmla="*/ 1388887 w 1504950"/>
                  <a:gd name="connsiteY3" fmla="*/ 165718 h 1514475"/>
                  <a:gd name="connsiteX4" fmla="*/ 1060274 w 1504950"/>
                  <a:gd name="connsiteY4" fmla="*/ 488615 h 1514475"/>
                  <a:gd name="connsiteX5" fmla="*/ 636412 w 1504950"/>
                  <a:gd name="connsiteY5" fmla="*/ 905810 h 1514475"/>
                  <a:gd name="connsiteX6" fmla="*/ 466867 w 1504950"/>
                  <a:gd name="connsiteY6" fmla="*/ 1042970 h 1514475"/>
                  <a:gd name="connsiteX7" fmla="*/ 337327 w 1504950"/>
                  <a:gd name="connsiteY7" fmla="*/ 1078213 h 1514475"/>
                  <a:gd name="connsiteX8" fmla="*/ 313514 w 1504950"/>
                  <a:gd name="connsiteY8" fmla="*/ 1108693 h 1514475"/>
                  <a:gd name="connsiteX9" fmla="*/ 312562 w 1504950"/>
                  <a:gd name="connsiteY9" fmla="*/ 1109645 h 1514475"/>
                  <a:gd name="connsiteX10" fmla="*/ 325897 w 1504950"/>
                  <a:gd name="connsiteY10" fmla="*/ 1115360 h 1514475"/>
                  <a:gd name="connsiteX11" fmla="*/ 294464 w 1504950"/>
                  <a:gd name="connsiteY11" fmla="*/ 1158223 h 1514475"/>
                  <a:gd name="connsiteX12" fmla="*/ 181117 w 1504950"/>
                  <a:gd name="connsiteY12" fmla="*/ 1301098 h 1514475"/>
                  <a:gd name="connsiteX13" fmla="*/ 172544 w 1504950"/>
                  <a:gd name="connsiteY13" fmla="*/ 1301098 h 1514475"/>
                  <a:gd name="connsiteX14" fmla="*/ 57292 w 1504950"/>
                  <a:gd name="connsiteY14" fmla="*/ 1439210 h 1514475"/>
                  <a:gd name="connsiteX15" fmla="*/ 83962 w 1504950"/>
                  <a:gd name="connsiteY15" fmla="*/ 1462070 h 1514475"/>
                  <a:gd name="connsiteX16" fmla="*/ 218264 w 1504950"/>
                  <a:gd name="connsiteY16" fmla="*/ 1344913 h 1514475"/>
                  <a:gd name="connsiteX17" fmla="*/ 218264 w 1504950"/>
                  <a:gd name="connsiteY17" fmla="*/ 1336340 h 1514475"/>
                  <a:gd name="connsiteX18" fmla="*/ 360187 w 1504950"/>
                  <a:gd name="connsiteY18" fmla="*/ 1222040 h 1514475"/>
                  <a:gd name="connsiteX19" fmla="*/ 403049 w 1504950"/>
                  <a:gd name="connsiteY19" fmla="*/ 1190608 h 1514475"/>
                  <a:gd name="connsiteX20" fmla="*/ 406859 w 1504950"/>
                  <a:gd name="connsiteY20" fmla="*/ 1198228 h 1514475"/>
                  <a:gd name="connsiteX21" fmla="*/ 735472 w 1504950"/>
                  <a:gd name="connsiteY21" fmla="*/ 909620 h 1514475"/>
                  <a:gd name="connsiteX22" fmla="*/ 885014 w 1504950"/>
                  <a:gd name="connsiteY22" fmla="*/ 760078 h 1514475"/>
                  <a:gd name="connsiteX23" fmla="*/ 1171717 w 1504950"/>
                  <a:gd name="connsiteY23" fmla="*/ 474328 h 1514475"/>
                  <a:gd name="connsiteX24" fmla="*/ 1344119 w 1504950"/>
                  <a:gd name="connsiteY24" fmla="*/ 300020 h 1514475"/>
                  <a:gd name="connsiteX25" fmla="*/ 1506044 w 1504950"/>
                  <a:gd name="connsiteY25" fmla="*/ 6650 h 15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04950" h="1514475">
                    <a:moveTo>
                      <a:pt x="1506044" y="6650"/>
                    </a:moveTo>
                    <a:cubicBezTo>
                      <a:pt x="1493662" y="-5732"/>
                      <a:pt x="1465087" y="-17"/>
                      <a:pt x="1427940" y="17128"/>
                    </a:cubicBezTo>
                    <a:cubicBezTo>
                      <a:pt x="1446990" y="34273"/>
                      <a:pt x="1452704" y="65705"/>
                      <a:pt x="1444132" y="90470"/>
                    </a:cubicBezTo>
                    <a:cubicBezTo>
                      <a:pt x="1434607" y="120950"/>
                      <a:pt x="1410794" y="143810"/>
                      <a:pt x="1388887" y="165718"/>
                    </a:cubicBezTo>
                    <a:cubicBezTo>
                      <a:pt x="1279349" y="273350"/>
                      <a:pt x="1169812" y="380983"/>
                      <a:pt x="1060274" y="488615"/>
                    </a:cubicBezTo>
                    <a:cubicBezTo>
                      <a:pt x="919304" y="627680"/>
                      <a:pt x="777382" y="766745"/>
                      <a:pt x="636412" y="905810"/>
                    </a:cubicBezTo>
                    <a:cubicBezTo>
                      <a:pt x="584024" y="957245"/>
                      <a:pt x="531637" y="1008680"/>
                      <a:pt x="466867" y="1042970"/>
                    </a:cubicBezTo>
                    <a:cubicBezTo>
                      <a:pt x="426862" y="1063925"/>
                      <a:pt x="382094" y="1077260"/>
                      <a:pt x="337327" y="1078213"/>
                    </a:cubicBezTo>
                    <a:cubicBezTo>
                      <a:pt x="329707" y="1088690"/>
                      <a:pt x="321134" y="1098215"/>
                      <a:pt x="313514" y="1108693"/>
                    </a:cubicBezTo>
                    <a:cubicBezTo>
                      <a:pt x="313514" y="1108693"/>
                      <a:pt x="312562" y="1109645"/>
                      <a:pt x="312562" y="1109645"/>
                    </a:cubicBezTo>
                    <a:cubicBezTo>
                      <a:pt x="320182" y="1111550"/>
                      <a:pt x="324944" y="1112503"/>
                      <a:pt x="325897" y="1115360"/>
                    </a:cubicBezTo>
                    <a:cubicBezTo>
                      <a:pt x="327802" y="1124885"/>
                      <a:pt x="313514" y="1135363"/>
                      <a:pt x="294464" y="1158223"/>
                    </a:cubicBezTo>
                    <a:cubicBezTo>
                      <a:pt x="275414" y="1181083"/>
                      <a:pt x="184927" y="1296335"/>
                      <a:pt x="181117" y="1301098"/>
                    </a:cubicBezTo>
                    <a:cubicBezTo>
                      <a:pt x="179212" y="1303955"/>
                      <a:pt x="176354" y="1303955"/>
                      <a:pt x="172544" y="1301098"/>
                    </a:cubicBezTo>
                    <a:cubicBezTo>
                      <a:pt x="136349" y="1349675"/>
                      <a:pt x="98249" y="1396348"/>
                      <a:pt x="57292" y="1439210"/>
                    </a:cubicBezTo>
                    <a:cubicBezTo>
                      <a:pt x="-37006" y="1540175"/>
                      <a:pt x="-5573" y="1552558"/>
                      <a:pt x="83962" y="1462070"/>
                    </a:cubicBezTo>
                    <a:cubicBezTo>
                      <a:pt x="116347" y="1429685"/>
                      <a:pt x="166829" y="1385870"/>
                      <a:pt x="218264" y="1344913"/>
                    </a:cubicBezTo>
                    <a:cubicBezTo>
                      <a:pt x="216359" y="1341103"/>
                      <a:pt x="215407" y="1338245"/>
                      <a:pt x="218264" y="1336340"/>
                    </a:cubicBezTo>
                    <a:cubicBezTo>
                      <a:pt x="223027" y="1332530"/>
                      <a:pt x="338279" y="1241090"/>
                      <a:pt x="360187" y="1222040"/>
                    </a:cubicBezTo>
                    <a:cubicBezTo>
                      <a:pt x="383047" y="1202038"/>
                      <a:pt x="392572" y="1188703"/>
                      <a:pt x="403049" y="1190608"/>
                    </a:cubicBezTo>
                    <a:cubicBezTo>
                      <a:pt x="404954" y="1191560"/>
                      <a:pt x="405907" y="1194418"/>
                      <a:pt x="406859" y="1198228"/>
                    </a:cubicBezTo>
                    <a:cubicBezTo>
                      <a:pt x="553544" y="1088690"/>
                      <a:pt x="638317" y="1006775"/>
                      <a:pt x="735472" y="909620"/>
                    </a:cubicBezTo>
                    <a:cubicBezTo>
                      <a:pt x="764999" y="880093"/>
                      <a:pt x="820244" y="824848"/>
                      <a:pt x="885014" y="760078"/>
                    </a:cubicBezTo>
                    <a:cubicBezTo>
                      <a:pt x="971692" y="673400"/>
                      <a:pt x="1078372" y="567673"/>
                      <a:pt x="1171717" y="474328"/>
                    </a:cubicBezTo>
                    <a:cubicBezTo>
                      <a:pt x="1241249" y="404795"/>
                      <a:pt x="1304114" y="341930"/>
                      <a:pt x="1344119" y="300020"/>
                    </a:cubicBezTo>
                    <a:cubicBezTo>
                      <a:pt x="1481279" y="161908"/>
                      <a:pt x="1533667" y="34273"/>
                      <a:pt x="1506044" y="6650"/>
                    </a:cubicBezTo>
                    <a:close/>
                  </a:path>
                </a:pathLst>
              </a:custGeom>
              <a:solidFill>
                <a:srgbClr val="EBEE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3BB7585-E8B7-47E8-A4EA-4E45FAE3E432}"/>
                  </a:ext>
                </a:extLst>
              </p:cNvPr>
              <p:cNvSpPr/>
              <p:nvPr/>
            </p:nvSpPr>
            <p:spPr>
              <a:xfrm>
                <a:off x="6226492" y="2136458"/>
                <a:ext cx="1110268" cy="1062038"/>
              </a:xfrm>
              <a:custGeom>
                <a:avLst/>
                <a:gdLst>
                  <a:gd name="connsiteX0" fmla="*/ 129540 w 1104900"/>
                  <a:gd name="connsiteY0" fmla="*/ 1025843 h 1057275"/>
                  <a:gd name="connsiteX1" fmla="*/ 299085 w 1104900"/>
                  <a:gd name="connsiteY1" fmla="*/ 888683 h 1057275"/>
                  <a:gd name="connsiteX2" fmla="*/ 722948 w 1104900"/>
                  <a:gd name="connsiteY2" fmla="*/ 471488 h 1057275"/>
                  <a:gd name="connsiteX3" fmla="*/ 1051560 w 1104900"/>
                  <a:gd name="connsiteY3" fmla="*/ 148590 h 1057275"/>
                  <a:gd name="connsiteX4" fmla="*/ 1106805 w 1104900"/>
                  <a:gd name="connsiteY4" fmla="*/ 73343 h 1057275"/>
                  <a:gd name="connsiteX5" fmla="*/ 1090613 w 1104900"/>
                  <a:gd name="connsiteY5" fmla="*/ 0 h 1057275"/>
                  <a:gd name="connsiteX6" fmla="*/ 887730 w 1104900"/>
                  <a:gd name="connsiteY6" fmla="*/ 137160 h 1057275"/>
                  <a:gd name="connsiteX7" fmla="*/ 695325 w 1104900"/>
                  <a:gd name="connsiteY7" fmla="*/ 321945 h 1057275"/>
                  <a:gd name="connsiteX8" fmla="*/ 414338 w 1104900"/>
                  <a:gd name="connsiteY8" fmla="*/ 613410 h 1057275"/>
                  <a:gd name="connsiteX9" fmla="*/ 280988 w 1104900"/>
                  <a:gd name="connsiteY9" fmla="*/ 752475 h 1057275"/>
                  <a:gd name="connsiteX10" fmla="*/ 0 w 1104900"/>
                  <a:gd name="connsiteY10" fmla="*/ 1062038 h 1057275"/>
                  <a:gd name="connsiteX11" fmla="*/ 129540 w 1104900"/>
                  <a:gd name="connsiteY11" fmla="*/ 1025843 h 1057275"/>
                  <a:gd name="connsiteX0" fmla="*/ 129540 w 1110268"/>
                  <a:gd name="connsiteY0" fmla="*/ 1025843 h 1062038"/>
                  <a:gd name="connsiteX1" fmla="*/ 299085 w 1110268"/>
                  <a:gd name="connsiteY1" fmla="*/ 888683 h 1062038"/>
                  <a:gd name="connsiteX2" fmla="*/ 734854 w 1110268"/>
                  <a:gd name="connsiteY2" fmla="*/ 473869 h 1062038"/>
                  <a:gd name="connsiteX3" fmla="*/ 1051560 w 1110268"/>
                  <a:gd name="connsiteY3" fmla="*/ 148590 h 1062038"/>
                  <a:gd name="connsiteX4" fmla="*/ 1106805 w 1110268"/>
                  <a:gd name="connsiteY4" fmla="*/ 73343 h 1062038"/>
                  <a:gd name="connsiteX5" fmla="*/ 1090613 w 1110268"/>
                  <a:gd name="connsiteY5" fmla="*/ 0 h 1062038"/>
                  <a:gd name="connsiteX6" fmla="*/ 887730 w 1110268"/>
                  <a:gd name="connsiteY6" fmla="*/ 137160 h 1062038"/>
                  <a:gd name="connsiteX7" fmla="*/ 695325 w 1110268"/>
                  <a:gd name="connsiteY7" fmla="*/ 321945 h 1062038"/>
                  <a:gd name="connsiteX8" fmla="*/ 414338 w 1110268"/>
                  <a:gd name="connsiteY8" fmla="*/ 613410 h 1062038"/>
                  <a:gd name="connsiteX9" fmla="*/ 280988 w 1110268"/>
                  <a:gd name="connsiteY9" fmla="*/ 752475 h 1062038"/>
                  <a:gd name="connsiteX10" fmla="*/ 0 w 1110268"/>
                  <a:gd name="connsiteY10" fmla="*/ 1062038 h 1062038"/>
                  <a:gd name="connsiteX11" fmla="*/ 129540 w 1110268"/>
                  <a:gd name="connsiteY11" fmla="*/ 1025843 h 106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0268" h="1062038">
                    <a:moveTo>
                      <a:pt x="129540" y="1025843"/>
                    </a:moveTo>
                    <a:cubicBezTo>
                      <a:pt x="194310" y="991553"/>
                      <a:pt x="198199" y="980679"/>
                      <a:pt x="299085" y="888683"/>
                    </a:cubicBezTo>
                    <a:cubicBezTo>
                      <a:pt x="399971" y="796687"/>
                      <a:pt x="593884" y="612934"/>
                      <a:pt x="734854" y="473869"/>
                    </a:cubicBezTo>
                    <a:cubicBezTo>
                      <a:pt x="844391" y="366236"/>
                      <a:pt x="942023" y="256223"/>
                      <a:pt x="1051560" y="148590"/>
                    </a:cubicBezTo>
                    <a:cubicBezTo>
                      <a:pt x="1074420" y="126683"/>
                      <a:pt x="1097280" y="102870"/>
                      <a:pt x="1106805" y="73343"/>
                    </a:cubicBezTo>
                    <a:cubicBezTo>
                      <a:pt x="1114425" y="47625"/>
                      <a:pt x="1109663" y="16193"/>
                      <a:pt x="1090613" y="0"/>
                    </a:cubicBezTo>
                    <a:cubicBezTo>
                      <a:pt x="1031558" y="28575"/>
                      <a:pt x="951548" y="85725"/>
                      <a:pt x="887730" y="137160"/>
                    </a:cubicBezTo>
                    <a:cubicBezTo>
                      <a:pt x="850583" y="167640"/>
                      <a:pt x="779145" y="237173"/>
                      <a:pt x="695325" y="321945"/>
                    </a:cubicBezTo>
                    <a:cubicBezTo>
                      <a:pt x="604838" y="413385"/>
                      <a:pt x="501015" y="521970"/>
                      <a:pt x="414338" y="613410"/>
                    </a:cubicBezTo>
                    <a:cubicBezTo>
                      <a:pt x="361950" y="668655"/>
                      <a:pt x="315278" y="717233"/>
                      <a:pt x="280988" y="752475"/>
                    </a:cubicBezTo>
                    <a:cubicBezTo>
                      <a:pt x="154305" y="883920"/>
                      <a:pt x="73342" y="969645"/>
                      <a:pt x="0" y="1062038"/>
                    </a:cubicBezTo>
                    <a:cubicBezTo>
                      <a:pt x="45720" y="1060133"/>
                      <a:pt x="90488" y="1046798"/>
                      <a:pt x="129540" y="10258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9E6CDA4-A486-4DD6-9A32-A4D121F9D48A}"/>
                  </a:ext>
                </a:extLst>
              </p:cNvPr>
              <p:cNvSpPr/>
              <p:nvPr/>
            </p:nvSpPr>
            <p:spPr>
              <a:xfrm>
                <a:off x="6062662" y="3228975"/>
                <a:ext cx="152400" cy="190500"/>
              </a:xfrm>
              <a:custGeom>
                <a:avLst/>
                <a:gdLst>
                  <a:gd name="connsiteX0" fmla="*/ 140017 w 152400"/>
                  <a:gd name="connsiteY0" fmla="*/ 0 h 190500"/>
                  <a:gd name="connsiteX1" fmla="*/ 153353 w 152400"/>
                  <a:gd name="connsiteY1" fmla="*/ 5715 h 190500"/>
                  <a:gd name="connsiteX2" fmla="*/ 121920 w 152400"/>
                  <a:gd name="connsiteY2" fmla="*/ 48577 h 190500"/>
                  <a:gd name="connsiteX3" fmla="*/ 8572 w 152400"/>
                  <a:gd name="connsiteY3" fmla="*/ 191453 h 190500"/>
                  <a:gd name="connsiteX4" fmla="*/ 0 w 152400"/>
                  <a:gd name="connsiteY4" fmla="*/ 191453 h 190500"/>
                  <a:gd name="connsiteX5" fmla="*/ 140017 w 152400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90500">
                    <a:moveTo>
                      <a:pt x="140017" y="0"/>
                    </a:moveTo>
                    <a:cubicBezTo>
                      <a:pt x="147638" y="1905"/>
                      <a:pt x="152400" y="2858"/>
                      <a:pt x="153353" y="5715"/>
                    </a:cubicBezTo>
                    <a:cubicBezTo>
                      <a:pt x="155258" y="15240"/>
                      <a:pt x="140970" y="25717"/>
                      <a:pt x="121920" y="48577"/>
                    </a:cubicBezTo>
                    <a:cubicBezTo>
                      <a:pt x="102870" y="71438"/>
                      <a:pt x="12383" y="186690"/>
                      <a:pt x="8572" y="191453"/>
                    </a:cubicBezTo>
                    <a:cubicBezTo>
                      <a:pt x="6667" y="194310"/>
                      <a:pt x="3810" y="194310"/>
                      <a:pt x="0" y="191453"/>
                    </a:cubicBezTo>
                    <a:cubicBezTo>
                      <a:pt x="48578" y="126683"/>
                      <a:pt x="94297" y="60008"/>
                      <a:pt x="140017" y="0"/>
                    </a:cubicBezTo>
                    <a:close/>
                  </a:path>
                </a:pathLst>
              </a:custGeom>
              <a:solidFill>
                <a:srgbClr val="EBEE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39C2092-018E-4A90-80CC-682ECFD96FA8}"/>
                  </a:ext>
                </a:extLst>
              </p:cNvPr>
              <p:cNvSpPr/>
              <p:nvPr/>
            </p:nvSpPr>
            <p:spPr>
              <a:xfrm>
                <a:off x="6535102" y="2417444"/>
                <a:ext cx="95250" cy="28575"/>
              </a:xfrm>
              <a:custGeom>
                <a:avLst/>
                <a:gdLst>
                  <a:gd name="connsiteX0" fmla="*/ 34290 w 95250"/>
                  <a:gd name="connsiteY0" fmla="*/ 11430 h 28575"/>
                  <a:gd name="connsiteX1" fmla="*/ 23813 w 95250"/>
                  <a:gd name="connsiteY1" fmla="*/ 0 h 28575"/>
                  <a:gd name="connsiteX2" fmla="*/ 0 w 95250"/>
                  <a:gd name="connsiteY2" fmla="*/ 31432 h 28575"/>
                  <a:gd name="connsiteX3" fmla="*/ 89535 w 95250"/>
                  <a:gd name="connsiteY3" fmla="*/ 32385 h 28575"/>
                  <a:gd name="connsiteX4" fmla="*/ 102870 w 95250"/>
                  <a:gd name="connsiteY4" fmla="*/ 13335 h 28575"/>
                  <a:gd name="connsiteX5" fmla="*/ 51435 w 95250"/>
                  <a:gd name="connsiteY5" fmla="*/ 16193 h 28575"/>
                  <a:gd name="connsiteX6" fmla="*/ 34290 w 95250"/>
                  <a:gd name="connsiteY6" fmla="*/ 114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8575">
                    <a:moveTo>
                      <a:pt x="34290" y="11430"/>
                    </a:moveTo>
                    <a:cubicBezTo>
                      <a:pt x="29527" y="8573"/>
                      <a:pt x="25717" y="4763"/>
                      <a:pt x="23813" y="0"/>
                    </a:cubicBezTo>
                    <a:cubicBezTo>
                      <a:pt x="12382" y="14288"/>
                      <a:pt x="3810" y="26670"/>
                      <a:pt x="0" y="31432"/>
                    </a:cubicBezTo>
                    <a:cubicBezTo>
                      <a:pt x="32385" y="31432"/>
                      <a:pt x="61913" y="32385"/>
                      <a:pt x="89535" y="32385"/>
                    </a:cubicBezTo>
                    <a:cubicBezTo>
                      <a:pt x="90488" y="30480"/>
                      <a:pt x="96202" y="23813"/>
                      <a:pt x="102870" y="13335"/>
                    </a:cubicBezTo>
                    <a:cubicBezTo>
                      <a:pt x="85725" y="17145"/>
                      <a:pt x="68580" y="18098"/>
                      <a:pt x="51435" y="16193"/>
                    </a:cubicBezTo>
                    <a:cubicBezTo>
                      <a:pt x="45720" y="16193"/>
                      <a:pt x="39052" y="14288"/>
                      <a:pt x="34290" y="1143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23FCD96-CC9D-4E65-B926-5D9903B9AEAA}"/>
                  </a:ext>
                </a:extLst>
              </p:cNvPr>
              <p:cNvSpPr/>
              <p:nvPr/>
            </p:nvSpPr>
            <p:spPr>
              <a:xfrm>
                <a:off x="6558915" y="2311996"/>
                <a:ext cx="123825" cy="114300"/>
              </a:xfrm>
              <a:custGeom>
                <a:avLst/>
                <a:gdLst>
                  <a:gd name="connsiteX0" fmla="*/ 116205 w 123825"/>
                  <a:gd name="connsiteY0" fmla="*/ 14009 h 114300"/>
                  <a:gd name="connsiteX1" fmla="*/ 77152 w 123825"/>
                  <a:gd name="connsiteY1" fmla="*/ 2579 h 114300"/>
                  <a:gd name="connsiteX2" fmla="*/ 0 w 123825"/>
                  <a:gd name="connsiteY2" fmla="*/ 105449 h 114300"/>
                  <a:gd name="connsiteX3" fmla="*/ 10477 w 123825"/>
                  <a:gd name="connsiteY3" fmla="*/ 116879 h 114300"/>
                  <a:gd name="connsiteX4" fmla="*/ 28575 w 123825"/>
                  <a:gd name="connsiteY4" fmla="*/ 121641 h 114300"/>
                  <a:gd name="connsiteX5" fmla="*/ 80010 w 123825"/>
                  <a:gd name="connsiteY5" fmla="*/ 118784 h 114300"/>
                  <a:gd name="connsiteX6" fmla="*/ 129540 w 123825"/>
                  <a:gd name="connsiteY6" fmla="*/ 48299 h 114300"/>
                  <a:gd name="connsiteX7" fmla="*/ 116205 w 123825"/>
                  <a:gd name="connsiteY7" fmla="*/ 1400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14300">
                    <a:moveTo>
                      <a:pt x="116205" y="14009"/>
                    </a:moveTo>
                    <a:cubicBezTo>
                      <a:pt x="96202" y="-3136"/>
                      <a:pt x="80963" y="-1231"/>
                      <a:pt x="77152" y="2579"/>
                    </a:cubicBezTo>
                    <a:cubicBezTo>
                      <a:pt x="74295" y="5436"/>
                      <a:pt x="29527" y="66396"/>
                      <a:pt x="0" y="105449"/>
                    </a:cubicBezTo>
                    <a:cubicBezTo>
                      <a:pt x="1905" y="110211"/>
                      <a:pt x="5715" y="114974"/>
                      <a:pt x="10477" y="116879"/>
                    </a:cubicBezTo>
                    <a:cubicBezTo>
                      <a:pt x="16192" y="119736"/>
                      <a:pt x="21907" y="121641"/>
                      <a:pt x="28575" y="121641"/>
                    </a:cubicBezTo>
                    <a:cubicBezTo>
                      <a:pt x="45720" y="123546"/>
                      <a:pt x="62865" y="122594"/>
                      <a:pt x="80010" y="118784"/>
                    </a:cubicBezTo>
                    <a:cubicBezTo>
                      <a:pt x="97155" y="94019"/>
                      <a:pt x="126682" y="52109"/>
                      <a:pt x="129540" y="48299"/>
                    </a:cubicBezTo>
                    <a:cubicBezTo>
                      <a:pt x="132397" y="43536"/>
                      <a:pt x="136207" y="31154"/>
                      <a:pt x="116205" y="140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6111B67-83A4-4785-91FD-C22EA5FCE5F8}"/>
                  </a:ext>
                </a:extLst>
              </p:cNvPr>
              <p:cNvSpPr/>
              <p:nvPr/>
            </p:nvSpPr>
            <p:spPr>
              <a:xfrm>
                <a:off x="6117907" y="3353514"/>
                <a:ext cx="180975" cy="371475"/>
              </a:xfrm>
              <a:custGeom>
                <a:avLst/>
                <a:gdLst>
                  <a:gd name="connsiteX0" fmla="*/ 182880 w 180975"/>
                  <a:gd name="connsiteY0" fmla="*/ 2143 h 371475"/>
                  <a:gd name="connsiteX1" fmla="*/ 162877 w 180975"/>
                  <a:gd name="connsiteY1" fmla="*/ 2143 h 371475"/>
                  <a:gd name="connsiteX2" fmla="*/ 145733 w 180975"/>
                  <a:gd name="connsiteY2" fmla="*/ 12621 h 371475"/>
                  <a:gd name="connsiteX3" fmla="*/ 10477 w 180975"/>
                  <a:gd name="connsiteY3" fmla="*/ 115491 h 371475"/>
                  <a:gd name="connsiteX4" fmla="*/ 0 w 180975"/>
                  <a:gd name="connsiteY4" fmla="*/ 125968 h 371475"/>
                  <a:gd name="connsiteX5" fmla="*/ 118110 w 180975"/>
                  <a:gd name="connsiteY5" fmla="*/ 373618 h 371475"/>
                  <a:gd name="connsiteX6" fmla="*/ 176213 w 180975"/>
                  <a:gd name="connsiteY6" fmla="*/ 330756 h 371475"/>
                  <a:gd name="connsiteX7" fmla="*/ 184785 w 180975"/>
                  <a:gd name="connsiteY7" fmla="*/ 4048 h 371475"/>
                  <a:gd name="connsiteX8" fmla="*/ 182880 w 180975"/>
                  <a:gd name="connsiteY8" fmla="*/ 2143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5" h="371475">
                    <a:moveTo>
                      <a:pt x="182880" y="2143"/>
                    </a:moveTo>
                    <a:cubicBezTo>
                      <a:pt x="177165" y="-714"/>
                      <a:pt x="169545" y="-714"/>
                      <a:pt x="162877" y="2143"/>
                    </a:cubicBezTo>
                    <a:cubicBezTo>
                      <a:pt x="156210" y="4048"/>
                      <a:pt x="150495" y="8811"/>
                      <a:pt x="145733" y="12621"/>
                    </a:cubicBezTo>
                    <a:cubicBezTo>
                      <a:pt x="100013" y="45958"/>
                      <a:pt x="55245" y="80248"/>
                      <a:pt x="10477" y="115491"/>
                    </a:cubicBezTo>
                    <a:cubicBezTo>
                      <a:pt x="6667" y="118348"/>
                      <a:pt x="2858" y="122158"/>
                      <a:pt x="0" y="125968"/>
                    </a:cubicBezTo>
                    <a:cubicBezTo>
                      <a:pt x="16192" y="158353"/>
                      <a:pt x="110490" y="368856"/>
                      <a:pt x="118110" y="373618"/>
                    </a:cubicBezTo>
                    <a:cubicBezTo>
                      <a:pt x="126683" y="378381"/>
                      <a:pt x="171450" y="343138"/>
                      <a:pt x="176213" y="330756"/>
                    </a:cubicBezTo>
                    <a:cubicBezTo>
                      <a:pt x="180022" y="321231"/>
                      <a:pt x="190500" y="102156"/>
                      <a:pt x="184785" y="4048"/>
                    </a:cubicBezTo>
                    <a:cubicBezTo>
                      <a:pt x="184785" y="3096"/>
                      <a:pt x="183833" y="3096"/>
                      <a:pt x="182880" y="2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A1329A2-FEA0-4896-8359-1FD453F1EE9B}"/>
                  </a:ext>
                </a:extLst>
              </p:cNvPr>
              <p:cNvSpPr/>
              <p:nvPr/>
            </p:nvSpPr>
            <p:spPr>
              <a:xfrm>
                <a:off x="6108382" y="3318510"/>
                <a:ext cx="190500" cy="152400"/>
              </a:xfrm>
              <a:custGeom>
                <a:avLst/>
                <a:gdLst>
                  <a:gd name="connsiteX0" fmla="*/ 181927 w 190500"/>
                  <a:gd name="connsiteY0" fmla="*/ 4763 h 152400"/>
                  <a:gd name="connsiteX1" fmla="*/ 0 w 190500"/>
                  <a:gd name="connsiteY1" fmla="*/ 146685 h 152400"/>
                  <a:gd name="connsiteX2" fmla="*/ 6667 w 190500"/>
                  <a:gd name="connsiteY2" fmla="*/ 158115 h 152400"/>
                  <a:gd name="connsiteX3" fmla="*/ 8572 w 190500"/>
                  <a:gd name="connsiteY3" fmla="*/ 161925 h 152400"/>
                  <a:gd name="connsiteX4" fmla="*/ 19050 w 190500"/>
                  <a:gd name="connsiteY4" fmla="*/ 151448 h 152400"/>
                  <a:gd name="connsiteX5" fmla="*/ 154305 w 190500"/>
                  <a:gd name="connsiteY5" fmla="*/ 48577 h 152400"/>
                  <a:gd name="connsiteX6" fmla="*/ 171450 w 190500"/>
                  <a:gd name="connsiteY6" fmla="*/ 38100 h 152400"/>
                  <a:gd name="connsiteX7" fmla="*/ 191452 w 190500"/>
                  <a:gd name="connsiteY7" fmla="*/ 38100 h 152400"/>
                  <a:gd name="connsiteX8" fmla="*/ 194310 w 190500"/>
                  <a:gd name="connsiteY8" fmla="*/ 40005 h 152400"/>
                  <a:gd name="connsiteX9" fmla="*/ 189547 w 190500"/>
                  <a:gd name="connsiteY9" fmla="*/ 0 h 152400"/>
                  <a:gd name="connsiteX10" fmla="*/ 181927 w 190500"/>
                  <a:gd name="connsiteY10" fmla="*/ 476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152400">
                    <a:moveTo>
                      <a:pt x="181927" y="4763"/>
                    </a:moveTo>
                    <a:cubicBezTo>
                      <a:pt x="181927" y="4763"/>
                      <a:pt x="90488" y="73343"/>
                      <a:pt x="0" y="146685"/>
                    </a:cubicBezTo>
                    <a:cubicBezTo>
                      <a:pt x="1905" y="149543"/>
                      <a:pt x="3810" y="153352"/>
                      <a:pt x="6667" y="158115"/>
                    </a:cubicBezTo>
                    <a:cubicBezTo>
                      <a:pt x="6667" y="159068"/>
                      <a:pt x="7620" y="160020"/>
                      <a:pt x="8572" y="161925"/>
                    </a:cubicBezTo>
                    <a:cubicBezTo>
                      <a:pt x="11430" y="158115"/>
                      <a:pt x="15240" y="154305"/>
                      <a:pt x="19050" y="151448"/>
                    </a:cubicBezTo>
                    <a:cubicBezTo>
                      <a:pt x="62865" y="116205"/>
                      <a:pt x="108585" y="81915"/>
                      <a:pt x="154305" y="48577"/>
                    </a:cubicBezTo>
                    <a:cubicBezTo>
                      <a:pt x="160020" y="44768"/>
                      <a:pt x="165735" y="40957"/>
                      <a:pt x="171450" y="38100"/>
                    </a:cubicBezTo>
                    <a:cubicBezTo>
                      <a:pt x="178117" y="36195"/>
                      <a:pt x="184785" y="35243"/>
                      <a:pt x="191452" y="38100"/>
                    </a:cubicBezTo>
                    <a:cubicBezTo>
                      <a:pt x="192405" y="38100"/>
                      <a:pt x="193358" y="39052"/>
                      <a:pt x="194310" y="40005"/>
                    </a:cubicBezTo>
                    <a:cubicBezTo>
                      <a:pt x="193358" y="21907"/>
                      <a:pt x="191452" y="8573"/>
                      <a:pt x="189547" y="0"/>
                    </a:cubicBezTo>
                    <a:cubicBezTo>
                      <a:pt x="187642" y="952"/>
                      <a:pt x="184785" y="2857"/>
                      <a:pt x="181927" y="47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7C0D60E-A6E8-46F8-B274-71DAE1E12417}"/>
                </a:ext>
              </a:extLst>
            </p:cNvPr>
            <p:cNvGrpSpPr/>
            <p:nvPr/>
          </p:nvGrpSpPr>
          <p:grpSpPr>
            <a:xfrm rot="2700000" flipV="1">
              <a:off x="2992998" y="3183200"/>
              <a:ext cx="490462" cy="491600"/>
              <a:chOff x="5702309" y="2119329"/>
              <a:chExt cx="1691806" cy="1695739"/>
            </a:xfrm>
            <a:effectLst>
              <a:outerShdw blurRad="889000" sx="102000" sy="102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6487C2-3A7D-401C-832A-DF4108DA40CE}"/>
                  </a:ext>
                </a:extLst>
              </p:cNvPr>
              <p:cNvSpPr/>
              <p:nvPr/>
            </p:nvSpPr>
            <p:spPr>
              <a:xfrm>
                <a:off x="7076122" y="2880360"/>
                <a:ext cx="38100" cy="95250"/>
              </a:xfrm>
              <a:custGeom>
                <a:avLst/>
                <a:gdLst>
                  <a:gd name="connsiteX0" fmla="*/ 14288 w 38100"/>
                  <a:gd name="connsiteY0" fmla="*/ 0 h 95250"/>
                  <a:gd name="connsiteX1" fmla="*/ 0 w 38100"/>
                  <a:gd name="connsiteY1" fmla="*/ 10477 h 95250"/>
                  <a:gd name="connsiteX2" fmla="*/ 2858 w 38100"/>
                  <a:gd name="connsiteY2" fmla="*/ 100013 h 95250"/>
                  <a:gd name="connsiteX3" fmla="*/ 46673 w 38100"/>
                  <a:gd name="connsiteY3" fmla="*/ 65723 h 95250"/>
                  <a:gd name="connsiteX4" fmla="*/ 23813 w 38100"/>
                  <a:gd name="connsiteY4" fmla="*/ 40005 h 95250"/>
                  <a:gd name="connsiteX5" fmla="*/ 14288 w 38100"/>
                  <a:gd name="connsiteY5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14288" y="0"/>
                    </a:moveTo>
                    <a:cubicBezTo>
                      <a:pt x="6668" y="5715"/>
                      <a:pt x="1905" y="9525"/>
                      <a:pt x="0" y="10477"/>
                    </a:cubicBezTo>
                    <a:cubicBezTo>
                      <a:pt x="953" y="38100"/>
                      <a:pt x="1905" y="68580"/>
                      <a:pt x="2858" y="100013"/>
                    </a:cubicBezTo>
                    <a:cubicBezTo>
                      <a:pt x="8573" y="95250"/>
                      <a:pt x="26670" y="80963"/>
                      <a:pt x="46673" y="65723"/>
                    </a:cubicBezTo>
                    <a:cubicBezTo>
                      <a:pt x="37148" y="59055"/>
                      <a:pt x="29528" y="50482"/>
                      <a:pt x="23813" y="40005"/>
                    </a:cubicBezTo>
                    <a:cubicBezTo>
                      <a:pt x="17145" y="27623"/>
                      <a:pt x="14288" y="13335"/>
                      <a:pt x="1428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E027BD0-EC17-41B0-9AEC-33F340192079}"/>
                  </a:ext>
                </a:extLst>
              </p:cNvPr>
              <p:cNvSpPr/>
              <p:nvPr/>
            </p:nvSpPr>
            <p:spPr>
              <a:xfrm>
                <a:off x="7091362" y="2822066"/>
                <a:ext cx="114300" cy="114300"/>
              </a:xfrm>
              <a:custGeom>
                <a:avLst/>
                <a:gdLst>
                  <a:gd name="connsiteX0" fmla="*/ 108585 w 114300"/>
                  <a:gd name="connsiteY0" fmla="*/ 15431 h 114300"/>
                  <a:gd name="connsiteX1" fmla="*/ 73342 w 114300"/>
                  <a:gd name="connsiteY1" fmla="*/ 3048 h 114300"/>
                  <a:gd name="connsiteX2" fmla="*/ 0 w 114300"/>
                  <a:gd name="connsiteY2" fmla="*/ 57341 h 114300"/>
                  <a:gd name="connsiteX3" fmla="*/ 9525 w 114300"/>
                  <a:gd name="connsiteY3" fmla="*/ 97346 h 114300"/>
                  <a:gd name="connsiteX4" fmla="*/ 32385 w 114300"/>
                  <a:gd name="connsiteY4" fmla="*/ 123063 h 114300"/>
                  <a:gd name="connsiteX5" fmla="*/ 120967 w 114300"/>
                  <a:gd name="connsiteY5" fmla="*/ 54483 h 114300"/>
                  <a:gd name="connsiteX6" fmla="*/ 108585 w 114300"/>
                  <a:gd name="connsiteY6" fmla="*/ 154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14300">
                    <a:moveTo>
                      <a:pt x="108585" y="15431"/>
                    </a:moveTo>
                    <a:cubicBezTo>
                      <a:pt x="90488" y="-4572"/>
                      <a:pt x="78105" y="-762"/>
                      <a:pt x="73342" y="3048"/>
                    </a:cubicBezTo>
                    <a:cubicBezTo>
                      <a:pt x="69533" y="5906"/>
                      <a:pt x="23813" y="39243"/>
                      <a:pt x="0" y="57341"/>
                    </a:cubicBezTo>
                    <a:cubicBezTo>
                      <a:pt x="0" y="71628"/>
                      <a:pt x="2858" y="84963"/>
                      <a:pt x="9525" y="97346"/>
                    </a:cubicBezTo>
                    <a:cubicBezTo>
                      <a:pt x="15240" y="107823"/>
                      <a:pt x="22860" y="116396"/>
                      <a:pt x="32385" y="123063"/>
                    </a:cubicBezTo>
                    <a:cubicBezTo>
                      <a:pt x="70485" y="93535"/>
                      <a:pt x="118110" y="56388"/>
                      <a:pt x="120967" y="54483"/>
                    </a:cubicBezTo>
                    <a:cubicBezTo>
                      <a:pt x="124778" y="51625"/>
                      <a:pt x="126683" y="35433"/>
                      <a:pt x="108585" y="1543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267A8EC-C9C0-4A99-B4EE-D143ACCE837F}"/>
                  </a:ext>
                </a:extLst>
              </p:cNvPr>
              <p:cNvSpPr/>
              <p:nvPr/>
            </p:nvSpPr>
            <p:spPr>
              <a:xfrm>
                <a:off x="6761321" y="2559175"/>
                <a:ext cx="326341" cy="1255893"/>
              </a:xfrm>
              <a:custGeom>
                <a:avLst/>
                <a:gdLst>
                  <a:gd name="connsiteX0" fmla="*/ 242888 w 295275"/>
                  <a:gd name="connsiteY0" fmla="*/ 4316 h 1143000"/>
                  <a:gd name="connsiteX1" fmla="*/ 218122 w 295275"/>
                  <a:gd name="connsiteY1" fmla="*/ 23366 h 1143000"/>
                  <a:gd name="connsiteX2" fmla="*/ 12382 w 295275"/>
                  <a:gd name="connsiteY2" fmla="*/ 233868 h 1143000"/>
                  <a:gd name="connsiteX3" fmla="*/ 952 w 295275"/>
                  <a:gd name="connsiteY3" fmla="*/ 249108 h 1143000"/>
                  <a:gd name="connsiteX4" fmla="*/ 0 w 295275"/>
                  <a:gd name="connsiteY4" fmla="*/ 251013 h 1143000"/>
                  <a:gd name="connsiteX5" fmla="*/ 8572 w 295275"/>
                  <a:gd name="connsiteY5" fmla="*/ 275778 h 1143000"/>
                  <a:gd name="connsiteX6" fmla="*/ 19050 w 295275"/>
                  <a:gd name="connsiteY6" fmla="*/ 304353 h 1143000"/>
                  <a:gd name="connsiteX7" fmla="*/ 37147 w 295275"/>
                  <a:gd name="connsiteY7" fmla="*/ 355788 h 1143000"/>
                  <a:gd name="connsiteX8" fmla="*/ 45720 w 295275"/>
                  <a:gd name="connsiteY8" fmla="*/ 381506 h 1143000"/>
                  <a:gd name="connsiteX9" fmla="*/ 92392 w 295275"/>
                  <a:gd name="connsiteY9" fmla="*/ 516761 h 1143000"/>
                  <a:gd name="connsiteX10" fmla="*/ 98107 w 295275"/>
                  <a:gd name="connsiteY10" fmla="*/ 532001 h 1143000"/>
                  <a:gd name="connsiteX11" fmla="*/ 101917 w 295275"/>
                  <a:gd name="connsiteY11" fmla="*/ 548193 h 1143000"/>
                  <a:gd name="connsiteX12" fmla="*/ 122872 w 295275"/>
                  <a:gd name="connsiteY12" fmla="*/ 652968 h 1143000"/>
                  <a:gd name="connsiteX13" fmla="*/ 129540 w 295275"/>
                  <a:gd name="connsiteY13" fmla="*/ 685353 h 1143000"/>
                  <a:gd name="connsiteX14" fmla="*/ 215265 w 295275"/>
                  <a:gd name="connsiteY14" fmla="*/ 1127313 h 1143000"/>
                  <a:gd name="connsiteX15" fmla="*/ 232410 w 295275"/>
                  <a:gd name="connsiteY15" fmla="*/ 1137791 h 1143000"/>
                  <a:gd name="connsiteX16" fmla="*/ 293370 w 295275"/>
                  <a:gd name="connsiteY16" fmla="*/ 1018728 h 1143000"/>
                  <a:gd name="connsiteX17" fmla="*/ 294322 w 295275"/>
                  <a:gd name="connsiteY17" fmla="*/ 575816 h 1143000"/>
                  <a:gd name="connsiteX18" fmla="*/ 287655 w 295275"/>
                  <a:gd name="connsiteY18" fmla="*/ 312926 h 1143000"/>
                  <a:gd name="connsiteX19" fmla="*/ 284797 w 295275"/>
                  <a:gd name="connsiteY19" fmla="*/ 223391 h 1143000"/>
                  <a:gd name="connsiteX20" fmla="*/ 280035 w 295275"/>
                  <a:gd name="connsiteY20" fmla="*/ 65276 h 1143000"/>
                  <a:gd name="connsiteX21" fmla="*/ 280988 w 295275"/>
                  <a:gd name="connsiteY21" fmla="*/ 10031 h 1143000"/>
                  <a:gd name="connsiteX22" fmla="*/ 273367 w 295275"/>
                  <a:gd name="connsiteY22" fmla="*/ 4316 h 1143000"/>
                  <a:gd name="connsiteX23" fmla="*/ 242888 w 295275"/>
                  <a:gd name="connsiteY23" fmla="*/ 4316 h 1143000"/>
                  <a:gd name="connsiteX0" fmla="*/ 273844 w 326341"/>
                  <a:gd name="connsiteY0" fmla="*/ 4316 h 1146670"/>
                  <a:gd name="connsiteX1" fmla="*/ 249078 w 326341"/>
                  <a:gd name="connsiteY1" fmla="*/ 23366 h 1146670"/>
                  <a:gd name="connsiteX2" fmla="*/ 43338 w 326341"/>
                  <a:gd name="connsiteY2" fmla="*/ 233868 h 1146670"/>
                  <a:gd name="connsiteX3" fmla="*/ 31908 w 326341"/>
                  <a:gd name="connsiteY3" fmla="*/ 249108 h 1146670"/>
                  <a:gd name="connsiteX4" fmla="*/ 0 w 326341"/>
                  <a:gd name="connsiteY4" fmla="*/ 165288 h 1146670"/>
                  <a:gd name="connsiteX5" fmla="*/ 39528 w 326341"/>
                  <a:gd name="connsiteY5" fmla="*/ 275778 h 1146670"/>
                  <a:gd name="connsiteX6" fmla="*/ 50006 w 326341"/>
                  <a:gd name="connsiteY6" fmla="*/ 304353 h 1146670"/>
                  <a:gd name="connsiteX7" fmla="*/ 68103 w 326341"/>
                  <a:gd name="connsiteY7" fmla="*/ 355788 h 1146670"/>
                  <a:gd name="connsiteX8" fmla="*/ 76676 w 326341"/>
                  <a:gd name="connsiteY8" fmla="*/ 381506 h 1146670"/>
                  <a:gd name="connsiteX9" fmla="*/ 123348 w 326341"/>
                  <a:gd name="connsiteY9" fmla="*/ 516761 h 1146670"/>
                  <a:gd name="connsiteX10" fmla="*/ 129063 w 326341"/>
                  <a:gd name="connsiteY10" fmla="*/ 532001 h 1146670"/>
                  <a:gd name="connsiteX11" fmla="*/ 132873 w 326341"/>
                  <a:gd name="connsiteY11" fmla="*/ 548193 h 1146670"/>
                  <a:gd name="connsiteX12" fmla="*/ 153828 w 326341"/>
                  <a:gd name="connsiteY12" fmla="*/ 652968 h 1146670"/>
                  <a:gd name="connsiteX13" fmla="*/ 160496 w 326341"/>
                  <a:gd name="connsiteY13" fmla="*/ 685353 h 1146670"/>
                  <a:gd name="connsiteX14" fmla="*/ 246221 w 326341"/>
                  <a:gd name="connsiteY14" fmla="*/ 1127313 h 1146670"/>
                  <a:gd name="connsiteX15" fmla="*/ 263366 w 326341"/>
                  <a:gd name="connsiteY15" fmla="*/ 1137791 h 1146670"/>
                  <a:gd name="connsiteX16" fmla="*/ 324326 w 326341"/>
                  <a:gd name="connsiteY16" fmla="*/ 1018728 h 1146670"/>
                  <a:gd name="connsiteX17" fmla="*/ 325278 w 326341"/>
                  <a:gd name="connsiteY17" fmla="*/ 575816 h 1146670"/>
                  <a:gd name="connsiteX18" fmla="*/ 318611 w 326341"/>
                  <a:gd name="connsiteY18" fmla="*/ 312926 h 1146670"/>
                  <a:gd name="connsiteX19" fmla="*/ 315753 w 326341"/>
                  <a:gd name="connsiteY19" fmla="*/ 223391 h 1146670"/>
                  <a:gd name="connsiteX20" fmla="*/ 310991 w 326341"/>
                  <a:gd name="connsiteY20" fmla="*/ 65276 h 1146670"/>
                  <a:gd name="connsiteX21" fmla="*/ 311944 w 326341"/>
                  <a:gd name="connsiteY21" fmla="*/ 10031 h 1146670"/>
                  <a:gd name="connsiteX22" fmla="*/ 304323 w 326341"/>
                  <a:gd name="connsiteY22" fmla="*/ 4316 h 1146670"/>
                  <a:gd name="connsiteX23" fmla="*/ 273844 w 326341"/>
                  <a:gd name="connsiteY23" fmla="*/ 4316 h 1146670"/>
                  <a:gd name="connsiteX0" fmla="*/ 273844 w 326341"/>
                  <a:gd name="connsiteY0" fmla="*/ 4316 h 1146670"/>
                  <a:gd name="connsiteX1" fmla="*/ 249078 w 326341"/>
                  <a:gd name="connsiteY1" fmla="*/ 23366 h 1146670"/>
                  <a:gd name="connsiteX2" fmla="*/ 475 w 326341"/>
                  <a:gd name="connsiteY2" fmla="*/ 150524 h 1146670"/>
                  <a:gd name="connsiteX3" fmla="*/ 31908 w 326341"/>
                  <a:gd name="connsiteY3" fmla="*/ 249108 h 1146670"/>
                  <a:gd name="connsiteX4" fmla="*/ 0 w 326341"/>
                  <a:gd name="connsiteY4" fmla="*/ 165288 h 1146670"/>
                  <a:gd name="connsiteX5" fmla="*/ 39528 w 326341"/>
                  <a:gd name="connsiteY5" fmla="*/ 275778 h 1146670"/>
                  <a:gd name="connsiteX6" fmla="*/ 50006 w 326341"/>
                  <a:gd name="connsiteY6" fmla="*/ 304353 h 1146670"/>
                  <a:gd name="connsiteX7" fmla="*/ 68103 w 326341"/>
                  <a:gd name="connsiteY7" fmla="*/ 355788 h 1146670"/>
                  <a:gd name="connsiteX8" fmla="*/ 76676 w 326341"/>
                  <a:gd name="connsiteY8" fmla="*/ 381506 h 1146670"/>
                  <a:gd name="connsiteX9" fmla="*/ 123348 w 326341"/>
                  <a:gd name="connsiteY9" fmla="*/ 516761 h 1146670"/>
                  <a:gd name="connsiteX10" fmla="*/ 129063 w 326341"/>
                  <a:gd name="connsiteY10" fmla="*/ 532001 h 1146670"/>
                  <a:gd name="connsiteX11" fmla="*/ 132873 w 326341"/>
                  <a:gd name="connsiteY11" fmla="*/ 548193 h 1146670"/>
                  <a:gd name="connsiteX12" fmla="*/ 153828 w 326341"/>
                  <a:gd name="connsiteY12" fmla="*/ 652968 h 1146670"/>
                  <a:gd name="connsiteX13" fmla="*/ 160496 w 326341"/>
                  <a:gd name="connsiteY13" fmla="*/ 685353 h 1146670"/>
                  <a:gd name="connsiteX14" fmla="*/ 246221 w 326341"/>
                  <a:gd name="connsiteY14" fmla="*/ 1127313 h 1146670"/>
                  <a:gd name="connsiteX15" fmla="*/ 263366 w 326341"/>
                  <a:gd name="connsiteY15" fmla="*/ 1137791 h 1146670"/>
                  <a:gd name="connsiteX16" fmla="*/ 324326 w 326341"/>
                  <a:gd name="connsiteY16" fmla="*/ 1018728 h 1146670"/>
                  <a:gd name="connsiteX17" fmla="*/ 325278 w 326341"/>
                  <a:gd name="connsiteY17" fmla="*/ 575816 h 1146670"/>
                  <a:gd name="connsiteX18" fmla="*/ 318611 w 326341"/>
                  <a:gd name="connsiteY18" fmla="*/ 312926 h 1146670"/>
                  <a:gd name="connsiteX19" fmla="*/ 315753 w 326341"/>
                  <a:gd name="connsiteY19" fmla="*/ 223391 h 1146670"/>
                  <a:gd name="connsiteX20" fmla="*/ 310991 w 326341"/>
                  <a:gd name="connsiteY20" fmla="*/ 65276 h 1146670"/>
                  <a:gd name="connsiteX21" fmla="*/ 311944 w 326341"/>
                  <a:gd name="connsiteY21" fmla="*/ 10031 h 1146670"/>
                  <a:gd name="connsiteX22" fmla="*/ 304323 w 326341"/>
                  <a:gd name="connsiteY22" fmla="*/ 4316 h 1146670"/>
                  <a:gd name="connsiteX23" fmla="*/ 273844 w 326341"/>
                  <a:gd name="connsiteY23" fmla="*/ 4316 h 1146670"/>
                  <a:gd name="connsiteX0" fmla="*/ 273844 w 326341"/>
                  <a:gd name="connsiteY0" fmla="*/ 55372 h 1197726"/>
                  <a:gd name="connsiteX1" fmla="*/ 220503 w 326341"/>
                  <a:gd name="connsiteY1" fmla="*/ 5366 h 1197726"/>
                  <a:gd name="connsiteX2" fmla="*/ 475 w 326341"/>
                  <a:gd name="connsiteY2" fmla="*/ 201580 h 1197726"/>
                  <a:gd name="connsiteX3" fmla="*/ 31908 w 326341"/>
                  <a:gd name="connsiteY3" fmla="*/ 300164 h 1197726"/>
                  <a:gd name="connsiteX4" fmla="*/ 0 w 326341"/>
                  <a:gd name="connsiteY4" fmla="*/ 216344 h 1197726"/>
                  <a:gd name="connsiteX5" fmla="*/ 39528 w 326341"/>
                  <a:gd name="connsiteY5" fmla="*/ 326834 h 1197726"/>
                  <a:gd name="connsiteX6" fmla="*/ 50006 w 326341"/>
                  <a:gd name="connsiteY6" fmla="*/ 355409 h 1197726"/>
                  <a:gd name="connsiteX7" fmla="*/ 68103 w 326341"/>
                  <a:gd name="connsiteY7" fmla="*/ 406844 h 1197726"/>
                  <a:gd name="connsiteX8" fmla="*/ 76676 w 326341"/>
                  <a:gd name="connsiteY8" fmla="*/ 432562 h 1197726"/>
                  <a:gd name="connsiteX9" fmla="*/ 123348 w 326341"/>
                  <a:gd name="connsiteY9" fmla="*/ 567817 h 1197726"/>
                  <a:gd name="connsiteX10" fmla="*/ 129063 w 326341"/>
                  <a:gd name="connsiteY10" fmla="*/ 583057 h 1197726"/>
                  <a:gd name="connsiteX11" fmla="*/ 132873 w 326341"/>
                  <a:gd name="connsiteY11" fmla="*/ 599249 h 1197726"/>
                  <a:gd name="connsiteX12" fmla="*/ 153828 w 326341"/>
                  <a:gd name="connsiteY12" fmla="*/ 704024 h 1197726"/>
                  <a:gd name="connsiteX13" fmla="*/ 160496 w 326341"/>
                  <a:gd name="connsiteY13" fmla="*/ 736409 h 1197726"/>
                  <a:gd name="connsiteX14" fmla="*/ 246221 w 326341"/>
                  <a:gd name="connsiteY14" fmla="*/ 1178369 h 1197726"/>
                  <a:gd name="connsiteX15" fmla="*/ 263366 w 326341"/>
                  <a:gd name="connsiteY15" fmla="*/ 1188847 h 1197726"/>
                  <a:gd name="connsiteX16" fmla="*/ 324326 w 326341"/>
                  <a:gd name="connsiteY16" fmla="*/ 1069784 h 1197726"/>
                  <a:gd name="connsiteX17" fmla="*/ 325278 w 326341"/>
                  <a:gd name="connsiteY17" fmla="*/ 626872 h 1197726"/>
                  <a:gd name="connsiteX18" fmla="*/ 318611 w 326341"/>
                  <a:gd name="connsiteY18" fmla="*/ 363982 h 1197726"/>
                  <a:gd name="connsiteX19" fmla="*/ 315753 w 326341"/>
                  <a:gd name="connsiteY19" fmla="*/ 274447 h 1197726"/>
                  <a:gd name="connsiteX20" fmla="*/ 310991 w 326341"/>
                  <a:gd name="connsiteY20" fmla="*/ 116332 h 1197726"/>
                  <a:gd name="connsiteX21" fmla="*/ 311944 w 326341"/>
                  <a:gd name="connsiteY21" fmla="*/ 61087 h 1197726"/>
                  <a:gd name="connsiteX22" fmla="*/ 304323 w 326341"/>
                  <a:gd name="connsiteY22" fmla="*/ 55372 h 1197726"/>
                  <a:gd name="connsiteX23" fmla="*/ 273844 w 326341"/>
                  <a:gd name="connsiteY23" fmla="*/ 55372 h 1197726"/>
                  <a:gd name="connsiteX0" fmla="*/ 266700 w 326341"/>
                  <a:gd name="connsiteY0" fmla="*/ 2568 h 1237790"/>
                  <a:gd name="connsiteX1" fmla="*/ 220503 w 326341"/>
                  <a:gd name="connsiteY1" fmla="*/ 45430 h 1237790"/>
                  <a:gd name="connsiteX2" fmla="*/ 475 w 326341"/>
                  <a:gd name="connsiteY2" fmla="*/ 241644 h 1237790"/>
                  <a:gd name="connsiteX3" fmla="*/ 31908 w 326341"/>
                  <a:gd name="connsiteY3" fmla="*/ 340228 h 1237790"/>
                  <a:gd name="connsiteX4" fmla="*/ 0 w 326341"/>
                  <a:gd name="connsiteY4" fmla="*/ 256408 h 1237790"/>
                  <a:gd name="connsiteX5" fmla="*/ 39528 w 326341"/>
                  <a:gd name="connsiteY5" fmla="*/ 366898 h 1237790"/>
                  <a:gd name="connsiteX6" fmla="*/ 50006 w 326341"/>
                  <a:gd name="connsiteY6" fmla="*/ 395473 h 1237790"/>
                  <a:gd name="connsiteX7" fmla="*/ 68103 w 326341"/>
                  <a:gd name="connsiteY7" fmla="*/ 446908 h 1237790"/>
                  <a:gd name="connsiteX8" fmla="*/ 76676 w 326341"/>
                  <a:gd name="connsiteY8" fmla="*/ 472626 h 1237790"/>
                  <a:gd name="connsiteX9" fmla="*/ 123348 w 326341"/>
                  <a:gd name="connsiteY9" fmla="*/ 607881 h 1237790"/>
                  <a:gd name="connsiteX10" fmla="*/ 129063 w 326341"/>
                  <a:gd name="connsiteY10" fmla="*/ 623121 h 1237790"/>
                  <a:gd name="connsiteX11" fmla="*/ 132873 w 326341"/>
                  <a:gd name="connsiteY11" fmla="*/ 639313 h 1237790"/>
                  <a:gd name="connsiteX12" fmla="*/ 153828 w 326341"/>
                  <a:gd name="connsiteY12" fmla="*/ 744088 h 1237790"/>
                  <a:gd name="connsiteX13" fmla="*/ 160496 w 326341"/>
                  <a:gd name="connsiteY13" fmla="*/ 776473 h 1237790"/>
                  <a:gd name="connsiteX14" fmla="*/ 246221 w 326341"/>
                  <a:gd name="connsiteY14" fmla="*/ 1218433 h 1237790"/>
                  <a:gd name="connsiteX15" fmla="*/ 263366 w 326341"/>
                  <a:gd name="connsiteY15" fmla="*/ 1228911 h 1237790"/>
                  <a:gd name="connsiteX16" fmla="*/ 324326 w 326341"/>
                  <a:gd name="connsiteY16" fmla="*/ 1109848 h 1237790"/>
                  <a:gd name="connsiteX17" fmla="*/ 325278 w 326341"/>
                  <a:gd name="connsiteY17" fmla="*/ 666936 h 1237790"/>
                  <a:gd name="connsiteX18" fmla="*/ 318611 w 326341"/>
                  <a:gd name="connsiteY18" fmla="*/ 404046 h 1237790"/>
                  <a:gd name="connsiteX19" fmla="*/ 315753 w 326341"/>
                  <a:gd name="connsiteY19" fmla="*/ 314511 h 1237790"/>
                  <a:gd name="connsiteX20" fmla="*/ 310991 w 326341"/>
                  <a:gd name="connsiteY20" fmla="*/ 156396 h 1237790"/>
                  <a:gd name="connsiteX21" fmla="*/ 311944 w 326341"/>
                  <a:gd name="connsiteY21" fmla="*/ 101151 h 1237790"/>
                  <a:gd name="connsiteX22" fmla="*/ 304323 w 326341"/>
                  <a:gd name="connsiteY22" fmla="*/ 95436 h 1237790"/>
                  <a:gd name="connsiteX23" fmla="*/ 266700 w 326341"/>
                  <a:gd name="connsiteY23" fmla="*/ 2568 h 1237790"/>
                  <a:gd name="connsiteX0" fmla="*/ 266700 w 326341"/>
                  <a:gd name="connsiteY0" fmla="*/ 20671 h 1255893"/>
                  <a:gd name="connsiteX1" fmla="*/ 220503 w 326341"/>
                  <a:gd name="connsiteY1" fmla="*/ 63533 h 1255893"/>
                  <a:gd name="connsiteX2" fmla="*/ 475 w 326341"/>
                  <a:gd name="connsiteY2" fmla="*/ 259747 h 1255893"/>
                  <a:gd name="connsiteX3" fmla="*/ 31908 w 326341"/>
                  <a:gd name="connsiteY3" fmla="*/ 358331 h 1255893"/>
                  <a:gd name="connsiteX4" fmla="*/ 0 w 326341"/>
                  <a:gd name="connsiteY4" fmla="*/ 274511 h 1255893"/>
                  <a:gd name="connsiteX5" fmla="*/ 39528 w 326341"/>
                  <a:gd name="connsiteY5" fmla="*/ 385001 h 1255893"/>
                  <a:gd name="connsiteX6" fmla="*/ 50006 w 326341"/>
                  <a:gd name="connsiteY6" fmla="*/ 413576 h 1255893"/>
                  <a:gd name="connsiteX7" fmla="*/ 68103 w 326341"/>
                  <a:gd name="connsiteY7" fmla="*/ 465011 h 1255893"/>
                  <a:gd name="connsiteX8" fmla="*/ 76676 w 326341"/>
                  <a:gd name="connsiteY8" fmla="*/ 490729 h 1255893"/>
                  <a:gd name="connsiteX9" fmla="*/ 123348 w 326341"/>
                  <a:gd name="connsiteY9" fmla="*/ 625984 h 1255893"/>
                  <a:gd name="connsiteX10" fmla="*/ 129063 w 326341"/>
                  <a:gd name="connsiteY10" fmla="*/ 641224 h 1255893"/>
                  <a:gd name="connsiteX11" fmla="*/ 132873 w 326341"/>
                  <a:gd name="connsiteY11" fmla="*/ 657416 h 1255893"/>
                  <a:gd name="connsiteX12" fmla="*/ 153828 w 326341"/>
                  <a:gd name="connsiteY12" fmla="*/ 762191 h 1255893"/>
                  <a:gd name="connsiteX13" fmla="*/ 160496 w 326341"/>
                  <a:gd name="connsiteY13" fmla="*/ 794576 h 1255893"/>
                  <a:gd name="connsiteX14" fmla="*/ 246221 w 326341"/>
                  <a:gd name="connsiteY14" fmla="*/ 1236536 h 1255893"/>
                  <a:gd name="connsiteX15" fmla="*/ 263366 w 326341"/>
                  <a:gd name="connsiteY15" fmla="*/ 1247014 h 1255893"/>
                  <a:gd name="connsiteX16" fmla="*/ 324326 w 326341"/>
                  <a:gd name="connsiteY16" fmla="*/ 1127951 h 1255893"/>
                  <a:gd name="connsiteX17" fmla="*/ 325278 w 326341"/>
                  <a:gd name="connsiteY17" fmla="*/ 685039 h 1255893"/>
                  <a:gd name="connsiteX18" fmla="*/ 318611 w 326341"/>
                  <a:gd name="connsiteY18" fmla="*/ 422149 h 1255893"/>
                  <a:gd name="connsiteX19" fmla="*/ 315753 w 326341"/>
                  <a:gd name="connsiteY19" fmla="*/ 332614 h 1255893"/>
                  <a:gd name="connsiteX20" fmla="*/ 310991 w 326341"/>
                  <a:gd name="connsiteY20" fmla="*/ 174499 h 1255893"/>
                  <a:gd name="connsiteX21" fmla="*/ 311944 w 326341"/>
                  <a:gd name="connsiteY21" fmla="*/ 119254 h 1255893"/>
                  <a:gd name="connsiteX22" fmla="*/ 297179 w 326341"/>
                  <a:gd name="connsiteY22" fmla="*/ 1620 h 1255893"/>
                  <a:gd name="connsiteX23" fmla="*/ 266700 w 326341"/>
                  <a:gd name="connsiteY23" fmla="*/ 20671 h 125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6341" h="1255893">
                    <a:moveTo>
                      <a:pt x="266700" y="20671"/>
                    </a:moveTo>
                    <a:cubicBezTo>
                      <a:pt x="253921" y="30990"/>
                      <a:pt x="264874" y="23687"/>
                      <a:pt x="220503" y="63533"/>
                    </a:cubicBezTo>
                    <a:cubicBezTo>
                      <a:pt x="176132" y="103379"/>
                      <a:pt x="67150" y="188310"/>
                      <a:pt x="475" y="259747"/>
                    </a:cubicBezTo>
                    <a:cubicBezTo>
                      <a:pt x="-4287" y="264510"/>
                      <a:pt x="31987" y="355870"/>
                      <a:pt x="31908" y="358331"/>
                    </a:cubicBezTo>
                    <a:cubicBezTo>
                      <a:pt x="31829" y="360792"/>
                      <a:pt x="952" y="273559"/>
                      <a:pt x="0" y="274511"/>
                    </a:cubicBezTo>
                    <a:cubicBezTo>
                      <a:pt x="2857" y="282131"/>
                      <a:pt x="31194" y="361824"/>
                      <a:pt x="39528" y="385001"/>
                    </a:cubicBezTo>
                    <a:cubicBezTo>
                      <a:pt x="47862" y="408179"/>
                      <a:pt x="46196" y="403099"/>
                      <a:pt x="50006" y="413576"/>
                    </a:cubicBezTo>
                    <a:cubicBezTo>
                      <a:pt x="55721" y="429769"/>
                      <a:pt x="61436" y="446914"/>
                      <a:pt x="68103" y="465011"/>
                    </a:cubicBezTo>
                    <a:lnTo>
                      <a:pt x="76676" y="490729"/>
                    </a:lnTo>
                    <a:cubicBezTo>
                      <a:pt x="95726" y="545974"/>
                      <a:pt x="114776" y="599314"/>
                      <a:pt x="123348" y="625984"/>
                    </a:cubicBezTo>
                    <a:cubicBezTo>
                      <a:pt x="126206" y="634556"/>
                      <a:pt x="128111" y="640271"/>
                      <a:pt x="129063" y="641224"/>
                    </a:cubicBezTo>
                    <a:cubicBezTo>
                      <a:pt x="130016" y="642176"/>
                      <a:pt x="130969" y="647891"/>
                      <a:pt x="132873" y="657416"/>
                    </a:cubicBezTo>
                    <a:cubicBezTo>
                      <a:pt x="137636" y="677419"/>
                      <a:pt x="145256" y="715519"/>
                      <a:pt x="153828" y="762191"/>
                    </a:cubicBezTo>
                    <a:cubicBezTo>
                      <a:pt x="155733" y="772669"/>
                      <a:pt x="157638" y="783146"/>
                      <a:pt x="160496" y="794576"/>
                    </a:cubicBezTo>
                    <a:cubicBezTo>
                      <a:pt x="193833" y="966026"/>
                      <a:pt x="242411" y="1220344"/>
                      <a:pt x="246221" y="1236536"/>
                    </a:cubicBezTo>
                    <a:cubicBezTo>
                      <a:pt x="251936" y="1261301"/>
                      <a:pt x="254794" y="1259396"/>
                      <a:pt x="263366" y="1247014"/>
                    </a:cubicBezTo>
                    <a:cubicBezTo>
                      <a:pt x="270986" y="1234631"/>
                      <a:pt x="324326" y="1143191"/>
                      <a:pt x="324326" y="1127951"/>
                    </a:cubicBezTo>
                    <a:cubicBezTo>
                      <a:pt x="324326" y="1120331"/>
                      <a:pt x="328136" y="907924"/>
                      <a:pt x="325278" y="685039"/>
                    </a:cubicBezTo>
                    <a:cubicBezTo>
                      <a:pt x="323373" y="594551"/>
                      <a:pt x="321469" y="503111"/>
                      <a:pt x="318611" y="422149"/>
                    </a:cubicBezTo>
                    <a:cubicBezTo>
                      <a:pt x="317658" y="389764"/>
                      <a:pt x="316706" y="360236"/>
                      <a:pt x="315753" y="332614"/>
                    </a:cubicBezTo>
                    <a:cubicBezTo>
                      <a:pt x="312896" y="251651"/>
                      <a:pt x="310991" y="192596"/>
                      <a:pt x="310991" y="174499"/>
                    </a:cubicBezTo>
                    <a:cubicBezTo>
                      <a:pt x="310991" y="151639"/>
                      <a:pt x="311944" y="133541"/>
                      <a:pt x="311944" y="119254"/>
                    </a:cubicBezTo>
                    <a:cubicBezTo>
                      <a:pt x="310038" y="116396"/>
                      <a:pt x="300037" y="2572"/>
                      <a:pt x="297179" y="1620"/>
                    </a:cubicBezTo>
                    <a:cubicBezTo>
                      <a:pt x="287654" y="-5048"/>
                      <a:pt x="279479" y="10352"/>
                      <a:pt x="266700" y="206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F4777AD-7E38-48DA-A89E-EBF5996D26A8}"/>
                  </a:ext>
                </a:extLst>
              </p:cNvPr>
              <p:cNvSpPr/>
              <p:nvPr/>
            </p:nvSpPr>
            <p:spPr>
              <a:xfrm>
                <a:off x="6776084" y="2592705"/>
                <a:ext cx="295275" cy="323850"/>
              </a:xfrm>
              <a:custGeom>
                <a:avLst/>
                <a:gdLst>
                  <a:gd name="connsiteX0" fmla="*/ 286703 w 295275"/>
                  <a:gd name="connsiteY0" fmla="*/ 0 h 323850"/>
                  <a:gd name="connsiteX1" fmla="*/ 0 w 295275"/>
                  <a:gd name="connsiteY1" fmla="*/ 285750 h 323850"/>
                  <a:gd name="connsiteX2" fmla="*/ 0 w 295275"/>
                  <a:gd name="connsiteY2" fmla="*/ 285750 h 323850"/>
                  <a:gd name="connsiteX3" fmla="*/ 16193 w 295275"/>
                  <a:gd name="connsiteY3" fmla="*/ 326708 h 323850"/>
                  <a:gd name="connsiteX4" fmla="*/ 17145 w 295275"/>
                  <a:gd name="connsiteY4" fmla="*/ 324803 h 323850"/>
                  <a:gd name="connsiteX5" fmla="*/ 28575 w 295275"/>
                  <a:gd name="connsiteY5" fmla="*/ 309562 h 323850"/>
                  <a:gd name="connsiteX6" fmla="*/ 234315 w 295275"/>
                  <a:gd name="connsiteY6" fmla="*/ 99060 h 323850"/>
                  <a:gd name="connsiteX7" fmla="*/ 259080 w 295275"/>
                  <a:gd name="connsiteY7" fmla="*/ 80010 h 323850"/>
                  <a:gd name="connsiteX8" fmla="*/ 289560 w 295275"/>
                  <a:gd name="connsiteY8" fmla="*/ 78105 h 323850"/>
                  <a:gd name="connsiteX9" fmla="*/ 297180 w 295275"/>
                  <a:gd name="connsiteY9" fmla="*/ 83820 h 323850"/>
                  <a:gd name="connsiteX10" fmla="*/ 286703 w 295275"/>
                  <a:gd name="connsiteY10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323850">
                    <a:moveTo>
                      <a:pt x="286703" y="0"/>
                    </a:moveTo>
                    <a:cubicBezTo>
                      <a:pt x="193358" y="93345"/>
                      <a:pt x="87630" y="199072"/>
                      <a:pt x="0" y="285750"/>
                    </a:cubicBezTo>
                    <a:lnTo>
                      <a:pt x="0" y="285750"/>
                    </a:lnTo>
                    <a:cubicBezTo>
                      <a:pt x="1905" y="287655"/>
                      <a:pt x="7620" y="303847"/>
                      <a:pt x="16193" y="326708"/>
                    </a:cubicBezTo>
                    <a:cubicBezTo>
                      <a:pt x="16193" y="325755"/>
                      <a:pt x="16193" y="325755"/>
                      <a:pt x="17145" y="324803"/>
                    </a:cubicBezTo>
                    <a:cubicBezTo>
                      <a:pt x="20003" y="319087"/>
                      <a:pt x="24765" y="314325"/>
                      <a:pt x="28575" y="309562"/>
                    </a:cubicBezTo>
                    <a:cubicBezTo>
                      <a:pt x="95250" y="237172"/>
                      <a:pt x="163830" y="166687"/>
                      <a:pt x="234315" y="99060"/>
                    </a:cubicBezTo>
                    <a:cubicBezTo>
                      <a:pt x="241935" y="91440"/>
                      <a:pt x="249555" y="84772"/>
                      <a:pt x="259080" y="80010"/>
                    </a:cubicBezTo>
                    <a:cubicBezTo>
                      <a:pt x="268605" y="75247"/>
                      <a:pt x="280035" y="74295"/>
                      <a:pt x="289560" y="78105"/>
                    </a:cubicBezTo>
                    <a:cubicBezTo>
                      <a:pt x="292418" y="79057"/>
                      <a:pt x="295275" y="81915"/>
                      <a:pt x="297180" y="83820"/>
                    </a:cubicBezTo>
                    <a:cubicBezTo>
                      <a:pt x="297180" y="49530"/>
                      <a:pt x="296228" y="31432"/>
                      <a:pt x="28670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B3D1F35-799B-4A1B-B3B3-63F9EFD2CF11}"/>
                  </a:ext>
                </a:extLst>
              </p:cNvPr>
              <p:cNvSpPr/>
              <p:nvPr/>
            </p:nvSpPr>
            <p:spPr>
              <a:xfrm>
                <a:off x="5702309" y="2446973"/>
                <a:ext cx="1266255" cy="320040"/>
              </a:xfrm>
              <a:custGeom>
                <a:avLst/>
                <a:gdLst>
                  <a:gd name="connsiteX0" fmla="*/ 1168073 w 1181100"/>
                  <a:gd name="connsiteY0" fmla="*/ 44767 h 295275"/>
                  <a:gd name="connsiteX1" fmla="*/ 1185218 w 1181100"/>
                  <a:gd name="connsiteY1" fmla="*/ 22860 h 295275"/>
                  <a:gd name="connsiteX2" fmla="*/ 1189028 w 1181100"/>
                  <a:gd name="connsiteY2" fmla="*/ 3810 h 295275"/>
                  <a:gd name="connsiteX3" fmla="*/ 1080443 w 1181100"/>
                  <a:gd name="connsiteY3" fmla="*/ 4763 h 295275"/>
                  <a:gd name="connsiteX4" fmla="*/ 922328 w 1181100"/>
                  <a:gd name="connsiteY4" fmla="*/ 2857 h 295275"/>
                  <a:gd name="connsiteX5" fmla="*/ 832793 w 1181100"/>
                  <a:gd name="connsiteY5" fmla="*/ 1905 h 295275"/>
                  <a:gd name="connsiteX6" fmla="*/ 569903 w 1181100"/>
                  <a:gd name="connsiteY6" fmla="*/ 0 h 295275"/>
                  <a:gd name="connsiteX7" fmla="*/ 126990 w 1181100"/>
                  <a:gd name="connsiteY7" fmla="*/ 9525 h 295275"/>
                  <a:gd name="connsiteX8" fmla="*/ 8880 w 1181100"/>
                  <a:gd name="connsiteY8" fmla="*/ 72390 h 295275"/>
                  <a:gd name="connsiteX9" fmla="*/ 19358 w 1181100"/>
                  <a:gd name="connsiteY9" fmla="*/ 88582 h 295275"/>
                  <a:gd name="connsiteX10" fmla="*/ 463223 w 1181100"/>
                  <a:gd name="connsiteY10" fmla="*/ 165735 h 295275"/>
                  <a:gd name="connsiteX11" fmla="*/ 495608 w 1181100"/>
                  <a:gd name="connsiteY11" fmla="*/ 171450 h 295275"/>
                  <a:gd name="connsiteX12" fmla="*/ 600383 w 1181100"/>
                  <a:gd name="connsiteY12" fmla="*/ 190500 h 295275"/>
                  <a:gd name="connsiteX13" fmla="*/ 616575 w 1181100"/>
                  <a:gd name="connsiteY13" fmla="*/ 194310 h 295275"/>
                  <a:gd name="connsiteX14" fmla="*/ 631815 w 1181100"/>
                  <a:gd name="connsiteY14" fmla="*/ 200025 h 295275"/>
                  <a:gd name="connsiteX15" fmla="*/ 768023 w 1181100"/>
                  <a:gd name="connsiteY15" fmla="*/ 243840 h 295275"/>
                  <a:gd name="connsiteX16" fmla="*/ 793740 w 1181100"/>
                  <a:gd name="connsiteY16" fmla="*/ 252413 h 295275"/>
                  <a:gd name="connsiteX17" fmla="*/ 845175 w 1181100"/>
                  <a:gd name="connsiteY17" fmla="*/ 269558 h 295275"/>
                  <a:gd name="connsiteX18" fmla="*/ 873750 w 1181100"/>
                  <a:gd name="connsiteY18" fmla="*/ 279083 h 295275"/>
                  <a:gd name="connsiteX19" fmla="*/ 923280 w 1181100"/>
                  <a:gd name="connsiteY19" fmla="*/ 296228 h 295275"/>
                  <a:gd name="connsiteX20" fmla="*/ 997575 w 1181100"/>
                  <a:gd name="connsiteY20" fmla="*/ 225742 h 295275"/>
                  <a:gd name="connsiteX21" fmla="*/ 1168073 w 1181100"/>
                  <a:gd name="connsiteY21" fmla="*/ 44767 h 295275"/>
                  <a:gd name="connsiteX0" fmla="*/ 1168073 w 1266255"/>
                  <a:gd name="connsiteY0" fmla="*/ 44767 h 296228"/>
                  <a:gd name="connsiteX1" fmla="*/ 1266180 w 1266255"/>
                  <a:gd name="connsiteY1" fmla="*/ 20478 h 296228"/>
                  <a:gd name="connsiteX2" fmla="*/ 1189028 w 1266255"/>
                  <a:gd name="connsiteY2" fmla="*/ 3810 h 296228"/>
                  <a:gd name="connsiteX3" fmla="*/ 1080443 w 1266255"/>
                  <a:gd name="connsiteY3" fmla="*/ 4763 h 296228"/>
                  <a:gd name="connsiteX4" fmla="*/ 922328 w 1266255"/>
                  <a:gd name="connsiteY4" fmla="*/ 2857 h 296228"/>
                  <a:gd name="connsiteX5" fmla="*/ 832793 w 1266255"/>
                  <a:gd name="connsiteY5" fmla="*/ 1905 h 296228"/>
                  <a:gd name="connsiteX6" fmla="*/ 569903 w 1266255"/>
                  <a:gd name="connsiteY6" fmla="*/ 0 h 296228"/>
                  <a:gd name="connsiteX7" fmla="*/ 126990 w 1266255"/>
                  <a:gd name="connsiteY7" fmla="*/ 9525 h 296228"/>
                  <a:gd name="connsiteX8" fmla="*/ 8880 w 1266255"/>
                  <a:gd name="connsiteY8" fmla="*/ 72390 h 296228"/>
                  <a:gd name="connsiteX9" fmla="*/ 19358 w 1266255"/>
                  <a:gd name="connsiteY9" fmla="*/ 88582 h 296228"/>
                  <a:gd name="connsiteX10" fmla="*/ 463223 w 1266255"/>
                  <a:gd name="connsiteY10" fmla="*/ 165735 h 296228"/>
                  <a:gd name="connsiteX11" fmla="*/ 495608 w 1266255"/>
                  <a:gd name="connsiteY11" fmla="*/ 171450 h 296228"/>
                  <a:gd name="connsiteX12" fmla="*/ 600383 w 1266255"/>
                  <a:gd name="connsiteY12" fmla="*/ 190500 h 296228"/>
                  <a:gd name="connsiteX13" fmla="*/ 616575 w 1266255"/>
                  <a:gd name="connsiteY13" fmla="*/ 194310 h 296228"/>
                  <a:gd name="connsiteX14" fmla="*/ 631815 w 1266255"/>
                  <a:gd name="connsiteY14" fmla="*/ 200025 h 296228"/>
                  <a:gd name="connsiteX15" fmla="*/ 768023 w 1266255"/>
                  <a:gd name="connsiteY15" fmla="*/ 243840 h 296228"/>
                  <a:gd name="connsiteX16" fmla="*/ 793740 w 1266255"/>
                  <a:gd name="connsiteY16" fmla="*/ 252413 h 296228"/>
                  <a:gd name="connsiteX17" fmla="*/ 845175 w 1266255"/>
                  <a:gd name="connsiteY17" fmla="*/ 269558 h 296228"/>
                  <a:gd name="connsiteX18" fmla="*/ 873750 w 1266255"/>
                  <a:gd name="connsiteY18" fmla="*/ 279083 h 296228"/>
                  <a:gd name="connsiteX19" fmla="*/ 923280 w 1266255"/>
                  <a:gd name="connsiteY19" fmla="*/ 296228 h 296228"/>
                  <a:gd name="connsiteX20" fmla="*/ 997575 w 1266255"/>
                  <a:gd name="connsiteY20" fmla="*/ 225742 h 296228"/>
                  <a:gd name="connsiteX21" fmla="*/ 1168073 w 1266255"/>
                  <a:gd name="connsiteY21" fmla="*/ 44767 h 296228"/>
                  <a:gd name="connsiteX0" fmla="*/ 1194266 w 1266255"/>
                  <a:gd name="connsiteY0" fmla="*/ 109061 h 296228"/>
                  <a:gd name="connsiteX1" fmla="*/ 1266180 w 1266255"/>
                  <a:gd name="connsiteY1" fmla="*/ 20478 h 296228"/>
                  <a:gd name="connsiteX2" fmla="*/ 1189028 w 1266255"/>
                  <a:gd name="connsiteY2" fmla="*/ 3810 h 296228"/>
                  <a:gd name="connsiteX3" fmla="*/ 1080443 w 1266255"/>
                  <a:gd name="connsiteY3" fmla="*/ 4763 h 296228"/>
                  <a:gd name="connsiteX4" fmla="*/ 922328 w 1266255"/>
                  <a:gd name="connsiteY4" fmla="*/ 2857 h 296228"/>
                  <a:gd name="connsiteX5" fmla="*/ 832793 w 1266255"/>
                  <a:gd name="connsiteY5" fmla="*/ 1905 h 296228"/>
                  <a:gd name="connsiteX6" fmla="*/ 569903 w 1266255"/>
                  <a:gd name="connsiteY6" fmla="*/ 0 h 296228"/>
                  <a:gd name="connsiteX7" fmla="*/ 126990 w 1266255"/>
                  <a:gd name="connsiteY7" fmla="*/ 9525 h 296228"/>
                  <a:gd name="connsiteX8" fmla="*/ 8880 w 1266255"/>
                  <a:gd name="connsiteY8" fmla="*/ 72390 h 296228"/>
                  <a:gd name="connsiteX9" fmla="*/ 19358 w 1266255"/>
                  <a:gd name="connsiteY9" fmla="*/ 88582 h 296228"/>
                  <a:gd name="connsiteX10" fmla="*/ 463223 w 1266255"/>
                  <a:gd name="connsiteY10" fmla="*/ 165735 h 296228"/>
                  <a:gd name="connsiteX11" fmla="*/ 495608 w 1266255"/>
                  <a:gd name="connsiteY11" fmla="*/ 171450 h 296228"/>
                  <a:gd name="connsiteX12" fmla="*/ 600383 w 1266255"/>
                  <a:gd name="connsiteY12" fmla="*/ 190500 h 296228"/>
                  <a:gd name="connsiteX13" fmla="*/ 616575 w 1266255"/>
                  <a:gd name="connsiteY13" fmla="*/ 194310 h 296228"/>
                  <a:gd name="connsiteX14" fmla="*/ 631815 w 1266255"/>
                  <a:gd name="connsiteY14" fmla="*/ 200025 h 296228"/>
                  <a:gd name="connsiteX15" fmla="*/ 768023 w 1266255"/>
                  <a:gd name="connsiteY15" fmla="*/ 243840 h 296228"/>
                  <a:gd name="connsiteX16" fmla="*/ 793740 w 1266255"/>
                  <a:gd name="connsiteY16" fmla="*/ 252413 h 296228"/>
                  <a:gd name="connsiteX17" fmla="*/ 845175 w 1266255"/>
                  <a:gd name="connsiteY17" fmla="*/ 269558 h 296228"/>
                  <a:gd name="connsiteX18" fmla="*/ 873750 w 1266255"/>
                  <a:gd name="connsiteY18" fmla="*/ 279083 h 296228"/>
                  <a:gd name="connsiteX19" fmla="*/ 923280 w 1266255"/>
                  <a:gd name="connsiteY19" fmla="*/ 296228 h 296228"/>
                  <a:gd name="connsiteX20" fmla="*/ 997575 w 1266255"/>
                  <a:gd name="connsiteY20" fmla="*/ 225742 h 296228"/>
                  <a:gd name="connsiteX21" fmla="*/ 1194266 w 1266255"/>
                  <a:gd name="connsiteY21" fmla="*/ 109061 h 296228"/>
                  <a:gd name="connsiteX0" fmla="*/ 1194266 w 1266255"/>
                  <a:gd name="connsiteY0" fmla="*/ 109061 h 313220"/>
                  <a:gd name="connsiteX1" fmla="*/ 1266180 w 1266255"/>
                  <a:gd name="connsiteY1" fmla="*/ 20478 h 313220"/>
                  <a:gd name="connsiteX2" fmla="*/ 1189028 w 1266255"/>
                  <a:gd name="connsiteY2" fmla="*/ 3810 h 313220"/>
                  <a:gd name="connsiteX3" fmla="*/ 1080443 w 1266255"/>
                  <a:gd name="connsiteY3" fmla="*/ 4763 h 313220"/>
                  <a:gd name="connsiteX4" fmla="*/ 922328 w 1266255"/>
                  <a:gd name="connsiteY4" fmla="*/ 2857 h 313220"/>
                  <a:gd name="connsiteX5" fmla="*/ 832793 w 1266255"/>
                  <a:gd name="connsiteY5" fmla="*/ 1905 h 313220"/>
                  <a:gd name="connsiteX6" fmla="*/ 569903 w 1266255"/>
                  <a:gd name="connsiteY6" fmla="*/ 0 h 313220"/>
                  <a:gd name="connsiteX7" fmla="*/ 126990 w 1266255"/>
                  <a:gd name="connsiteY7" fmla="*/ 9525 h 313220"/>
                  <a:gd name="connsiteX8" fmla="*/ 8880 w 1266255"/>
                  <a:gd name="connsiteY8" fmla="*/ 72390 h 313220"/>
                  <a:gd name="connsiteX9" fmla="*/ 19358 w 1266255"/>
                  <a:gd name="connsiteY9" fmla="*/ 88582 h 313220"/>
                  <a:gd name="connsiteX10" fmla="*/ 463223 w 1266255"/>
                  <a:gd name="connsiteY10" fmla="*/ 165735 h 313220"/>
                  <a:gd name="connsiteX11" fmla="*/ 495608 w 1266255"/>
                  <a:gd name="connsiteY11" fmla="*/ 171450 h 313220"/>
                  <a:gd name="connsiteX12" fmla="*/ 600383 w 1266255"/>
                  <a:gd name="connsiteY12" fmla="*/ 190500 h 313220"/>
                  <a:gd name="connsiteX13" fmla="*/ 616575 w 1266255"/>
                  <a:gd name="connsiteY13" fmla="*/ 194310 h 313220"/>
                  <a:gd name="connsiteX14" fmla="*/ 631815 w 1266255"/>
                  <a:gd name="connsiteY14" fmla="*/ 200025 h 313220"/>
                  <a:gd name="connsiteX15" fmla="*/ 768023 w 1266255"/>
                  <a:gd name="connsiteY15" fmla="*/ 243840 h 313220"/>
                  <a:gd name="connsiteX16" fmla="*/ 793740 w 1266255"/>
                  <a:gd name="connsiteY16" fmla="*/ 252413 h 313220"/>
                  <a:gd name="connsiteX17" fmla="*/ 845175 w 1266255"/>
                  <a:gd name="connsiteY17" fmla="*/ 269558 h 313220"/>
                  <a:gd name="connsiteX18" fmla="*/ 873750 w 1266255"/>
                  <a:gd name="connsiteY18" fmla="*/ 279083 h 313220"/>
                  <a:gd name="connsiteX19" fmla="*/ 923280 w 1266255"/>
                  <a:gd name="connsiteY19" fmla="*/ 296228 h 313220"/>
                  <a:gd name="connsiteX20" fmla="*/ 1042819 w 1266255"/>
                  <a:gd name="connsiteY20" fmla="*/ 306704 h 313220"/>
                  <a:gd name="connsiteX21" fmla="*/ 1194266 w 1266255"/>
                  <a:gd name="connsiteY21" fmla="*/ 109061 h 313220"/>
                  <a:gd name="connsiteX0" fmla="*/ 1194266 w 1266255"/>
                  <a:gd name="connsiteY0" fmla="*/ 109061 h 320040"/>
                  <a:gd name="connsiteX1" fmla="*/ 1266180 w 1266255"/>
                  <a:gd name="connsiteY1" fmla="*/ 20478 h 320040"/>
                  <a:gd name="connsiteX2" fmla="*/ 1189028 w 1266255"/>
                  <a:gd name="connsiteY2" fmla="*/ 3810 h 320040"/>
                  <a:gd name="connsiteX3" fmla="*/ 1080443 w 1266255"/>
                  <a:gd name="connsiteY3" fmla="*/ 4763 h 320040"/>
                  <a:gd name="connsiteX4" fmla="*/ 922328 w 1266255"/>
                  <a:gd name="connsiteY4" fmla="*/ 2857 h 320040"/>
                  <a:gd name="connsiteX5" fmla="*/ 832793 w 1266255"/>
                  <a:gd name="connsiteY5" fmla="*/ 1905 h 320040"/>
                  <a:gd name="connsiteX6" fmla="*/ 569903 w 1266255"/>
                  <a:gd name="connsiteY6" fmla="*/ 0 h 320040"/>
                  <a:gd name="connsiteX7" fmla="*/ 126990 w 1266255"/>
                  <a:gd name="connsiteY7" fmla="*/ 9525 h 320040"/>
                  <a:gd name="connsiteX8" fmla="*/ 8880 w 1266255"/>
                  <a:gd name="connsiteY8" fmla="*/ 72390 h 320040"/>
                  <a:gd name="connsiteX9" fmla="*/ 19358 w 1266255"/>
                  <a:gd name="connsiteY9" fmla="*/ 88582 h 320040"/>
                  <a:gd name="connsiteX10" fmla="*/ 463223 w 1266255"/>
                  <a:gd name="connsiteY10" fmla="*/ 165735 h 320040"/>
                  <a:gd name="connsiteX11" fmla="*/ 495608 w 1266255"/>
                  <a:gd name="connsiteY11" fmla="*/ 171450 h 320040"/>
                  <a:gd name="connsiteX12" fmla="*/ 600383 w 1266255"/>
                  <a:gd name="connsiteY12" fmla="*/ 190500 h 320040"/>
                  <a:gd name="connsiteX13" fmla="*/ 616575 w 1266255"/>
                  <a:gd name="connsiteY13" fmla="*/ 194310 h 320040"/>
                  <a:gd name="connsiteX14" fmla="*/ 631815 w 1266255"/>
                  <a:gd name="connsiteY14" fmla="*/ 200025 h 320040"/>
                  <a:gd name="connsiteX15" fmla="*/ 768023 w 1266255"/>
                  <a:gd name="connsiteY15" fmla="*/ 243840 h 320040"/>
                  <a:gd name="connsiteX16" fmla="*/ 793740 w 1266255"/>
                  <a:gd name="connsiteY16" fmla="*/ 252413 h 320040"/>
                  <a:gd name="connsiteX17" fmla="*/ 845175 w 1266255"/>
                  <a:gd name="connsiteY17" fmla="*/ 269558 h 320040"/>
                  <a:gd name="connsiteX18" fmla="*/ 873750 w 1266255"/>
                  <a:gd name="connsiteY18" fmla="*/ 279083 h 320040"/>
                  <a:gd name="connsiteX19" fmla="*/ 966143 w 1266255"/>
                  <a:gd name="connsiteY19" fmla="*/ 320040 h 320040"/>
                  <a:gd name="connsiteX20" fmla="*/ 1042819 w 1266255"/>
                  <a:gd name="connsiteY20" fmla="*/ 306704 h 320040"/>
                  <a:gd name="connsiteX21" fmla="*/ 1194266 w 1266255"/>
                  <a:gd name="connsiteY21" fmla="*/ 109061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6255" h="320040">
                    <a:moveTo>
                      <a:pt x="1194266" y="109061"/>
                    </a:moveTo>
                    <a:cubicBezTo>
                      <a:pt x="1200933" y="102394"/>
                      <a:pt x="1261417" y="29050"/>
                      <a:pt x="1266180" y="20478"/>
                    </a:cubicBezTo>
                    <a:cubicBezTo>
                      <a:pt x="1269037" y="14763"/>
                      <a:pt x="1189980" y="10477"/>
                      <a:pt x="1189028" y="3810"/>
                    </a:cubicBezTo>
                    <a:cubicBezTo>
                      <a:pt x="1162358" y="0"/>
                      <a:pt x="1138545" y="2857"/>
                      <a:pt x="1080443" y="4763"/>
                    </a:cubicBezTo>
                    <a:cubicBezTo>
                      <a:pt x="1062345" y="5715"/>
                      <a:pt x="1003290" y="3810"/>
                      <a:pt x="922328" y="2857"/>
                    </a:cubicBezTo>
                    <a:cubicBezTo>
                      <a:pt x="894705" y="2857"/>
                      <a:pt x="864225" y="1905"/>
                      <a:pt x="832793" y="1905"/>
                    </a:cubicBezTo>
                    <a:lnTo>
                      <a:pt x="569903" y="0"/>
                    </a:lnTo>
                    <a:cubicBezTo>
                      <a:pt x="347018" y="952"/>
                      <a:pt x="134610" y="9525"/>
                      <a:pt x="126990" y="9525"/>
                    </a:cubicBezTo>
                    <a:cubicBezTo>
                      <a:pt x="110798" y="9525"/>
                      <a:pt x="21263" y="63817"/>
                      <a:pt x="8880" y="72390"/>
                    </a:cubicBezTo>
                    <a:cubicBezTo>
                      <a:pt x="-3502" y="80963"/>
                      <a:pt x="-5407" y="83820"/>
                      <a:pt x="19358" y="88582"/>
                    </a:cubicBezTo>
                    <a:lnTo>
                      <a:pt x="463223" y="165735"/>
                    </a:lnTo>
                    <a:lnTo>
                      <a:pt x="495608" y="171450"/>
                    </a:lnTo>
                    <a:lnTo>
                      <a:pt x="600383" y="190500"/>
                    </a:lnTo>
                    <a:cubicBezTo>
                      <a:pt x="609908" y="192405"/>
                      <a:pt x="615623" y="193358"/>
                      <a:pt x="616575" y="194310"/>
                    </a:cubicBezTo>
                    <a:cubicBezTo>
                      <a:pt x="618480" y="195263"/>
                      <a:pt x="624195" y="197167"/>
                      <a:pt x="631815" y="200025"/>
                    </a:cubicBezTo>
                    <a:cubicBezTo>
                      <a:pt x="657533" y="208597"/>
                      <a:pt x="711825" y="225742"/>
                      <a:pt x="768023" y="243840"/>
                    </a:cubicBezTo>
                    <a:lnTo>
                      <a:pt x="793740" y="252413"/>
                    </a:lnTo>
                    <a:cubicBezTo>
                      <a:pt x="811838" y="258127"/>
                      <a:pt x="828983" y="263842"/>
                      <a:pt x="845175" y="269558"/>
                    </a:cubicBezTo>
                    <a:cubicBezTo>
                      <a:pt x="854700" y="272415"/>
                      <a:pt x="853589" y="270669"/>
                      <a:pt x="873750" y="279083"/>
                    </a:cubicBezTo>
                    <a:cubicBezTo>
                      <a:pt x="893911" y="287497"/>
                      <a:pt x="953761" y="316229"/>
                      <a:pt x="966143" y="320040"/>
                    </a:cubicBezTo>
                    <a:cubicBezTo>
                      <a:pt x="993766" y="300037"/>
                      <a:pt x="1019959" y="331470"/>
                      <a:pt x="1042819" y="306704"/>
                    </a:cubicBezTo>
                    <a:lnTo>
                      <a:pt x="1194266" y="1090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C1803DB-D01D-4320-8E75-8D4F5ADEBBC9}"/>
                  </a:ext>
                </a:extLst>
              </p:cNvPr>
              <p:cNvSpPr/>
              <p:nvPr/>
            </p:nvSpPr>
            <p:spPr>
              <a:xfrm>
                <a:off x="6626542" y="2450782"/>
                <a:ext cx="295275" cy="295275"/>
              </a:xfrm>
              <a:custGeom>
                <a:avLst/>
                <a:gdLst>
                  <a:gd name="connsiteX0" fmla="*/ 296228 w 295275"/>
                  <a:gd name="connsiteY0" fmla="*/ 7620 h 295275"/>
                  <a:gd name="connsiteX1" fmla="*/ 264795 w 295275"/>
                  <a:gd name="connsiteY1" fmla="*/ 0 h 295275"/>
                  <a:gd name="connsiteX2" fmla="*/ 260985 w 295275"/>
                  <a:gd name="connsiteY2" fmla="*/ 19050 h 295275"/>
                  <a:gd name="connsiteX3" fmla="*/ 243840 w 295275"/>
                  <a:gd name="connsiteY3" fmla="*/ 40957 h 295275"/>
                  <a:gd name="connsiteX4" fmla="*/ 74295 w 295275"/>
                  <a:gd name="connsiteY4" fmla="*/ 221933 h 295275"/>
                  <a:gd name="connsiteX5" fmla="*/ 0 w 295275"/>
                  <a:gd name="connsiteY5" fmla="*/ 292418 h 295275"/>
                  <a:gd name="connsiteX6" fmla="*/ 15240 w 295275"/>
                  <a:gd name="connsiteY6" fmla="*/ 299085 h 295275"/>
                  <a:gd name="connsiteX7" fmla="*/ 296228 w 295275"/>
                  <a:gd name="connsiteY7" fmla="*/ 762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275" h="295275">
                    <a:moveTo>
                      <a:pt x="296228" y="7620"/>
                    </a:moveTo>
                    <a:cubicBezTo>
                      <a:pt x="283845" y="3810"/>
                      <a:pt x="274320" y="1905"/>
                      <a:pt x="264795" y="0"/>
                    </a:cubicBezTo>
                    <a:cubicBezTo>
                      <a:pt x="265748" y="6668"/>
                      <a:pt x="263842" y="13335"/>
                      <a:pt x="260985" y="19050"/>
                    </a:cubicBezTo>
                    <a:cubicBezTo>
                      <a:pt x="257175" y="27623"/>
                      <a:pt x="250508" y="34290"/>
                      <a:pt x="243840" y="40957"/>
                    </a:cubicBezTo>
                    <a:cubicBezTo>
                      <a:pt x="187642" y="100965"/>
                      <a:pt x="130492" y="161925"/>
                      <a:pt x="74295" y="221933"/>
                    </a:cubicBezTo>
                    <a:cubicBezTo>
                      <a:pt x="50483" y="246698"/>
                      <a:pt x="26670" y="272415"/>
                      <a:pt x="0" y="292418"/>
                    </a:cubicBezTo>
                    <a:cubicBezTo>
                      <a:pt x="7620" y="295275"/>
                      <a:pt x="13335" y="297180"/>
                      <a:pt x="15240" y="299085"/>
                    </a:cubicBezTo>
                    <a:cubicBezTo>
                      <a:pt x="101917" y="207645"/>
                      <a:pt x="205740" y="99060"/>
                      <a:pt x="296228" y="762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3F9B8FD-C0B8-4432-BC96-E53F63642F64}"/>
                  </a:ext>
                </a:extLst>
              </p:cNvPr>
              <p:cNvSpPr/>
              <p:nvPr/>
            </p:nvSpPr>
            <p:spPr>
              <a:xfrm>
                <a:off x="6872554" y="3183254"/>
                <a:ext cx="19050" cy="28575"/>
              </a:xfrm>
              <a:custGeom>
                <a:avLst/>
                <a:gdLst>
                  <a:gd name="connsiteX0" fmla="*/ 18783 w 19050"/>
                  <a:gd name="connsiteY0" fmla="*/ 16193 h 28575"/>
                  <a:gd name="connsiteX1" fmla="*/ 22593 w 19050"/>
                  <a:gd name="connsiteY1" fmla="*/ 32385 h 28575"/>
                  <a:gd name="connsiteX2" fmla="*/ 13068 w 19050"/>
                  <a:gd name="connsiteY2" fmla="*/ 0 h 28575"/>
                  <a:gd name="connsiteX3" fmla="*/ 13068 w 19050"/>
                  <a:gd name="connsiteY3" fmla="*/ 0 h 28575"/>
                  <a:gd name="connsiteX4" fmla="*/ 18783 w 19050"/>
                  <a:gd name="connsiteY4" fmla="*/ 1619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8783" y="16193"/>
                    </a:moveTo>
                    <a:cubicBezTo>
                      <a:pt x="19735" y="17145"/>
                      <a:pt x="20688" y="22860"/>
                      <a:pt x="22593" y="32385"/>
                    </a:cubicBezTo>
                    <a:cubicBezTo>
                      <a:pt x="4495" y="46673"/>
                      <a:pt x="-12650" y="19050"/>
                      <a:pt x="13068" y="0"/>
                    </a:cubicBezTo>
                    <a:lnTo>
                      <a:pt x="13068" y="0"/>
                    </a:lnTo>
                    <a:cubicBezTo>
                      <a:pt x="15925" y="8573"/>
                      <a:pt x="17830" y="14288"/>
                      <a:pt x="18783" y="161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5017F7-84FA-47B8-B5C5-CA86026120D8}"/>
                  </a:ext>
                </a:extLst>
              </p:cNvPr>
              <p:cNvSpPr/>
              <p:nvPr/>
            </p:nvSpPr>
            <p:spPr>
              <a:xfrm>
                <a:off x="6903612" y="3320414"/>
                <a:ext cx="19050" cy="28575"/>
              </a:xfrm>
              <a:custGeom>
                <a:avLst/>
                <a:gdLst>
                  <a:gd name="connsiteX0" fmla="*/ 12490 w 19050"/>
                  <a:gd name="connsiteY0" fmla="*/ 0 h 28575"/>
                  <a:gd name="connsiteX1" fmla="*/ 19157 w 19050"/>
                  <a:gd name="connsiteY1" fmla="*/ 32385 h 28575"/>
                  <a:gd name="connsiteX2" fmla="*/ 12490 w 19050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12490" y="0"/>
                    </a:moveTo>
                    <a:cubicBezTo>
                      <a:pt x="14395" y="10477"/>
                      <a:pt x="16300" y="20955"/>
                      <a:pt x="19157" y="32385"/>
                    </a:cubicBezTo>
                    <a:cubicBezTo>
                      <a:pt x="6775" y="40957"/>
                      <a:pt x="-13228" y="19050"/>
                      <a:pt x="1249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76CAB27-0945-4CD4-A862-4C1BDEA8DDEF}"/>
                  </a:ext>
                </a:extLst>
              </p:cNvPr>
              <p:cNvSpPr/>
              <p:nvPr/>
            </p:nvSpPr>
            <p:spPr>
              <a:xfrm>
                <a:off x="6817853" y="3023235"/>
                <a:ext cx="19050" cy="28575"/>
              </a:xfrm>
              <a:custGeom>
                <a:avLst/>
                <a:gdLst>
                  <a:gd name="connsiteX0" fmla="*/ 12524 w 19050"/>
                  <a:gd name="connsiteY0" fmla="*/ 0 h 28575"/>
                  <a:gd name="connsiteX1" fmla="*/ 21096 w 19050"/>
                  <a:gd name="connsiteY1" fmla="*/ 25717 h 28575"/>
                  <a:gd name="connsiteX2" fmla="*/ 12524 w 19050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12524" y="0"/>
                    </a:moveTo>
                    <a:cubicBezTo>
                      <a:pt x="15381" y="8573"/>
                      <a:pt x="18239" y="17145"/>
                      <a:pt x="21096" y="25717"/>
                    </a:cubicBezTo>
                    <a:cubicBezTo>
                      <a:pt x="2999" y="38100"/>
                      <a:pt x="-11289" y="16192"/>
                      <a:pt x="12524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EABCE2-5F80-4908-AB9C-A9369C01FC7F}"/>
                  </a:ext>
                </a:extLst>
              </p:cNvPr>
              <p:cNvSpPr/>
              <p:nvPr/>
            </p:nvSpPr>
            <p:spPr>
              <a:xfrm>
                <a:off x="6791782" y="2944177"/>
                <a:ext cx="19050" cy="28575"/>
              </a:xfrm>
              <a:custGeom>
                <a:avLst/>
                <a:gdLst>
                  <a:gd name="connsiteX0" fmla="*/ 10020 w 19050"/>
                  <a:gd name="connsiteY0" fmla="*/ 0 h 28575"/>
                  <a:gd name="connsiteX1" fmla="*/ 20497 w 19050"/>
                  <a:gd name="connsiteY1" fmla="*/ 28575 h 28575"/>
                  <a:gd name="connsiteX2" fmla="*/ 10020 w 19050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28575">
                    <a:moveTo>
                      <a:pt x="10020" y="0"/>
                    </a:moveTo>
                    <a:cubicBezTo>
                      <a:pt x="12877" y="8573"/>
                      <a:pt x="16687" y="18098"/>
                      <a:pt x="20497" y="28575"/>
                    </a:cubicBezTo>
                    <a:cubicBezTo>
                      <a:pt x="3352" y="41910"/>
                      <a:pt x="-9983" y="15240"/>
                      <a:pt x="1002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2C5C355-EB07-433B-9CBC-364000F4EC31}"/>
                  </a:ext>
                </a:extLst>
              </p:cNvPr>
              <p:cNvSpPr/>
              <p:nvPr/>
            </p:nvSpPr>
            <p:spPr>
              <a:xfrm>
                <a:off x="6544457" y="2715577"/>
                <a:ext cx="28575" cy="19050"/>
              </a:xfrm>
              <a:custGeom>
                <a:avLst/>
                <a:gdLst>
                  <a:gd name="connsiteX0" fmla="*/ 3980 w 28575"/>
                  <a:gd name="connsiteY0" fmla="*/ 0 h 19050"/>
                  <a:gd name="connsiteX1" fmla="*/ 32555 w 28575"/>
                  <a:gd name="connsiteY1" fmla="*/ 9525 h 19050"/>
                  <a:gd name="connsiteX2" fmla="*/ 3980 w 2857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3980" y="0"/>
                    </a:moveTo>
                    <a:cubicBezTo>
                      <a:pt x="13505" y="2858"/>
                      <a:pt x="23982" y="6668"/>
                      <a:pt x="32555" y="9525"/>
                    </a:cubicBezTo>
                    <a:cubicBezTo>
                      <a:pt x="17315" y="30480"/>
                      <a:pt x="-10308" y="18098"/>
                      <a:pt x="398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91DBE0A-7C3A-4039-A5FE-D830425E3AF2}"/>
                  </a:ext>
                </a:extLst>
              </p:cNvPr>
              <p:cNvSpPr/>
              <p:nvPr/>
            </p:nvSpPr>
            <p:spPr>
              <a:xfrm>
                <a:off x="6467648" y="2690812"/>
                <a:ext cx="28575" cy="19050"/>
              </a:xfrm>
              <a:custGeom>
                <a:avLst/>
                <a:gdLst>
                  <a:gd name="connsiteX0" fmla="*/ 3637 w 28575"/>
                  <a:gd name="connsiteY0" fmla="*/ 0 h 19050"/>
                  <a:gd name="connsiteX1" fmla="*/ 29354 w 28575"/>
                  <a:gd name="connsiteY1" fmla="*/ 8573 h 19050"/>
                  <a:gd name="connsiteX2" fmla="*/ 3637 w 2857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9050">
                    <a:moveTo>
                      <a:pt x="3637" y="0"/>
                    </a:moveTo>
                    <a:cubicBezTo>
                      <a:pt x="12209" y="2857"/>
                      <a:pt x="20782" y="5715"/>
                      <a:pt x="29354" y="8573"/>
                    </a:cubicBezTo>
                    <a:cubicBezTo>
                      <a:pt x="13162" y="32385"/>
                      <a:pt x="-8746" y="18098"/>
                      <a:pt x="363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6CB3C32-8201-42C8-9426-3FE15D631CE6}"/>
                  </a:ext>
                </a:extLst>
              </p:cNvPr>
              <p:cNvSpPr/>
              <p:nvPr/>
            </p:nvSpPr>
            <p:spPr>
              <a:xfrm>
                <a:off x="6299177" y="2637472"/>
                <a:ext cx="28575" cy="19050"/>
              </a:xfrm>
              <a:custGeom>
                <a:avLst/>
                <a:gdLst>
                  <a:gd name="connsiteX0" fmla="*/ 35901 w 28575"/>
                  <a:gd name="connsiteY0" fmla="*/ 9525 h 19050"/>
                  <a:gd name="connsiteX1" fmla="*/ 3515 w 28575"/>
                  <a:gd name="connsiteY1" fmla="*/ 0 h 19050"/>
                  <a:gd name="connsiteX2" fmla="*/ 19708 w 28575"/>
                  <a:gd name="connsiteY2" fmla="*/ 3810 h 19050"/>
                  <a:gd name="connsiteX3" fmla="*/ 35901 w 28575"/>
                  <a:gd name="connsiteY3" fmla="*/ 9525 h 19050"/>
                  <a:gd name="connsiteX4" fmla="*/ 35901 w 28575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19050">
                    <a:moveTo>
                      <a:pt x="35901" y="9525"/>
                    </a:moveTo>
                    <a:cubicBezTo>
                      <a:pt x="17803" y="35242"/>
                      <a:pt x="-9820" y="19050"/>
                      <a:pt x="3515" y="0"/>
                    </a:cubicBezTo>
                    <a:cubicBezTo>
                      <a:pt x="13040" y="1905"/>
                      <a:pt x="18755" y="2857"/>
                      <a:pt x="19708" y="3810"/>
                    </a:cubicBezTo>
                    <a:cubicBezTo>
                      <a:pt x="21613" y="4763"/>
                      <a:pt x="27328" y="6667"/>
                      <a:pt x="35901" y="9525"/>
                    </a:cubicBezTo>
                    <a:lnTo>
                      <a:pt x="35901" y="952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860AB5E-07BC-4B36-A725-A03D9992490E}"/>
                  </a:ext>
                </a:extLst>
              </p:cNvPr>
              <p:cNvSpPr/>
              <p:nvPr/>
            </p:nvSpPr>
            <p:spPr>
              <a:xfrm>
                <a:off x="6163618" y="2612707"/>
                <a:ext cx="28575" cy="9525"/>
              </a:xfrm>
              <a:custGeom>
                <a:avLst/>
                <a:gdLst>
                  <a:gd name="connsiteX0" fmla="*/ 1914 w 28575"/>
                  <a:gd name="connsiteY0" fmla="*/ 0 h 9525"/>
                  <a:gd name="connsiteX1" fmla="*/ 34299 w 28575"/>
                  <a:gd name="connsiteY1" fmla="*/ 5715 h 9525"/>
                  <a:gd name="connsiteX2" fmla="*/ 1914 w 2857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9525">
                    <a:moveTo>
                      <a:pt x="1914" y="0"/>
                    </a:moveTo>
                    <a:cubicBezTo>
                      <a:pt x="13344" y="1905"/>
                      <a:pt x="23821" y="3810"/>
                      <a:pt x="34299" y="5715"/>
                    </a:cubicBezTo>
                    <a:cubicBezTo>
                      <a:pt x="15249" y="32385"/>
                      <a:pt x="-6659" y="12382"/>
                      <a:pt x="1914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CB42477-222D-41CD-90F9-255F3E6501AC}"/>
                  </a:ext>
                </a:extLst>
              </p:cNvPr>
              <p:cNvSpPr/>
              <p:nvPr/>
            </p:nvSpPr>
            <p:spPr>
              <a:xfrm>
                <a:off x="5797427" y="3223805"/>
                <a:ext cx="381000" cy="180975"/>
              </a:xfrm>
              <a:custGeom>
                <a:avLst/>
                <a:gdLst>
                  <a:gd name="connsiteX0" fmla="*/ 338577 w 381000"/>
                  <a:gd name="connsiteY0" fmla="*/ 81369 h 180975"/>
                  <a:gd name="connsiteX1" fmla="*/ 379535 w 381000"/>
                  <a:gd name="connsiteY1" fmla="*/ 25172 h 180975"/>
                  <a:gd name="connsiteX2" fmla="*/ 385250 w 381000"/>
                  <a:gd name="connsiteY2" fmla="*/ 11837 h 180975"/>
                  <a:gd name="connsiteX3" fmla="*/ 384297 w 381000"/>
                  <a:gd name="connsiteY3" fmla="*/ 2312 h 180975"/>
                  <a:gd name="connsiteX4" fmla="*/ 43302 w 381000"/>
                  <a:gd name="connsiteY4" fmla="*/ 11837 h 180975"/>
                  <a:gd name="connsiteX5" fmla="*/ 440 w 381000"/>
                  <a:gd name="connsiteY5" fmla="*/ 69939 h 180975"/>
                  <a:gd name="connsiteX6" fmla="*/ 248090 w 381000"/>
                  <a:gd name="connsiteY6" fmla="*/ 186144 h 180975"/>
                  <a:gd name="connsiteX7" fmla="*/ 265235 w 381000"/>
                  <a:gd name="connsiteY7" fmla="*/ 168047 h 180975"/>
                  <a:gd name="connsiteX8" fmla="*/ 338577 w 381000"/>
                  <a:gd name="connsiteY8" fmla="*/ 8136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0" h="180975">
                    <a:moveTo>
                      <a:pt x="338577" y="81369"/>
                    </a:moveTo>
                    <a:cubicBezTo>
                      <a:pt x="353817" y="63272"/>
                      <a:pt x="368105" y="45174"/>
                      <a:pt x="379535" y="25172"/>
                    </a:cubicBezTo>
                    <a:cubicBezTo>
                      <a:pt x="381440" y="21362"/>
                      <a:pt x="384297" y="16599"/>
                      <a:pt x="385250" y="11837"/>
                    </a:cubicBezTo>
                    <a:cubicBezTo>
                      <a:pt x="386202" y="8979"/>
                      <a:pt x="385250" y="5169"/>
                      <a:pt x="384297" y="2312"/>
                    </a:cubicBezTo>
                    <a:cubicBezTo>
                      <a:pt x="294762" y="-5308"/>
                      <a:pt x="52827" y="8027"/>
                      <a:pt x="43302" y="11837"/>
                    </a:cubicBezTo>
                    <a:cubicBezTo>
                      <a:pt x="30920" y="16599"/>
                      <a:pt x="-4323" y="62319"/>
                      <a:pt x="440" y="69939"/>
                    </a:cubicBezTo>
                    <a:cubicBezTo>
                      <a:pt x="5202" y="77559"/>
                      <a:pt x="212847" y="169952"/>
                      <a:pt x="248090" y="186144"/>
                    </a:cubicBezTo>
                    <a:cubicBezTo>
                      <a:pt x="254757" y="180429"/>
                      <a:pt x="259519" y="173762"/>
                      <a:pt x="265235" y="168047"/>
                    </a:cubicBezTo>
                    <a:cubicBezTo>
                      <a:pt x="290000" y="140424"/>
                      <a:pt x="314765" y="110897"/>
                      <a:pt x="338577" y="81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950207C-0D42-4BD3-859A-B8F46EBC65F5}"/>
                  </a:ext>
                </a:extLst>
              </p:cNvPr>
              <p:cNvSpPr/>
              <p:nvPr/>
            </p:nvSpPr>
            <p:spPr>
              <a:xfrm>
                <a:off x="6046470" y="3227070"/>
                <a:ext cx="152400" cy="190500"/>
              </a:xfrm>
              <a:custGeom>
                <a:avLst/>
                <a:gdLst>
                  <a:gd name="connsiteX0" fmla="*/ 136208 w 152400"/>
                  <a:gd name="connsiteY0" fmla="*/ 0 h 190500"/>
                  <a:gd name="connsiteX1" fmla="*/ 137160 w 152400"/>
                  <a:gd name="connsiteY1" fmla="*/ 9525 h 190500"/>
                  <a:gd name="connsiteX2" fmla="*/ 131445 w 152400"/>
                  <a:gd name="connsiteY2" fmla="*/ 22860 h 190500"/>
                  <a:gd name="connsiteX3" fmla="*/ 90488 w 152400"/>
                  <a:gd name="connsiteY3" fmla="*/ 79057 h 190500"/>
                  <a:gd name="connsiteX4" fmla="*/ 17145 w 152400"/>
                  <a:gd name="connsiteY4" fmla="*/ 166688 h 190500"/>
                  <a:gd name="connsiteX5" fmla="*/ 0 w 152400"/>
                  <a:gd name="connsiteY5" fmla="*/ 184785 h 190500"/>
                  <a:gd name="connsiteX6" fmla="*/ 4763 w 152400"/>
                  <a:gd name="connsiteY6" fmla="*/ 186690 h 190500"/>
                  <a:gd name="connsiteX7" fmla="*/ 16192 w 152400"/>
                  <a:gd name="connsiteY7" fmla="*/ 193358 h 190500"/>
                  <a:gd name="connsiteX8" fmla="*/ 157163 w 152400"/>
                  <a:gd name="connsiteY8" fmla="*/ 1905 h 190500"/>
                  <a:gd name="connsiteX9" fmla="*/ 136208 w 152400"/>
                  <a:gd name="connsiteY9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190500">
                    <a:moveTo>
                      <a:pt x="136208" y="0"/>
                    </a:moveTo>
                    <a:cubicBezTo>
                      <a:pt x="137160" y="2857"/>
                      <a:pt x="137160" y="6667"/>
                      <a:pt x="137160" y="9525"/>
                    </a:cubicBezTo>
                    <a:cubicBezTo>
                      <a:pt x="136208" y="14288"/>
                      <a:pt x="134302" y="18097"/>
                      <a:pt x="131445" y="22860"/>
                    </a:cubicBezTo>
                    <a:cubicBezTo>
                      <a:pt x="120015" y="42863"/>
                      <a:pt x="104775" y="60960"/>
                      <a:pt x="90488" y="79057"/>
                    </a:cubicBezTo>
                    <a:cubicBezTo>
                      <a:pt x="65722" y="108585"/>
                      <a:pt x="41910" y="138113"/>
                      <a:pt x="17145" y="166688"/>
                    </a:cubicBezTo>
                    <a:cubicBezTo>
                      <a:pt x="11430" y="173355"/>
                      <a:pt x="6667" y="180022"/>
                      <a:pt x="0" y="184785"/>
                    </a:cubicBezTo>
                    <a:cubicBezTo>
                      <a:pt x="1905" y="185738"/>
                      <a:pt x="3810" y="186690"/>
                      <a:pt x="4763" y="186690"/>
                    </a:cubicBezTo>
                    <a:cubicBezTo>
                      <a:pt x="9525" y="189547"/>
                      <a:pt x="13335" y="192405"/>
                      <a:pt x="16192" y="193358"/>
                    </a:cubicBezTo>
                    <a:cubicBezTo>
                      <a:pt x="64770" y="128588"/>
                      <a:pt x="111442" y="61913"/>
                      <a:pt x="157163" y="1905"/>
                    </a:cubicBezTo>
                    <a:cubicBezTo>
                      <a:pt x="150495" y="952"/>
                      <a:pt x="143827" y="0"/>
                      <a:pt x="13620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3C76E2A-55EB-40C7-81B6-3A53B5A32034}"/>
                  </a:ext>
                </a:extLst>
              </p:cNvPr>
              <p:cNvSpPr/>
              <p:nvPr/>
            </p:nvSpPr>
            <p:spPr>
              <a:xfrm>
                <a:off x="6106579" y="3309756"/>
                <a:ext cx="190500" cy="152400"/>
              </a:xfrm>
              <a:custGeom>
                <a:avLst/>
                <a:gdLst>
                  <a:gd name="connsiteX0" fmla="*/ 144678 w 190500"/>
                  <a:gd name="connsiteY0" fmla="*/ 31613 h 152400"/>
                  <a:gd name="connsiteX1" fmla="*/ 187541 w 190500"/>
                  <a:gd name="connsiteY1" fmla="*/ 181 h 152400"/>
                  <a:gd name="connsiteX2" fmla="*/ 191351 w 190500"/>
                  <a:gd name="connsiteY2" fmla="*/ 7801 h 152400"/>
                  <a:gd name="connsiteX3" fmla="*/ 183731 w 190500"/>
                  <a:gd name="connsiteY3" fmla="*/ 13516 h 152400"/>
                  <a:gd name="connsiteX4" fmla="*/ 1803 w 190500"/>
                  <a:gd name="connsiteY4" fmla="*/ 155438 h 152400"/>
                  <a:gd name="connsiteX5" fmla="*/ 1803 w 190500"/>
                  <a:gd name="connsiteY5" fmla="*/ 146866 h 152400"/>
                  <a:gd name="connsiteX6" fmla="*/ 144678 w 190500"/>
                  <a:gd name="connsiteY6" fmla="*/ 3161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52400">
                    <a:moveTo>
                      <a:pt x="144678" y="31613"/>
                    </a:moveTo>
                    <a:cubicBezTo>
                      <a:pt x="167538" y="11611"/>
                      <a:pt x="177063" y="-1724"/>
                      <a:pt x="187541" y="181"/>
                    </a:cubicBezTo>
                    <a:cubicBezTo>
                      <a:pt x="189446" y="1133"/>
                      <a:pt x="190398" y="3991"/>
                      <a:pt x="191351" y="7801"/>
                    </a:cubicBezTo>
                    <a:cubicBezTo>
                      <a:pt x="188493" y="9706"/>
                      <a:pt x="186588" y="11611"/>
                      <a:pt x="183731" y="13516"/>
                    </a:cubicBezTo>
                    <a:cubicBezTo>
                      <a:pt x="183731" y="13516"/>
                      <a:pt x="92291" y="82096"/>
                      <a:pt x="1803" y="155438"/>
                    </a:cubicBezTo>
                    <a:cubicBezTo>
                      <a:pt x="-102" y="151628"/>
                      <a:pt x="-1054" y="148771"/>
                      <a:pt x="1803" y="146866"/>
                    </a:cubicBezTo>
                    <a:cubicBezTo>
                      <a:pt x="7518" y="142103"/>
                      <a:pt x="122771" y="51616"/>
                      <a:pt x="144678" y="31613"/>
                    </a:cubicBezTo>
                    <a:close/>
                  </a:path>
                </a:pathLst>
              </a:custGeom>
              <a:solidFill>
                <a:srgbClr val="EBEE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447719F-A233-4D0E-8EF3-6CC920E6E4D8}"/>
                  </a:ext>
                </a:extLst>
              </p:cNvPr>
              <p:cNvSpPr/>
              <p:nvPr/>
            </p:nvSpPr>
            <p:spPr>
              <a:xfrm>
                <a:off x="5889165" y="2119329"/>
                <a:ext cx="1504950" cy="1514475"/>
              </a:xfrm>
              <a:custGeom>
                <a:avLst/>
                <a:gdLst>
                  <a:gd name="connsiteX0" fmla="*/ 1506044 w 1504950"/>
                  <a:gd name="connsiteY0" fmla="*/ 6650 h 1514475"/>
                  <a:gd name="connsiteX1" fmla="*/ 1427940 w 1504950"/>
                  <a:gd name="connsiteY1" fmla="*/ 17128 h 1514475"/>
                  <a:gd name="connsiteX2" fmla="*/ 1444132 w 1504950"/>
                  <a:gd name="connsiteY2" fmla="*/ 90470 h 1514475"/>
                  <a:gd name="connsiteX3" fmla="*/ 1388887 w 1504950"/>
                  <a:gd name="connsiteY3" fmla="*/ 165718 h 1514475"/>
                  <a:gd name="connsiteX4" fmla="*/ 1060274 w 1504950"/>
                  <a:gd name="connsiteY4" fmla="*/ 488615 h 1514475"/>
                  <a:gd name="connsiteX5" fmla="*/ 636412 w 1504950"/>
                  <a:gd name="connsiteY5" fmla="*/ 905810 h 1514475"/>
                  <a:gd name="connsiteX6" fmla="*/ 466867 w 1504950"/>
                  <a:gd name="connsiteY6" fmla="*/ 1042970 h 1514475"/>
                  <a:gd name="connsiteX7" fmla="*/ 337327 w 1504950"/>
                  <a:gd name="connsiteY7" fmla="*/ 1078213 h 1514475"/>
                  <a:gd name="connsiteX8" fmla="*/ 313514 w 1504950"/>
                  <a:gd name="connsiteY8" fmla="*/ 1108693 h 1514475"/>
                  <a:gd name="connsiteX9" fmla="*/ 312562 w 1504950"/>
                  <a:gd name="connsiteY9" fmla="*/ 1109645 h 1514475"/>
                  <a:gd name="connsiteX10" fmla="*/ 325897 w 1504950"/>
                  <a:gd name="connsiteY10" fmla="*/ 1115360 h 1514475"/>
                  <a:gd name="connsiteX11" fmla="*/ 294464 w 1504950"/>
                  <a:gd name="connsiteY11" fmla="*/ 1158223 h 1514475"/>
                  <a:gd name="connsiteX12" fmla="*/ 181117 w 1504950"/>
                  <a:gd name="connsiteY12" fmla="*/ 1301098 h 1514475"/>
                  <a:gd name="connsiteX13" fmla="*/ 172544 w 1504950"/>
                  <a:gd name="connsiteY13" fmla="*/ 1301098 h 1514475"/>
                  <a:gd name="connsiteX14" fmla="*/ 57292 w 1504950"/>
                  <a:gd name="connsiteY14" fmla="*/ 1439210 h 1514475"/>
                  <a:gd name="connsiteX15" fmla="*/ 83962 w 1504950"/>
                  <a:gd name="connsiteY15" fmla="*/ 1462070 h 1514475"/>
                  <a:gd name="connsiteX16" fmla="*/ 218264 w 1504950"/>
                  <a:gd name="connsiteY16" fmla="*/ 1344913 h 1514475"/>
                  <a:gd name="connsiteX17" fmla="*/ 218264 w 1504950"/>
                  <a:gd name="connsiteY17" fmla="*/ 1336340 h 1514475"/>
                  <a:gd name="connsiteX18" fmla="*/ 360187 w 1504950"/>
                  <a:gd name="connsiteY18" fmla="*/ 1222040 h 1514475"/>
                  <a:gd name="connsiteX19" fmla="*/ 403049 w 1504950"/>
                  <a:gd name="connsiteY19" fmla="*/ 1190608 h 1514475"/>
                  <a:gd name="connsiteX20" fmla="*/ 406859 w 1504950"/>
                  <a:gd name="connsiteY20" fmla="*/ 1198228 h 1514475"/>
                  <a:gd name="connsiteX21" fmla="*/ 735472 w 1504950"/>
                  <a:gd name="connsiteY21" fmla="*/ 909620 h 1514475"/>
                  <a:gd name="connsiteX22" fmla="*/ 885014 w 1504950"/>
                  <a:gd name="connsiteY22" fmla="*/ 760078 h 1514475"/>
                  <a:gd name="connsiteX23" fmla="*/ 1171717 w 1504950"/>
                  <a:gd name="connsiteY23" fmla="*/ 474328 h 1514475"/>
                  <a:gd name="connsiteX24" fmla="*/ 1344119 w 1504950"/>
                  <a:gd name="connsiteY24" fmla="*/ 300020 h 1514475"/>
                  <a:gd name="connsiteX25" fmla="*/ 1506044 w 1504950"/>
                  <a:gd name="connsiteY25" fmla="*/ 6650 h 15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04950" h="1514475">
                    <a:moveTo>
                      <a:pt x="1506044" y="6650"/>
                    </a:moveTo>
                    <a:cubicBezTo>
                      <a:pt x="1493662" y="-5732"/>
                      <a:pt x="1465087" y="-17"/>
                      <a:pt x="1427940" y="17128"/>
                    </a:cubicBezTo>
                    <a:cubicBezTo>
                      <a:pt x="1446990" y="34273"/>
                      <a:pt x="1452704" y="65705"/>
                      <a:pt x="1444132" y="90470"/>
                    </a:cubicBezTo>
                    <a:cubicBezTo>
                      <a:pt x="1434607" y="120950"/>
                      <a:pt x="1410794" y="143810"/>
                      <a:pt x="1388887" y="165718"/>
                    </a:cubicBezTo>
                    <a:cubicBezTo>
                      <a:pt x="1279349" y="273350"/>
                      <a:pt x="1169812" y="380983"/>
                      <a:pt x="1060274" y="488615"/>
                    </a:cubicBezTo>
                    <a:cubicBezTo>
                      <a:pt x="919304" y="627680"/>
                      <a:pt x="777382" y="766745"/>
                      <a:pt x="636412" y="905810"/>
                    </a:cubicBezTo>
                    <a:cubicBezTo>
                      <a:pt x="584024" y="957245"/>
                      <a:pt x="531637" y="1008680"/>
                      <a:pt x="466867" y="1042970"/>
                    </a:cubicBezTo>
                    <a:cubicBezTo>
                      <a:pt x="426862" y="1063925"/>
                      <a:pt x="382094" y="1077260"/>
                      <a:pt x="337327" y="1078213"/>
                    </a:cubicBezTo>
                    <a:cubicBezTo>
                      <a:pt x="329707" y="1088690"/>
                      <a:pt x="321134" y="1098215"/>
                      <a:pt x="313514" y="1108693"/>
                    </a:cubicBezTo>
                    <a:cubicBezTo>
                      <a:pt x="313514" y="1108693"/>
                      <a:pt x="312562" y="1109645"/>
                      <a:pt x="312562" y="1109645"/>
                    </a:cubicBezTo>
                    <a:cubicBezTo>
                      <a:pt x="320182" y="1111550"/>
                      <a:pt x="324944" y="1112503"/>
                      <a:pt x="325897" y="1115360"/>
                    </a:cubicBezTo>
                    <a:cubicBezTo>
                      <a:pt x="327802" y="1124885"/>
                      <a:pt x="313514" y="1135363"/>
                      <a:pt x="294464" y="1158223"/>
                    </a:cubicBezTo>
                    <a:cubicBezTo>
                      <a:pt x="275414" y="1181083"/>
                      <a:pt x="184927" y="1296335"/>
                      <a:pt x="181117" y="1301098"/>
                    </a:cubicBezTo>
                    <a:cubicBezTo>
                      <a:pt x="179212" y="1303955"/>
                      <a:pt x="176354" y="1303955"/>
                      <a:pt x="172544" y="1301098"/>
                    </a:cubicBezTo>
                    <a:cubicBezTo>
                      <a:pt x="136349" y="1349675"/>
                      <a:pt x="98249" y="1396348"/>
                      <a:pt x="57292" y="1439210"/>
                    </a:cubicBezTo>
                    <a:cubicBezTo>
                      <a:pt x="-37006" y="1540175"/>
                      <a:pt x="-5573" y="1552558"/>
                      <a:pt x="83962" y="1462070"/>
                    </a:cubicBezTo>
                    <a:cubicBezTo>
                      <a:pt x="116347" y="1429685"/>
                      <a:pt x="166829" y="1385870"/>
                      <a:pt x="218264" y="1344913"/>
                    </a:cubicBezTo>
                    <a:cubicBezTo>
                      <a:pt x="216359" y="1341103"/>
                      <a:pt x="215407" y="1338245"/>
                      <a:pt x="218264" y="1336340"/>
                    </a:cubicBezTo>
                    <a:cubicBezTo>
                      <a:pt x="223027" y="1332530"/>
                      <a:pt x="338279" y="1241090"/>
                      <a:pt x="360187" y="1222040"/>
                    </a:cubicBezTo>
                    <a:cubicBezTo>
                      <a:pt x="383047" y="1202038"/>
                      <a:pt x="392572" y="1188703"/>
                      <a:pt x="403049" y="1190608"/>
                    </a:cubicBezTo>
                    <a:cubicBezTo>
                      <a:pt x="404954" y="1191560"/>
                      <a:pt x="405907" y="1194418"/>
                      <a:pt x="406859" y="1198228"/>
                    </a:cubicBezTo>
                    <a:cubicBezTo>
                      <a:pt x="553544" y="1088690"/>
                      <a:pt x="638317" y="1006775"/>
                      <a:pt x="735472" y="909620"/>
                    </a:cubicBezTo>
                    <a:cubicBezTo>
                      <a:pt x="764999" y="880093"/>
                      <a:pt x="820244" y="824848"/>
                      <a:pt x="885014" y="760078"/>
                    </a:cubicBezTo>
                    <a:cubicBezTo>
                      <a:pt x="971692" y="673400"/>
                      <a:pt x="1078372" y="567673"/>
                      <a:pt x="1171717" y="474328"/>
                    </a:cubicBezTo>
                    <a:cubicBezTo>
                      <a:pt x="1241249" y="404795"/>
                      <a:pt x="1304114" y="341930"/>
                      <a:pt x="1344119" y="300020"/>
                    </a:cubicBezTo>
                    <a:cubicBezTo>
                      <a:pt x="1481279" y="161908"/>
                      <a:pt x="1533667" y="34273"/>
                      <a:pt x="1506044" y="6650"/>
                    </a:cubicBezTo>
                    <a:close/>
                  </a:path>
                </a:pathLst>
              </a:custGeom>
              <a:solidFill>
                <a:srgbClr val="EBEE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6961E47-51E2-4627-AAA5-0FC672F2B3C7}"/>
                  </a:ext>
                </a:extLst>
              </p:cNvPr>
              <p:cNvSpPr/>
              <p:nvPr/>
            </p:nvSpPr>
            <p:spPr>
              <a:xfrm>
                <a:off x="6226492" y="2136458"/>
                <a:ext cx="1110268" cy="1062038"/>
              </a:xfrm>
              <a:custGeom>
                <a:avLst/>
                <a:gdLst>
                  <a:gd name="connsiteX0" fmla="*/ 129540 w 1104900"/>
                  <a:gd name="connsiteY0" fmla="*/ 1025843 h 1057275"/>
                  <a:gd name="connsiteX1" fmla="*/ 299085 w 1104900"/>
                  <a:gd name="connsiteY1" fmla="*/ 888683 h 1057275"/>
                  <a:gd name="connsiteX2" fmla="*/ 722948 w 1104900"/>
                  <a:gd name="connsiteY2" fmla="*/ 471488 h 1057275"/>
                  <a:gd name="connsiteX3" fmla="*/ 1051560 w 1104900"/>
                  <a:gd name="connsiteY3" fmla="*/ 148590 h 1057275"/>
                  <a:gd name="connsiteX4" fmla="*/ 1106805 w 1104900"/>
                  <a:gd name="connsiteY4" fmla="*/ 73343 h 1057275"/>
                  <a:gd name="connsiteX5" fmla="*/ 1090613 w 1104900"/>
                  <a:gd name="connsiteY5" fmla="*/ 0 h 1057275"/>
                  <a:gd name="connsiteX6" fmla="*/ 887730 w 1104900"/>
                  <a:gd name="connsiteY6" fmla="*/ 137160 h 1057275"/>
                  <a:gd name="connsiteX7" fmla="*/ 695325 w 1104900"/>
                  <a:gd name="connsiteY7" fmla="*/ 321945 h 1057275"/>
                  <a:gd name="connsiteX8" fmla="*/ 414338 w 1104900"/>
                  <a:gd name="connsiteY8" fmla="*/ 613410 h 1057275"/>
                  <a:gd name="connsiteX9" fmla="*/ 280988 w 1104900"/>
                  <a:gd name="connsiteY9" fmla="*/ 752475 h 1057275"/>
                  <a:gd name="connsiteX10" fmla="*/ 0 w 1104900"/>
                  <a:gd name="connsiteY10" fmla="*/ 1062038 h 1057275"/>
                  <a:gd name="connsiteX11" fmla="*/ 129540 w 1104900"/>
                  <a:gd name="connsiteY11" fmla="*/ 1025843 h 1057275"/>
                  <a:gd name="connsiteX0" fmla="*/ 129540 w 1110268"/>
                  <a:gd name="connsiteY0" fmla="*/ 1025843 h 1062038"/>
                  <a:gd name="connsiteX1" fmla="*/ 299085 w 1110268"/>
                  <a:gd name="connsiteY1" fmla="*/ 888683 h 1062038"/>
                  <a:gd name="connsiteX2" fmla="*/ 734854 w 1110268"/>
                  <a:gd name="connsiteY2" fmla="*/ 473869 h 1062038"/>
                  <a:gd name="connsiteX3" fmla="*/ 1051560 w 1110268"/>
                  <a:gd name="connsiteY3" fmla="*/ 148590 h 1062038"/>
                  <a:gd name="connsiteX4" fmla="*/ 1106805 w 1110268"/>
                  <a:gd name="connsiteY4" fmla="*/ 73343 h 1062038"/>
                  <a:gd name="connsiteX5" fmla="*/ 1090613 w 1110268"/>
                  <a:gd name="connsiteY5" fmla="*/ 0 h 1062038"/>
                  <a:gd name="connsiteX6" fmla="*/ 887730 w 1110268"/>
                  <a:gd name="connsiteY6" fmla="*/ 137160 h 1062038"/>
                  <a:gd name="connsiteX7" fmla="*/ 695325 w 1110268"/>
                  <a:gd name="connsiteY7" fmla="*/ 321945 h 1062038"/>
                  <a:gd name="connsiteX8" fmla="*/ 414338 w 1110268"/>
                  <a:gd name="connsiteY8" fmla="*/ 613410 h 1062038"/>
                  <a:gd name="connsiteX9" fmla="*/ 280988 w 1110268"/>
                  <a:gd name="connsiteY9" fmla="*/ 752475 h 1062038"/>
                  <a:gd name="connsiteX10" fmla="*/ 0 w 1110268"/>
                  <a:gd name="connsiteY10" fmla="*/ 1062038 h 1062038"/>
                  <a:gd name="connsiteX11" fmla="*/ 129540 w 1110268"/>
                  <a:gd name="connsiteY11" fmla="*/ 1025843 h 106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0268" h="1062038">
                    <a:moveTo>
                      <a:pt x="129540" y="1025843"/>
                    </a:moveTo>
                    <a:cubicBezTo>
                      <a:pt x="194310" y="991553"/>
                      <a:pt x="198199" y="980679"/>
                      <a:pt x="299085" y="888683"/>
                    </a:cubicBezTo>
                    <a:cubicBezTo>
                      <a:pt x="399971" y="796687"/>
                      <a:pt x="593884" y="612934"/>
                      <a:pt x="734854" y="473869"/>
                    </a:cubicBezTo>
                    <a:cubicBezTo>
                      <a:pt x="844391" y="366236"/>
                      <a:pt x="942023" y="256223"/>
                      <a:pt x="1051560" y="148590"/>
                    </a:cubicBezTo>
                    <a:cubicBezTo>
                      <a:pt x="1074420" y="126683"/>
                      <a:pt x="1097280" y="102870"/>
                      <a:pt x="1106805" y="73343"/>
                    </a:cubicBezTo>
                    <a:cubicBezTo>
                      <a:pt x="1114425" y="47625"/>
                      <a:pt x="1109663" y="16193"/>
                      <a:pt x="1090613" y="0"/>
                    </a:cubicBezTo>
                    <a:cubicBezTo>
                      <a:pt x="1031558" y="28575"/>
                      <a:pt x="951548" y="85725"/>
                      <a:pt x="887730" y="137160"/>
                    </a:cubicBezTo>
                    <a:cubicBezTo>
                      <a:pt x="850583" y="167640"/>
                      <a:pt x="779145" y="237173"/>
                      <a:pt x="695325" y="321945"/>
                    </a:cubicBezTo>
                    <a:cubicBezTo>
                      <a:pt x="604838" y="413385"/>
                      <a:pt x="501015" y="521970"/>
                      <a:pt x="414338" y="613410"/>
                    </a:cubicBezTo>
                    <a:cubicBezTo>
                      <a:pt x="361950" y="668655"/>
                      <a:pt x="315278" y="717233"/>
                      <a:pt x="280988" y="752475"/>
                    </a:cubicBezTo>
                    <a:cubicBezTo>
                      <a:pt x="154305" y="883920"/>
                      <a:pt x="73342" y="969645"/>
                      <a:pt x="0" y="1062038"/>
                    </a:cubicBezTo>
                    <a:cubicBezTo>
                      <a:pt x="45720" y="1060133"/>
                      <a:pt x="90488" y="1046798"/>
                      <a:pt x="129540" y="10258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FE40283-0FB8-4B36-9ED8-12BBC7981862}"/>
                  </a:ext>
                </a:extLst>
              </p:cNvPr>
              <p:cNvSpPr/>
              <p:nvPr/>
            </p:nvSpPr>
            <p:spPr>
              <a:xfrm>
                <a:off x="6062662" y="3228975"/>
                <a:ext cx="152400" cy="190500"/>
              </a:xfrm>
              <a:custGeom>
                <a:avLst/>
                <a:gdLst>
                  <a:gd name="connsiteX0" fmla="*/ 140017 w 152400"/>
                  <a:gd name="connsiteY0" fmla="*/ 0 h 190500"/>
                  <a:gd name="connsiteX1" fmla="*/ 153353 w 152400"/>
                  <a:gd name="connsiteY1" fmla="*/ 5715 h 190500"/>
                  <a:gd name="connsiteX2" fmla="*/ 121920 w 152400"/>
                  <a:gd name="connsiteY2" fmla="*/ 48577 h 190500"/>
                  <a:gd name="connsiteX3" fmla="*/ 8572 w 152400"/>
                  <a:gd name="connsiteY3" fmla="*/ 191453 h 190500"/>
                  <a:gd name="connsiteX4" fmla="*/ 0 w 152400"/>
                  <a:gd name="connsiteY4" fmla="*/ 191453 h 190500"/>
                  <a:gd name="connsiteX5" fmla="*/ 140017 w 152400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90500">
                    <a:moveTo>
                      <a:pt x="140017" y="0"/>
                    </a:moveTo>
                    <a:cubicBezTo>
                      <a:pt x="147638" y="1905"/>
                      <a:pt x="152400" y="2858"/>
                      <a:pt x="153353" y="5715"/>
                    </a:cubicBezTo>
                    <a:cubicBezTo>
                      <a:pt x="155258" y="15240"/>
                      <a:pt x="140970" y="25717"/>
                      <a:pt x="121920" y="48577"/>
                    </a:cubicBezTo>
                    <a:cubicBezTo>
                      <a:pt x="102870" y="71438"/>
                      <a:pt x="12383" y="186690"/>
                      <a:pt x="8572" y="191453"/>
                    </a:cubicBezTo>
                    <a:cubicBezTo>
                      <a:pt x="6667" y="194310"/>
                      <a:pt x="3810" y="194310"/>
                      <a:pt x="0" y="191453"/>
                    </a:cubicBezTo>
                    <a:cubicBezTo>
                      <a:pt x="48578" y="126683"/>
                      <a:pt x="94297" y="60008"/>
                      <a:pt x="140017" y="0"/>
                    </a:cubicBezTo>
                    <a:close/>
                  </a:path>
                </a:pathLst>
              </a:custGeom>
              <a:solidFill>
                <a:srgbClr val="EBEE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FF8167D-1895-4C38-953B-C32A85568609}"/>
                  </a:ext>
                </a:extLst>
              </p:cNvPr>
              <p:cNvSpPr/>
              <p:nvPr/>
            </p:nvSpPr>
            <p:spPr>
              <a:xfrm>
                <a:off x="6535102" y="2417444"/>
                <a:ext cx="95250" cy="28575"/>
              </a:xfrm>
              <a:custGeom>
                <a:avLst/>
                <a:gdLst>
                  <a:gd name="connsiteX0" fmla="*/ 34290 w 95250"/>
                  <a:gd name="connsiteY0" fmla="*/ 11430 h 28575"/>
                  <a:gd name="connsiteX1" fmla="*/ 23813 w 95250"/>
                  <a:gd name="connsiteY1" fmla="*/ 0 h 28575"/>
                  <a:gd name="connsiteX2" fmla="*/ 0 w 95250"/>
                  <a:gd name="connsiteY2" fmla="*/ 31432 h 28575"/>
                  <a:gd name="connsiteX3" fmla="*/ 89535 w 95250"/>
                  <a:gd name="connsiteY3" fmla="*/ 32385 h 28575"/>
                  <a:gd name="connsiteX4" fmla="*/ 102870 w 95250"/>
                  <a:gd name="connsiteY4" fmla="*/ 13335 h 28575"/>
                  <a:gd name="connsiteX5" fmla="*/ 51435 w 95250"/>
                  <a:gd name="connsiteY5" fmla="*/ 16193 h 28575"/>
                  <a:gd name="connsiteX6" fmla="*/ 34290 w 95250"/>
                  <a:gd name="connsiteY6" fmla="*/ 114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8575">
                    <a:moveTo>
                      <a:pt x="34290" y="11430"/>
                    </a:moveTo>
                    <a:cubicBezTo>
                      <a:pt x="29527" y="8573"/>
                      <a:pt x="25717" y="4763"/>
                      <a:pt x="23813" y="0"/>
                    </a:cubicBezTo>
                    <a:cubicBezTo>
                      <a:pt x="12382" y="14288"/>
                      <a:pt x="3810" y="26670"/>
                      <a:pt x="0" y="31432"/>
                    </a:cubicBezTo>
                    <a:cubicBezTo>
                      <a:pt x="32385" y="31432"/>
                      <a:pt x="61913" y="32385"/>
                      <a:pt x="89535" y="32385"/>
                    </a:cubicBezTo>
                    <a:cubicBezTo>
                      <a:pt x="90488" y="30480"/>
                      <a:pt x="96202" y="23813"/>
                      <a:pt x="102870" y="13335"/>
                    </a:cubicBezTo>
                    <a:cubicBezTo>
                      <a:pt x="85725" y="17145"/>
                      <a:pt x="68580" y="18098"/>
                      <a:pt x="51435" y="16193"/>
                    </a:cubicBezTo>
                    <a:cubicBezTo>
                      <a:pt x="45720" y="16193"/>
                      <a:pt x="39052" y="14288"/>
                      <a:pt x="34290" y="1143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0C12686-EF3C-458B-96EC-80A245B94B94}"/>
                  </a:ext>
                </a:extLst>
              </p:cNvPr>
              <p:cNvSpPr/>
              <p:nvPr/>
            </p:nvSpPr>
            <p:spPr>
              <a:xfrm>
                <a:off x="6558915" y="2311996"/>
                <a:ext cx="123825" cy="114300"/>
              </a:xfrm>
              <a:custGeom>
                <a:avLst/>
                <a:gdLst>
                  <a:gd name="connsiteX0" fmla="*/ 116205 w 123825"/>
                  <a:gd name="connsiteY0" fmla="*/ 14009 h 114300"/>
                  <a:gd name="connsiteX1" fmla="*/ 77152 w 123825"/>
                  <a:gd name="connsiteY1" fmla="*/ 2579 h 114300"/>
                  <a:gd name="connsiteX2" fmla="*/ 0 w 123825"/>
                  <a:gd name="connsiteY2" fmla="*/ 105449 h 114300"/>
                  <a:gd name="connsiteX3" fmla="*/ 10477 w 123825"/>
                  <a:gd name="connsiteY3" fmla="*/ 116879 h 114300"/>
                  <a:gd name="connsiteX4" fmla="*/ 28575 w 123825"/>
                  <a:gd name="connsiteY4" fmla="*/ 121641 h 114300"/>
                  <a:gd name="connsiteX5" fmla="*/ 80010 w 123825"/>
                  <a:gd name="connsiteY5" fmla="*/ 118784 h 114300"/>
                  <a:gd name="connsiteX6" fmla="*/ 129540 w 123825"/>
                  <a:gd name="connsiteY6" fmla="*/ 48299 h 114300"/>
                  <a:gd name="connsiteX7" fmla="*/ 116205 w 123825"/>
                  <a:gd name="connsiteY7" fmla="*/ 1400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14300">
                    <a:moveTo>
                      <a:pt x="116205" y="14009"/>
                    </a:moveTo>
                    <a:cubicBezTo>
                      <a:pt x="96202" y="-3136"/>
                      <a:pt x="80963" y="-1231"/>
                      <a:pt x="77152" y="2579"/>
                    </a:cubicBezTo>
                    <a:cubicBezTo>
                      <a:pt x="74295" y="5436"/>
                      <a:pt x="29527" y="66396"/>
                      <a:pt x="0" y="105449"/>
                    </a:cubicBezTo>
                    <a:cubicBezTo>
                      <a:pt x="1905" y="110211"/>
                      <a:pt x="5715" y="114974"/>
                      <a:pt x="10477" y="116879"/>
                    </a:cubicBezTo>
                    <a:cubicBezTo>
                      <a:pt x="16192" y="119736"/>
                      <a:pt x="21907" y="121641"/>
                      <a:pt x="28575" y="121641"/>
                    </a:cubicBezTo>
                    <a:cubicBezTo>
                      <a:pt x="45720" y="123546"/>
                      <a:pt x="62865" y="122594"/>
                      <a:pt x="80010" y="118784"/>
                    </a:cubicBezTo>
                    <a:cubicBezTo>
                      <a:pt x="97155" y="94019"/>
                      <a:pt x="126682" y="52109"/>
                      <a:pt x="129540" y="48299"/>
                    </a:cubicBezTo>
                    <a:cubicBezTo>
                      <a:pt x="132397" y="43536"/>
                      <a:pt x="136207" y="31154"/>
                      <a:pt x="116205" y="140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0C82C2A-429C-415D-8E84-9D052C085AD7}"/>
                  </a:ext>
                </a:extLst>
              </p:cNvPr>
              <p:cNvSpPr/>
              <p:nvPr/>
            </p:nvSpPr>
            <p:spPr>
              <a:xfrm>
                <a:off x="6117907" y="3353514"/>
                <a:ext cx="180975" cy="371475"/>
              </a:xfrm>
              <a:custGeom>
                <a:avLst/>
                <a:gdLst>
                  <a:gd name="connsiteX0" fmla="*/ 182880 w 180975"/>
                  <a:gd name="connsiteY0" fmla="*/ 2143 h 371475"/>
                  <a:gd name="connsiteX1" fmla="*/ 162877 w 180975"/>
                  <a:gd name="connsiteY1" fmla="*/ 2143 h 371475"/>
                  <a:gd name="connsiteX2" fmla="*/ 145733 w 180975"/>
                  <a:gd name="connsiteY2" fmla="*/ 12621 h 371475"/>
                  <a:gd name="connsiteX3" fmla="*/ 10477 w 180975"/>
                  <a:gd name="connsiteY3" fmla="*/ 115491 h 371475"/>
                  <a:gd name="connsiteX4" fmla="*/ 0 w 180975"/>
                  <a:gd name="connsiteY4" fmla="*/ 125968 h 371475"/>
                  <a:gd name="connsiteX5" fmla="*/ 118110 w 180975"/>
                  <a:gd name="connsiteY5" fmla="*/ 373618 h 371475"/>
                  <a:gd name="connsiteX6" fmla="*/ 176213 w 180975"/>
                  <a:gd name="connsiteY6" fmla="*/ 330756 h 371475"/>
                  <a:gd name="connsiteX7" fmla="*/ 184785 w 180975"/>
                  <a:gd name="connsiteY7" fmla="*/ 4048 h 371475"/>
                  <a:gd name="connsiteX8" fmla="*/ 182880 w 180975"/>
                  <a:gd name="connsiteY8" fmla="*/ 2143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5" h="371475">
                    <a:moveTo>
                      <a:pt x="182880" y="2143"/>
                    </a:moveTo>
                    <a:cubicBezTo>
                      <a:pt x="177165" y="-714"/>
                      <a:pt x="169545" y="-714"/>
                      <a:pt x="162877" y="2143"/>
                    </a:cubicBezTo>
                    <a:cubicBezTo>
                      <a:pt x="156210" y="4048"/>
                      <a:pt x="150495" y="8811"/>
                      <a:pt x="145733" y="12621"/>
                    </a:cubicBezTo>
                    <a:cubicBezTo>
                      <a:pt x="100013" y="45958"/>
                      <a:pt x="55245" y="80248"/>
                      <a:pt x="10477" y="115491"/>
                    </a:cubicBezTo>
                    <a:cubicBezTo>
                      <a:pt x="6667" y="118348"/>
                      <a:pt x="2858" y="122158"/>
                      <a:pt x="0" y="125968"/>
                    </a:cubicBezTo>
                    <a:cubicBezTo>
                      <a:pt x="16192" y="158353"/>
                      <a:pt x="110490" y="368856"/>
                      <a:pt x="118110" y="373618"/>
                    </a:cubicBezTo>
                    <a:cubicBezTo>
                      <a:pt x="126683" y="378381"/>
                      <a:pt x="171450" y="343138"/>
                      <a:pt x="176213" y="330756"/>
                    </a:cubicBezTo>
                    <a:cubicBezTo>
                      <a:pt x="180022" y="321231"/>
                      <a:pt x="190500" y="102156"/>
                      <a:pt x="184785" y="4048"/>
                    </a:cubicBezTo>
                    <a:cubicBezTo>
                      <a:pt x="184785" y="3096"/>
                      <a:pt x="183833" y="3096"/>
                      <a:pt x="182880" y="2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5000D22-83DA-43E4-A4B2-70A0C4FD2525}"/>
                  </a:ext>
                </a:extLst>
              </p:cNvPr>
              <p:cNvSpPr/>
              <p:nvPr/>
            </p:nvSpPr>
            <p:spPr>
              <a:xfrm>
                <a:off x="6108382" y="3318510"/>
                <a:ext cx="190500" cy="152400"/>
              </a:xfrm>
              <a:custGeom>
                <a:avLst/>
                <a:gdLst>
                  <a:gd name="connsiteX0" fmla="*/ 181927 w 190500"/>
                  <a:gd name="connsiteY0" fmla="*/ 4763 h 152400"/>
                  <a:gd name="connsiteX1" fmla="*/ 0 w 190500"/>
                  <a:gd name="connsiteY1" fmla="*/ 146685 h 152400"/>
                  <a:gd name="connsiteX2" fmla="*/ 6667 w 190500"/>
                  <a:gd name="connsiteY2" fmla="*/ 158115 h 152400"/>
                  <a:gd name="connsiteX3" fmla="*/ 8572 w 190500"/>
                  <a:gd name="connsiteY3" fmla="*/ 161925 h 152400"/>
                  <a:gd name="connsiteX4" fmla="*/ 19050 w 190500"/>
                  <a:gd name="connsiteY4" fmla="*/ 151448 h 152400"/>
                  <a:gd name="connsiteX5" fmla="*/ 154305 w 190500"/>
                  <a:gd name="connsiteY5" fmla="*/ 48577 h 152400"/>
                  <a:gd name="connsiteX6" fmla="*/ 171450 w 190500"/>
                  <a:gd name="connsiteY6" fmla="*/ 38100 h 152400"/>
                  <a:gd name="connsiteX7" fmla="*/ 191452 w 190500"/>
                  <a:gd name="connsiteY7" fmla="*/ 38100 h 152400"/>
                  <a:gd name="connsiteX8" fmla="*/ 194310 w 190500"/>
                  <a:gd name="connsiteY8" fmla="*/ 40005 h 152400"/>
                  <a:gd name="connsiteX9" fmla="*/ 189547 w 190500"/>
                  <a:gd name="connsiteY9" fmla="*/ 0 h 152400"/>
                  <a:gd name="connsiteX10" fmla="*/ 181927 w 190500"/>
                  <a:gd name="connsiteY10" fmla="*/ 476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152400">
                    <a:moveTo>
                      <a:pt x="181927" y="4763"/>
                    </a:moveTo>
                    <a:cubicBezTo>
                      <a:pt x="181927" y="4763"/>
                      <a:pt x="90488" y="73343"/>
                      <a:pt x="0" y="146685"/>
                    </a:cubicBezTo>
                    <a:cubicBezTo>
                      <a:pt x="1905" y="149543"/>
                      <a:pt x="3810" y="153352"/>
                      <a:pt x="6667" y="158115"/>
                    </a:cubicBezTo>
                    <a:cubicBezTo>
                      <a:pt x="6667" y="159068"/>
                      <a:pt x="7620" y="160020"/>
                      <a:pt x="8572" y="161925"/>
                    </a:cubicBezTo>
                    <a:cubicBezTo>
                      <a:pt x="11430" y="158115"/>
                      <a:pt x="15240" y="154305"/>
                      <a:pt x="19050" y="151448"/>
                    </a:cubicBezTo>
                    <a:cubicBezTo>
                      <a:pt x="62865" y="116205"/>
                      <a:pt x="108585" y="81915"/>
                      <a:pt x="154305" y="48577"/>
                    </a:cubicBezTo>
                    <a:cubicBezTo>
                      <a:pt x="160020" y="44768"/>
                      <a:pt x="165735" y="40957"/>
                      <a:pt x="171450" y="38100"/>
                    </a:cubicBezTo>
                    <a:cubicBezTo>
                      <a:pt x="178117" y="36195"/>
                      <a:pt x="184785" y="35243"/>
                      <a:pt x="191452" y="38100"/>
                    </a:cubicBezTo>
                    <a:cubicBezTo>
                      <a:pt x="192405" y="38100"/>
                      <a:pt x="193358" y="39052"/>
                      <a:pt x="194310" y="40005"/>
                    </a:cubicBezTo>
                    <a:cubicBezTo>
                      <a:pt x="193358" y="21907"/>
                      <a:pt x="191452" y="8573"/>
                      <a:pt x="189547" y="0"/>
                    </a:cubicBezTo>
                    <a:cubicBezTo>
                      <a:pt x="187642" y="952"/>
                      <a:pt x="184785" y="2857"/>
                      <a:pt x="181927" y="47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43" y="1519604"/>
            <a:ext cx="1924512" cy="153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0104" y="3510363"/>
            <a:ext cx="4503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Sistema Regional de Cooperación para la Vigilancia de la Seguridad Operacional</a:t>
            </a:r>
          </a:p>
        </p:txBody>
      </p:sp>
    </p:spTree>
    <p:extLst>
      <p:ext uri="{BB962C8B-B14F-4D97-AF65-F5344CB8AC3E}">
        <p14:creationId xmlns:p14="http://schemas.microsoft.com/office/powerpoint/2010/main" val="9771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1000" decel="59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2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F01D2D-BE1D-F077-3A28-2170124B4672}"/>
              </a:ext>
            </a:extLst>
          </p:cNvPr>
          <p:cNvSpPr txBox="1"/>
          <p:nvPr/>
        </p:nvSpPr>
        <p:spPr>
          <a:xfrm>
            <a:off x="1361167" y="279982"/>
            <a:ext cx="6499465" cy="138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spc="-150" dirty="0">
                <a:solidFill>
                  <a:schemeClr val="accent1"/>
                </a:solidFill>
                <a:latin typeface="Work Sans ExtraBold" panose="00000900000000000000" pitchFamily="2" charset="0"/>
              </a:rPr>
              <a:t>Actividades de </a:t>
            </a:r>
          </a:p>
          <a:p>
            <a:pPr>
              <a:lnSpc>
                <a:spcPct val="70000"/>
              </a:lnSpc>
            </a:pPr>
            <a:r>
              <a:rPr lang="es-PE" sz="6000" spc="-150" dirty="0">
                <a:latin typeface="Work Sans ExtraBold" panose="00000900000000000000" pitchFamily="2" charset="0"/>
              </a:rPr>
              <a:t>Capacitación</a:t>
            </a:r>
            <a:endParaRPr lang="en-US" sz="6000" spc="-150" dirty="0">
              <a:latin typeface="Work Sans ExtraBold" panose="000009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D7383-7432-AD84-7280-1B16096C6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68" y="4863777"/>
            <a:ext cx="1568723" cy="128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468DF0-1F91-FAFE-804B-AFC519A4F1CF}"/>
              </a:ext>
            </a:extLst>
          </p:cNvPr>
          <p:cNvSpPr/>
          <p:nvPr/>
        </p:nvSpPr>
        <p:spPr>
          <a:xfrm>
            <a:off x="1621564" y="2230585"/>
            <a:ext cx="2949836" cy="1348313"/>
          </a:xfrm>
          <a:prstGeom prst="rect">
            <a:avLst/>
          </a:prstGeom>
          <a:solidFill>
            <a:srgbClr val="0365C0"/>
          </a:solidFill>
          <a:ln w="9525" cap="flat" cmpd="sng" algn="ctr">
            <a:noFill/>
            <a:prstDash val="solid"/>
          </a:ln>
          <a:effectLst/>
        </p:spPr>
        <p:txBody>
          <a:bodyPr lIns="90858" tIns="45429" rIns="90858" bIns="45429" rtlCol="0" anchor="ctr"/>
          <a:lstStyle/>
          <a:p>
            <a:pPr algn="ctr" defTabSz="454267">
              <a:defRPr/>
            </a:pPr>
            <a:r>
              <a:rPr lang="en-US" sz="1799" kern="0">
                <a:solidFill>
                  <a:prstClr val="white"/>
                </a:solidFill>
                <a:latin typeface="Calibri" panose="020F0502020204030204"/>
                <a:sym typeface="Helvetica Ligh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C96D2-A0A3-65E8-42AF-030CD89FD156}"/>
              </a:ext>
            </a:extLst>
          </p:cNvPr>
          <p:cNvSpPr txBox="1"/>
          <p:nvPr/>
        </p:nvSpPr>
        <p:spPr>
          <a:xfrm>
            <a:off x="1854357" y="2362113"/>
            <a:ext cx="2375405" cy="1137929"/>
          </a:xfrm>
          <a:prstGeom prst="rect">
            <a:avLst/>
          </a:prstGeom>
          <a:noFill/>
        </p:spPr>
        <p:txBody>
          <a:bodyPr wrap="square" lIns="90858" tIns="45429" rIns="90858" bIns="45429" rtlCol="0">
            <a:spAutoFit/>
          </a:bodyPr>
          <a:lstStyle/>
          <a:p>
            <a:pPr algn="ctr" defTabSz="454267"/>
            <a:r>
              <a:rPr lang="es-PE" sz="2399" b="1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Actividades de capacitación</a:t>
            </a:r>
          </a:p>
          <a:p>
            <a:pPr algn="ctr" defTabSz="454267"/>
            <a:r>
              <a:rPr lang="es-PE" sz="2000" b="1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Últimos 10 años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F1C2F-CE26-AD06-7A9B-413FD1DAFDA8}"/>
              </a:ext>
            </a:extLst>
          </p:cNvPr>
          <p:cNvSpPr/>
          <p:nvPr/>
        </p:nvSpPr>
        <p:spPr>
          <a:xfrm>
            <a:off x="4618638" y="2230579"/>
            <a:ext cx="1432085" cy="3901943"/>
          </a:xfrm>
          <a:prstGeom prst="rect">
            <a:avLst/>
          </a:prstGeom>
          <a:solidFill>
            <a:srgbClr val="0365C0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0858" tIns="45429" rIns="90858" bIns="45429" rtlCol="0" anchor="ctr"/>
          <a:lstStyle/>
          <a:p>
            <a:pPr algn="ctr" defTabSz="454267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4D799-3D35-18CE-A099-4F1508D8661C}"/>
              </a:ext>
            </a:extLst>
          </p:cNvPr>
          <p:cNvSpPr/>
          <p:nvPr/>
        </p:nvSpPr>
        <p:spPr>
          <a:xfrm>
            <a:off x="6122580" y="2230579"/>
            <a:ext cx="1432085" cy="3901943"/>
          </a:xfrm>
          <a:prstGeom prst="rect">
            <a:avLst/>
          </a:prstGeom>
          <a:solidFill>
            <a:srgbClr val="2B84D3"/>
          </a:solidFill>
          <a:ln w="9525" cap="flat" cmpd="sng" algn="ctr">
            <a:noFill/>
            <a:prstDash val="solid"/>
          </a:ln>
          <a:effectLst/>
        </p:spPr>
        <p:txBody>
          <a:bodyPr lIns="90858" tIns="45429" rIns="90858" bIns="45429" rtlCol="0" anchor="ctr"/>
          <a:lstStyle/>
          <a:p>
            <a:pPr algn="ctr" defTabSz="454267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9928EC-DF09-EB38-B32B-1C57EDAB3887}"/>
              </a:ext>
            </a:extLst>
          </p:cNvPr>
          <p:cNvSpPr/>
          <p:nvPr/>
        </p:nvSpPr>
        <p:spPr>
          <a:xfrm>
            <a:off x="7602723" y="2230579"/>
            <a:ext cx="1432085" cy="3901943"/>
          </a:xfrm>
          <a:prstGeom prst="rect">
            <a:avLst/>
          </a:prstGeom>
          <a:solidFill>
            <a:srgbClr val="0365C0"/>
          </a:solidFill>
          <a:ln w="9525" cap="flat" cmpd="sng" algn="ctr">
            <a:noFill/>
            <a:prstDash val="solid"/>
          </a:ln>
          <a:effectLst/>
        </p:spPr>
        <p:txBody>
          <a:bodyPr lIns="90858" tIns="45429" rIns="90858" bIns="45429" rtlCol="0" anchor="ctr"/>
          <a:lstStyle/>
          <a:p>
            <a:pPr algn="ctr" defTabSz="454267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D3579C-34D1-D5E7-827C-E6CBFDBE4C4B}"/>
              </a:ext>
            </a:extLst>
          </p:cNvPr>
          <p:cNvSpPr/>
          <p:nvPr/>
        </p:nvSpPr>
        <p:spPr>
          <a:xfrm>
            <a:off x="9103007" y="2243905"/>
            <a:ext cx="1432085" cy="3901943"/>
          </a:xfrm>
          <a:prstGeom prst="rect">
            <a:avLst/>
          </a:prstGeom>
          <a:solidFill>
            <a:srgbClr val="009999"/>
          </a:solidFill>
          <a:ln w="9525" cap="flat" cmpd="sng" algn="ctr">
            <a:noFill/>
            <a:prstDash val="solid"/>
          </a:ln>
          <a:effectLst/>
        </p:spPr>
        <p:txBody>
          <a:bodyPr lIns="90858" tIns="45429" rIns="90858" bIns="45429" rtlCol="0" anchor="ctr"/>
          <a:lstStyle/>
          <a:p>
            <a:pPr algn="ctr" defTabSz="454267">
              <a:defRPr/>
            </a:pPr>
            <a:endParaRPr lang="en-US" sz="1799" kern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23C13-66D7-09EF-2919-42C745C6B406}"/>
              </a:ext>
            </a:extLst>
          </p:cNvPr>
          <p:cNvSpPr txBox="1"/>
          <p:nvPr/>
        </p:nvSpPr>
        <p:spPr>
          <a:xfrm>
            <a:off x="4632541" y="4127769"/>
            <a:ext cx="1404276" cy="1384279"/>
          </a:xfrm>
          <a:prstGeom prst="rect">
            <a:avLst/>
          </a:prstGeom>
          <a:noFill/>
        </p:spPr>
        <p:txBody>
          <a:bodyPr wrap="square" lIns="90858" tIns="45429" rIns="90858" bIns="45429" rtlCol="0">
            <a:spAutoFit/>
          </a:bodyPr>
          <a:lstStyle/>
          <a:p>
            <a:pPr algn="ctr" defTabSz="454267"/>
            <a:r>
              <a:rPr lang="en-US" sz="2799" b="1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37</a:t>
            </a: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Cursos</a:t>
            </a: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a disposición de los Estados</a:t>
            </a: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__________</a:t>
            </a:r>
            <a:endParaRPr lang="en-US" sz="1799" dirty="0">
              <a:solidFill>
                <a:srgbClr val="FFFFFF"/>
              </a:solidFill>
              <a:latin typeface="WeblySleek UI Light"/>
              <a:cs typeface="WeblySleek UI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BC37A-9D21-AD18-D785-6E176AFE742D}"/>
              </a:ext>
            </a:extLst>
          </p:cNvPr>
          <p:cNvSpPr txBox="1"/>
          <p:nvPr/>
        </p:nvSpPr>
        <p:spPr>
          <a:xfrm>
            <a:off x="6149062" y="4155798"/>
            <a:ext cx="1379120" cy="1153574"/>
          </a:xfrm>
          <a:prstGeom prst="rect">
            <a:avLst/>
          </a:prstGeom>
          <a:noFill/>
        </p:spPr>
        <p:txBody>
          <a:bodyPr wrap="square" lIns="90858" tIns="45429" rIns="90858" bIns="45429" rtlCol="0">
            <a:spAutoFit/>
          </a:bodyPr>
          <a:lstStyle/>
          <a:p>
            <a:pPr algn="ctr" defTabSz="454267"/>
            <a:r>
              <a:rPr lang="es-PE" sz="2700" b="1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7,971</a:t>
            </a:r>
            <a:endParaRPr lang="en-US" sz="2700" b="1" dirty="0">
              <a:solidFill>
                <a:srgbClr val="FFFFFF"/>
              </a:solidFill>
              <a:latin typeface="WeblySleek UI Light"/>
              <a:cs typeface="WeblySleek UI Light"/>
              <a:sym typeface="Helvetica Light"/>
            </a:endParaRP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Participantes</a:t>
            </a: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capacitados</a:t>
            </a: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45A1A-3F57-D491-12C4-DEAE5AFA1697}"/>
              </a:ext>
            </a:extLst>
          </p:cNvPr>
          <p:cNvSpPr txBox="1"/>
          <p:nvPr/>
        </p:nvSpPr>
        <p:spPr>
          <a:xfrm>
            <a:off x="7626536" y="4117398"/>
            <a:ext cx="1411943" cy="1230262"/>
          </a:xfrm>
          <a:prstGeom prst="rect">
            <a:avLst/>
          </a:prstGeom>
          <a:noFill/>
        </p:spPr>
        <p:txBody>
          <a:bodyPr wrap="square" lIns="90858" tIns="45429" rIns="90858" bIns="45429" rtlCol="0">
            <a:spAutoFit/>
          </a:bodyPr>
          <a:lstStyle/>
          <a:p>
            <a:pPr algn="ctr" defTabSz="454267"/>
            <a:r>
              <a:rPr lang="en-US" sz="2799" b="1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12</a:t>
            </a:r>
            <a:r>
              <a:rPr lang="en-US" sz="1799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 Estados</a:t>
            </a:r>
          </a:p>
          <a:p>
            <a:pPr algn="ctr" defTabSz="454267"/>
            <a:endParaRPr lang="en-US" sz="1400" dirty="0">
              <a:solidFill>
                <a:srgbClr val="FFFFFF"/>
              </a:solidFill>
              <a:latin typeface="WeblySleek UI Light"/>
              <a:cs typeface="WeblySleek UI Light"/>
              <a:sym typeface="Helvetica Light"/>
            </a:endParaRP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0CFC8-AC96-A872-387B-17F05FECE572}"/>
              </a:ext>
            </a:extLst>
          </p:cNvPr>
          <p:cNvSpPr txBox="1"/>
          <p:nvPr/>
        </p:nvSpPr>
        <p:spPr>
          <a:xfrm>
            <a:off x="9111015" y="4194876"/>
            <a:ext cx="1432068" cy="1168835"/>
          </a:xfrm>
          <a:prstGeom prst="rect">
            <a:avLst/>
          </a:prstGeom>
          <a:noFill/>
        </p:spPr>
        <p:txBody>
          <a:bodyPr wrap="square" lIns="90858" tIns="45429" rIns="90858" bIns="45429" rtlCol="0">
            <a:spAutoFit/>
          </a:bodyPr>
          <a:lstStyle/>
          <a:p>
            <a:pPr algn="ctr" defTabSz="454267"/>
            <a:r>
              <a:rPr lang="en-US" sz="2599" b="1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36</a:t>
            </a:r>
          </a:p>
          <a:p>
            <a:pPr algn="ctr" defTabSz="454267"/>
            <a:r>
              <a:rPr lang="en-US" sz="14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Instructores </a:t>
            </a:r>
            <a:r>
              <a:rPr lang="en-US" sz="1400" dirty="0" err="1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multinacionales</a:t>
            </a:r>
            <a:endParaRPr lang="en-US" sz="1400" dirty="0">
              <a:solidFill>
                <a:srgbClr val="FFFFFF"/>
              </a:solidFill>
              <a:latin typeface="WeblySleek UI Light"/>
              <a:cs typeface="WeblySleek UI Light"/>
              <a:sym typeface="Helvetica Light"/>
            </a:endParaRPr>
          </a:p>
          <a:p>
            <a:pPr algn="ctr" defTabSz="454267"/>
            <a:r>
              <a:rPr lang="en-US" sz="1600" dirty="0">
                <a:solidFill>
                  <a:srgbClr val="FFFFFF"/>
                </a:solidFill>
                <a:latin typeface="WeblySleek UI Light"/>
                <a:cs typeface="WeblySleek UI Light"/>
                <a:sym typeface="Helvetica Light"/>
              </a:rPr>
              <a:t>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1B7CF-C4EE-E9A3-31B5-572EADC33CF8}"/>
              </a:ext>
            </a:extLst>
          </p:cNvPr>
          <p:cNvSpPr txBox="1"/>
          <p:nvPr/>
        </p:nvSpPr>
        <p:spPr>
          <a:xfrm>
            <a:off x="2054701" y="4013802"/>
            <a:ext cx="1899059" cy="738076"/>
          </a:xfrm>
          <a:prstGeom prst="rect">
            <a:avLst/>
          </a:prstGeom>
          <a:noFill/>
        </p:spPr>
        <p:txBody>
          <a:bodyPr wrap="square" lIns="90858" tIns="45429" rIns="90858" bIns="45429" rtlCol="0">
            <a:spAutoFit/>
          </a:bodyPr>
          <a:lstStyle/>
          <a:p>
            <a:pPr algn="ctr" defTabSz="454267"/>
            <a:r>
              <a:rPr lang="es-PE" sz="2100" dirty="0">
                <a:solidFill>
                  <a:srgbClr val="000000"/>
                </a:solidFill>
                <a:latin typeface="WeblySleek UI Light"/>
                <a:cs typeface="WeblySleek UI Light"/>
                <a:sym typeface="Helvetica Light"/>
              </a:rPr>
              <a:t>Desarrollo de competencias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7779B-832C-12EC-DE9C-7BD8879B1F8C}"/>
              </a:ext>
            </a:extLst>
          </p:cNvPr>
          <p:cNvGrpSpPr/>
          <p:nvPr/>
        </p:nvGrpSpPr>
        <p:grpSpPr>
          <a:xfrm>
            <a:off x="9446798" y="3126003"/>
            <a:ext cx="760502" cy="785778"/>
            <a:chOff x="3929063" y="725488"/>
            <a:chExt cx="422275" cy="382588"/>
          </a:xfrm>
          <a:solidFill>
            <a:srgbClr val="FFFFFF"/>
          </a:solidFill>
        </p:grpSpPr>
        <p:sp>
          <p:nvSpPr>
            <p:cNvPr id="16" name="Freeform 339">
              <a:extLst>
                <a:ext uri="{FF2B5EF4-FFF2-40B4-BE49-F238E27FC236}">
                  <a16:creationId xmlns:a16="http://schemas.microsoft.com/office/drawing/2014/main" id="{08CE690B-B8B4-A6B8-51D1-ED2CD7D4D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63" y="744538"/>
              <a:ext cx="422275" cy="363538"/>
            </a:xfrm>
            <a:custGeom>
              <a:avLst/>
              <a:gdLst/>
              <a:ahLst/>
              <a:cxnLst>
                <a:cxn ang="0">
                  <a:pos x="119" y="27"/>
                </a:cxn>
                <a:cxn ang="0">
                  <a:pos x="146" y="63"/>
                </a:cxn>
                <a:cxn ang="0">
                  <a:pos x="152" y="69"/>
                </a:cxn>
                <a:cxn ang="0">
                  <a:pos x="209" y="45"/>
                </a:cxn>
                <a:cxn ang="0">
                  <a:pos x="153" y="73"/>
                </a:cxn>
                <a:cxn ang="0">
                  <a:pos x="149" y="79"/>
                </a:cxn>
                <a:cxn ang="0">
                  <a:pos x="141" y="81"/>
                </a:cxn>
                <a:cxn ang="0">
                  <a:pos x="119" y="124"/>
                </a:cxn>
                <a:cxn ang="0">
                  <a:pos x="251" y="127"/>
                </a:cxn>
                <a:cxn ang="0">
                  <a:pos x="258" y="123"/>
                </a:cxn>
                <a:cxn ang="0">
                  <a:pos x="258" y="30"/>
                </a:cxn>
                <a:cxn ang="0">
                  <a:pos x="253" y="24"/>
                </a:cxn>
                <a:cxn ang="0">
                  <a:pos x="191" y="1"/>
                </a:cxn>
                <a:cxn ang="0">
                  <a:pos x="193" y="17"/>
                </a:cxn>
                <a:cxn ang="0">
                  <a:pos x="261" y="20"/>
                </a:cxn>
                <a:cxn ang="0">
                  <a:pos x="266" y="32"/>
                </a:cxn>
                <a:cxn ang="0">
                  <a:pos x="262" y="129"/>
                </a:cxn>
                <a:cxn ang="0">
                  <a:pos x="251" y="134"/>
                </a:cxn>
                <a:cxn ang="0">
                  <a:pos x="247" y="226"/>
                </a:cxn>
                <a:cxn ang="0">
                  <a:pos x="242" y="229"/>
                </a:cxn>
                <a:cxn ang="0">
                  <a:pos x="237" y="225"/>
                </a:cxn>
                <a:cxn ang="0">
                  <a:pos x="193" y="201"/>
                </a:cxn>
                <a:cxn ang="0">
                  <a:pos x="186" y="204"/>
                </a:cxn>
                <a:cxn ang="0">
                  <a:pos x="182" y="199"/>
                </a:cxn>
                <a:cxn ang="0">
                  <a:pos x="137" y="228"/>
                </a:cxn>
                <a:cxn ang="0">
                  <a:pos x="132" y="229"/>
                </a:cxn>
                <a:cxn ang="0">
                  <a:pos x="127" y="224"/>
                </a:cxn>
                <a:cxn ang="0">
                  <a:pos x="119" y="134"/>
                </a:cxn>
                <a:cxn ang="0">
                  <a:pos x="110" y="125"/>
                </a:cxn>
                <a:cxn ang="0">
                  <a:pos x="96" y="66"/>
                </a:cxn>
                <a:cxn ang="0">
                  <a:pos x="95" y="66"/>
                </a:cxn>
                <a:cxn ang="0">
                  <a:pos x="87" y="63"/>
                </a:cxn>
                <a:cxn ang="0">
                  <a:pos x="94" y="223"/>
                </a:cxn>
                <a:cxn ang="0">
                  <a:pos x="85" y="229"/>
                </a:cxn>
                <a:cxn ang="0">
                  <a:pos x="78" y="227"/>
                </a:cxn>
                <a:cxn ang="0">
                  <a:pos x="73" y="219"/>
                </a:cxn>
                <a:cxn ang="0">
                  <a:pos x="59" y="137"/>
                </a:cxn>
                <a:cxn ang="0">
                  <a:pos x="48" y="224"/>
                </a:cxn>
                <a:cxn ang="0">
                  <a:pos x="39" y="229"/>
                </a:cxn>
                <a:cxn ang="0">
                  <a:pos x="32" y="226"/>
                </a:cxn>
                <a:cxn ang="0">
                  <a:pos x="28" y="217"/>
                </a:cxn>
                <a:cxn ang="0">
                  <a:pos x="18" y="125"/>
                </a:cxn>
                <a:cxn ang="0">
                  <a:pos x="13" y="132"/>
                </a:cxn>
                <a:cxn ang="0">
                  <a:pos x="5" y="132"/>
                </a:cxn>
                <a:cxn ang="0">
                  <a:pos x="0" y="125"/>
                </a:cxn>
                <a:cxn ang="0">
                  <a:pos x="15" y="55"/>
                </a:cxn>
                <a:cxn ang="0">
                  <a:pos x="18" y="51"/>
                </a:cxn>
                <a:cxn ang="0">
                  <a:pos x="21" y="49"/>
                </a:cxn>
                <a:cxn ang="0">
                  <a:pos x="24" y="48"/>
                </a:cxn>
                <a:cxn ang="0">
                  <a:pos x="35" y="44"/>
                </a:cxn>
                <a:cxn ang="0">
                  <a:pos x="51" y="41"/>
                </a:cxn>
                <a:cxn ang="0">
                  <a:pos x="54" y="93"/>
                </a:cxn>
                <a:cxn ang="0">
                  <a:pos x="65" y="41"/>
                </a:cxn>
                <a:cxn ang="0">
                  <a:pos x="81" y="43"/>
                </a:cxn>
                <a:cxn ang="0">
                  <a:pos x="95" y="46"/>
                </a:cxn>
                <a:cxn ang="0">
                  <a:pos x="102" y="48"/>
                </a:cxn>
                <a:cxn ang="0">
                  <a:pos x="111" y="24"/>
                </a:cxn>
                <a:cxn ang="0">
                  <a:pos x="122" y="17"/>
                </a:cxn>
                <a:cxn ang="0">
                  <a:pos x="183" y="3"/>
                </a:cxn>
              </a:cxnLst>
              <a:rect l="0" t="0" r="r" b="b"/>
              <a:pathLst>
                <a:path w="266" h="229">
                  <a:moveTo>
                    <a:pt x="124" y="24"/>
                  </a:moveTo>
                  <a:lnTo>
                    <a:pt x="123" y="24"/>
                  </a:lnTo>
                  <a:lnTo>
                    <a:pt x="121" y="25"/>
                  </a:lnTo>
                  <a:lnTo>
                    <a:pt x="120" y="26"/>
                  </a:lnTo>
                  <a:lnTo>
                    <a:pt x="119" y="27"/>
                  </a:lnTo>
                  <a:lnTo>
                    <a:pt x="118" y="28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53"/>
                  </a:lnTo>
                  <a:lnTo>
                    <a:pt x="146" y="63"/>
                  </a:lnTo>
                  <a:lnTo>
                    <a:pt x="148" y="64"/>
                  </a:lnTo>
                  <a:lnTo>
                    <a:pt x="149" y="65"/>
                  </a:lnTo>
                  <a:lnTo>
                    <a:pt x="151" y="66"/>
                  </a:lnTo>
                  <a:lnTo>
                    <a:pt x="151" y="67"/>
                  </a:lnTo>
                  <a:lnTo>
                    <a:pt x="152" y="69"/>
                  </a:lnTo>
                  <a:lnTo>
                    <a:pt x="207" y="44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9" y="44"/>
                  </a:lnTo>
                  <a:lnTo>
                    <a:pt x="209" y="45"/>
                  </a:lnTo>
                  <a:lnTo>
                    <a:pt x="210" y="46"/>
                  </a:lnTo>
                  <a:lnTo>
                    <a:pt x="209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52" y="75"/>
                  </a:lnTo>
                  <a:lnTo>
                    <a:pt x="151" y="77"/>
                  </a:lnTo>
                  <a:lnTo>
                    <a:pt x="150" y="78"/>
                  </a:lnTo>
                  <a:lnTo>
                    <a:pt x="149" y="79"/>
                  </a:lnTo>
                  <a:lnTo>
                    <a:pt x="147" y="80"/>
                  </a:lnTo>
                  <a:lnTo>
                    <a:pt x="145" y="81"/>
                  </a:lnTo>
                  <a:lnTo>
                    <a:pt x="143" y="81"/>
                  </a:lnTo>
                  <a:lnTo>
                    <a:pt x="142" y="81"/>
                  </a:lnTo>
                  <a:lnTo>
                    <a:pt x="141" y="81"/>
                  </a:lnTo>
                  <a:lnTo>
                    <a:pt x="117" y="73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18" y="123"/>
                  </a:lnTo>
                  <a:lnTo>
                    <a:pt x="119" y="124"/>
                  </a:lnTo>
                  <a:lnTo>
                    <a:pt x="120" y="126"/>
                  </a:lnTo>
                  <a:lnTo>
                    <a:pt x="121" y="126"/>
                  </a:lnTo>
                  <a:lnTo>
                    <a:pt x="123" y="127"/>
                  </a:lnTo>
                  <a:lnTo>
                    <a:pt x="124" y="127"/>
                  </a:lnTo>
                  <a:lnTo>
                    <a:pt x="251" y="127"/>
                  </a:lnTo>
                  <a:lnTo>
                    <a:pt x="253" y="127"/>
                  </a:lnTo>
                  <a:lnTo>
                    <a:pt x="254" y="126"/>
                  </a:lnTo>
                  <a:lnTo>
                    <a:pt x="256" y="126"/>
                  </a:lnTo>
                  <a:lnTo>
                    <a:pt x="257" y="124"/>
                  </a:lnTo>
                  <a:lnTo>
                    <a:pt x="258" y="123"/>
                  </a:lnTo>
                  <a:lnTo>
                    <a:pt x="258" y="121"/>
                  </a:lnTo>
                  <a:lnTo>
                    <a:pt x="259" y="120"/>
                  </a:lnTo>
                  <a:lnTo>
                    <a:pt x="259" y="120"/>
                  </a:lnTo>
                  <a:lnTo>
                    <a:pt x="259" y="32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7" y="27"/>
                  </a:lnTo>
                  <a:lnTo>
                    <a:pt x="256" y="26"/>
                  </a:lnTo>
                  <a:lnTo>
                    <a:pt x="254" y="25"/>
                  </a:lnTo>
                  <a:lnTo>
                    <a:pt x="253" y="24"/>
                  </a:lnTo>
                  <a:lnTo>
                    <a:pt x="251" y="24"/>
                  </a:lnTo>
                  <a:lnTo>
                    <a:pt x="124" y="24"/>
                  </a:lnTo>
                  <a:close/>
                  <a:moveTo>
                    <a:pt x="188" y="0"/>
                  </a:moveTo>
                  <a:lnTo>
                    <a:pt x="189" y="1"/>
                  </a:lnTo>
                  <a:lnTo>
                    <a:pt x="191" y="1"/>
                  </a:lnTo>
                  <a:lnTo>
                    <a:pt x="192" y="2"/>
                  </a:lnTo>
                  <a:lnTo>
                    <a:pt x="193" y="3"/>
                  </a:lnTo>
                  <a:lnTo>
                    <a:pt x="193" y="4"/>
                  </a:lnTo>
                  <a:lnTo>
                    <a:pt x="193" y="6"/>
                  </a:lnTo>
                  <a:lnTo>
                    <a:pt x="193" y="17"/>
                  </a:lnTo>
                  <a:lnTo>
                    <a:pt x="251" y="17"/>
                  </a:lnTo>
                  <a:lnTo>
                    <a:pt x="254" y="17"/>
                  </a:lnTo>
                  <a:lnTo>
                    <a:pt x="256" y="18"/>
                  </a:lnTo>
                  <a:lnTo>
                    <a:pt x="259" y="19"/>
                  </a:lnTo>
                  <a:lnTo>
                    <a:pt x="261" y="20"/>
                  </a:lnTo>
                  <a:lnTo>
                    <a:pt x="262" y="22"/>
                  </a:lnTo>
                  <a:lnTo>
                    <a:pt x="264" y="24"/>
                  </a:lnTo>
                  <a:lnTo>
                    <a:pt x="265" y="26"/>
                  </a:lnTo>
                  <a:lnTo>
                    <a:pt x="266" y="29"/>
                  </a:lnTo>
                  <a:lnTo>
                    <a:pt x="266" y="32"/>
                  </a:lnTo>
                  <a:lnTo>
                    <a:pt x="266" y="120"/>
                  </a:lnTo>
                  <a:lnTo>
                    <a:pt x="266" y="122"/>
                  </a:lnTo>
                  <a:lnTo>
                    <a:pt x="265" y="125"/>
                  </a:lnTo>
                  <a:lnTo>
                    <a:pt x="264" y="127"/>
                  </a:lnTo>
                  <a:lnTo>
                    <a:pt x="262" y="129"/>
                  </a:lnTo>
                  <a:lnTo>
                    <a:pt x="261" y="131"/>
                  </a:lnTo>
                  <a:lnTo>
                    <a:pt x="259" y="132"/>
                  </a:lnTo>
                  <a:lnTo>
                    <a:pt x="256" y="134"/>
                  </a:lnTo>
                  <a:lnTo>
                    <a:pt x="254" y="134"/>
                  </a:lnTo>
                  <a:lnTo>
                    <a:pt x="251" y="134"/>
                  </a:lnTo>
                  <a:lnTo>
                    <a:pt x="224" y="134"/>
                  </a:lnTo>
                  <a:lnTo>
                    <a:pt x="248" y="222"/>
                  </a:lnTo>
                  <a:lnTo>
                    <a:pt x="248" y="224"/>
                  </a:lnTo>
                  <a:lnTo>
                    <a:pt x="248" y="225"/>
                  </a:lnTo>
                  <a:lnTo>
                    <a:pt x="247" y="226"/>
                  </a:lnTo>
                  <a:lnTo>
                    <a:pt x="246" y="227"/>
                  </a:lnTo>
                  <a:lnTo>
                    <a:pt x="245" y="228"/>
                  </a:lnTo>
                  <a:lnTo>
                    <a:pt x="244" y="229"/>
                  </a:lnTo>
                  <a:lnTo>
                    <a:pt x="243" y="229"/>
                  </a:lnTo>
                  <a:lnTo>
                    <a:pt x="242" y="229"/>
                  </a:lnTo>
                  <a:lnTo>
                    <a:pt x="241" y="229"/>
                  </a:lnTo>
                  <a:lnTo>
                    <a:pt x="240" y="228"/>
                  </a:lnTo>
                  <a:lnTo>
                    <a:pt x="238" y="228"/>
                  </a:lnTo>
                  <a:lnTo>
                    <a:pt x="237" y="226"/>
                  </a:lnTo>
                  <a:lnTo>
                    <a:pt x="237" y="225"/>
                  </a:lnTo>
                  <a:lnTo>
                    <a:pt x="212" y="134"/>
                  </a:lnTo>
                  <a:lnTo>
                    <a:pt x="193" y="134"/>
                  </a:lnTo>
                  <a:lnTo>
                    <a:pt x="193" y="199"/>
                  </a:lnTo>
                  <a:lnTo>
                    <a:pt x="193" y="200"/>
                  </a:lnTo>
                  <a:lnTo>
                    <a:pt x="193" y="201"/>
                  </a:lnTo>
                  <a:lnTo>
                    <a:pt x="192" y="202"/>
                  </a:lnTo>
                  <a:lnTo>
                    <a:pt x="190" y="203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6" y="204"/>
                  </a:lnTo>
                  <a:lnTo>
                    <a:pt x="185" y="203"/>
                  </a:lnTo>
                  <a:lnTo>
                    <a:pt x="184" y="202"/>
                  </a:lnTo>
                  <a:lnTo>
                    <a:pt x="183" y="201"/>
                  </a:lnTo>
                  <a:lnTo>
                    <a:pt x="182" y="200"/>
                  </a:lnTo>
                  <a:lnTo>
                    <a:pt x="182" y="199"/>
                  </a:lnTo>
                  <a:lnTo>
                    <a:pt x="182" y="134"/>
                  </a:lnTo>
                  <a:lnTo>
                    <a:pt x="163" y="134"/>
                  </a:lnTo>
                  <a:lnTo>
                    <a:pt x="139" y="225"/>
                  </a:lnTo>
                  <a:lnTo>
                    <a:pt x="138" y="226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29"/>
                  </a:lnTo>
                  <a:lnTo>
                    <a:pt x="133" y="229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30" y="228"/>
                  </a:lnTo>
                  <a:lnTo>
                    <a:pt x="129" y="227"/>
                  </a:lnTo>
                  <a:lnTo>
                    <a:pt x="128" y="226"/>
                  </a:lnTo>
                  <a:lnTo>
                    <a:pt x="128" y="225"/>
                  </a:lnTo>
                  <a:lnTo>
                    <a:pt x="127" y="224"/>
                  </a:lnTo>
                  <a:lnTo>
                    <a:pt x="128" y="222"/>
                  </a:lnTo>
                  <a:lnTo>
                    <a:pt x="152" y="134"/>
                  </a:lnTo>
                  <a:lnTo>
                    <a:pt x="124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7" y="132"/>
                  </a:lnTo>
                  <a:lnTo>
                    <a:pt x="115" y="131"/>
                  </a:lnTo>
                  <a:lnTo>
                    <a:pt x="113" y="129"/>
                  </a:lnTo>
                  <a:lnTo>
                    <a:pt x="111" y="127"/>
                  </a:lnTo>
                  <a:lnTo>
                    <a:pt x="110" y="125"/>
                  </a:lnTo>
                  <a:lnTo>
                    <a:pt x="110" y="122"/>
                  </a:lnTo>
                  <a:lnTo>
                    <a:pt x="109" y="120"/>
                  </a:lnTo>
                  <a:lnTo>
                    <a:pt x="109" y="7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3" y="65"/>
                  </a:lnTo>
                  <a:lnTo>
                    <a:pt x="91" y="64"/>
                  </a:lnTo>
                  <a:lnTo>
                    <a:pt x="89" y="64"/>
                  </a:lnTo>
                  <a:lnTo>
                    <a:pt x="87" y="63"/>
                  </a:lnTo>
                  <a:lnTo>
                    <a:pt x="87" y="126"/>
                  </a:lnTo>
                  <a:lnTo>
                    <a:pt x="95" y="217"/>
                  </a:lnTo>
                  <a:lnTo>
                    <a:pt x="95" y="219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5"/>
                  </a:lnTo>
                  <a:lnTo>
                    <a:pt x="91" y="226"/>
                  </a:lnTo>
                  <a:lnTo>
                    <a:pt x="89" y="228"/>
                  </a:lnTo>
                  <a:lnTo>
                    <a:pt x="87" y="228"/>
                  </a:lnTo>
                  <a:lnTo>
                    <a:pt x="85" y="229"/>
                  </a:lnTo>
                  <a:lnTo>
                    <a:pt x="84" y="229"/>
                  </a:lnTo>
                  <a:lnTo>
                    <a:pt x="84" y="229"/>
                  </a:lnTo>
                  <a:lnTo>
                    <a:pt x="82" y="229"/>
                  </a:lnTo>
                  <a:lnTo>
                    <a:pt x="80" y="228"/>
                  </a:lnTo>
                  <a:lnTo>
                    <a:pt x="78" y="227"/>
                  </a:lnTo>
                  <a:lnTo>
                    <a:pt x="76" y="226"/>
                  </a:lnTo>
                  <a:lnTo>
                    <a:pt x="75" y="224"/>
                  </a:lnTo>
                  <a:lnTo>
                    <a:pt x="74" y="223"/>
                  </a:lnTo>
                  <a:lnTo>
                    <a:pt x="73" y="221"/>
                  </a:lnTo>
                  <a:lnTo>
                    <a:pt x="73" y="219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59" y="137"/>
                  </a:lnTo>
                  <a:lnTo>
                    <a:pt x="57" y="137"/>
                  </a:lnTo>
                  <a:lnTo>
                    <a:pt x="50" y="219"/>
                  </a:lnTo>
                  <a:lnTo>
                    <a:pt x="50" y="221"/>
                  </a:lnTo>
                  <a:lnTo>
                    <a:pt x="49" y="223"/>
                  </a:lnTo>
                  <a:lnTo>
                    <a:pt x="48" y="224"/>
                  </a:lnTo>
                  <a:lnTo>
                    <a:pt x="47" y="226"/>
                  </a:lnTo>
                  <a:lnTo>
                    <a:pt x="45" y="227"/>
                  </a:lnTo>
                  <a:lnTo>
                    <a:pt x="43" y="228"/>
                  </a:lnTo>
                  <a:lnTo>
                    <a:pt x="41" y="229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38" y="229"/>
                  </a:lnTo>
                  <a:lnTo>
                    <a:pt x="36" y="228"/>
                  </a:lnTo>
                  <a:lnTo>
                    <a:pt x="34" y="228"/>
                  </a:lnTo>
                  <a:lnTo>
                    <a:pt x="32" y="226"/>
                  </a:lnTo>
                  <a:lnTo>
                    <a:pt x="31" y="225"/>
                  </a:lnTo>
                  <a:lnTo>
                    <a:pt x="29" y="223"/>
                  </a:lnTo>
                  <a:lnTo>
                    <a:pt x="28" y="221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35" y="126"/>
                  </a:lnTo>
                  <a:lnTo>
                    <a:pt x="35" y="63"/>
                  </a:lnTo>
                  <a:lnTo>
                    <a:pt x="34" y="64"/>
                  </a:lnTo>
                  <a:lnTo>
                    <a:pt x="32" y="64"/>
                  </a:lnTo>
                  <a:lnTo>
                    <a:pt x="18" y="125"/>
                  </a:lnTo>
                  <a:lnTo>
                    <a:pt x="18" y="127"/>
                  </a:lnTo>
                  <a:lnTo>
                    <a:pt x="17" y="129"/>
                  </a:lnTo>
                  <a:lnTo>
                    <a:pt x="16" y="130"/>
                  </a:lnTo>
                  <a:lnTo>
                    <a:pt x="14" y="131"/>
                  </a:lnTo>
                  <a:lnTo>
                    <a:pt x="13" y="132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8" y="132"/>
                  </a:lnTo>
                  <a:lnTo>
                    <a:pt x="7" y="132"/>
                  </a:lnTo>
                  <a:lnTo>
                    <a:pt x="5" y="132"/>
                  </a:lnTo>
                  <a:lnTo>
                    <a:pt x="4" y="131"/>
                  </a:lnTo>
                  <a:lnTo>
                    <a:pt x="3" y="130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6" y="54"/>
                  </a:lnTo>
                  <a:lnTo>
                    <a:pt x="16" y="53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32" y="45"/>
                  </a:lnTo>
                  <a:lnTo>
                    <a:pt x="35" y="44"/>
                  </a:lnTo>
                  <a:lnTo>
                    <a:pt x="38" y="44"/>
                  </a:lnTo>
                  <a:lnTo>
                    <a:pt x="41" y="43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4" y="93"/>
                  </a:lnTo>
                  <a:lnTo>
                    <a:pt x="61" y="106"/>
                  </a:lnTo>
                  <a:lnTo>
                    <a:pt x="69" y="93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2" y="41"/>
                  </a:lnTo>
                  <a:lnTo>
                    <a:pt x="75" y="42"/>
                  </a:lnTo>
                  <a:lnTo>
                    <a:pt x="78" y="42"/>
                  </a:lnTo>
                  <a:lnTo>
                    <a:pt x="81" y="43"/>
                  </a:lnTo>
                  <a:lnTo>
                    <a:pt x="84" y="44"/>
                  </a:lnTo>
                  <a:lnTo>
                    <a:pt x="87" y="44"/>
                  </a:lnTo>
                  <a:lnTo>
                    <a:pt x="90" y="45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2" y="48"/>
                  </a:lnTo>
                  <a:lnTo>
                    <a:pt x="109" y="51"/>
                  </a:lnTo>
                  <a:lnTo>
                    <a:pt x="109" y="32"/>
                  </a:lnTo>
                  <a:lnTo>
                    <a:pt x="110" y="29"/>
                  </a:lnTo>
                  <a:lnTo>
                    <a:pt x="110" y="26"/>
                  </a:lnTo>
                  <a:lnTo>
                    <a:pt x="111" y="24"/>
                  </a:lnTo>
                  <a:lnTo>
                    <a:pt x="113" y="22"/>
                  </a:lnTo>
                  <a:lnTo>
                    <a:pt x="115" y="20"/>
                  </a:lnTo>
                  <a:lnTo>
                    <a:pt x="117" y="19"/>
                  </a:lnTo>
                  <a:lnTo>
                    <a:pt x="119" y="18"/>
                  </a:lnTo>
                  <a:lnTo>
                    <a:pt x="122" y="17"/>
                  </a:lnTo>
                  <a:lnTo>
                    <a:pt x="124" y="17"/>
                  </a:lnTo>
                  <a:lnTo>
                    <a:pt x="182" y="17"/>
                  </a:lnTo>
                  <a:lnTo>
                    <a:pt x="182" y="6"/>
                  </a:lnTo>
                  <a:lnTo>
                    <a:pt x="182" y="4"/>
                  </a:lnTo>
                  <a:lnTo>
                    <a:pt x="183" y="3"/>
                  </a:lnTo>
                  <a:lnTo>
                    <a:pt x="184" y="2"/>
                  </a:lnTo>
                  <a:lnTo>
                    <a:pt x="185" y="1"/>
                  </a:lnTo>
                  <a:lnTo>
                    <a:pt x="186" y="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7" name="Freeform 340">
              <a:extLst>
                <a:ext uri="{FF2B5EF4-FFF2-40B4-BE49-F238E27FC236}">
                  <a16:creationId xmlns:a16="http://schemas.microsoft.com/office/drawing/2014/main" id="{BA82AB8D-D8C7-D642-DC12-2CA08BC0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725488"/>
              <a:ext cx="74613" cy="809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3" y="2"/>
                </a:cxn>
                <a:cxn ang="0">
                  <a:pos x="36" y="3"/>
                </a:cxn>
                <a:cxn ang="0">
                  <a:pos x="39" y="5"/>
                </a:cxn>
                <a:cxn ang="0">
                  <a:pos x="41" y="8"/>
                </a:cxn>
                <a:cxn ang="0">
                  <a:pos x="43" y="10"/>
                </a:cxn>
                <a:cxn ang="0">
                  <a:pos x="45" y="13"/>
                </a:cxn>
                <a:cxn ang="0">
                  <a:pos x="46" y="16"/>
                </a:cxn>
                <a:cxn ang="0">
                  <a:pos x="47" y="20"/>
                </a:cxn>
                <a:cxn ang="0">
                  <a:pos x="47" y="23"/>
                </a:cxn>
                <a:cxn ang="0">
                  <a:pos x="47" y="26"/>
                </a:cxn>
                <a:cxn ang="0">
                  <a:pos x="46" y="29"/>
                </a:cxn>
                <a:cxn ang="0">
                  <a:pos x="45" y="32"/>
                </a:cxn>
                <a:cxn ang="0">
                  <a:pos x="44" y="35"/>
                </a:cxn>
                <a:cxn ang="0">
                  <a:pos x="43" y="38"/>
                </a:cxn>
                <a:cxn ang="0">
                  <a:pos x="41" y="40"/>
                </a:cxn>
                <a:cxn ang="0">
                  <a:pos x="39" y="43"/>
                </a:cxn>
                <a:cxn ang="0">
                  <a:pos x="37" y="45"/>
                </a:cxn>
                <a:cxn ang="0">
                  <a:pos x="35" y="47"/>
                </a:cxn>
                <a:cxn ang="0">
                  <a:pos x="32" y="49"/>
                </a:cxn>
                <a:cxn ang="0">
                  <a:pos x="29" y="50"/>
                </a:cxn>
                <a:cxn ang="0">
                  <a:pos x="26" y="50"/>
                </a:cxn>
                <a:cxn ang="0">
                  <a:pos x="23" y="51"/>
                </a:cxn>
                <a:cxn ang="0">
                  <a:pos x="21" y="50"/>
                </a:cxn>
                <a:cxn ang="0">
                  <a:pos x="18" y="50"/>
                </a:cxn>
                <a:cxn ang="0">
                  <a:pos x="15" y="49"/>
                </a:cxn>
                <a:cxn ang="0">
                  <a:pos x="12" y="47"/>
                </a:cxn>
                <a:cxn ang="0">
                  <a:pos x="10" y="45"/>
                </a:cxn>
                <a:cxn ang="0">
                  <a:pos x="8" y="43"/>
                </a:cxn>
                <a:cxn ang="0">
                  <a:pos x="6" y="40"/>
                </a:cxn>
                <a:cxn ang="0">
                  <a:pos x="4" y="38"/>
                </a:cxn>
                <a:cxn ang="0">
                  <a:pos x="3" y="35"/>
                </a:cxn>
                <a:cxn ang="0">
                  <a:pos x="2" y="32"/>
                </a:cxn>
                <a:cxn ang="0">
                  <a:pos x="1" y="29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2" y="13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5"/>
                </a:cxn>
                <a:cxn ang="0">
                  <a:pos x="11" y="3"/>
                </a:cxn>
                <a:cxn ang="0">
                  <a:pos x="14" y="2"/>
                </a:cxn>
                <a:cxn ang="0">
                  <a:pos x="17" y="1"/>
                </a:cxn>
                <a:cxn ang="0">
                  <a:pos x="20" y="0"/>
                </a:cxn>
                <a:cxn ang="0">
                  <a:pos x="23" y="0"/>
                </a:cxn>
              </a:cxnLst>
              <a:rect l="0" t="0" r="r" b="b"/>
              <a:pathLst>
                <a:path w="47" h="51">
                  <a:moveTo>
                    <a:pt x="23" y="0"/>
                  </a:moveTo>
                  <a:lnTo>
                    <a:pt x="27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20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6" y="29"/>
                  </a:lnTo>
                  <a:lnTo>
                    <a:pt x="45" y="32"/>
                  </a:lnTo>
                  <a:lnTo>
                    <a:pt x="44" y="35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39" y="43"/>
                  </a:lnTo>
                  <a:lnTo>
                    <a:pt x="37" y="45"/>
                  </a:lnTo>
                  <a:lnTo>
                    <a:pt x="35" y="47"/>
                  </a:lnTo>
                  <a:lnTo>
                    <a:pt x="32" y="49"/>
                  </a:lnTo>
                  <a:lnTo>
                    <a:pt x="29" y="50"/>
                  </a:lnTo>
                  <a:lnTo>
                    <a:pt x="26" y="50"/>
                  </a:lnTo>
                  <a:lnTo>
                    <a:pt x="23" y="51"/>
                  </a:lnTo>
                  <a:lnTo>
                    <a:pt x="21" y="50"/>
                  </a:lnTo>
                  <a:lnTo>
                    <a:pt x="18" y="50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10" y="45"/>
                  </a:lnTo>
                  <a:lnTo>
                    <a:pt x="8" y="43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8" name="Freeform 341">
              <a:extLst>
                <a:ext uri="{FF2B5EF4-FFF2-40B4-BE49-F238E27FC236}">
                  <a16:creationId xmlns:a16="http://schemas.microsoft.com/office/drawing/2014/main" id="{AD77B37E-C1BA-B30D-5461-CD1194FC6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888" y="849313"/>
              <a:ext cx="73025" cy="73025"/>
            </a:xfrm>
            <a:custGeom>
              <a:avLst/>
              <a:gdLst/>
              <a:ahLst/>
              <a:cxnLst>
                <a:cxn ang="0">
                  <a:pos x="21" y="11"/>
                </a:cxn>
                <a:cxn ang="0">
                  <a:pos x="16" y="12"/>
                </a:cxn>
                <a:cxn ang="0">
                  <a:pos x="13" y="15"/>
                </a:cxn>
                <a:cxn ang="0">
                  <a:pos x="11" y="19"/>
                </a:cxn>
                <a:cxn ang="0">
                  <a:pos x="10" y="23"/>
                </a:cxn>
                <a:cxn ang="0">
                  <a:pos x="11" y="28"/>
                </a:cxn>
                <a:cxn ang="0">
                  <a:pos x="14" y="31"/>
                </a:cxn>
                <a:cxn ang="0">
                  <a:pos x="17" y="34"/>
                </a:cxn>
                <a:cxn ang="0">
                  <a:pos x="21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3" y="31"/>
                </a:cxn>
                <a:cxn ang="0">
                  <a:pos x="35" y="27"/>
                </a:cxn>
                <a:cxn ang="0">
                  <a:pos x="36" y="23"/>
                </a:cxn>
                <a:cxn ang="0">
                  <a:pos x="35" y="18"/>
                </a:cxn>
                <a:cxn ang="0">
                  <a:pos x="33" y="14"/>
                </a:cxn>
                <a:cxn ang="0">
                  <a:pos x="29" y="12"/>
                </a:cxn>
                <a:cxn ang="0">
                  <a:pos x="25" y="10"/>
                </a:cxn>
                <a:cxn ang="0">
                  <a:pos x="25" y="0"/>
                </a:cxn>
                <a:cxn ang="0">
                  <a:pos x="31" y="6"/>
                </a:cxn>
                <a:cxn ang="0">
                  <a:pos x="35" y="9"/>
                </a:cxn>
                <a:cxn ang="0">
                  <a:pos x="41" y="8"/>
                </a:cxn>
                <a:cxn ang="0">
                  <a:pos x="41" y="16"/>
                </a:cxn>
                <a:cxn ang="0">
                  <a:pos x="42" y="21"/>
                </a:cxn>
                <a:cxn ang="0">
                  <a:pos x="46" y="25"/>
                </a:cxn>
                <a:cxn ang="0">
                  <a:pos x="40" y="30"/>
                </a:cxn>
                <a:cxn ang="0">
                  <a:pos x="38" y="35"/>
                </a:cxn>
                <a:cxn ang="0">
                  <a:pos x="38" y="40"/>
                </a:cxn>
                <a:cxn ang="0">
                  <a:pos x="30" y="40"/>
                </a:cxn>
                <a:cxn ang="0">
                  <a:pos x="25" y="41"/>
                </a:cxn>
                <a:cxn ang="0">
                  <a:pos x="22" y="46"/>
                </a:cxn>
                <a:cxn ang="0">
                  <a:pos x="16" y="40"/>
                </a:cxn>
                <a:cxn ang="0">
                  <a:pos x="11" y="37"/>
                </a:cxn>
                <a:cxn ang="0">
                  <a:pos x="6" y="38"/>
                </a:cxn>
                <a:cxn ang="0">
                  <a:pos x="6" y="30"/>
                </a:cxn>
                <a:cxn ang="0">
                  <a:pos x="5" y="25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9" y="11"/>
                </a:cxn>
                <a:cxn ang="0">
                  <a:pos x="8" y="6"/>
                </a:cxn>
                <a:cxn ang="0">
                  <a:pos x="17" y="6"/>
                </a:cxn>
                <a:cxn ang="0">
                  <a:pos x="21" y="4"/>
                </a:cxn>
                <a:cxn ang="0">
                  <a:pos x="25" y="0"/>
                </a:cxn>
              </a:cxnLst>
              <a:rect l="0" t="0" r="r" b="b"/>
              <a:pathLst>
                <a:path w="46" h="46">
                  <a:moveTo>
                    <a:pt x="23" y="10"/>
                  </a:moveTo>
                  <a:lnTo>
                    <a:pt x="21" y="11"/>
                  </a:lnTo>
                  <a:lnTo>
                    <a:pt x="19" y="11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2" y="30"/>
                  </a:lnTo>
                  <a:lnTo>
                    <a:pt x="14" y="31"/>
                  </a:lnTo>
                  <a:lnTo>
                    <a:pt x="15" y="33"/>
                  </a:lnTo>
                  <a:lnTo>
                    <a:pt x="17" y="34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5" y="10"/>
                  </a:lnTo>
                  <a:lnTo>
                    <a:pt x="23" y="10"/>
                  </a:lnTo>
                  <a:close/>
                  <a:moveTo>
                    <a:pt x="25" y="0"/>
                  </a:moveTo>
                  <a:lnTo>
                    <a:pt x="32" y="2"/>
                  </a:lnTo>
                  <a:lnTo>
                    <a:pt x="31" y="6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7" y="10"/>
                  </a:lnTo>
                  <a:lnTo>
                    <a:pt x="41" y="8"/>
                  </a:lnTo>
                  <a:lnTo>
                    <a:pt x="45" y="14"/>
                  </a:lnTo>
                  <a:lnTo>
                    <a:pt x="41" y="16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45" y="32"/>
                  </a:lnTo>
                  <a:lnTo>
                    <a:pt x="40" y="30"/>
                  </a:lnTo>
                  <a:lnTo>
                    <a:pt x="39" y="33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30" y="40"/>
                  </a:lnTo>
                  <a:lnTo>
                    <a:pt x="28" y="41"/>
                  </a:lnTo>
                  <a:lnTo>
                    <a:pt x="25" y="41"/>
                  </a:lnTo>
                  <a:lnTo>
                    <a:pt x="23" y="41"/>
                  </a:lnTo>
                  <a:lnTo>
                    <a:pt x="22" y="46"/>
                  </a:lnTo>
                  <a:lnTo>
                    <a:pt x="15" y="44"/>
                  </a:lnTo>
                  <a:lnTo>
                    <a:pt x="16" y="40"/>
                  </a:lnTo>
                  <a:lnTo>
                    <a:pt x="13" y="39"/>
                  </a:lnTo>
                  <a:lnTo>
                    <a:pt x="11" y="37"/>
                  </a:lnTo>
                  <a:lnTo>
                    <a:pt x="10" y="36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8" y="6"/>
                  </a:lnTo>
                  <a:lnTo>
                    <a:pt x="14" y="2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9" name="Freeform 342">
              <a:extLst>
                <a:ext uri="{FF2B5EF4-FFF2-40B4-BE49-F238E27FC236}">
                  <a16:creationId xmlns:a16="http://schemas.microsoft.com/office/drawing/2014/main" id="{A3F24140-05E3-369C-1EDB-53C0EB48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6" y="842963"/>
              <a:ext cx="57150" cy="57150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1"/>
                </a:cxn>
                <a:cxn ang="0">
                  <a:pos x="8" y="15"/>
                </a:cxn>
                <a:cxn ang="0">
                  <a:pos x="8" y="19"/>
                </a:cxn>
                <a:cxn ang="0">
                  <a:pos x="9" y="23"/>
                </a:cxn>
                <a:cxn ang="0">
                  <a:pos x="12" y="26"/>
                </a:cxn>
                <a:cxn ang="0">
                  <a:pos x="15" y="27"/>
                </a:cxn>
                <a:cxn ang="0">
                  <a:pos x="19" y="28"/>
                </a:cxn>
                <a:cxn ang="0">
                  <a:pos x="23" y="26"/>
                </a:cxn>
                <a:cxn ang="0">
                  <a:pos x="26" y="24"/>
                </a:cxn>
                <a:cxn ang="0">
                  <a:pos x="28" y="20"/>
                </a:cxn>
                <a:cxn ang="0">
                  <a:pos x="28" y="16"/>
                </a:cxn>
                <a:cxn ang="0">
                  <a:pos x="27" y="12"/>
                </a:cxn>
                <a:cxn ang="0">
                  <a:pos x="24" y="10"/>
                </a:cxn>
                <a:cxn ang="0">
                  <a:pos x="21" y="8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22" y="3"/>
                </a:cxn>
                <a:cxn ang="0">
                  <a:pos x="29" y="3"/>
                </a:cxn>
                <a:cxn ang="0">
                  <a:pos x="29" y="7"/>
                </a:cxn>
                <a:cxn ang="0">
                  <a:pos x="31" y="10"/>
                </a:cxn>
                <a:cxn ang="0">
                  <a:pos x="36" y="14"/>
                </a:cxn>
                <a:cxn ang="0">
                  <a:pos x="33" y="18"/>
                </a:cxn>
                <a:cxn ang="0">
                  <a:pos x="32" y="21"/>
                </a:cxn>
                <a:cxn ang="0">
                  <a:pos x="33" y="28"/>
                </a:cxn>
                <a:cxn ang="0">
                  <a:pos x="29" y="28"/>
                </a:cxn>
                <a:cxn ang="0">
                  <a:pos x="25" y="30"/>
                </a:cxn>
                <a:cxn ang="0">
                  <a:pos x="21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7" y="33"/>
                </a:cxn>
                <a:cxn ang="0">
                  <a:pos x="7" y="28"/>
                </a:cxn>
                <a:cxn ang="0">
                  <a:pos x="5" y="25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4" y="14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11" y="5"/>
                </a:cxn>
                <a:cxn ang="0">
                  <a:pos x="15" y="0"/>
                </a:cxn>
              </a:cxnLst>
              <a:rect l="0" t="0" r="r" b="b"/>
              <a:pathLst>
                <a:path w="36" h="36">
                  <a:moveTo>
                    <a:pt x="19" y="7"/>
                  </a:moveTo>
                  <a:lnTo>
                    <a:pt x="17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1" y="27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19" y="7"/>
                  </a:lnTo>
                  <a:close/>
                  <a:moveTo>
                    <a:pt x="15" y="0"/>
                  </a:moveTo>
                  <a:lnTo>
                    <a:pt x="16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6" y="23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7" y="34"/>
                  </a:lnTo>
                  <a:lnTo>
                    <a:pt x="21" y="36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20" name="Freeform 102">
            <a:extLst>
              <a:ext uri="{FF2B5EF4-FFF2-40B4-BE49-F238E27FC236}">
                <a16:creationId xmlns:a16="http://schemas.microsoft.com/office/drawing/2014/main" id="{1E3A4F91-CCCF-BBDE-BE71-C99442FA984D}"/>
              </a:ext>
            </a:extLst>
          </p:cNvPr>
          <p:cNvSpPr>
            <a:spLocks noEditPoints="1"/>
          </p:cNvSpPr>
          <p:nvPr/>
        </p:nvSpPr>
        <p:spPr bwMode="auto">
          <a:xfrm>
            <a:off x="6394514" y="3165130"/>
            <a:ext cx="812936" cy="651375"/>
          </a:xfrm>
          <a:custGeom>
            <a:avLst/>
            <a:gdLst>
              <a:gd name="T0" fmla="*/ 1359 w 3467"/>
              <a:gd name="T1" fmla="*/ 1687 h 2884"/>
              <a:gd name="T2" fmla="*/ 1099 w 3467"/>
              <a:gd name="T3" fmla="*/ 1793 h 2884"/>
              <a:gd name="T4" fmla="*/ 948 w 3467"/>
              <a:gd name="T5" fmla="*/ 1955 h 2884"/>
              <a:gd name="T6" fmla="*/ 1001 w 3467"/>
              <a:gd name="T7" fmla="*/ 2154 h 2884"/>
              <a:gd name="T8" fmla="*/ 1202 w 3467"/>
              <a:gd name="T9" fmla="*/ 2251 h 2884"/>
              <a:gd name="T10" fmla="*/ 1534 w 3467"/>
              <a:gd name="T11" fmla="*/ 2303 h 2884"/>
              <a:gd name="T12" fmla="*/ 1906 w 3467"/>
              <a:gd name="T13" fmla="*/ 2279 h 2884"/>
              <a:gd name="T14" fmla="*/ 2162 w 3467"/>
              <a:gd name="T15" fmla="*/ 2195 h 2884"/>
              <a:gd name="T16" fmla="*/ 2277 w 3467"/>
              <a:gd name="T17" fmla="*/ 2090 h 2884"/>
              <a:gd name="T18" fmla="*/ 2207 w 3467"/>
              <a:gd name="T19" fmla="*/ 1852 h 2884"/>
              <a:gd name="T20" fmla="*/ 1985 w 3467"/>
              <a:gd name="T21" fmla="*/ 1720 h 2884"/>
              <a:gd name="T22" fmla="*/ 1681 w 3467"/>
              <a:gd name="T23" fmla="*/ 1659 h 2884"/>
              <a:gd name="T24" fmla="*/ 1419 w 3467"/>
              <a:gd name="T25" fmla="*/ 1207 h 2884"/>
              <a:gd name="T26" fmla="*/ 1146 w 3467"/>
              <a:gd name="T27" fmla="*/ 1304 h 2884"/>
              <a:gd name="T28" fmla="*/ 979 w 3467"/>
              <a:gd name="T29" fmla="*/ 1462 h 2884"/>
              <a:gd name="T30" fmla="*/ 992 w 3467"/>
              <a:gd name="T31" fmla="*/ 1701 h 2884"/>
              <a:gd name="T32" fmla="*/ 1270 w 3467"/>
              <a:gd name="T33" fmla="*/ 1569 h 2884"/>
              <a:gd name="T34" fmla="*/ 1615 w 3467"/>
              <a:gd name="T35" fmla="*/ 1520 h 2884"/>
              <a:gd name="T36" fmla="*/ 1959 w 3467"/>
              <a:gd name="T37" fmla="*/ 1569 h 2884"/>
              <a:gd name="T38" fmla="*/ 2237 w 3467"/>
              <a:gd name="T39" fmla="*/ 1700 h 2884"/>
              <a:gd name="T40" fmla="*/ 2250 w 3467"/>
              <a:gd name="T41" fmla="*/ 1462 h 2884"/>
              <a:gd name="T42" fmla="*/ 2082 w 3467"/>
              <a:gd name="T43" fmla="*/ 1304 h 2884"/>
              <a:gd name="T44" fmla="*/ 1810 w 3467"/>
              <a:gd name="T45" fmla="*/ 1207 h 2884"/>
              <a:gd name="T46" fmla="*/ 184 w 3467"/>
              <a:gd name="T47" fmla="*/ 1185 h 2884"/>
              <a:gd name="T48" fmla="*/ 840 w 3467"/>
              <a:gd name="T49" fmla="*/ 1434 h 2884"/>
              <a:gd name="T50" fmla="*/ 1009 w 3467"/>
              <a:gd name="T51" fmla="*/ 1229 h 2884"/>
              <a:gd name="T52" fmla="*/ 1315 w 3467"/>
              <a:gd name="T53" fmla="*/ 1089 h 2884"/>
              <a:gd name="T54" fmla="*/ 1692 w 3467"/>
              <a:gd name="T55" fmla="*/ 1054 h 2884"/>
              <a:gd name="T56" fmla="*/ 2050 w 3467"/>
              <a:gd name="T57" fmla="*/ 1133 h 2884"/>
              <a:gd name="T58" fmla="*/ 2305 w 3467"/>
              <a:gd name="T59" fmla="*/ 1305 h 2884"/>
              <a:gd name="T60" fmla="*/ 2414 w 3467"/>
              <a:gd name="T61" fmla="*/ 1527 h 2884"/>
              <a:gd name="T62" fmla="*/ 1622 w 3467"/>
              <a:gd name="T63" fmla="*/ 0 h 2884"/>
              <a:gd name="T64" fmla="*/ 1656 w 3467"/>
              <a:gd name="T65" fmla="*/ 13 h 2884"/>
              <a:gd name="T66" fmla="*/ 3226 w 3467"/>
              <a:gd name="T67" fmla="*/ 1167 h 2884"/>
              <a:gd name="T68" fmla="*/ 3466 w 3467"/>
              <a:gd name="T69" fmla="*/ 2827 h 2884"/>
              <a:gd name="T70" fmla="*/ 3411 w 3467"/>
              <a:gd name="T71" fmla="*/ 2883 h 2884"/>
              <a:gd name="T72" fmla="*/ 3343 w 3467"/>
              <a:gd name="T73" fmla="*/ 2855 h 2884"/>
              <a:gd name="T74" fmla="*/ 3219 w 3467"/>
              <a:gd name="T75" fmla="*/ 2850 h 2884"/>
              <a:gd name="T76" fmla="*/ 3142 w 3467"/>
              <a:gd name="T77" fmla="*/ 2881 h 2884"/>
              <a:gd name="T78" fmla="*/ 3092 w 3467"/>
              <a:gd name="T79" fmla="*/ 2816 h 2884"/>
              <a:gd name="T80" fmla="*/ 2953 w 3467"/>
              <a:gd name="T81" fmla="*/ 2876 h 2884"/>
              <a:gd name="T82" fmla="*/ 2881 w 3467"/>
              <a:gd name="T83" fmla="*/ 2871 h 2884"/>
              <a:gd name="T84" fmla="*/ 2857 w 3467"/>
              <a:gd name="T85" fmla="*/ 2792 h 2884"/>
              <a:gd name="T86" fmla="*/ 2415 w 3467"/>
              <a:gd name="T87" fmla="*/ 2106 h 2884"/>
              <a:gd name="T88" fmla="*/ 2317 w 3467"/>
              <a:gd name="T89" fmla="*/ 2257 h 2884"/>
              <a:gd name="T90" fmla="*/ 2114 w 3467"/>
              <a:gd name="T91" fmla="*/ 2366 h 2884"/>
              <a:gd name="T92" fmla="*/ 1847 w 3467"/>
              <a:gd name="T93" fmla="*/ 2427 h 2884"/>
              <a:gd name="T94" fmla="*/ 1555 w 3467"/>
              <a:gd name="T95" fmla="*/ 2442 h 2884"/>
              <a:gd name="T96" fmla="*/ 1269 w 3467"/>
              <a:gd name="T97" fmla="*/ 2408 h 2884"/>
              <a:gd name="T98" fmla="*/ 1023 w 3467"/>
              <a:gd name="T99" fmla="*/ 2328 h 2884"/>
              <a:gd name="T100" fmla="*/ 858 w 3467"/>
              <a:gd name="T101" fmla="*/ 2202 h 2884"/>
              <a:gd name="T102" fmla="*/ 812 w 3467"/>
              <a:gd name="T103" fmla="*/ 1836 h 2884"/>
              <a:gd name="T104" fmla="*/ 0 w 3467"/>
              <a:gd name="T105" fmla="*/ 1183 h 2884"/>
              <a:gd name="T106" fmla="*/ 1575 w 3467"/>
              <a:gd name="T107" fmla="*/ 12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67" h="2884">
                <a:moveTo>
                  <a:pt x="1615" y="1657"/>
                </a:moveTo>
                <a:lnTo>
                  <a:pt x="1548" y="1659"/>
                </a:lnTo>
                <a:lnTo>
                  <a:pt x="1484" y="1664"/>
                </a:lnTo>
                <a:lnTo>
                  <a:pt x="1420" y="1674"/>
                </a:lnTo>
                <a:lnTo>
                  <a:pt x="1359" y="1687"/>
                </a:lnTo>
                <a:lnTo>
                  <a:pt x="1300" y="1702"/>
                </a:lnTo>
                <a:lnTo>
                  <a:pt x="1245" y="1720"/>
                </a:lnTo>
                <a:lnTo>
                  <a:pt x="1192" y="1742"/>
                </a:lnTo>
                <a:lnTo>
                  <a:pt x="1143" y="1767"/>
                </a:lnTo>
                <a:lnTo>
                  <a:pt x="1099" y="1793"/>
                </a:lnTo>
                <a:lnTo>
                  <a:pt x="1058" y="1822"/>
                </a:lnTo>
                <a:lnTo>
                  <a:pt x="1022" y="1852"/>
                </a:lnTo>
                <a:lnTo>
                  <a:pt x="991" y="1885"/>
                </a:lnTo>
                <a:lnTo>
                  <a:pt x="967" y="1920"/>
                </a:lnTo>
                <a:lnTo>
                  <a:pt x="948" y="1955"/>
                </a:lnTo>
                <a:lnTo>
                  <a:pt x="948" y="2070"/>
                </a:lnTo>
                <a:lnTo>
                  <a:pt x="951" y="2090"/>
                </a:lnTo>
                <a:lnTo>
                  <a:pt x="962" y="2112"/>
                </a:lnTo>
                <a:lnTo>
                  <a:pt x="978" y="2133"/>
                </a:lnTo>
                <a:lnTo>
                  <a:pt x="1001" y="2154"/>
                </a:lnTo>
                <a:lnTo>
                  <a:pt x="1029" y="2175"/>
                </a:lnTo>
                <a:lnTo>
                  <a:pt x="1064" y="2196"/>
                </a:lnTo>
                <a:lnTo>
                  <a:pt x="1104" y="2215"/>
                </a:lnTo>
                <a:lnTo>
                  <a:pt x="1150" y="2234"/>
                </a:lnTo>
                <a:lnTo>
                  <a:pt x="1202" y="2251"/>
                </a:lnTo>
                <a:lnTo>
                  <a:pt x="1258" y="2267"/>
                </a:lnTo>
                <a:lnTo>
                  <a:pt x="1319" y="2279"/>
                </a:lnTo>
                <a:lnTo>
                  <a:pt x="1387" y="2291"/>
                </a:lnTo>
                <a:lnTo>
                  <a:pt x="1457" y="2298"/>
                </a:lnTo>
                <a:lnTo>
                  <a:pt x="1534" y="2303"/>
                </a:lnTo>
                <a:lnTo>
                  <a:pt x="1614" y="2306"/>
                </a:lnTo>
                <a:lnTo>
                  <a:pt x="1694" y="2303"/>
                </a:lnTo>
                <a:lnTo>
                  <a:pt x="1768" y="2298"/>
                </a:lnTo>
                <a:lnTo>
                  <a:pt x="1840" y="2290"/>
                </a:lnTo>
                <a:lnTo>
                  <a:pt x="1906" y="2279"/>
                </a:lnTo>
                <a:lnTo>
                  <a:pt x="1967" y="2265"/>
                </a:lnTo>
                <a:lnTo>
                  <a:pt x="2024" y="2251"/>
                </a:lnTo>
                <a:lnTo>
                  <a:pt x="2076" y="2233"/>
                </a:lnTo>
                <a:lnTo>
                  <a:pt x="2122" y="2214"/>
                </a:lnTo>
                <a:lnTo>
                  <a:pt x="2162" y="2195"/>
                </a:lnTo>
                <a:lnTo>
                  <a:pt x="2198" y="2174"/>
                </a:lnTo>
                <a:lnTo>
                  <a:pt x="2228" y="2153"/>
                </a:lnTo>
                <a:lnTo>
                  <a:pt x="2250" y="2132"/>
                </a:lnTo>
                <a:lnTo>
                  <a:pt x="2266" y="2110"/>
                </a:lnTo>
                <a:lnTo>
                  <a:pt x="2277" y="2090"/>
                </a:lnTo>
                <a:lnTo>
                  <a:pt x="2280" y="2070"/>
                </a:lnTo>
                <a:lnTo>
                  <a:pt x="2280" y="1955"/>
                </a:lnTo>
                <a:lnTo>
                  <a:pt x="2262" y="1920"/>
                </a:lnTo>
                <a:lnTo>
                  <a:pt x="2237" y="1885"/>
                </a:lnTo>
                <a:lnTo>
                  <a:pt x="2207" y="1852"/>
                </a:lnTo>
                <a:lnTo>
                  <a:pt x="2172" y="1822"/>
                </a:lnTo>
                <a:lnTo>
                  <a:pt x="2131" y="1793"/>
                </a:lnTo>
                <a:lnTo>
                  <a:pt x="2086" y="1767"/>
                </a:lnTo>
                <a:lnTo>
                  <a:pt x="2037" y="1742"/>
                </a:lnTo>
                <a:lnTo>
                  <a:pt x="1985" y="1720"/>
                </a:lnTo>
                <a:lnTo>
                  <a:pt x="1929" y="1702"/>
                </a:lnTo>
                <a:lnTo>
                  <a:pt x="1870" y="1687"/>
                </a:lnTo>
                <a:lnTo>
                  <a:pt x="1809" y="1674"/>
                </a:lnTo>
                <a:lnTo>
                  <a:pt x="1746" y="1664"/>
                </a:lnTo>
                <a:lnTo>
                  <a:pt x="1681" y="1659"/>
                </a:lnTo>
                <a:lnTo>
                  <a:pt x="1615" y="1657"/>
                </a:lnTo>
                <a:close/>
                <a:moveTo>
                  <a:pt x="1615" y="1189"/>
                </a:moveTo>
                <a:lnTo>
                  <a:pt x="1548" y="1191"/>
                </a:lnTo>
                <a:lnTo>
                  <a:pt x="1482" y="1196"/>
                </a:lnTo>
                <a:lnTo>
                  <a:pt x="1419" y="1207"/>
                </a:lnTo>
                <a:lnTo>
                  <a:pt x="1358" y="1219"/>
                </a:lnTo>
                <a:lnTo>
                  <a:pt x="1300" y="1236"/>
                </a:lnTo>
                <a:lnTo>
                  <a:pt x="1246" y="1255"/>
                </a:lnTo>
                <a:lnTo>
                  <a:pt x="1194" y="1279"/>
                </a:lnTo>
                <a:lnTo>
                  <a:pt x="1146" y="1304"/>
                </a:lnTo>
                <a:lnTo>
                  <a:pt x="1103" y="1331"/>
                </a:lnTo>
                <a:lnTo>
                  <a:pt x="1064" y="1361"/>
                </a:lnTo>
                <a:lnTo>
                  <a:pt x="1030" y="1392"/>
                </a:lnTo>
                <a:lnTo>
                  <a:pt x="1002" y="1426"/>
                </a:lnTo>
                <a:lnTo>
                  <a:pt x="979" y="1462"/>
                </a:lnTo>
                <a:lnTo>
                  <a:pt x="962" y="1499"/>
                </a:lnTo>
                <a:lnTo>
                  <a:pt x="951" y="1537"/>
                </a:lnTo>
                <a:lnTo>
                  <a:pt x="948" y="1576"/>
                </a:lnTo>
                <a:lnTo>
                  <a:pt x="948" y="1735"/>
                </a:lnTo>
                <a:lnTo>
                  <a:pt x="992" y="1701"/>
                </a:lnTo>
                <a:lnTo>
                  <a:pt x="1040" y="1669"/>
                </a:lnTo>
                <a:lnTo>
                  <a:pt x="1092" y="1639"/>
                </a:lnTo>
                <a:lnTo>
                  <a:pt x="1148" y="1613"/>
                </a:lnTo>
                <a:lnTo>
                  <a:pt x="1207" y="1589"/>
                </a:lnTo>
                <a:lnTo>
                  <a:pt x="1270" y="1569"/>
                </a:lnTo>
                <a:lnTo>
                  <a:pt x="1334" y="1552"/>
                </a:lnTo>
                <a:lnTo>
                  <a:pt x="1402" y="1538"/>
                </a:lnTo>
                <a:lnTo>
                  <a:pt x="1472" y="1527"/>
                </a:lnTo>
                <a:lnTo>
                  <a:pt x="1542" y="1522"/>
                </a:lnTo>
                <a:lnTo>
                  <a:pt x="1615" y="1520"/>
                </a:lnTo>
                <a:lnTo>
                  <a:pt x="1687" y="1522"/>
                </a:lnTo>
                <a:lnTo>
                  <a:pt x="1759" y="1527"/>
                </a:lnTo>
                <a:lnTo>
                  <a:pt x="1828" y="1538"/>
                </a:lnTo>
                <a:lnTo>
                  <a:pt x="1895" y="1552"/>
                </a:lnTo>
                <a:lnTo>
                  <a:pt x="1959" y="1569"/>
                </a:lnTo>
                <a:lnTo>
                  <a:pt x="2023" y="1589"/>
                </a:lnTo>
                <a:lnTo>
                  <a:pt x="2081" y="1613"/>
                </a:lnTo>
                <a:lnTo>
                  <a:pt x="2137" y="1639"/>
                </a:lnTo>
                <a:lnTo>
                  <a:pt x="2189" y="1669"/>
                </a:lnTo>
                <a:lnTo>
                  <a:pt x="2237" y="1700"/>
                </a:lnTo>
                <a:lnTo>
                  <a:pt x="2280" y="1735"/>
                </a:lnTo>
                <a:lnTo>
                  <a:pt x="2280" y="1576"/>
                </a:lnTo>
                <a:lnTo>
                  <a:pt x="2277" y="1537"/>
                </a:lnTo>
                <a:lnTo>
                  <a:pt x="2266" y="1499"/>
                </a:lnTo>
                <a:lnTo>
                  <a:pt x="2250" y="1462"/>
                </a:lnTo>
                <a:lnTo>
                  <a:pt x="2228" y="1426"/>
                </a:lnTo>
                <a:lnTo>
                  <a:pt x="2198" y="1392"/>
                </a:lnTo>
                <a:lnTo>
                  <a:pt x="2164" y="1361"/>
                </a:lnTo>
                <a:lnTo>
                  <a:pt x="2127" y="1331"/>
                </a:lnTo>
                <a:lnTo>
                  <a:pt x="2082" y="1304"/>
                </a:lnTo>
                <a:lnTo>
                  <a:pt x="2035" y="1279"/>
                </a:lnTo>
                <a:lnTo>
                  <a:pt x="1984" y="1255"/>
                </a:lnTo>
                <a:lnTo>
                  <a:pt x="1929" y="1236"/>
                </a:lnTo>
                <a:lnTo>
                  <a:pt x="1871" y="1219"/>
                </a:lnTo>
                <a:lnTo>
                  <a:pt x="1810" y="1207"/>
                </a:lnTo>
                <a:lnTo>
                  <a:pt x="1747" y="1196"/>
                </a:lnTo>
                <a:lnTo>
                  <a:pt x="1682" y="1191"/>
                </a:lnTo>
                <a:lnTo>
                  <a:pt x="1615" y="1189"/>
                </a:lnTo>
                <a:close/>
                <a:moveTo>
                  <a:pt x="1615" y="152"/>
                </a:moveTo>
                <a:lnTo>
                  <a:pt x="184" y="1185"/>
                </a:lnTo>
                <a:lnTo>
                  <a:pt x="812" y="1663"/>
                </a:lnTo>
                <a:lnTo>
                  <a:pt x="812" y="1576"/>
                </a:lnTo>
                <a:lnTo>
                  <a:pt x="815" y="1527"/>
                </a:lnTo>
                <a:lnTo>
                  <a:pt x="824" y="1480"/>
                </a:lnTo>
                <a:lnTo>
                  <a:pt x="840" y="1434"/>
                </a:lnTo>
                <a:lnTo>
                  <a:pt x="862" y="1389"/>
                </a:lnTo>
                <a:lnTo>
                  <a:pt x="890" y="1346"/>
                </a:lnTo>
                <a:lnTo>
                  <a:pt x="924" y="1305"/>
                </a:lnTo>
                <a:lnTo>
                  <a:pt x="964" y="1266"/>
                </a:lnTo>
                <a:lnTo>
                  <a:pt x="1009" y="1229"/>
                </a:lnTo>
                <a:lnTo>
                  <a:pt x="1060" y="1195"/>
                </a:lnTo>
                <a:lnTo>
                  <a:pt x="1117" y="1163"/>
                </a:lnTo>
                <a:lnTo>
                  <a:pt x="1181" y="1133"/>
                </a:lnTo>
                <a:lnTo>
                  <a:pt x="1246" y="1109"/>
                </a:lnTo>
                <a:lnTo>
                  <a:pt x="1315" y="1089"/>
                </a:lnTo>
                <a:lnTo>
                  <a:pt x="1387" y="1072"/>
                </a:lnTo>
                <a:lnTo>
                  <a:pt x="1461" y="1060"/>
                </a:lnTo>
                <a:lnTo>
                  <a:pt x="1537" y="1054"/>
                </a:lnTo>
                <a:lnTo>
                  <a:pt x="1615" y="1052"/>
                </a:lnTo>
                <a:lnTo>
                  <a:pt x="1692" y="1054"/>
                </a:lnTo>
                <a:lnTo>
                  <a:pt x="1769" y="1060"/>
                </a:lnTo>
                <a:lnTo>
                  <a:pt x="1843" y="1072"/>
                </a:lnTo>
                <a:lnTo>
                  <a:pt x="1914" y="1089"/>
                </a:lnTo>
                <a:lnTo>
                  <a:pt x="1984" y="1109"/>
                </a:lnTo>
                <a:lnTo>
                  <a:pt x="2050" y="1133"/>
                </a:lnTo>
                <a:lnTo>
                  <a:pt x="2112" y="1163"/>
                </a:lnTo>
                <a:lnTo>
                  <a:pt x="2170" y="1195"/>
                </a:lnTo>
                <a:lnTo>
                  <a:pt x="2220" y="1229"/>
                </a:lnTo>
                <a:lnTo>
                  <a:pt x="2265" y="1266"/>
                </a:lnTo>
                <a:lnTo>
                  <a:pt x="2305" y="1305"/>
                </a:lnTo>
                <a:lnTo>
                  <a:pt x="2339" y="1346"/>
                </a:lnTo>
                <a:lnTo>
                  <a:pt x="2366" y="1389"/>
                </a:lnTo>
                <a:lnTo>
                  <a:pt x="2388" y="1434"/>
                </a:lnTo>
                <a:lnTo>
                  <a:pt x="2404" y="1480"/>
                </a:lnTo>
                <a:lnTo>
                  <a:pt x="2414" y="1527"/>
                </a:lnTo>
                <a:lnTo>
                  <a:pt x="2417" y="1576"/>
                </a:lnTo>
                <a:lnTo>
                  <a:pt x="2417" y="1663"/>
                </a:lnTo>
                <a:lnTo>
                  <a:pt x="3045" y="1185"/>
                </a:lnTo>
                <a:lnTo>
                  <a:pt x="1615" y="152"/>
                </a:lnTo>
                <a:close/>
                <a:moveTo>
                  <a:pt x="1622" y="0"/>
                </a:moveTo>
                <a:lnTo>
                  <a:pt x="1638" y="4"/>
                </a:lnTo>
                <a:lnTo>
                  <a:pt x="1653" y="11"/>
                </a:lnTo>
                <a:lnTo>
                  <a:pt x="1654" y="11"/>
                </a:lnTo>
                <a:lnTo>
                  <a:pt x="1655" y="12"/>
                </a:lnTo>
                <a:lnTo>
                  <a:pt x="1656" y="13"/>
                </a:lnTo>
                <a:lnTo>
                  <a:pt x="1656" y="13"/>
                </a:lnTo>
                <a:lnTo>
                  <a:pt x="3200" y="1128"/>
                </a:lnTo>
                <a:lnTo>
                  <a:pt x="3213" y="1138"/>
                </a:lnTo>
                <a:lnTo>
                  <a:pt x="3221" y="1152"/>
                </a:lnTo>
                <a:lnTo>
                  <a:pt x="3226" y="1167"/>
                </a:lnTo>
                <a:lnTo>
                  <a:pt x="3228" y="1183"/>
                </a:lnTo>
                <a:lnTo>
                  <a:pt x="3228" y="2162"/>
                </a:lnTo>
                <a:lnTo>
                  <a:pt x="3463" y="2792"/>
                </a:lnTo>
                <a:lnTo>
                  <a:pt x="3467" y="2810"/>
                </a:lnTo>
                <a:lnTo>
                  <a:pt x="3466" y="2827"/>
                </a:lnTo>
                <a:lnTo>
                  <a:pt x="3461" y="2844"/>
                </a:lnTo>
                <a:lnTo>
                  <a:pt x="3452" y="2859"/>
                </a:lnTo>
                <a:lnTo>
                  <a:pt x="3439" y="2871"/>
                </a:lnTo>
                <a:lnTo>
                  <a:pt x="3423" y="2880"/>
                </a:lnTo>
                <a:lnTo>
                  <a:pt x="3411" y="2883"/>
                </a:lnTo>
                <a:lnTo>
                  <a:pt x="3399" y="2884"/>
                </a:lnTo>
                <a:lnTo>
                  <a:pt x="3383" y="2882"/>
                </a:lnTo>
                <a:lnTo>
                  <a:pt x="3367" y="2876"/>
                </a:lnTo>
                <a:lnTo>
                  <a:pt x="3353" y="2868"/>
                </a:lnTo>
                <a:lnTo>
                  <a:pt x="3343" y="2855"/>
                </a:lnTo>
                <a:lnTo>
                  <a:pt x="3334" y="2839"/>
                </a:lnTo>
                <a:lnTo>
                  <a:pt x="3228" y="2554"/>
                </a:lnTo>
                <a:lnTo>
                  <a:pt x="3228" y="2816"/>
                </a:lnTo>
                <a:lnTo>
                  <a:pt x="3226" y="2834"/>
                </a:lnTo>
                <a:lnTo>
                  <a:pt x="3219" y="2850"/>
                </a:lnTo>
                <a:lnTo>
                  <a:pt x="3208" y="2864"/>
                </a:lnTo>
                <a:lnTo>
                  <a:pt x="3195" y="2875"/>
                </a:lnTo>
                <a:lnTo>
                  <a:pt x="3179" y="2881"/>
                </a:lnTo>
                <a:lnTo>
                  <a:pt x="3160" y="2884"/>
                </a:lnTo>
                <a:lnTo>
                  <a:pt x="3142" y="2881"/>
                </a:lnTo>
                <a:lnTo>
                  <a:pt x="3125" y="2875"/>
                </a:lnTo>
                <a:lnTo>
                  <a:pt x="3112" y="2864"/>
                </a:lnTo>
                <a:lnTo>
                  <a:pt x="3101" y="2850"/>
                </a:lnTo>
                <a:lnTo>
                  <a:pt x="3094" y="2834"/>
                </a:lnTo>
                <a:lnTo>
                  <a:pt x="3092" y="2816"/>
                </a:lnTo>
                <a:lnTo>
                  <a:pt x="3092" y="2554"/>
                </a:lnTo>
                <a:lnTo>
                  <a:pt x="2985" y="2839"/>
                </a:lnTo>
                <a:lnTo>
                  <a:pt x="2978" y="2855"/>
                </a:lnTo>
                <a:lnTo>
                  <a:pt x="2967" y="2868"/>
                </a:lnTo>
                <a:lnTo>
                  <a:pt x="2953" y="2876"/>
                </a:lnTo>
                <a:lnTo>
                  <a:pt x="2938" y="2882"/>
                </a:lnTo>
                <a:lnTo>
                  <a:pt x="2921" y="2884"/>
                </a:lnTo>
                <a:lnTo>
                  <a:pt x="2910" y="2883"/>
                </a:lnTo>
                <a:lnTo>
                  <a:pt x="2897" y="2880"/>
                </a:lnTo>
                <a:lnTo>
                  <a:pt x="2881" y="2871"/>
                </a:lnTo>
                <a:lnTo>
                  <a:pt x="2869" y="2859"/>
                </a:lnTo>
                <a:lnTo>
                  <a:pt x="2859" y="2844"/>
                </a:lnTo>
                <a:lnTo>
                  <a:pt x="2854" y="2827"/>
                </a:lnTo>
                <a:lnTo>
                  <a:pt x="2853" y="2810"/>
                </a:lnTo>
                <a:lnTo>
                  <a:pt x="2857" y="2792"/>
                </a:lnTo>
                <a:lnTo>
                  <a:pt x="3092" y="2162"/>
                </a:lnTo>
                <a:lnTo>
                  <a:pt x="3092" y="1322"/>
                </a:lnTo>
                <a:lnTo>
                  <a:pt x="2417" y="1836"/>
                </a:lnTo>
                <a:lnTo>
                  <a:pt x="2417" y="2070"/>
                </a:lnTo>
                <a:lnTo>
                  <a:pt x="2415" y="2106"/>
                </a:lnTo>
                <a:lnTo>
                  <a:pt x="2405" y="2140"/>
                </a:lnTo>
                <a:lnTo>
                  <a:pt x="2390" y="2172"/>
                </a:lnTo>
                <a:lnTo>
                  <a:pt x="2372" y="2202"/>
                </a:lnTo>
                <a:lnTo>
                  <a:pt x="2346" y="2231"/>
                </a:lnTo>
                <a:lnTo>
                  <a:pt x="2317" y="2257"/>
                </a:lnTo>
                <a:lnTo>
                  <a:pt x="2284" y="2282"/>
                </a:lnTo>
                <a:lnTo>
                  <a:pt x="2246" y="2306"/>
                </a:lnTo>
                <a:lnTo>
                  <a:pt x="2205" y="2328"/>
                </a:lnTo>
                <a:lnTo>
                  <a:pt x="2161" y="2348"/>
                </a:lnTo>
                <a:lnTo>
                  <a:pt x="2114" y="2366"/>
                </a:lnTo>
                <a:lnTo>
                  <a:pt x="2065" y="2381"/>
                </a:lnTo>
                <a:lnTo>
                  <a:pt x="2013" y="2395"/>
                </a:lnTo>
                <a:lnTo>
                  <a:pt x="1959" y="2408"/>
                </a:lnTo>
                <a:lnTo>
                  <a:pt x="1904" y="2418"/>
                </a:lnTo>
                <a:lnTo>
                  <a:pt x="1847" y="2427"/>
                </a:lnTo>
                <a:lnTo>
                  <a:pt x="1789" y="2434"/>
                </a:lnTo>
                <a:lnTo>
                  <a:pt x="1730" y="2438"/>
                </a:lnTo>
                <a:lnTo>
                  <a:pt x="1673" y="2442"/>
                </a:lnTo>
                <a:lnTo>
                  <a:pt x="1614" y="2443"/>
                </a:lnTo>
                <a:lnTo>
                  <a:pt x="1555" y="2442"/>
                </a:lnTo>
                <a:lnTo>
                  <a:pt x="1497" y="2438"/>
                </a:lnTo>
                <a:lnTo>
                  <a:pt x="1438" y="2434"/>
                </a:lnTo>
                <a:lnTo>
                  <a:pt x="1381" y="2427"/>
                </a:lnTo>
                <a:lnTo>
                  <a:pt x="1325" y="2418"/>
                </a:lnTo>
                <a:lnTo>
                  <a:pt x="1269" y="2408"/>
                </a:lnTo>
                <a:lnTo>
                  <a:pt x="1215" y="2395"/>
                </a:lnTo>
                <a:lnTo>
                  <a:pt x="1164" y="2381"/>
                </a:lnTo>
                <a:lnTo>
                  <a:pt x="1113" y="2366"/>
                </a:lnTo>
                <a:lnTo>
                  <a:pt x="1067" y="2348"/>
                </a:lnTo>
                <a:lnTo>
                  <a:pt x="1023" y="2328"/>
                </a:lnTo>
                <a:lnTo>
                  <a:pt x="982" y="2306"/>
                </a:lnTo>
                <a:lnTo>
                  <a:pt x="945" y="2282"/>
                </a:lnTo>
                <a:lnTo>
                  <a:pt x="911" y="2257"/>
                </a:lnTo>
                <a:lnTo>
                  <a:pt x="882" y="2231"/>
                </a:lnTo>
                <a:lnTo>
                  <a:pt x="858" y="2202"/>
                </a:lnTo>
                <a:lnTo>
                  <a:pt x="838" y="2172"/>
                </a:lnTo>
                <a:lnTo>
                  <a:pt x="823" y="2140"/>
                </a:lnTo>
                <a:lnTo>
                  <a:pt x="815" y="2106"/>
                </a:lnTo>
                <a:lnTo>
                  <a:pt x="812" y="2070"/>
                </a:lnTo>
                <a:lnTo>
                  <a:pt x="812" y="1836"/>
                </a:lnTo>
                <a:lnTo>
                  <a:pt x="27" y="1238"/>
                </a:lnTo>
                <a:lnTo>
                  <a:pt x="16" y="1227"/>
                </a:lnTo>
                <a:lnTo>
                  <a:pt x="7" y="1213"/>
                </a:lnTo>
                <a:lnTo>
                  <a:pt x="2" y="1198"/>
                </a:lnTo>
                <a:lnTo>
                  <a:pt x="0" y="1183"/>
                </a:lnTo>
                <a:lnTo>
                  <a:pt x="2" y="1167"/>
                </a:lnTo>
                <a:lnTo>
                  <a:pt x="7" y="1152"/>
                </a:lnTo>
                <a:lnTo>
                  <a:pt x="17" y="1138"/>
                </a:lnTo>
                <a:lnTo>
                  <a:pt x="28" y="1128"/>
                </a:lnTo>
                <a:lnTo>
                  <a:pt x="1575" y="12"/>
                </a:lnTo>
                <a:lnTo>
                  <a:pt x="1589" y="4"/>
                </a:lnTo>
                <a:lnTo>
                  <a:pt x="1605" y="0"/>
                </a:lnTo>
                <a:lnTo>
                  <a:pt x="162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0858" tIns="45429" rIns="90858" bIns="45429" numCol="1" anchor="t" anchorCtr="0" compatLnSpc="1">
            <a:prstTxWarp prst="textNoShape">
              <a:avLst/>
            </a:prstTxWarp>
          </a:bodyPr>
          <a:lstStyle/>
          <a:p>
            <a:pPr algn="ctr" defTabSz="366401">
              <a:defRPr/>
            </a:pPr>
            <a:endParaRPr lang="id-ID" sz="3099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A40C4A-1702-18BB-15F8-1BD0E6AF165D}"/>
              </a:ext>
            </a:extLst>
          </p:cNvPr>
          <p:cNvGrpSpPr/>
          <p:nvPr/>
        </p:nvGrpSpPr>
        <p:grpSpPr>
          <a:xfrm>
            <a:off x="4915192" y="3126004"/>
            <a:ext cx="796373" cy="805860"/>
            <a:chOff x="4211638" y="2727325"/>
            <a:chExt cx="300038" cy="238125"/>
          </a:xfrm>
          <a:solidFill>
            <a:srgbClr val="FFFFFF"/>
          </a:solidFill>
        </p:grpSpPr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DD04AFEC-6082-BB2E-888B-EC097F9A3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1638" y="2727325"/>
              <a:ext cx="300038" cy="238125"/>
            </a:xfrm>
            <a:custGeom>
              <a:avLst/>
              <a:gdLst>
                <a:gd name="T0" fmla="*/ 1934 w 3407"/>
                <a:gd name="T1" fmla="*/ 212 h 2693"/>
                <a:gd name="T2" fmla="*/ 1892 w 3407"/>
                <a:gd name="T3" fmla="*/ 254 h 2693"/>
                <a:gd name="T4" fmla="*/ 1883 w 3407"/>
                <a:gd name="T5" fmla="*/ 1964 h 2693"/>
                <a:gd name="T6" fmla="*/ 1903 w 3407"/>
                <a:gd name="T7" fmla="*/ 2022 h 2693"/>
                <a:gd name="T8" fmla="*/ 1954 w 3407"/>
                <a:gd name="T9" fmla="*/ 2055 h 2693"/>
                <a:gd name="T10" fmla="*/ 3113 w 3407"/>
                <a:gd name="T11" fmla="*/ 2055 h 2693"/>
                <a:gd name="T12" fmla="*/ 3165 w 3407"/>
                <a:gd name="T13" fmla="*/ 2022 h 2693"/>
                <a:gd name="T14" fmla="*/ 3186 w 3407"/>
                <a:gd name="T15" fmla="*/ 1964 h 2693"/>
                <a:gd name="T16" fmla="*/ 3175 w 3407"/>
                <a:gd name="T17" fmla="*/ 254 h 2693"/>
                <a:gd name="T18" fmla="*/ 3133 w 3407"/>
                <a:gd name="T19" fmla="*/ 212 h 2693"/>
                <a:gd name="T20" fmla="*/ 1976 w 3407"/>
                <a:gd name="T21" fmla="*/ 203 h 2693"/>
                <a:gd name="T22" fmla="*/ 274 w 3407"/>
                <a:gd name="T23" fmla="*/ 212 h 2693"/>
                <a:gd name="T24" fmla="*/ 230 w 3407"/>
                <a:gd name="T25" fmla="*/ 254 h 2693"/>
                <a:gd name="T26" fmla="*/ 221 w 3407"/>
                <a:gd name="T27" fmla="*/ 1964 h 2693"/>
                <a:gd name="T28" fmla="*/ 242 w 3407"/>
                <a:gd name="T29" fmla="*/ 2022 h 2693"/>
                <a:gd name="T30" fmla="*/ 293 w 3407"/>
                <a:gd name="T31" fmla="*/ 2055 h 2693"/>
                <a:gd name="T32" fmla="*/ 1449 w 3407"/>
                <a:gd name="T33" fmla="*/ 2056 h 2693"/>
                <a:gd name="T34" fmla="*/ 1494 w 3407"/>
                <a:gd name="T35" fmla="*/ 2032 h 2693"/>
                <a:gd name="T36" fmla="*/ 1522 w 3407"/>
                <a:gd name="T37" fmla="*/ 1984 h 2693"/>
                <a:gd name="T38" fmla="*/ 1522 w 3407"/>
                <a:gd name="T39" fmla="*/ 274 h 2693"/>
                <a:gd name="T40" fmla="*/ 1490 w 3407"/>
                <a:gd name="T41" fmla="*/ 223 h 2693"/>
                <a:gd name="T42" fmla="*/ 1431 w 3407"/>
                <a:gd name="T43" fmla="*/ 203 h 2693"/>
                <a:gd name="T44" fmla="*/ 3312 w 3407"/>
                <a:gd name="T45" fmla="*/ 0 h 2693"/>
                <a:gd name="T46" fmla="*/ 3371 w 3407"/>
                <a:gd name="T47" fmla="*/ 20 h 2693"/>
                <a:gd name="T48" fmla="*/ 3403 w 3407"/>
                <a:gd name="T49" fmla="*/ 71 h 2693"/>
                <a:gd name="T50" fmla="*/ 3403 w 3407"/>
                <a:gd name="T51" fmla="*/ 2188 h 2693"/>
                <a:gd name="T52" fmla="*/ 3371 w 3407"/>
                <a:gd name="T53" fmla="*/ 2238 h 2693"/>
                <a:gd name="T54" fmla="*/ 3313 w 3407"/>
                <a:gd name="T55" fmla="*/ 2260 h 2693"/>
                <a:gd name="T56" fmla="*/ 2123 w 3407"/>
                <a:gd name="T57" fmla="*/ 2269 h 2693"/>
                <a:gd name="T58" fmla="*/ 2081 w 3407"/>
                <a:gd name="T59" fmla="*/ 2311 h 2693"/>
                <a:gd name="T60" fmla="*/ 2071 w 3407"/>
                <a:gd name="T61" fmla="*/ 2635 h 2693"/>
                <a:gd name="T62" fmla="*/ 2066 w 3407"/>
                <a:gd name="T63" fmla="*/ 2662 h 2693"/>
                <a:gd name="T64" fmla="*/ 2036 w 3407"/>
                <a:gd name="T65" fmla="*/ 2691 h 2693"/>
                <a:gd name="T66" fmla="*/ 1988 w 3407"/>
                <a:gd name="T67" fmla="*/ 2685 h 2693"/>
                <a:gd name="T68" fmla="*/ 1765 w 3407"/>
                <a:gd name="T69" fmla="*/ 2571 h 2693"/>
                <a:gd name="T70" fmla="*/ 1691 w 3407"/>
                <a:gd name="T71" fmla="*/ 2562 h 2693"/>
                <a:gd name="T72" fmla="*/ 1620 w 3407"/>
                <a:gd name="T73" fmla="*/ 2579 h 2693"/>
                <a:gd name="T74" fmla="*/ 1382 w 3407"/>
                <a:gd name="T75" fmla="*/ 2693 h 2693"/>
                <a:gd name="T76" fmla="*/ 1344 w 3407"/>
                <a:gd name="T77" fmla="*/ 2671 h 2693"/>
                <a:gd name="T78" fmla="*/ 1335 w 3407"/>
                <a:gd name="T79" fmla="*/ 2351 h 2693"/>
                <a:gd name="T80" fmla="*/ 1315 w 3407"/>
                <a:gd name="T81" fmla="*/ 2294 h 2693"/>
                <a:gd name="T82" fmla="*/ 1263 w 3407"/>
                <a:gd name="T83" fmla="*/ 2262 h 2693"/>
                <a:gd name="T84" fmla="*/ 72 w 3407"/>
                <a:gd name="T85" fmla="*/ 2257 h 2693"/>
                <a:gd name="T86" fmla="*/ 21 w 3407"/>
                <a:gd name="T87" fmla="*/ 2224 h 2693"/>
                <a:gd name="T88" fmla="*/ 0 w 3407"/>
                <a:gd name="T89" fmla="*/ 2166 h 2693"/>
                <a:gd name="T90" fmla="*/ 9 w 3407"/>
                <a:gd name="T91" fmla="*/ 51 h 2693"/>
                <a:gd name="T92" fmla="*/ 52 w 3407"/>
                <a:gd name="T93" fmla="*/ 9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7" h="2693">
                  <a:moveTo>
                    <a:pt x="1976" y="203"/>
                  </a:moveTo>
                  <a:lnTo>
                    <a:pt x="1954" y="205"/>
                  </a:lnTo>
                  <a:lnTo>
                    <a:pt x="1934" y="212"/>
                  </a:lnTo>
                  <a:lnTo>
                    <a:pt x="1918" y="223"/>
                  </a:lnTo>
                  <a:lnTo>
                    <a:pt x="1903" y="237"/>
                  </a:lnTo>
                  <a:lnTo>
                    <a:pt x="1892" y="254"/>
                  </a:lnTo>
                  <a:lnTo>
                    <a:pt x="1886" y="274"/>
                  </a:lnTo>
                  <a:lnTo>
                    <a:pt x="1883" y="296"/>
                  </a:lnTo>
                  <a:lnTo>
                    <a:pt x="1883" y="1964"/>
                  </a:lnTo>
                  <a:lnTo>
                    <a:pt x="1886" y="1986"/>
                  </a:lnTo>
                  <a:lnTo>
                    <a:pt x="1892" y="2004"/>
                  </a:lnTo>
                  <a:lnTo>
                    <a:pt x="1903" y="2022"/>
                  </a:lnTo>
                  <a:lnTo>
                    <a:pt x="1918" y="2036"/>
                  </a:lnTo>
                  <a:lnTo>
                    <a:pt x="1934" y="2048"/>
                  </a:lnTo>
                  <a:lnTo>
                    <a:pt x="1954" y="2055"/>
                  </a:lnTo>
                  <a:lnTo>
                    <a:pt x="1976" y="2057"/>
                  </a:lnTo>
                  <a:lnTo>
                    <a:pt x="3091" y="2057"/>
                  </a:lnTo>
                  <a:lnTo>
                    <a:pt x="3113" y="2055"/>
                  </a:lnTo>
                  <a:lnTo>
                    <a:pt x="3133" y="2048"/>
                  </a:lnTo>
                  <a:lnTo>
                    <a:pt x="3150" y="2036"/>
                  </a:lnTo>
                  <a:lnTo>
                    <a:pt x="3165" y="2022"/>
                  </a:lnTo>
                  <a:lnTo>
                    <a:pt x="3175" y="2004"/>
                  </a:lnTo>
                  <a:lnTo>
                    <a:pt x="3183" y="1985"/>
                  </a:lnTo>
                  <a:lnTo>
                    <a:pt x="3186" y="1964"/>
                  </a:lnTo>
                  <a:lnTo>
                    <a:pt x="3186" y="296"/>
                  </a:lnTo>
                  <a:lnTo>
                    <a:pt x="3183" y="274"/>
                  </a:lnTo>
                  <a:lnTo>
                    <a:pt x="3175" y="254"/>
                  </a:lnTo>
                  <a:lnTo>
                    <a:pt x="3165" y="238"/>
                  </a:lnTo>
                  <a:lnTo>
                    <a:pt x="3150" y="223"/>
                  </a:lnTo>
                  <a:lnTo>
                    <a:pt x="3133" y="212"/>
                  </a:lnTo>
                  <a:lnTo>
                    <a:pt x="3113" y="205"/>
                  </a:lnTo>
                  <a:lnTo>
                    <a:pt x="3091" y="203"/>
                  </a:lnTo>
                  <a:lnTo>
                    <a:pt x="1976" y="203"/>
                  </a:lnTo>
                  <a:close/>
                  <a:moveTo>
                    <a:pt x="314" y="203"/>
                  </a:moveTo>
                  <a:lnTo>
                    <a:pt x="293" y="205"/>
                  </a:lnTo>
                  <a:lnTo>
                    <a:pt x="274" y="212"/>
                  </a:lnTo>
                  <a:lnTo>
                    <a:pt x="256" y="223"/>
                  </a:lnTo>
                  <a:lnTo>
                    <a:pt x="242" y="237"/>
                  </a:lnTo>
                  <a:lnTo>
                    <a:pt x="230" y="254"/>
                  </a:lnTo>
                  <a:lnTo>
                    <a:pt x="223" y="274"/>
                  </a:lnTo>
                  <a:lnTo>
                    <a:pt x="221" y="296"/>
                  </a:lnTo>
                  <a:lnTo>
                    <a:pt x="221" y="1964"/>
                  </a:lnTo>
                  <a:lnTo>
                    <a:pt x="223" y="1986"/>
                  </a:lnTo>
                  <a:lnTo>
                    <a:pt x="230" y="2004"/>
                  </a:lnTo>
                  <a:lnTo>
                    <a:pt x="242" y="2022"/>
                  </a:lnTo>
                  <a:lnTo>
                    <a:pt x="256" y="2036"/>
                  </a:lnTo>
                  <a:lnTo>
                    <a:pt x="274" y="2048"/>
                  </a:lnTo>
                  <a:lnTo>
                    <a:pt x="293" y="2055"/>
                  </a:lnTo>
                  <a:lnTo>
                    <a:pt x="314" y="2057"/>
                  </a:lnTo>
                  <a:lnTo>
                    <a:pt x="1431" y="2057"/>
                  </a:lnTo>
                  <a:lnTo>
                    <a:pt x="1449" y="2056"/>
                  </a:lnTo>
                  <a:lnTo>
                    <a:pt x="1466" y="2051"/>
                  </a:lnTo>
                  <a:lnTo>
                    <a:pt x="1480" y="2042"/>
                  </a:lnTo>
                  <a:lnTo>
                    <a:pt x="1494" y="2032"/>
                  </a:lnTo>
                  <a:lnTo>
                    <a:pt x="1506" y="2018"/>
                  </a:lnTo>
                  <a:lnTo>
                    <a:pt x="1516" y="2002"/>
                  </a:lnTo>
                  <a:lnTo>
                    <a:pt x="1522" y="1984"/>
                  </a:lnTo>
                  <a:lnTo>
                    <a:pt x="1524" y="1964"/>
                  </a:lnTo>
                  <a:lnTo>
                    <a:pt x="1524" y="296"/>
                  </a:lnTo>
                  <a:lnTo>
                    <a:pt x="1522" y="274"/>
                  </a:lnTo>
                  <a:lnTo>
                    <a:pt x="1515" y="254"/>
                  </a:lnTo>
                  <a:lnTo>
                    <a:pt x="1504" y="238"/>
                  </a:lnTo>
                  <a:lnTo>
                    <a:pt x="1490" y="223"/>
                  </a:lnTo>
                  <a:lnTo>
                    <a:pt x="1472" y="212"/>
                  </a:lnTo>
                  <a:lnTo>
                    <a:pt x="1452" y="205"/>
                  </a:lnTo>
                  <a:lnTo>
                    <a:pt x="1431" y="203"/>
                  </a:lnTo>
                  <a:lnTo>
                    <a:pt x="314" y="203"/>
                  </a:lnTo>
                  <a:close/>
                  <a:moveTo>
                    <a:pt x="93" y="0"/>
                  </a:moveTo>
                  <a:lnTo>
                    <a:pt x="3312" y="0"/>
                  </a:lnTo>
                  <a:lnTo>
                    <a:pt x="3334" y="2"/>
                  </a:lnTo>
                  <a:lnTo>
                    <a:pt x="3354" y="9"/>
                  </a:lnTo>
                  <a:lnTo>
                    <a:pt x="3371" y="20"/>
                  </a:lnTo>
                  <a:lnTo>
                    <a:pt x="3386" y="34"/>
                  </a:lnTo>
                  <a:lnTo>
                    <a:pt x="3396" y="51"/>
                  </a:lnTo>
                  <a:lnTo>
                    <a:pt x="3403" y="71"/>
                  </a:lnTo>
                  <a:lnTo>
                    <a:pt x="3407" y="93"/>
                  </a:lnTo>
                  <a:lnTo>
                    <a:pt x="3407" y="2166"/>
                  </a:lnTo>
                  <a:lnTo>
                    <a:pt x="3403" y="2188"/>
                  </a:lnTo>
                  <a:lnTo>
                    <a:pt x="3396" y="2207"/>
                  </a:lnTo>
                  <a:lnTo>
                    <a:pt x="3386" y="2224"/>
                  </a:lnTo>
                  <a:lnTo>
                    <a:pt x="3371" y="2238"/>
                  </a:lnTo>
                  <a:lnTo>
                    <a:pt x="3354" y="2249"/>
                  </a:lnTo>
                  <a:lnTo>
                    <a:pt x="3334" y="2257"/>
                  </a:lnTo>
                  <a:lnTo>
                    <a:pt x="3313" y="2260"/>
                  </a:lnTo>
                  <a:lnTo>
                    <a:pt x="2165" y="2260"/>
                  </a:lnTo>
                  <a:lnTo>
                    <a:pt x="2143" y="2262"/>
                  </a:lnTo>
                  <a:lnTo>
                    <a:pt x="2123" y="2269"/>
                  </a:lnTo>
                  <a:lnTo>
                    <a:pt x="2105" y="2279"/>
                  </a:lnTo>
                  <a:lnTo>
                    <a:pt x="2092" y="2294"/>
                  </a:lnTo>
                  <a:lnTo>
                    <a:pt x="2081" y="2311"/>
                  </a:lnTo>
                  <a:lnTo>
                    <a:pt x="2073" y="2330"/>
                  </a:lnTo>
                  <a:lnTo>
                    <a:pt x="2071" y="2351"/>
                  </a:lnTo>
                  <a:lnTo>
                    <a:pt x="2071" y="2635"/>
                  </a:lnTo>
                  <a:lnTo>
                    <a:pt x="2071" y="2640"/>
                  </a:lnTo>
                  <a:lnTo>
                    <a:pt x="2070" y="2646"/>
                  </a:lnTo>
                  <a:lnTo>
                    <a:pt x="2066" y="2662"/>
                  </a:lnTo>
                  <a:lnTo>
                    <a:pt x="2059" y="2676"/>
                  </a:lnTo>
                  <a:lnTo>
                    <a:pt x="2048" y="2686"/>
                  </a:lnTo>
                  <a:lnTo>
                    <a:pt x="2036" y="2691"/>
                  </a:lnTo>
                  <a:lnTo>
                    <a:pt x="2022" y="2693"/>
                  </a:lnTo>
                  <a:lnTo>
                    <a:pt x="2006" y="2691"/>
                  </a:lnTo>
                  <a:lnTo>
                    <a:pt x="1988" y="2685"/>
                  </a:lnTo>
                  <a:lnTo>
                    <a:pt x="1915" y="2646"/>
                  </a:lnTo>
                  <a:lnTo>
                    <a:pt x="1787" y="2579"/>
                  </a:lnTo>
                  <a:lnTo>
                    <a:pt x="1765" y="2571"/>
                  </a:lnTo>
                  <a:lnTo>
                    <a:pt x="1742" y="2565"/>
                  </a:lnTo>
                  <a:lnTo>
                    <a:pt x="1717" y="2562"/>
                  </a:lnTo>
                  <a:lnTo>
                    <a:pt x="1691" y="2562"/>
                  </a:lnTo>
                  <a:lnTo>
                    <a:pt x="1665" y="2565"/>
                  </a:lnTo>
                  <a:lnTo>
                    <a:pt x="1641" y="2571"/>
                  </a:lnTo>
                  <a:lnTo>
                    <a:pt x="1620" y="2579"/>
                  </a:lnTo>
                  <a:lnTo>
                    <a:pt x="1419" y="2685"/>
                  </a:lnTo>
                  <a:lnTo>
                    <a:pt x="1400" y="2692"/>
                  </a:lnTo>
                  <a:lnTo>
                    <a:pt x="1382" y="2693"/>
                  </a:lnTo>
                  <a:lnTo>
                    <a:pt x="1366" y="2690"/>
                  </a:lnTo>
                  <a:lnTo>
                    <a:pt x="1354" y="2683"/>
                  </a:lnTo>
                  <a:lnTo>
                    <a:pt x="1344" y="2671"/>
                  </a:lnTo>
                  <a:lnTo>
                    <a:pt x="1337" y="2654"/>
                  </a:lnTo>
                  <a:lnTo>
                    <a:pt x="1335" y="2635"/>
                  </a:lnTo>
                  <a:lnTo>
                    <a:pt x="1335" y="2351"/>
                  </a:lnTo>
                  <a:lnTo>
                    <a:pt x="1333" y="2330"/>
                  </a:lnTo>
                  <a:lnTo>
                    <a:pt x="1326" y="2311"/>
                  </a:lnTo>
                  <a:lnTo>
                    <a:pt x="1315" y="2294"/>
                  </a:lnTo>
                  <a:lnTo>
                    <a:pt x="1300" y="2279"/>
                  </a:lnTo>
                  <a:lnTo>
                    <a:pt x="1282" y="2269"/>
                  </a:lnTo>
                  <a:lnTo>
                    <a:pt x="1263" y="2262"/>
                  </a:lnTo>
                  <a:lnTo>
                    <a:pt x="1242" y="2260"/>
                  </a:lnTo>
                  <a:lnTo>
                    <a:pt x="93" y="2260"/>
                  </a:lnTo>
                  <a:lnTo>
                    <a:pt x="72" y="2257"/>
                  </a:lnTo>
                  <a:lnTo>
                    <a:pt x="52" y="2249"/>
                  </a:lnTo>
                  <a:lnTo>
                    <a:pt x="35" y="2238"/>
                  </a:lnTo>
                  <a:lnTo>
                    <a:pt x="21" y="2224"/>
                  </a:lnTo>
                  <a:lnTo>
                    <a:pt x="9" y="2207"/>
                  </a:lnTo>
                  <a:lnTo>
                    <a:pt x="2" y="2188"/>
                  </a:lnTo>
                  <a:lnTo>
                    <a:pt x="0" y="2166"/>
                  </a:lnTo>
                  <a:lnTo>
                    <a:pt x="0" y="93"/>
                  </a:lnTo>
                  <a:lnTo>
                    <a:pt x="2" y="71"/>
                  </a:lnTo>
                  <a:lnTo>
                    <a:pt x="9" y="51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2" y="9"/>
                  </a:lnTo>
                  <a:lnTo>
                    <a:pt x="7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3" name="Freeform 82">
              <a:extLst>
                <a:ext uri="{FF2B5EF4-FFF2-40B4-BE49-F238E27FC236}">
                  <a16:creationId xmlns:a16="http://schemas.microsoft.com/office/drawing/2014/main" id="{873FA665-3F22-D371-ECE2-2C5CAF92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2835275"/>
              <a:ext cx="52388" cy="15875"/>
            </a:xfrm>
            <a:custGeom>
              <a:avLst/>
              <a:gdLst>
                <a:gd name="T0" fmla="*/ 94 w 589"/>
                <a:gd name="T1" fmla="*/ 0 h 184"/>
                <a:gd name="T2" fmla="*/ 496 w 589"/>
                <a:gd name="T3" fmla="*/ 0 h 184"/>
                <a:gd name="T4" fmla="*/ 519 w 589"/>
                <a:gd name="T5" fmla="*/ 2 h 184"/>
                <a:gd name="T6" fmla="*/ 539 w 589"/>
                <a:gd name="T7" fmla="*/ 10 h 184"/>
                <a:gd name="T8" fmla="*/ 557 w 589"/>
                <a:gd name="T9" fmla="*/ 22 h 184"/>
                <a:gd name="T10" fmla="*/ 570 w 589"/>
                <a:gd name="T11" fmla="*/ 36 h 184"/>
                <a:gd name="T12" fmla="*/ 580 w 589"/>
                <a:gd name="T13" fmla="*/ 52 h 184"/>
                <a:gd name="T14" fmla="*/ 586 w 589"/>
                <a:gd name="T15" fmla="*/ 71 h 184"/>
                <a:gd name="T16" fmla="*/ 589 w 589"/>
                <a:gd name="T17" fmla="*/ 91 h 184"/>
                <a:gd name="T18" fmla="*/ 586 w 589"/>
                <a:gd name="T19" fmla="*/ 112 h 184"/>
                <a:gd name="T20" fmla="*/ 580 w 589"/>
                <a:gd name="T21" fmla="*/ 130 h 184"/>
                <a:gd name="T22" fmla="*/ 570 w 589"/>
                <a:gd name="T23" fmla="*/ 147 h 184"/>
                <a:gd name="T24" fmla="*/ 557 w 589"/>
                <a:gd name="T25" fmla="*/ 161 h 184"/>
                <a:gd name="T26" fmla="*/ 539 w 589"/>
                <a:gd name="T27" fmla="*/ 174 h 184"/>
                <a:gd name="T28" fmla="*/ 519 w 589"/>
                <a:gd name="T29" fmla="*/ 181 h 184"/>
                <a:gd name="T30" fmla="*/ 496 w 589"/>
                <a:gd name="T31" fmla="*/ 184 h 184"/>
                <a:gd name="T32" fmla="*/ 94 w 589"/>
                <a:gd name="T33" fmla="*/ 184 h 184"/>
                <a:gd name="T34" fmla="*/ 72 w 589"/>
                <a:gd name="T35" fmla="*/ 182 h 184"/>
                <a:gd name="T36" fmla="*/ 52 w 589"/>
                <a:gd name="T37" fmla="*/ 175 h 184"/>
                <a:gd name="T38" fmla="*/ 35 w 589"/>
                <a:gd name="T39" fmla="*/ 163 h 184"/>
                <a:gd name="T40" fmla="*/ 20 w 589"/>
                <a:gd name="T41" fmla="*/ 149 h 184"/>
                <a:gd name="T42" fmla="*/ 10 w 589"/>
                <a:gd name="T43" fmla="*/ 133 h 184"/>
                <a:gd name="T44" fmla="*/ 3 w 589"/>
                <a:gd name="T45" fmla="*/ 113 h 184"/>
                <a:gd name="T46" fmla="*/ 0 w 589"/>
                <a:gd name="T47" fmla="*/ 91 h 184"/>
                <a:gd name="T48" fmla="*/ 3 w 589"/>
                <a:gd name="T49" fmla="*/ 70 h 184"/>
                <a:gd name="T50" fmla="*/ 10 w 589"/>
                <a:gd name="T51" fmla="*/ 50 h 184"/>
                <a:gd name="T52" fmla="*/ 21 w 589"/>
                <a:gd name="T53" fmla="*/ 34 h 184"/>
                <a:gd name="T54" fmla="*/ 36 w 589"/>
                <a:gd name="T55" fmla="*/ 19 h 184"/>
                <a:gd name="T56" fmla="*/ 53 w 589"/>
                <a:gd name="T57" fmla="*/ 8 h 184"/>
                <a:gd name="T58" fmla="*/ 72 w 589"/>
                <a:gd name="T59" fmla="*/ 2 h 184"/>
                <a:gd name="T60" fmla="*/ 94 w 589"/>
                <a:gd name="T6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9" h="184">
                  <a:moveTo>
                    <a:pt x="94" y="0"/>
                  </a:moveTo>
                  <a:lnTo>
                    <a:pt x="496" y="0"/>
                  </a:lnTo>
                  <a:lnTo>
                    <a:pt x="519" y="2"/>
                  </a:lnTo>
                  <a:lnTo>
                    <a:pt x="539" y="10"/>
                  </a:lnTo>
                  <a:lnTo>
                    <a:pt x="557" y="22"/>
                  </a:lnTo>
                  <a:lnTo>
                    <a:pt x="570" y="36"/>
                  </a:lnTo>
                  <a:lnTo>
                    <a:pt x="580" y="52"/>
                  </a:lnTo>
                  <a:lnTo>
                    <a:pt x="586" y="71"/>
                  </a:lnTo>
                  <a:lnTo>
                    <a:pt x="589" y="91"/>
                  </a:lnTo>
                  <a:lnTo>
                    <a:pt x="586" y="112"/>
                  </a:lnTo>
                  <a:lnTo>
                    <a:pt x="580" y="130"/>
                  </a:lnTo>
                  <a:lnTo>
                    <a:pt x="570" y="147"/>
                  </a:lnTo>
                  <a:lnTo>
                    <a:pt x="557" y="161"/>
                  </a:lnTo>
                  <a:lnTo>
                    <a:pt x="539" y="174"/>
                  </a:lnTo>
                  <a:lnTo>
                    <a:pt x="519" y="181"/>
                  </a:lnTo>
                  <a:lnTo>
                    <a:pt x="496" y="184"/>
                  </a:lnTo>
                  <a:lnTo>
                    <a:pt x="94" y="184"/>
                  </a:lnTo>
                  <a:lnTo>
                    <a:pt x="72" y="182"/>
                  </a:lnTo>
                  <a:lnTo>
                    <a:pt x="52" y="175"/>
                  </a:lnTo>
                  <a:lnTo>
                    <a:pt x="35" y="163"/>
                  </a:lnTo>
                  <a:lnTo>
                    <a:pt x="20" y="149"/>
                  </a:lnTo>
                  <a:lnTo>
                    <a:pt x="10" y="133"/>
                  </a:lnTo>
                  <a:lnTo>
                    <a:pt x="3" y="113"/>
                  </a:lnTo>
                  <a:lnTo>
                    <a:pt x="0" y="91"/>
                  </a:lnTo>
                  <a:lnTo>
                    <a:pt x="3" y="70"/>
                  </a:lnTo>
                  <a:lnTo>
                    <a:pt x="10" y="50"/>
                  </a:lnTo>
                  <a:lnTo>
                    <a:pt x="21" y="34"/>
                  </a:lnTo>
                  <a:lnTo>
                    <a:pt x="36" y="19"/>
                  </a:lnTo>
                  <a:lnTo>
                    <a:pt x="53" y="8"/>
                  </a:lnTo>
                  <a:lnTo>
                    <a:pt x="72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4" name="Freeform 83">
              <a:extLst>
                <a:ext uri="{FF2B5EF4-FFF2-40B4-BE49-F238E27FC236}">
                  <a16:creationId xmlns:a16="http://schemas.microsoft.com/office/drawing/2014/main" id="{34C23E34-5732-0A76-C706-DDCDF5AF3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2801938"/>
              <a:ext cx="52388" cy="15875"/>
            </a:xfrm>
            <a:custGeom>
              <a:avLst/>
              <a:gdLst>
                <a:gd name="T0" fmla="*/ 93 w 589"/>
                <a:gd name="T1" fmla="*/ 0 h 184"/>
                <a:gd name="T2" fmla="*/ 495 w 589"/>
                <a:gd name="T3" fmla="*/ 0 h 184"/>
                <a:gd name="T4" fmla="*/ 518 w 589"/>
                <a:gd name="T5" fmla="*/ 3 h 184"/>
                <a:gd name="T6" fmla="*/ 539 w 589"/>
                <a:gd name="T7" fmla="*/ 10 h 184"/>
                <a:gd name="T8" fmla="*/ 557 w 589"/>
                <a:gd name="T9" fmla="*/ 22 h 184"/>
                <a:gd name="T10" fmla="*/ 570 w 589"/>
                <a:gd name="T11" fmla="*/ 37 h 184"/>
                <a:gd name="T12" fmla="*/ 580 w 589"/>
                <a:gd name="T13" fmla="*/ 52 h 184"/>
                <a:gd name="T14" fmla="*/ 586 w 589"/>
                <a:gd name="T15" fmla="*/ 71 h 184"/>
                <a:gd name="T16" fmla="*/ 589 w 589"/>
                <a:gd name="T17" fmla="*/ 91 h 184"/>
                <a:gd name="T18" fmla="*/ 586 w 589"/>
                <a:gd name="T19" fmla="*/ 112 h 184"/>
                <a:gd name="T20" fmla="*/ 580 w 589"/>
                <a:gd name="T21" fmla="*/ 130 h 184"/>
                <a:gd name="T22" fmla="*/ 570 w 589"/>
                <a:gd name="T23" fmla="*/ 147 h 184"/>
                <a:gd name="T24" fmla="*/ 557 w 589"/>
                <a:gd name="T25" fmla="*/ 161 h 184"/>
                <a:gd name="T26" fmla="*/ 539 w 589"/>
                <a:gd name="T27" fmla="*/ 174 h 184"/>
                <a:gd name="T28" fmla="*/ 518 w 589"/>
                <a:gd name="T29" fmla="*/ 181 h 184"/>
                <a:gd name="T30" fmla="*/ 495 w 589"/>
                <a:gd name="T31" fmla="*/ 184 h 184"/>
                <a:gd name="T32" fmla="*/ 93 w 589"/>
                <a:gd name="T33" fmla="*/ 184 h 184"/>
                <a:gd name="T34" fmla="*/ 71 w 589"/>
                <a:gd name="T35" fmla="*/ 182 h 184"/>
                <a:gd name="T36" fmla="*/ 52 w 589"/>
                <a:gd name="T37" fmla="*/ 175 h 184"/>
                <a:gd name="T38" fmla="*/ 35 w 589"/>
                <a:gd name="T39" fmla="*/ 163 h 184"/>
                <a:gd name="T40" fmla="*/ 20 w 589"/>
                <a:gd name="T41" fmla="*/ 149 h 184"/>
                <a:gd name="T42" fmla="*/ 10 w 589"/>
                <a:gd name="T43" fmla="*/ 133 h 184"/>
                <a:gd name="T44" fmla="*/ 3 w 589"/>
                <a:gd name="T45" fmla="*/ 113 h 184"/>
                <a:gd name="T46" fmla="*/ 0 w 589"/>
                <a:gd name="T47" fmla="*/ 91 h 184"/>
                <a:gd name="T48" fmla="*/ 3 w 589"/>
                <a:gd name="T49" fmla="*/ 70 h 184"/>
                <a:gd name="T50" fmla="*/ 10 w 589"/>
                <a:gd name="T51" fmla="*/ 51 h 184"/>
                <a:gd name="T52" fmla="*/ 20 w 589"/>
                <a:gd name="T53" fmla="*/ 34 h 184"/>
                <a:gd name="T54" fmla="*/ 35 w 589"/>
                <a:gd name="T55" fmla="*/ 19 h 184"/>
                <a:gd name="T56" fmla="*/ 52 w 589"/>
                <a:gd name="T57" fmla="*/ 9 h 184"/>
                <a:gd name="T58" fmla="*/ 72 w 589"/>
                <a:gd name="T59" fmla="*/ 2 h 184"/>
                <a:gd name="T60" fmla="*/ 93 w 589"/>
                <a:gd name="T6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9" h="184">
                  <a:moveTo>
                    <a:pt x="93" y="0"/>
                  </a:moveTo>
                  <a:lnTo>
                    <a:pt x="495" y="0"/>
                  </a:lnTo>
                  <a:lnTo>
                    <a:pt x="518" y="3"/>
                  </a:lnTo>
                  <a:lnTo>
                    <a:pt x="539" y="10"/>
                  </a:lnTo>
                  <a:lnTo>
                    <a:pt x="557" y="22"/>
                  </a:lnTo>
                  <a:lnTo>
                    <a:pt x="570" y="37"/>
                  </a:lnTo>
                  <a:lnTo>
                    <a:pt x="580" y="52"/>
                  </a:lnTo>
                  <a:lnTo>
                    <a:pt x="586" y="71"/>
                  </a:lnTo>
                  <a:lnTo>
                    <a:pt x="589" y="91"/>
                  </a:lnTo>
                  <a:lnTo>
                    <a:pt x="586" y="112"/>
                  </a:lnTo>
                  <a:lnTo>
                    <a:pt x="580" y="130"/>
                  </a:lnTo>
                  <a:lnTo>
                    <a:pt x="570" y="147"/>
                  </a:lnTo>
                  <a:lnTo>
                    <a:pt x="557" y="161"/>
                  </a:lnTo>
                  <a:lnTo>
                    <a:pt x="539" y="174"/>
                  </a:lnTo>
                  <a:lnTo>
                    <a:pt x="518" y="181"/>
                  </a:lnTo>
                  <a:lnTo>
                    <a:pt x="495" y="184"/>
                  </a:lnTo>
                  <a:lnTo>
                    <a:pt x="93" y="184"/>
                  </a:lnTo>
                  <a:lnTo>
                    <a:pt x="71" y="182"/>
                  </a:lnTo>
                  <a:lnTo>
                    <a:pt x="52" y="175"/>
                  </a:lnTo>
                  <a:lnTo>
                    <a:pt x="35" y="163"/>
                  </a:lnTo>
                  <a:lnTo>
                    <a:pt x="20" y="149"/>
                  </a:lnTo>
                  <a:lnTo>
                    <a:pt x="10" y="133"/>
                  </a:lnTo>
                  <a:lnTo>
                    <a:pt x="3" y="113"/>
                  </a:lnTo>
                  <a:lnTo>
                    <a:pt x="0" y="91"/>
                  </a:lnTo>
                  <a:lnTo>
                    <a:pt x="3" y="70"/>
                  </a:lnTo>
                  <a:lnTo>
                    <a:pt x="10" y="51"/>
                  </a:lnTo>
                  <a:lnTo>
                    <a:pt x="20" y="34"/>
                  </a:lnTo>
                  <a:lnTo>
                    <a:pt x="35" y="19"/>
                  </a:lnTo>
                  <a:lnTo>
                    <a:pt x="52" y="9"/>
                  </a:lnTo>
                  <a:lnTo>
                    <a:pt x="7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E01EEEF4-FB82-35E9-BBFA-E3C703130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835275"/>
              <a:ext cx="52388" cy="15875"/>
            </a:xfrm>
            <a:custGeom>
              <a:avLst/>
              <a:gdLst>
                <a:gd name="T0" fmla="*/ 94 w 590"/>
                <a:gd name="T1" fmla="*/ 0 h 184"/>
                <a:gd name="T2" fmla="*/ 497 w 590"/>
                <a:gd name="T3" fmla="*/ 0 h 184"/>
                <a:gd name="T4" fmla="*/ 519 w 590"/>
                <a:gd name="T5" fmla="*/ 2 h 184"/>
                <a:gd name="T6" fmla="*/ 539 w 590"/>
                <a:gd name="T7" fmla="*/ 10 h 184"/>
                <a:gd name="T8" fmla="*/ 557 w 590"/>
                <a:gd name="T9" fmla="*/ 22 h 184"/>
                <a:gd name="T10" fmla="*/ 570 w 590"/>
                <a:gd name="T11" fmla="*/ 36 h 184"/>
                <a:gd name="T12" fmla="*/ 581 w 590"/>
                <a:gd name="T13" fmla="*/ 52 h 184"/>
                <a:gd name="T14" fmla="*/ 588 w 590"/>
                <a:gd name="T15" fmla="*/ 71 h 184"/>
                <a:gd name="T16" fmla="*/ 590 w 590"/>
                <a:gd name="T17" fmla="*/ 91 h 184"/>
                <a:gd name="T18" fmla="*/ 588 w 590"/>
                <a:gd name="T19" fmla="*/ 112 h 184"/>
                <a:gd name="T20" fmla="*/ 581 w 590"/>
                <a:gd name="T21" fmla="*/ 130 h 184"/>
                <a:gd name="T22" fmla="*/ 570 w 590"/>
                <a:gd name="T23" fmla="*/ 148 h 184"/>
                <a:gd name="T24" fmla="*/ 557 w 590"/>
                <a:gd name="T25" fmla="*/ 162 h 184"/>
                <a:gd name="T26" fmla="*/ 539 w 590"/>
                <a:gd name="T27" fmla="*/ 174 h 184"/>
                <a:gd name="T28" fmla="*/ 519 w 590"/>
                <a:gd name="T29" fmla="*/ 181 h 184"/>
                <a:gd name="T30" fmla="*/ 497 w 590"/>
                <a:gd name="T31" fmla="*/ 184 h 184"/>
                <a:gd name="T32" fmla="*/ 94 w 590"/>
                <a:gd name="T33" fmla="*/ 184 h 184"/>
                <a:gd name="T34" fmla="*/ 72 w 590"/>
                <a:gd name="T35" fmla="*/ 181 h 184"/>
                <a:gd name="T36" fmla="*/ 51 w 590"/>
                <a:gd name="T37" fmla="*/ 174 h 184"/>
                <a:gd name="T38" fmla="*/ 33 w 590"/>
                <a:gd name="T39" fmla="*/ 162 h 184"/>
                <a:gd name="T40" fmla="*/ 20 w 590"/>
                <a:gd name="T41" fmla="*/ 148 h 184"/>
                <a:gd name="T42" fmla="*/ 10 w 590"/>
                <a:gd name="T43" fmla="*/ 130 h 184"/>
                <a:gd name="T44" fmla="*/ 2 w 590"/>
                <a:gd name="T45" fmla="*/ 112 h 184"/>
                <a:gd name="T46" fmla="*/ 0 w 590"/>
                <a:gd name="T47" fmla="*/ 91 h 184"/>
                <a:gd name="T48" fmla="*/ 2 w 590"/>
                <a:gd name="T49" fmla="*/ 72 h 184"/>
                <a:gd name="T50" fmla="*/ 9 w 590"/>
                <a:gd name="T51" fmla="*/ 53 h 184"/>
                <a:gd name="T52" fmla="*/ 18 w 590"/>
                <a:gd name="T53" fmla="*/ 38 h 184"/>
                <a:gd name="T54" fmla="*/ 30 w 590"/>
                <a:gd name="T55" fmla="*/ 24 h 184"/>
                <a:gd name="T56" fmla="*/ 43 w 590"/>
                <a:gd name="T57" fmla="*/ 15 h 184"/>
                <a:gd name="T58" fmla="*/ 56 w 590"/>
                <a:gd name="T59" fmla="*/ 8 h 184"/>
                <a:gd name="T60" fmla="*/ 74 w 590"/>
                <a:gd name="T61" fmla="*/ 2 h 184"/>
                <a:gd name="T62" fmla="*/ 94 w 590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0" h="184">
                  <a:moveTo>
                    <a:pt x="94" y="0"/>
                  </a:moveTo>
                  <a:lnTo>
                    <a:pt x="497" y="0"/>
                  </a:lnTo>
                  <a:lnTo>
                    <a:pt x="519" y="2"/>
                  </a:lnTo>
                  <a:lnTo>
                    <a:pt x="539" y="10"/>
                  </a:lnTo>
                  <a:lnTo>
                    <a:pt x="557" y="22"/>
                  </a:lnTo>
                  <a:lnTo>
                    <a:pt x="570" y="36"/>
                  </a:lnTo>
                  <a:lnTo>
                    <a:pt x="581" y="52"/>
                  </a:lnTo>
                  <a:lnTo>
                    <a:pt x="588" y="71"/>
                  </a:lnTo>
                  <a:lnTo>
                    <a:pt x="590" y="91"/>
                  </a:lnTo>
                  <a:lnTo>
                    <a:pt x="588" y="112"/>
                  </a:lnTo>
                  <a:lnTo>
                    <a:pt x="581" y="130"/>
                  </a:lnTo>
                  <a:lnTo>
                    <a:pt x="570" y="148"/>
                  </a:lnTo>
                  <a:lnTo>
                    <a:pt x="557" y="162"/>
                  </a:lnTo>
                  <a:lnTo>
                    <a:pt x="539" y="174"/>
                  </a:lnTo>
                  <a:lnTo>
                    <a:pt x="519" y="181"/>
                  </a:lnTo>
                  <a:lnTo>
                    <a:pt x="497" y="184"/>
                  </a:lnTo>
                  <a:lnTo>
                    <a:pt x="94" y="184"/>
                  </a:lnTo>
                  <a:lnTo>
                    <a:pt x="72" y="181"/>
                  </a:lnTo>
                  <a:lnTo>
                    <a:pt x="51" y="174"/>
                  </a:lnTo>
                  <a:lnTo>
                    <a:pt x="33" y="162"/>
                  </a:lnTo>
                  <a:lnTo>
                    <a:pt x="20" y="148"/>
                  </a:lnTo>
                  <a:lnTo>
                    <a:pt x="10" y="130"/>
                  </a:lnTo>
                  <a:lnTo>
                    <a:pt x="2" y="112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9" y="53"/>
                  </a:lnTo>
                  <a:lnTo>
                    <a:pt x="18" y="38"/>
                  </a:lnTo>
                  <a:lnTo>
                    <a:pt x="30" y="24"/>
                  </a:lnTo>
                  <a:lnTo>
                    <a:pt x="43" y="15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7514D558-3625-8184-BD44-95F007409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801938"/>
              <a:ext cx="52388" cy="15875"/>
            </a:xfrm>
            <a:custGeom>
              <a:avLst/>
              <a:gdLst>
                <a:gd name="T0" fmla="*/ 94 w 589"/>
                <a:gd name="T1" fmla="*/ 0 h 184"/>
                <a:gd name="T2" fmla="*/ 497 w 589"/>
                <a:gd name="T3" fmla="*/ 0 h 184"/>
                <a:gd name="T4" fmla="*/ 519 w 589"/>
                <a:gd name="T5" fmla="*/ 3 h 184"/>
                <a:gd name="T6" fmla="*/ 539 w 589"/>
                <a:gd name="T7" fmla="*/ 10 h 184"/>
                <a:gd name="T8" fmla="*/ 557 w 589"/>
                <a:gd name="T9" fmla="*/ 22 h 184"/>
                <a:gd name="T10" fmla="*/ 570 w 589"/>
                <a:gd name="T11" fmla="*/ 37 h 184"/>
                <a:gd name="T12" fmla="*/ 581 w 589"/>
                <a:gd name="T13" fmla="*/ 52 h 184"/>
                <a:gd name="T14" fmla="*/ 587 w 589"/>
                <a:gd name="T15" fmla="*/ 71 h 184"/>
                <a:gd name="T16" fmla="*/ 589 w 589"/>
                <a:gd name="T17" fmla="*/ 91 h 184"/>
                <a:gd name="T18" fmla="*/ 587 w 589"/>
                <a:gd name="T19" fmla="*/ 112 h 184"/>
                <a:gd name="T20" fmla="*/ 581 w 589"/>
                <a:gd name="T21" fmla="*/ 130 h 184"/>
                <a:gd name="T22" fmla="*/ 570 w 589"/>
                <a:gd name="T23" fmla="*/ 147 h 184"/>
                <a:gd name="T24" fmla="*/ 557 w 589"/>
                <a:gd name="T25" fmla="*/ 161 h 184"/>
                <a:gd name="T26" fmla="*/ 539 w 589"/>
                <a:gd name="T27" fmla="*/ 174 h 184"/>
                <a:gd name="T28" fmla="*/ 519 w 589"/>
                <a:gd name="T29" fmla="*/ 181 h 184"/>
                <a:gd name="T30" fmla="*/ 497 w 589"/>
                <a:gd name="T31" fmla="*/ 184 h 184"/>
                <a:gd name="T32" fmla="*/ 94 w 589"/>
                <a:gd name="T33" fmla="*/ 184 h 184"/>
                <a:gd name="T34" fmla="*/ 75 w 589"/>
                <a:gd name="T35" fmla="*/ 182 h 184"/>
                <a:gd name="T36" fmla="*/ 57 w 589"/>
                <a:gd name="T37" fmla="*/ 177 h 184"/>
                <a:gd name="T38" fmla="*/ 42 w 589"/>
                <a:gd name="T39" fmla="*/ 169 h 184"/>
                <a:gd name="T40" fmla="*/ 27 w 589"/>
                <a:gd name="T41" fmla="*/ 157 h 184"/>
                <a:gd name="T42" fmla="*/ 17 w 589"/>
                <a:gd name="T43" fmla="*/ 143 h 184"/>
                <a:gd name="T44" fmla="*/ 7 w 589"/>
                <a:gd name="T45" fmla="*/ 127 h 184"/>
                <a:gd name="T46" fmla="*/ 2 w 589"/>
                <a:gd name="T47" fmla="*/ 110 h 184"/>
                <a:gd name="T48" fmla="*/ 0 w 589"/>
                <a:gd name="T49" fmla="*/ 91 h 184"/>
                <a:gd name="T50" fmla="*/ 3 w 589"/>
                <a:gd name="T51" fmla="*/ 70 h 184"/>
                <a:gd name="T52" fmla="*/ 10 w 589"/>
                <a:gd name="T53" fmla="*/ 50 h 184"/>
                <a:gd name="T54" fmla="*/ 21 w 589"/>
                <a:gd name="T55" fmla="*/ 33 h 184"/>
                <a:gd name="T56" fmla="*/ 37 w 589"/>
                <a:gd name="T57" fmla="*/ 19 h 184"/>
                <a:gd name="T58" fmla="*/ 53 w 589"/>
                <a:gd name="T59" fmla="*/ 8 h 184"/>
                <a:gd name="T60" fmla="*/ 73 w 589"/>
                <a:gd name="T61" fmla="*/ 2 h 184"/>
                <a:gd name="T62" fmla="*/ 94 w 589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9" h="184">
                  <a:moveTo>
                    <a:pt x="94" y="0"/>
                  </a:moveTo>
                  <a:lnTo>
                    <a:pt x="497" y="0"/>
                  </a:lnTo>
                  <a:lnTo>
                    <a:pt x="519" y="3"/>
                  </a:lnTo>
                  <a:lnTo>
                    <a:pt x="539" y="10"/>
                  </a:lnTo>
                  <a:lnTo>
                    <a:pt x="557" y="22"/>
                  </a:lnTo>
                  <a:lnTo>
                    <a:pt x="570" y="37"/>
                  </a:lnTo>
                  <a:lnTo>
                    <a:pt x="581" y="52"/>
                  </a:lnTo>
                  <a:lnTo>
                    <a:pt x="587" y="71"/>
                  </a:lnTo>
                  <a:lnTo>
                    <a:pt x="589" y="91"/>
                  </a:lnTo>
                  <a:lnTo>
                    <a:pt x="587" y="112"/>
                  </a:lnTo>
                  <a:lnTo>
                    <a:pt x="581" y="130"/>
                  </a:lnTo>
                  <a:lnTo>
                    <a:pt x="570" y="147"/>
                  </a:lnTo>
                  <a:lnTo>
                    <a:pt x="557" y="161"/>
                  </a:lnTo>
                  <a:lnTo>
                    <a:pt x="539" y="174"/>
                  </a:lnTo>
                  <a:lnTo>
                    <a:pt x="519" y="181"/>
                  </a:lnTo>
                  <a:lnTo>
                    <a:pt x="497" y="184"/>
                  </a:lnTo>
                  <a:lnTo>
                    <a:pt x="94" y="184"/>
                  </a:lnTo>
                  <a:lnTo>
                    <a:pt x="75" y="182"/>
                  </a:lnTo>
                  <a:lnTo>
                    <a:pt x="57" y="177"/>
                  </a:lnTo>
                  <a:lnTo>
                    <a:pt x="42" y="169"/>
                  </a:lnTo>
                  <a:lnTo>
                    <a:pt x="27" y="157"/>
                  </a:lnTo>
                  <a:lnTo>
                    <a:pt x="17" y="143"/>
                  </a:lnTo>
                  <a:lnTo>
                    <a:pt x="7" y="127"/>
                  </a:lnTo>
                  <a:lnTo>
                    <a:pt x="2" y="110"/>
                  </a:lnTo>
                  <a:lnTo>
                    <a:pt x="0" y="91"/>
                  </a:lnTo>
                  <a:lnTo>
                    <a:pt x="3" y="70"/>
                  </a:lnTo>
                  <a:lnTo>
                    <a:pt x="10" y="50"/>
                  </a:lnTo>
                  <a:lnTo>
                    <a:pt x="21" y="33"/>
                  </a:lnTo>
                  <a:lnTo>
                    <a:pt x="37" y="19"/>
                  </a:lnTo>
                  <a:lnTo>
                    <a:pt x="53" y="8"/>
                  </a:lnTo>
                  <a:lnTo>
                    <a:pt x="73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366401">
                <a:defRPr/>
              </a:pPr>
              <a:endParaRPr lang="id-ID" sz="3099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FA665AD1-B21A-3676-9969-D6C2EC03D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88" y="2978953"/>
            <a:ext cx="572471" cy="9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1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278502"/>
              </p:ext>
            </p:extLst>
          </p:nvPr>
        </p:nvGraphicFramePr>
        <p:xfrm>
          <a:off x="846104" y="665027"/>
          <a:ext cx="10750529" cy="574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1441102" y="463549"/>
            <a:ext cx="3688838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/>
              <a:t>Logros</a:t>
            </a:r>
          </a:p>
        </p:txBody>
      </p:sp>
    </p:spTree>
    <p:extLst>
      <p:ext uri="{BB962C8B-B14F-4D97-AF65-F5344CB8AC3E}">
        <p14:creationId xmlns:p14="http://schemas.microsoft.com/office/powerpoint/2010/main" val="2706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441102" y="463549"/>
            <a:ext cx="3688838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/>
              <a:t>Logros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5287030"/>
              </p:ext>
            </p:extLst>
          </p:nvPr>
        </p:nvGraphicFramePr>
        <p:xfrm>
          <a:off x="1441102" y="1421321"/>
          <a:ext cx="9797036" cy="190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43" y="3525707"/>
            <a:ext cx="2505048" cy="210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18" y="3525707"/>
            <a:ext cx="2414681" cy="210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796" y="5655647"/>
            <a:ext cx="295592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Helvetica Light"/>
                <a:sym typeface="Helvetica Light"/>
              </a:rPr>
              <a:t>Reconocimiento de las</a:t>
            </a:r>
          </a:p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Helvetica Light"/>
                <a:sym typeface="Helvetica Light"/>
              </a:rPr>
              <a:t>certificaciones de OMAs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589" y="5631364"/>
            <a:ext cx="321225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Helvetica Light"/>
                <a:sym typeface="Helvetica Light"/>
              </a:rPr>
              <a:t>Certificaciones de CIAC, </a:t>
            </a:r>
          </a:p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Helvetica Light"/>
                <a:sym typeface="Helvetica Light"/>
              </a:rPr>
              <a:t>CEAC y </a:t>
            </a:r>
            <a:r>
              <a:rPr kumimoji="0" lang="es-PE" sz="1600" b="0" i="0" u="none" strike="noStrike" kern="0" cap="none" spc="0" normalizeH="0" baseline="0" dirty="0" err="1">
                <a:ln>
                  <a:noFill/>
                </a:ln>
                <a:effectLst/>
                <a:uLnTx/>
                <a:uFillTx/>
                <a:latin typeface="Helvetica Light"/>
                <a:sym typeface="Helvetica Light"/>
              </a:rPr>
              <a:t>CMAEs</a:t>
            </a:r>
            <a:endParaRPr kumimoji="0" lang="es-PE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4718" y="5655647"/>
            <a:ext cx="240594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Helvetica Light"/>
                <a:sym typeface="Helvetica Light"/>
              </a:rPr>
              <a:t>Validación automática de </a:t>
            </a:r>
          </a:p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Helvetica Light"/>
                <a:sym typeface="Helvetica Light"/>
              </a:rPr>
              <a:t>licencias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/>
          <a:stretch/>
        </p:blipFill>
        <p:spPr>
          <a:xfrm>
            <a:off x="1821191" y="3521335"/>
            <a:ext cx="2511816" cy="21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7"/>
          <p:cNvSpPr txBox="1">
            <a:spLocks/>
          </p:cNvSpPr>
          <p:nvPr/>
        </p:nvSpPr>
        <p:spPr>
          <a:xfrm>
            <a:off x="1960118" y="319732"/>
            <a:ext cx="8271764" cy="596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200" b="1" dirty="0">
                <a:solidFill>
                  <a:schemeClr val="accent1">
                    <a:lumMod val="75000"/>
                  </a:schemeClr>
                </a:solidFill>
              </a:rPr>
              <a:t>Proyectos 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65BAA-B4A3-3E20-FCB5-179CD323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52" t="28261" r="25897" b="14348"/>
          <a:stretch/>
        </p:blipFill>
        <p:spPr>
          <a:xfrm>
            <a:off x="2445026" y="1044448"/>
            <a:ext cx="7301948" cy="54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r="3422"/>
          <a:stretch>
            <a:fillRect/>
          </a:stretch>
        </p:blipFill>
        <p:spPr/>
      </p:pic>
      <p:sp>
        <p:nvSpPr>
          <p:cNvPr id="4" name="Text Placeholder 9"/>
          <p:cNvSpPr txBox="1">
            <a:spLocks/>
          </p:cNvSpPr>
          <p:nvPr/>
        </p:nvSpPr>
        <p:spPr>
          <a:xfrm>
            <a:off x="141290" y="5001657"/>
            <a:ext cx="5576464" cy="16637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anchor="ctr"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1" indent="0" defTabSz="609585">
              <a:lnSpc>
                <a:spcPct val="120000"/>
              </a:lnSpc>
              <a:buNone/>
              <a:defRPr/>
            </a:pPr>
            <a:r>
              <a:rPr lang="es-PE" sz="2667" i="1" dirty="0">
                <a:solidFill>
                  <a:srgbClr val="FFFFFF"/>
                </a:solidFill>
                <a:latin typeface="+mn-lt"/>
                <a:cs typeface="Georgia"/>
                <a:sym typeface="Helvetica Light"/>
              </a:rPr>
              <a:t>“Lograr que todos los Estados del SRVSOP superen el 80% de EI y por cada área auditada”</a:t>
            </a:r>
          </a:p>
        </p:txBody>
      </p:sp>
      <p:sp>
        <p:nvSpPr>
          <p:cNvPr id="5" name="Oval 4"/>
          <p:cNvSpPr/>
          <p:nvPr/>
        </p:nvSpPr>
        <p:spPr>
          <a:xfrm>
            <a:off x="9485368" y="168940"/>
            <a:ext cx="2365973" cy="23770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Retos del</a:t>
            </a:r>
          </a:p>
          <a:p>
            <a:pPr algn="ctr"/>
            <a:r>
              <a:rPr lang="es-PE" sz="2800" b="1" dirty="0">
                <a:solidFill>
                  <a:schemeClr val="bg1"/>
                </a:solidFill>
              </a:rPr>
              <a:t>SRVSOP</a:t>
            </a:r>
            <a:endParaRPr lang="es-419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0823" y="2992052"/>
            <a:ext cx="5151852" cy="2106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778914" latinLnBrk="1" hangingPunct="0">
              <a:defRPr/>
            </a:pPr>
            <a:r>
              <a:rPr lang="es-PE" sz="3200" i="1" kern="0" dirty="0">
                <a:latin typeface="Helvetica Light"/>
                <a:sym typeface="Helvetica Light"/>
              </a:rPr>
              <a:t>“Lograr la implantación </a:t>
            </a:r>
          </a:p>
          <a:p>
            <a:pPr algn="ctr" defTabSz="778914" latinLnBrk="1" hangingPunct="0">
              <a:defRPr/>
            </a:pPr>
            <a:r>
              <a:rPr lang="es-PE" sz="3200" i="1" kern="0" dirty="0">
                <a:latin typeface="Helvetica Light"/>
                <a:sym typeface="Helvetica Light"/>
              </a:rPr>
              <a:t>efectiva del </a:t>
            </a:r>
            <a:r>
              <a:rPr lang="es-PE" sz="3200" b="1" i="1" kern="0" dirty="0">
                <a:solidFill>
                  <a:srgbClr val="1372E6"/>
                </a:solidFill>
                <a:latin typeface="Helvetica Light"/>
                <a:sym typeface="Helvetica Light"/>
              </a:rPr>
              <a:t>SSP/SMS</a:t>
            </a:r>
            <a:r>
              <a:rPr lang="es-PE" sz="3200" i="1" kern="0" dirty="0">
                <a:solidFill>
                  <a:srgbClr val="1372E6"/>
                </a:solidFill>
                <a:latin typeface="Helvetica Light"/>
                <a:sym typeface="Helvetica Light"/>
              </a:rPr>
              <a:t> </a:t>
            </a:r>
            <a:r>
              <a:rPr lang="es-PE" sz="3200" i="1" kern="0" dirty="0">
                <a:latin typeface="Helvetica Light"/>
                <a:sym typeface="Helvetica Light"/>
              </a:rPr>
              <a:t>en los Estados del </a:t>
            </a:r>
          </a:p>
          <a:p>
            <a:pPr algn="ctr" defTabSz="778914" latinLnBrk="1" hangingPunct="0">
              <a:defRPr/>
            </a:pPr>
            <a:r>
              <a:rPr lang="es-PE" sz="3200" i="1" kern="0" dirty="0">
                <a:latin typeface="Helvetica Light"/>
                <a:sym typeface="Helvetica Light"/>
              </a:rPr>
              <a:t>SRVSOP”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50" y="1218283"/>
            <a:ext cx="3946304" cy="5082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94D06-DAED-4435-A30C-AA22497EF78A}"/>
              </a:ext>
            </a:extLst>
          </p:cNvPr>
          <p:cNvSpPr txBox="1"/>
          <p:nvPr/>
        </p:nvSpPr>
        <p:spPr>
          <a:xfrm>
            <a:off x="1308846" y="383439"/>
            <a:ext cx="561884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PE" sz="8000" spc="-300" dirty="0">
                <a:solidFill>
                  <a:srgbClr val="1372E6"/>
                </a:solidFill>
                <a:latin typeface="Work Sans ExtraBold" panose="00000900000000000000" pitchFamily="2" charset="0"/>
              </a:rPr>
              <a:t>Retos</a:t>
            </a:r>
          </a:p>
          <a:p>
            <a:pPr>
              <a:lnSpc>
                <a:spcPct val="70000"/>
              </a:lnSpc>
            </a:pPr>
            <a:r>
              <a:rPr lang="es-PE" sz="6000" spc="-300" dirty="0">
                <a:latin typeface="Work Sans ExtraBold" panose="00000900000000000000" pitchFamily="2" charset="0"/>
              </a:rPr>
              <a:t>del SRVSOP</a:t>
            </a:r>
          </a:p>
        </p:txBody>
      </p:sp>
    </p:spTree>
    <p:extLst>
      <p:ext uri="{BB962C8B-B14F-4D97-AF65-F5344CB8AC3E}">
        <p14:creationId xmlns:p14="http://schemas.microsoft.com/office/powerpoint/2010/main" val="39728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893" y="2945557"/>
            <a:ext cx="3980157" cy="2106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778914" latinLnBrk="1" hangingPunct="0">
              <a:defRPr/>
            </a:pPr>
            <a:r>
              <a:rPr lang="es-PE" sz="3200" i="1" kern="0" dirty="0">
                <a:latin typeface="Helvetica Light"/>
                <a:sym typeface="Helvetica Light"/>
              </a:rPr>
              <a:t>“</a:t>
            </a:r>
            <a:r>
              <a:rPr lang="es-ES" sz="3200" i="1" kern="0" dirty="0">
                <a:latin typeface="Helvetica Light"/>
                <a:sym typeface="Helvetica Light"/>
              </a:rPr>
              <a:t>Lograr un cambio de </a:t>
            </a:r>
          </a:p>
          <a:p>
            <a:pPr algn="ctr" defTabSz="778914" latinLnBrk="1" hangingPunct="0">
              <a:defRPr/>
            </a:pPr>
            <a:r>
              <a:rPr lang="es-ES" sz="3200" i="1" kern="0" dirty="0">
                <a:latin typeface="Helvetica Light"/>
                <a:sym typeface="Helvetica Light"/>
              </a:rPr>
              <a:t>cultura: Aplicación de vigilancia basada </a:t>
            </a:r>
          </a:p>
          <a:p>
            <a:pPr algn="ctr" defTabSz="778914" latinLnBrk="1" hangingPunct="0">
              <a:defRPr/>
            </a:pPr>
            <a:r>
              <a:rPr lang="es-ES" sz="3200" i="1" kern="0" dirty="0">
                <a:latin typeface="Helvetica Light"/>
                <a:sym typeface="Helvetica Light"/>
              </a:rPr>
              <a:t>en riesgos</a:t>
            </a:r>
            <a:r>
              <a:rPr lang="es-PE" sz="3200" i="1" kern="0" dirty="0">
                <a:latin typeface="Helvetica Light"/>
                <a:sym typeface="Helvetica Light"/>
              </a:rPr>
              <a:t>”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5831"/>
          <a:stretch>
            <a:fillRect/>
          </a:stretch>
        </p:blipFill>
        <p:spPr>
          <a:xfrm>
            <a:off x="5749925" y="1398588"/>
            <a:ext cx="5765800" cy="43513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94D06-DAED-4435-A30C-AA22497EF78A}"/>
              </a:ext>
            </a:extLst>
          </p:cNvPr>
          <p:cNvSpPr txBox="1"/>
          <p:nvPr/>
        </p:nvSpPr>
        <p:spPr>
          <a:xfrm>
            <a:off x="1286678" y="381599"/>
            <a:ext cx="561884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PE" sz="8000" spc="-300" dirty="0">
                <a:solidFill>
                  <a:srgbClr val="1372E6"/>
                </a:solidFill>
                <a:latin typeface="Work Sans ExtraBold" panose="00000900000000000000" pitchFamily="2" charset="0"/>
              </a:rPr>
              <a:t>Retos</a:t>
            </a:r>
          </a:p>
          <a:p>
            <a:pPr>
              <a:lnSpc>
                <a:spcPct val="70000"/>
              </a:lnSpc>
            </a:pPr>
            <a:r>
              <a:rPr lang="es-PE" sz="6000" spc="-300" dirty="0">
                <a:latin typeface="Work Sans ExtraBold" panose="00000900000000000000" pitchFamily="2" charset="0"/>
              </a:rPr>
              <a:t>del SRVSOP</a:t>
            </a:r>
          </a:p>
        </p:txBody>
      </p:sp>
    </p:spTree>
    <p:extLst>
      <p:ext uri="{BB962C8B-B14F-4D97-AF65-F5344CB8AC3E}">
        <p14:creationId xmlns:p14="http://schemas.microsoft.com/office/powerpoint/2010/main" val="18472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38C3E-8499-F434-A5C3-772058DF1E6A}"/>
              </a:ext>
            </a:extLst>
          </p:cNvPr>
          <p:cNvSpPr txBox="1"/>
          <p:nvPr/>
        </p:nvSpPr>
        <p:spPr>
          <a:xfrm>
            <a:off x="1379621" y="255500"/>
            <a:ext cx="9145123" cy="106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PE" sz="4400" spc="-300" dirty="0">
                <a:latin typeface="Work Sans ExtraBold" panose="00000900000000000000" pitchFamily="2" charset="0"/>
              </a:rPr>
              <a:t>Plan estratégico del SRVSOP 2024 – 2027</a:t>
            </a:r>
            <a:endParaRPr lang="en-US" sz="4400" spc="-300" dirty="0">
              <a:latin typeface="Work Sans ExtraBold" panose="00000900000000000000" pitchFamily="2" charset="0"/>
            </a:endParaRPr>
          </a:p>
        </p:txBody>
      </p:sp>
      <p:pic>
        <p:nvPicPr>
          <p:cNvPr id="3" name="Picture 2" descr="A poster with a plane flying in the sky&#10;&#10;Description automatically generated">
            <a:extLst>
              <a:ext uri="{FF2B5EF4-FFF2-40B4-BE49-F238E27FC236}">
                <a16:creationId xmlns:a16="http://schemas.microsoft.com/office/drawing/2014/main" id="{82ABD073-E2EA-AFAB-C06F-B09F6EC24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44" y="1795690"/>
            <a:ext cx="3433865" cy="4640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764FD9-516D-1B2C-8A57-54A41A9301C6}"/>
              </a:ext>
            </a:extLst>
          </p:cNvPr>
          <p:cNvSpPr txBox="1"/>
          <p:nvPr/>
        </p:nvSpPr>
        <p:spPr>
          <a:xfrm>
            <a:off x="6782154" y="2558473"/>
            <a:ext cx="383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200" b="1" dirty="0">
                <a:solidFill>
                  <a:srgbClr val="007EAE">
                    <a:lumMod val="75000"/>
                  </a:srgbClr>
                </a:solidFill>
                <a:latin typeface="+mj-lt"/>
                <a:sym typeface="Helvetica Light"/>
              </a:rPr>
              <a:t>10 </a:t>
            </a:r>
          </a:p>
          <a:p>
            <a:pPr algn="ctr"/>
            <a:r>
              <a:rPr lang="es-419" sz="2400" b="1" dirty="0">
                <a:solidFill>
                  <a:srgbClr val="007EAE">
                    <a:lumMod val="75000"/>
                  </a:srgbClr>
                </a:solidFill>
                <a:latin typeface="+mj-lt"/>
                <a:sym typeface="Helvetica Light"/>
              </a:rPr>
              <a:t>Objetivos Estratégicos</a:t>
            </a:r>
            <a:endParaRPr lang="en-US" sz="2400" b="1" dirty="0">
              <a:solidFill>
                <a:srgbClr val="007EAE">
                  <a:lumMod val="75000"/>
                </a:srgbClr>
              </a:solidFill>
              <a:latin typeface="+mj-lt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90F1C-77D6-0BEF-D503-EC4B267995D7}"/>
              </a:ext>
            </a:extLst>
          </p:cNvPr>
          <p:cNvSpPr txBox="1"/>
          <p:nvPr/>
        </p:nvSpPr>
        <p:spPr>
          <a:xfrm>
            <a:off x="6782154" y="4186189"/>
            <a:ext cx="383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4441"/>
            <a:r>
              <a:rPr lang="es-419" sz="3200" b="1" kern="0" dirty="0">
                <a:solidFill>
                  <a:srgbClr val="DE6A10">
                    <a:lumMod val="75000"/>
                  </a:srgbClr>
                </a:solidFill>
                <a:latin typeface="+mj-lt"/>
                <a:sym typeface="Helvetica Light"/>
              </a:rPr>
              <a:t>11 </a:t>
            </a:r>
          </a:p>
          <a:p>
            <a:pPr algn="ctr" defTabSz="364441"/>
            <a:r>
              <a:rPr lang="es-419" sz="2400" b="1" kern="0" dirty="0">
                <a:solidFill>
                  <a:srgbClr val="DE6A10">
                    <a:lumMod val="75000"/>
                  </a:srgbClr>
                </a:solidFill>
                <a:latin typeface="+mj-lt"/>
                <a:sym typeface="Helvetica Light"/>
              </a:rPr>
              <a:t>Proyectos Estratégicos</a:t>
            </a:r>
            <a:endParaRPr lang="en-US" sz="2400" b="1" kern="0" dirty="0">
              <a:solidFill>
                <a:srgbClr val="DE6A10">
                  <a:lumMod val="75000"/>
                </a:srgbClr>
              </a:solidFill>
              <a:latin typeface="+mj-l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871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6A499-8B1E-4CD9-8C98-957CDE52DBE9}"/>
              </a:ext>
            </a:extLst>
          </p:cNvPr>
          <p:cNvSpPr txBox="1"/>
          <p:nvPr/>
        </p:nvSpPr>
        <p:spPr>
          <a:xfrm>
            <a:off x="1473504" y="451465"/>
            <a:ext cx="881737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PE" sz="4000" spc="-150" dirty="0">
                <a:solidFill>
                  <a:schemeClr val="accent1"/>
                </a:solidFill>
                <a:latin typeface="Work Sans ExtraBold" panose="00000900000000000000" pitchFamily="2" charset="0"/>
              </a:rPr>
              <a:t>Beneficios para los</a:t>
            </a:r>
          </a:p>
          <a:p>
            <a:pPr>
              <a:lnSpc>
                <a:spcPct val="70000"/>
              </a:lnSpc>
            </a:pPr>
            <a:r>
              <a:rPr lang="es-PE" sz="6000" spc="-150" dirty="0">
                <a:latin typeface="Work Sans ExtraBold" panose="00000900000000000000" pitchFamily="2" charset="0"/>
              </a:rPr>
              <a:t>Estados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94821" y="2013004"/>
            <a:ext cx="10464800" cy="6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6" tIns="60888" rIns="121776" bIns="60888">
            <a:spAutoFit/>
          </a:bodyPr>
          <a:lstStyle/>
          <a:p>
            <a:pPr algn="ctr"/>
            <a:r>
              <a:rPr lang="es-PE" altLang="es-PE" sz="3200" b="1" dirty="0">
                <a:solidFill>
                  <a:srgbClr val="0070C0"/>
                </a:solidFill>
              </a:rPr>
              <a:t>Estudios Costo/Beneficio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95369"/>
              </p:ext>
            </p:extLst>
          </p:nvPr>
        </p:nvGraphicFramePr>
        <p:xfrm>
          <a:off x="1845605" y="2874417"/>
          <a:ext cx="8256918" cy="2592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PE" sz="3700" b="0" dirty="0"/>
                        <a:t>2001</a:t>
                      </a:r>
                      <a:r>
                        <a:rPr lang="es-PE" sz="3700" b="0" baseline="0" dirty="0"/>
                        <a:t> - 2008</a:t>
                      </a:r>
                      <a:endParaRPr lang="es-PE" sz="3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12" marR="121912" marT="60895" marB="60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700" dirty="0"/>
                        <a:t>US$ 13,700,000</a:t>
                      </a:r>
                      <a:endParaRPr lang="es-PE" sz="3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2" marR="121912" marT="60895" marB="608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PE" sz="3700" dirty="0"/>
                        <a:t>2009 - 2015</a:t>
                      </a:r>
                      <a:endParaRPr lang="es-PE" sz="3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2" marR="121912" marT="60895" marB="60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700" b="1" dirty="0"/>
                        <a:t>US$ 21,750,000</a:t>
                      </a:r>
                      <a:endParaRPr lang="es-PE" sz="3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2" marR="121912" marT="60895" marB="608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9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DB7509F-6113-4FF0-8558-E406B5242A2E}"/>
              </a:ext>
            </a:extLst>
          </p:cNvPr>
          <p:cNvSpPr/>
          <p:nvPr/>
        </p:nvSpPr>
        <p:spPr>
          <a:xfrm>
            <a:off x="6096000" y="578737"/>
            <a:ext cx="3332928" cy="2968591"/>
          </a:xfrm>
          <a:custGeom>
            <a:avLst/>
            <a:gdLst>
              <a:gd name="connsiteX0" fmla="*/ 3268302 w 3332928"/>
              <a:gd name="connsiteY0" fmla="*/ 2839339 h 2968591"/>
              <a:gd name="connsiteX1" fmla="*/ 3332928 w 3332928"/>
              <a:gd name="connsiteY1" fmla="*/ 2903965 h 2968591"/>
              <a:gd name="connsiteX2" fmla="*/ 3268302 w 3332928"/>
              <a:gd name="connsiteY2" fmla="*/ 2968591 h 2968591"/>
              <a:gd name="connsiteX3" fmla="*/ 3203676 w 3332928"/>
              <a:gd name="connsiteY3" fmla="*/ 2903965 h 2968591"/>
              <a:gd name="connsiteX4" fmla="*/ 3268302 w 3332928"/>
              <a:gd name="connsiteY4" fmla="*/ 2839339 h 2968591"/>
              <a:gd name="connsiteX5" fmla="*/ 3001329 w 3332928"/>
              <a:gd name="connsiteY5" fmla="*/ 2839339 h 2968591"/>
              <a:gd name="connsiteX6" fmla="*/ 3065955 w 3332928"/>
              <a:gd name="connsiteY6" fmla="*/ 2903965 h 2968591"/>
              <a:gd name="connsiteX7" fmla="*/ 3001329 w 3332928"/>
              <a:gd name="connsiteY7" fmla="*/ 2968591 h 2968591"/>
              <a:gd name="connsiteX8" fmla="*/ 2936703 w 3332928"/>
              <a:gd name="connsiteY8" fmla="*/ 2903965 h 2968591"/>
              <a:gd name="connsiteX9" fmla="*/ 3001329 w 3332928"/>
              <a:gd name="connsiteY9" fmla="*/ 2839339 h 2968591"/>
              <a:gd name="connsiteX10" fmla="*/ 2734356 w 3332928"/>
              <a:gd name="connsiteY10" fmla="*/ 2839339 h 2968591"/>
              <a:gd name="connsiteX11" fmla="*/ 2798982 w 3332928"/>
              <a:gd name="connsiteY11" fmla="*/ 2903965 h 2968591"/>
              <a:gd name="connsiteX12" fmla="*/ 2734356 w 3332928"/>
              <a:gd name="connsiteY12" fmla="*/ 2968591 h 2968591"/>
              <a:gd name="connsiteX13" fmla="*/ 2669730 w 3332928"/>
              <a:gd name="connsiteY13" fmla="*/ 2903965 h 2968591"/>
              <a:gd name="connsiteX14" fmla="*/ 2734356 w 3332928"/>
              <a:gd name="connsiteY14" fmla="*/ 2839339 h 2968591"/>
              <a:gd name="connsiteX15" fmla="*/ 2467383 w 3332928"/>
              <a:gd name="connsiteY15" fmla="*/ 2839339 h 2968591"/>
              <a:gd name="connsiteX16" fmla="*/ 2532009 w 3332928"/>
              <a:gd name="connsiteY16" fmla="*/ 2903965 h 2968591"/>
              <a:gd name="connsiteX17" fmla="*/ 2467383 w 3332928"/>
              <a:gd name="connsiteY17" fmla="*/ 2968591 h 2968591"/>
              <a:gd name="connsiteX18" fmla="*/ 2402757 w 3332928"/>
              <a:gd name="connsiteY18" fmla="*/ 2903965 h 2968591"/>
              <a:gd name="connsiteX19" fmla="*/ 2467383 w 3332928"/>
              <a:gd name="connsiteY19" fmla="*/ 2839339 h 2968591"/>
              <a:gd name="connsiteX20" fmla="*/ 2200410 w 3332928"/>
              <a:gd name="connsiteY20" fmla="*/ 2839339 h 2968591"/>
              <a:gd name="connsiteX21" fmla="*/ 2265036 w 3332928"/>
              <a:gd name="connsiteY21" fmla="*/ 2903965 h 2968591"/>
              <a:gd name="connsiteX22" fmla="*/ 2200410 w 3332928"/>
              <a:gd name="connsiteY22" fmla="*/ 2968591 h 2968591"/>
              <a:gd name="connsiteX23" fmla="*/ 2135784 w 3332928"/>
              <a:gd name="connsiteY23" fmla="*/ 2903965 h 2968591"/>
              <a:gd name="connsiteX24" fmla="*/ 2200410 w 3332928"/>
              <a:gd name="connsiteY24" fmla="*/ 2839339 h 2968591"/>
              <a:gd name="connsiteX25" fmla="*/ 1933437 w 3332928"/>
              <a:gd name="connsiteY25" fmla="*/ 2839339 h 2968591"/>
              <a:gd name="connsiteX26" fmla="*/ 1998063 w 3332928"/>
              <a:gd name="connsiteY26" fmla="*/ 2903965 h 2968591"/>
              <a:gd name="connsiteX27" fmla="*/ 1933437 w 3332928"/>
              <a:gd name="connsiteY27" fmla="*/ 2968591 h 2968591"/>
              <a:gd name="connsiteX28" fmla="*/ 1868811 w 3332928"/>
              <a:gd name="connsiteY28" fmla="*/ 2903965 h 2968591"/>
              <a:gd name="connsiteX29" fmla="*/ 1933437 w 3332928"/>
              <a:gd name="connsiteY29" fmla="*/ 2839339 h 2968591"/>
              <a:gd name="connsiteX30" fmla="*/ 1666464 w 3332928"/>
              <a:gd name="connsiteY30" fmla="*/ 2839339 h 2968591"/>
              <a:gd name="connsiteX31" fmla="*/ 1731090 w 3332928"/>
              <a:gd name="connsiteY31" fmla="*/ 2903965 h 2968591"/>
              <a:gd name="connsiteX32" fmla="*/ 1666464 w 3332928"/>
              <a:gd name="connsiteY32" fmla="*/ 2968591 h 2968591"/>
              <a:gd name="connsiteX33" fmla="*/ 1601838 w 3332928"/>
              <a:gd name="connsiteY33" fmla="*/ 2903965 h 2968591"/>
              <a:gd name="connsiteX34" fmla="*/ 1666464 w 3332928"/>
              <a:gd name="connsiteY34" fmla="*/ 2839339 h 2968591"/>
              <a:gd name="connsiteX35" fmla="*/ 1399491 w 3332928"/>
              <a:gd name="connsiteY35" fmla="*/ 2839339 h 2968591"/>
              <a:gd name="connsiteX36" fmla="*/ 1464117 w 3332928"/>
              <a:gd name="connsiteY36" fmla="*/ 2903965 h 2968591"/>
              <a:gd name="connsiteX37" fmla="*/ 1399491 w 3332928"/>
              <a:gd name="connsiteY37" fmla="*/ 2968591 h 2968591"/>
              <a:gd name="connsiteX38" fmla="*/ 1334865 w 3332928"/>
              <a:gd name="connsiteY38" fmla="*/ 2903965 h 2968591"/>
              <a:gd name="connsiteX39" fmla="*/ 1399491 w 3332928"/>
              <a:gd name="connsiteY39" fmla="*/ 2839339 h 2968591"/>
              <a:gd name="connsiteX40" fmla="*/ 1132518 w 3332928"/>
              <a:gd name="connsiteY40" fmla="*/ 2839339 h 2968591"/>
              <a:gd name="connsiteX41" fmla="*/ 1197144 w 3332928"/>
              <a:gd name="connsiteY41" fmla="*/ 2903965 h 2968591"/>
              <a:gd name="connsiteX42" fmla="*/ 1132518 w 3332928"/>
              <a:gd name="connsiteY42" fmla="*/ 2968591 h 2968591"/>
              <a:gd name="connsiteX43" fmla="*/ 1067892 w 3332928"/>
              <a:gd name="connsiteY43" fmla="*/ 2903965 h 2968591"/>
              <a:gd name="connsiteX44" fmla="*/ 1132518 w 3332928"/>
              <a:gd name="connsiteY44" fmla="*/ 2839339 h 2968591"/>
              <a:gd name="connsiteX45" fmla="*/ 865545 w 3332928"/>
              <a:gd name="connsiteY45" fmla="*/ 2839339 h 2968591"/>
              <a:gd name="connsiteX46" fmla="*/ 930171 w 3332928"/>
              <a:gd name="connsiteY46" fmla="*/ 2903965 h 2968591"/>
              <a:gd name="connsiteX47" fmla="*/ 865545 w 3332928"/>
              <a:gd name="connsiteY47" fmla="*/ 2968591 h 2968591"/>
              <a:gd name="connsiteX48" fmla="*/ 800919 w 3332928"/>
              <a:gd name="connsiteY48" fmla="*/ 2903965 h 2968591"/>
              <a:gd name="connsiteX49" fmla="*/ 865545 w 3332928"/>
              <a:gd name="connsiteY49" fmla="*/ 2839339 h 2968591"/>
              <a:gd name="connsiteX50" fmla="*/ 598572 w 3332928"/>
              <a:gd name="connsiteY50" fmla="*/ 2839339 h 2968591"/>
              <a:gd name="connsiteX51" fmla="*/ 663198 w 3332928"/>
              <a:gd name="connsiteY51" fmla="*/ 2903965 h 2968591"/>
              <a:gd name="connsiteX52" fmla="*/ 598572 w 3332928"/>
              <a:gd name="connsiteY52" fmla="*/ 2968591 h 2968591"/>
              <a:gd name="connsiteX53" fmla="*/ 533946 w 3332928"/>
              <a:gd name="connsiteY53" fmla="*/ 2903965 h 2968591"/>
              <a:gd name="connsiteX54" fmla="*/ 598572 w 3332928"/>
              <a:gd name="connsiteY54" fmla="*/ 2839339 h 2968591"/>
              <a:gd name="connsiteX55" fmla="*/ 331599 w 3332928"/>
              <a:gd name="connsiteY55" fmla="*/ 2839339 h 2968591"/>
              <a:gd name="connsiteX56" fmla="*/ 396225 w 3332928"/>
              <a:gd name="connsiteY56" fmla="*/ 2903965 h 2968591"/>
              <a:gd name="connsiteX57" fmla="*/ 331599 w 3332928"/>
              <a:gd name="connsiteY57" fmla="*/ 2968591 h 2968591"/>
              <a:gd name="connsiteX58" fmla="*/ 266973 w 3332928"/>
              <a:gd name="connsiteY58" fmla="*/ 2903965 h 2968591"/>
              <a:gd name="connsiteX59" fmla="*/ 331599 w 3332928"/>
              <a:gd name="connsiteY59" fmla="*/ 2839339 h 2968591"/>
              <a:gd name="connsiteX60" fmla="*/ 64626 w 3332928"/>
              <a:gd name="connsiteY60" fmla="*/ 2839339 h 2968591"/>
              <a:gd name="connsiteX61" fmla="*/ 129252 w 3332928"/>
              <a:gd name="connsiteY61" fmla="*/ 2903965 h 2968591"/>
              <a:gd name="connsiteX62" fmla="*/ 64626 w 3332928"/>
              <a:gd name="connsiteY62" fmla="*/ 2968591 h 2968591"/>
              <a:gd name="connsiteX63" fmla="*/ 0 w 3332928"/>
              <a:gd name="connsiteY63" fmla="*/ 2903965 h 2968591"/>
              <a:gd name="connsiteX64" fmla="*/ 64626 w 3332928"/>
              <a:gd name="connsiteY64" fmla="*/ 2839339 h 2968591"/>
              <a:gd name="connsiteX65" fmla="*/ 3268302 w 3332928"/>
              <a:gd name="connsiteY65" fmla="*/ 2581218 h 2968591"/>
              <a:gd name="connsiteX66" fmla="*/ 3332928 w 3332928"/>
              <a:gd name="connsiteY66" fmla="*/ 2645844 h 2968591"/>
              <a:gd name="connsiteX67" fmla="*/ 3268302 w 3332928"/>
              <a:gd name="connsiteY67" fmla="*/ 2710470 h 2968591"/>
              <a:gd name="connsiteX68" fmla="*/ 3203676 w 3332928"/>
              <a:gd name="connsiteY68" fmla="*/ 2645844 h 2968591"/>
              <a:gd name="connsiteX69" fmla="*/ 3268302 w 3332928"/>
              <a:gd name="connsiteY69" fmla="*/ 2581218 h 2968591"/>
              <a:gd name="connsiteX70" fmla="*/ 3001329 w 3332928"/>
              <a:gd name="connsiteY70" fmla="*/ 2581218 h 2968591"/>
              <a:gd name="connsiteX71" fmla="*/ 3065955 w 3332928"/>
              <a:gd name="connsiteY71" fmla="*/ 2645844 h 2968591"/>
              <a:gd name="connsiteX72" fmla="*/ 3001329 w 3332928"/>
              <a:gd name="connsiteY72" fmla="*/ 2710470 h 2968591"/>
              <a:gd name="connsiteX73" fmla="*/ 2936703 w 3332928"/>
              <a:gd name="connsiteY73" fmla="*/ 2645844 h 2968591"/>
              <a:gd name="connsiteX74" fmla="*/ 3001329 w 3332928"/>
              <a:gd name="connsiteY74" fmla="*/ 2581218 h 2968591"/>
              <a:gd name="connsiteX75" fmla="*/ 2734356 w 3332928"/>
              <a:gd name="connsiteY75" fmla="*/ 2581218 h 2968591"/>
              <a:gd name="connsiteX76" fmla="*/ 2798982 w 3332928"/>
              <a:gd name="connsiteY76" fmla="*/ 2645844 h 2968591"/>
              <a:gd name="connsiteX77" fmla="*/ 2734356 w 3332928"/>
              <a:gd name="connsiteY77" fmla="*/ 2710470 h 2968591"/>
              <a:gd name="connsiteX78" fmla="*/ 2669730 w 3332928"/>
              <a:gd name="connsiteY78" fmla="*/ 2645844 h 2968591"/>
              <a:gd name="connsiteX79" fmla="*/ 2734356 w 3332928"/>
              <a:gd name="connsiteY79" fmla="*/ 2581218 h 2968591"/>
              <a:gd name="connsiteX80" fmla="*/ 2467383 w 3332928"/>
              <a:gd name="connsiteY80" fmla="*/ 2581218 h 2968591"/>
              <a:gd name="connsiteX81" fmla="*/ 2532009 w 3332928"/>
              <a:gd name="connsiteY81" fmla="*/ 2645844 h 2968591"/>
              <a:gd name="connsiteX82" fmla="*/ 2467383 w 3332928"/>
              <a:gd name="connsiteY82" fmla="*/ 2710470 h 2968591"/>
              <a:gd name="connsiteX83" fmla="*/ 2402757 w 3332928"/>
              <a:gd name="connsiteY83" fmla="*/ 2645844 h 2968591"/>
              <a:gd name="connsiteX84" fmla="*/ 2467383 w 3332928"/>
              <a:gd name="connsiteY84" fmla="*/ 2581218 h 2968591"/>
              <a:gd name="connsiteX85" fmla="*/ 2200410 w 3332928"/>
              <a:gd name="connsiteY85" fmla="*/ 2581218 h 2968591"/>
              <a:gd name="connsiteX86" fmla="*/ 2265036 w 3332928"/>
              <a:gd name="connsiteY86" fmla="*/ 2645844 h 2968591"/>
              <a:gd name="connsiteX87" fmla="*/ 2200410 w 3332928"/>
              <a:gd name="connsiteY87" fmla="*/ 2710470 h 2968591"/>
              <a:gd name="connsiteX88" fmla="*/ 2135784 w 3332928"/>
              <a:gd name="connsiteY88" fmla="*/ 2645844 h 2968591"/>
              <a:gd name="connsiteX89" fmla="*/ 2200410 w 3332928"/>
              <a:gd name="connsiteY89" fmla="*/ 2581218 h 2968591"/>
              <a:gd name="connsiteX90" fmla="*/ 1933437 w 3332928"/>
              <a:gd name="connsiteY90" fmla="*/ 2581218 h 2968591"/>
              <a:gd name="connsiteX91" fmla="*/ 1998063 w 3332928"/>
              <a:gd name="connsiteY91" fmla="*/ 2645844 h 2968591"/>
              <a:gd name="connsiteX92" fmla="*/ 1933437 w 3332928"/>
              <a:gd name="connsiteY92" fmla="*/ 2710470 h 2968591"/>
              <a:gd name="connsiteX93" fmla="*/ 1868811 w 3332928"/>
              <a:gd name="connsiteY93" fmla="*/ 2645844 h 2968591"/>
              <a:gd name="connsiteX94" fmla="*/ 1933437 w 3332928"/>
              <a:gd name="connsiteY94" fmla="*/ 2581218 h 2968591"/>
              <a:gd name="connsiteX95" fmla="*/ 1666464 w 3332928"/>
              <a:gd name="connsiteY95" fmla="*/ 2581218 h 2968591"/>
              <a:gd name="connsiteX96" fmla="*/ 1731090 w 3332928"/>
              <a:gd name="connsiteY96" fmla="*/ 2645844 h 2968591"/>
              <a:gd name="connsiteX97" fmla="*/ 1666464 w 3332928"/>
              <a:gd name="connsiteY97" fmla="*/ 2710470 h 2968591"/>
              <a:gd name="connsiteX98" fmla="*/ 1601838 w 3332928"/>
              <a:gd name="connsiteY98" fmla="*/ 2645844 h 2968591"/>
              <a:gd name="connsiteX99" fmla="*/ 1666464 w 3332928"/>
              <a:gd name="connsiteY99" fmla="*/ 2581218 h 2968591"/>
              <a:gd name="connsiteX100" fmla="*/ 1399491 w 3332928"/>
              <a:gd name="connsiteY100" fmla="*/ 2581218 h 2968591"/>
              <a:gd name="connsiteX101" fmla="*/ 1464117 w 3332928"/>
              <a:gd name="connsiteY101" fmla="*/ 2645844 h 2968591"/>
              <a:gd name="connsiteX102" fmla="*/ 1399491 w 3332928"/>
              <a:gd name="connsiteY102" fmla="*/ 2710470 h 2968591"/>
              <a:gd name="connsiteX103" fmla="*/ 1334865 w 3332928"/>
              <a:gd name="connsiteY103" fmla="*/ 2645844 h 2968591"/>
              <a:gd name="connsiteX104" fmla="*/ 1399491 w 3332928"/>
              <a:gd name="connsiteY104" fmla="*/ 2581218 h 2968591"/>
              <a:gd name="connsiteX105" fmla="*/ 1132518 w 3332928"/>
              <a:gd name="connsiteY105" fmla="*/ 2581218 h 2968591"/>
              <a:gd name="connsiteX106" fmla="*/ 1197144 w 3332928"/>
              <a:gd name="connsiteY106" fmla="*/ 2645844 h 2968591"/>
              <a:gd name="connsiteX107" fmla="*/ 1132518 w 3332928"/>
              <a:gd name="connsiteY107" fmla="*/ 2710470 h 2968591"/>
              <a:gd name="connsiteX108" fmla="*/ 1067892 w 3332928"/>
              <a:gd name="connsiteY108" fmla="*/ 2645844 h 2968591"/>
              <a:gd name="connsiteX109" fmla="*/ 1132518 w 3332928"/>
              <a:gd name="connsiteY109" fmla="*/ 2581218 h 2968591"/>
              <a:gd name="connsiteX110" fmla="*/ 865545 w 3332928"/>
              <a:gd name="connsiteY110" fmla="*/ 2581218 h 2968591"/>
              <a:gd name="connsiteX111" fmla="*/ 930171 w 3332928"/>
              <a:gd name="connsiteY111" fmla="*/ 2645844 h 2968591"/>
              <a:gd name="connsiteX112" fmla="*/ 865545 w 3332928"/>
              <a:gd name="connsiteY112" fmla="*/ 2710470 h 2968591"/>
              <a:gd name="connsiteX113" fmla="*/ 800919 w 3332928"/>
              <a:gd name="connsiteY113" fmla="*/ 2645844 h 2968591"/>
              <a:gd name="connsiteX114" fmla="*/ 865545 w 3332928"/>
              <a:gd name="connsiteY114" fmla="*/ 2581218 h 2968591"/>
              <a:gd name="connsiteX115" fmla="*/ 598572 w 3332928"/>
              <a:gd name="connsiteY115" fmla="*/ 2581218 h 2968591"/>
              <a:gd name="connsiteX116" fmla="*/ 663198 w 3332928"/>
              <a:gd name="connsiteY116" fmla="*/ 2645844 h 2968591"/>
              <a:gd name="connsiteX117" fmla="*/ 598572 w 3332928"/>
              <a:gd name="connsiteY117" fmla="*/ 2710470 h 2968591"/>
              <a:gd name="connsiteX118" fmla="*/ 533946 w 3332928"/>
              <a:gd name="connsiteY118" fmla="*/ 2645844 h 2968591"/>
              <a:gd name="connsiteX119" fmla="*/ 598572 w 3332928"/>
              <a:gd name="connsiteY119" fmla="*/ 2581218 h 2968591"/>
              <a:gd name="connsiteX120" fmla="*/ 331599 w 3332928"/>
              <a:gd name="connsiteY120" fmla="*/ 2581218 h 2968591"/>
              <a:gd name="connsiteX121" fmla="*/ 396225 w 3332928"/>
              <a:gd name="connsiteY121" fmla="*/ 2645844 h 2968591"/>
              <a:gd name="connsiteX122" fmla="*/ 331599 w 3332928"/>
              <a:gd name="connsiteY122" fmla="*/ 2710470 h 2968591"/>
              <a:gd name="connsiteX123" fmla="*/ 266973 w 3332928"/>
              <a:gd name="connsiteY123" fmla="*/ 2645844 h 2968591"/>
              <a:gd name="connsiteX124" fmla="*/ 331599 w 3332928"/>
              <a:gd name="connsiteY124" fmla="*/ 2581218 h 2968591"/>
              <a:gd name="connsiteX125" fmla="*/ 64626 w 3332928"/>
              <a:gd name="connsiteY125" fmla="*/ 2581218 h 2968591"/>
              <a:gd name="connsiteX126" fmla="*/ 129252 w 3332928"/>
              <a:gd name="connsiteY126" fmla="*/ 2645844 h 2968591"/>
              <a:gd name="connsiteX127" fmla="*/ 64626 w 3332928"/>
              <a:gd name="connsiteY127" fmla="*/ 2710470 h 2968591"/>
              <a:gd name="connsiteX128" fmla="*/ 0 w 3332928"/>
              <a:gd name="connsiteY128" fmla="*/ 2645844 h 2968591"/>
              <a:gd name="connsiteX129" fmla="*/ 64626 w 3332928"/>
              <a:gd name="connsiteY129" fmla="*/ 2581218 h 2968591"/>
              <a:gd name="connsiteX130" fmla="*/ 3268302 w 3332928"/>
              <a:gd name="connsiteY130" fmla="*/ 2323096 h 2968591"/>
              <a:gd name="connsiteX131" fmla="*/ 3332928 w 3332928"/>
              <a:gd name="connsiteY131" fmla="*/ 2387722 h 2968591"/>
              <a:gd name="connsiteX132" fmla="*/ 3268302 w 3332928"/>
              <a:gd name="connsiteY132" fmla="*/ 2452348 h 2968591"/>
              <a:gd name="connsiteX133" fmla="*/ 3203676 w 3332928"/>
              <a:gd name="connsiteY133" fmla="*/ 2387722 h 2968591"/>
              <a:gd name="connsiteX134" fmla="*/ 3268302 w 3332928"/>
              <a:gd name="connsiteY134" fmla="*/ 2323096 h 2968591"/>
              <a:gd name="connsiteX135" fmla="*/ 3001329 w 3332928"/>
              <a:gd name="connsiteY135" fmla="*/ 2323096 h 2968591"/>
              <a:gd name="connsiteX136" fmla="*/ 3065955 w 3332928"/>
              <a:gd name="connsiteY136" fmla="*/ 2387722 h 2968591"/>
              <a:gd name="connsiteX137" fmla="*/ 3001329 w 3332928"/>
              <a:gd name="connsiteY137" fmla="*/ 2452348 h 2968591"/>
              <a:gd name="connsiteX138" fmla="*/ 2936703 w 3332928"/>
              <a:gd name="connsiteY138" fmla="*/ 2387722 h 2968591"/>
              <a:gd name="connsiteX139" fmla="*/ 3001329 w 3332928"/>
              <a:gd name="connsiteY139" fmla="*/ 2323096 h 2968591"/>
              <a:gd name="connsiteX140" fmla="*/ 2734356 w 3332928"/>
              <a:gd name="connsiteY140" fmla="*/ 2323096 h 2968591"/>
              <a:gd name="connsiteX141" fmla="*/ 2798982 w 3332928"/>
              <a:gd name="connsiteY141" fmla="*/ 2387722 h 2968591"/>
              <a:gd name="connsiteX142" fmla="*/ 2734356 w 3332928"/>
              <a:gd name="connsiteY142" fmla="*/ 2452348 h 2968591"/>
              <a:gd name="connsiteX143" fmla="*/ 2669730 w 3332928"/>
              <a:gd name="connsiteY143" fmla="*/ 2387722 h 2968591"/>
              <a:gd name="connsiteX144" fmla="*/ 2734356 w 3332928"/>
              <a:gd name="connsiteY144" fmla="*/ 2323096 h 2968591"/>
              <a:gd name="connsiteX145" fmla="*/ 2467383 w 3332928"/>
              <a:gd name="connsiteY145" fmla="*/ 2323096 h 2968591"/>
              <a:gd name="connsiteX146" fmla="*/ 2532009 w 3332928"/>
              <a:gd name="connsiteY146" fmla="*/ 2387722 h 2968591"/>
              <a:gd name="connsiteX147" fmla="*/ 2467383 w 3332928"/>
              <a:gd name="connsiteY147" fmla="*/ 2452348 h 2968591"/>
              <a:gd name="connsiteX148" fmla="*/ 2402757 w 3332928"/>
              <a:gd name="connsiteY148" fmla="*/ 2387722 h 2968591"/>
              <a:gd name="connsiteX149" fmla="*/ 2467383 w 3332928"/>
              <a:gd name="connsiteY149" fmla="*/ 2323096 h 2968591"/>
              <a:gd name="connsiteX150" fmla="*/ 2200410 w 3332928"/>
              <a:gd name="connsiteY150" fmla="*/ 2323096 h 2968591"/>
              <a:gd name="connsiteX151" fmla="*/ 2265036 w 3332928"/>
              <a:gd name="connsiteY151" fmla="*/ 2387722 h 2968591"/>
              <a:gd name="connsiteX152" fmla="*/ 2200410 w 3332928"/>
              <a:gd name="connsiteY152" fmla="*/ 2452348 h 2968591"/>
              <a:gd name="connsiteX153" fmla="*/ 2135784 w 3332928"/>
              <a:gd name="connsiteY153" fmla="*/ 2387722 h 2968591"/>
              <a:gd name="connsiteX154" fmla="*/ 2200410 w 3332928"/>
              <a:gd name="connsiteY154" fmla="*/ 2323096 h 2968591"/>
              <a:gd name="connsiteX155" fmla="*/ 1933437 w 3332928"/>
              <a:gd name="connsiteY155" fmla="*/ 2323096 h 2968591"/>
              <a:gd name="connsiteX156" fmla="*/ 1998063 w 3332928"/>
              <a:gd name="connsiteY156" fmla="*/ 2387722 h 2968591"/>
              <a:gd name="connsiteX157" fmla="*/ 1933437 w 3332928"/>
              <a:gd name="connsiteY157" fmla="*/ 2452348 h 2968591"/>
              <a:gd name="connsiteX158" fmla="*/ 1868811 w 3332928"/>
              <a:gd name="connsiteY158" fmla="*/ 2387722 h 2968591"/>
              <a:gd name="connsiteX159" fmla="*/ 1933437 w 3332928"/>
              <a:gd name="connsiteY159" fmla="*/ 2323096 h 2968591"/>
              <a:gd name="connsiteX160" fmla="*/ 1666464 w 3332928"/>
              <a:gd name="connsiteY160" fmla="*/ 2323096 h 2968591"/>
              <a:gd name="connsiteX161" fmla="*/ 1731090 w 3332928"/>
              <a:gd name="connsiteY161" fmla="*/ 2387722 h 2968591"/>
              <a:gd name="connsiteX162" fmla="*/ 1666464 w 3332928"/>
              <a:gd name="connsiteY162" fmla="*/ 2452348 h 2968591"/>
              <a:gd name="connsiteX163" fmla="*/ 1601838 w 3332928"/>
              <a:gd name="connsiteY163" fmla="*/ 2387722 h 2968591"/>
              <a:gd name="connsiteX164" fmla="*/ 1666464 w 3332928"/>
              <a:gd name="connsiteY164" fmla="*/ 2323096 h 2968591"/>
              <a:gd name="connsiteX165" fmla="*/ 1399491 w 3332928"/>
              <a:gd name="connsiteY165" fmla="*/ 2323096 h 2968591"/>
              <a:gd name="connsiteX166" fmla="*/ 1464117 w 3332928"/>
              <a:gd name="connsiteY166" fmla="*/ 2387722 h 2968591"/>
              <a:gd name="connsiteX167" fmla="*/ 1399491 w 3332928"/>
              <a:gd name="connsiteY167" fmla="*/ 2452348 h 2968591"/>
              <a:gd name="connsiteX168" fmla="*/ 1334865 w 3332928"/>
              <a:gd name="connsiteY168" fmla="*/ 2387722 h 2968591"/>
              <a:gd name="connsiteX169" fmla="*/ 1399491 w 3332928"/>
              <a:gd name="connsiteY169" fmla="*/ 2323096 h 2968591"/>
              <a:gd name="connsiteX170" fmla="*/ 1132518 w 3332928"/>
              <a:gd name="connsiteY170" fmla="*/ 2323096 h 2968591"/>
              <a:gd name="connsiteX171" fmla="*/ 1197144 w 3332928"/>
              <a:gd name="connsiteY171" fmla="*/ 2387722 h 2968591"/>
              <a:gd name="connsiteX172" fmla="*/ 1132518 w 3332928"/>
              <a:gd name="connsiteY172" fmla="*/ 2452348 h 2968591"/>
              <a:gd name="connsiteX173" fmla="*/ 1067892 w 3332928"/>
              <a:gd name="connsiteY173" fmla="*/ 2387722 h 2968591"/>
              <a:gd name="connsiteX174" fmla="*/ 1132518 w 3332928"/>
              <a:gd name="connsiteY174" fmla="*/ 2323096 h 2968591"/>
              <a:gd name="connsiteX175" fmla="*/ 865545 w 3332928"/>
              <a:gd name="connsiteY175" fmla="*/ 2323096 h 2968591"/>
              <a:gd name="connsiteX176" fmla="*/ 930171 w 3332928"/>
              <a:gd name="connsiteY176" fmla="*/ 2387722 h 2968591"/>
              <a:gd name="connsiteX177" fmla="*/ 865545 w 3332928"/>
              <a:gd name="connsiteY177" fmla="*/ 2452348 h 2968591"/>
              <a:gd name="connsiteX178" fmla="*/ 800919 w 3332928"/>
              <a:gd name="connsiteY178" fmla="*/ 2387722 h 2968591"/>
              <a:gd name="connsiteX179" fmla="*/ 865545 w 3332928"/>
              <a:gd name="connsiteY179" fmla="*/ 2323096 h 2968591"/>
              <a:gd name="connsiteX180" fmla="*/ 598572 w 3332928"/>
              <a:gd name="connsiteY180" fmla="*/ 2323096 h 2968591"/>
              <a:gd name="connsiteX181" fmla="*/ 663198 w 3332928"/>
              <a:gd name="connsiteY181" fmla="*/ 2387722 h 2968591"/>
              <a:gd name="connsiteX182" fmla="*/ 598572 w 3332928"/>
              <a:gd name="connsiteY182" fmla="*/ 2452348 h 2968591"/>
              <a:gd name="connsiteX183" fmla="*/ 533946 w 3332928"/>
              <a:gd name="connsiteY183" fmla="*/ 2387722 h 2968591"/>
              <a:gd name="connsiteX184" fmla="*/ 598572 w 3332928"/>
              <a:gd name="connsiteY184" fmla="*/ 2323096 h 2968591"/>
              <a:gd name="connsiteX185" fmla="*/ 331599 w 3332928"/>
              <a:gd name="connsiteY185" fmla="*/ 2323096 h 2968591"/>
              <a:gd name="connsiteX186" fmla="*/ 396225 w 3332928"/>
              <a:gd name="connsiteY186" fmla="*/ 2387722 h 2968591"/>
              <a:gd name="connsiteX187" fmla="*/ 331599 w 3332928"/>
              <a:gd name="connsiteY187" fmla="*/ 2452348 h 2968591"/>
              <a:gd name="connsiteX188" fmla="*/ 266973 w 3332928"/>
              <a:gd name="connsiteY188" fmla="*/ 2387722 h 2968591"/>
              <a:gd name="connsiteX189" fmla="*/ 331599 w 3332928"/>
              <a:gd name="connsiteY189" fmla="*/ 2323096 h 2968591"/>
              <a:gd name="connsiteX190" fmla="*/ 64626 w 3332928"/>
              <a:gd name="connsiteY190" fmla="*/ 2323096 h 2968591"/>
              <a:gd name="connsiteX191" fmla="*/ 129252 w 3332928"/>
              <a:gd name="connsiteY191" fmla="*/ 2387722 h 2968591"/>
              <a:gd name="connsiteX192" fmla="*/ 64626 w 3332928"/>
              <a:gd name="connsiteY192" fmla="*/ 2452348 h 2968591"/>
              <a:gd name="connsiteX193" fmla="*/ 0 w 3332928"/>
              <a:gd name="connsiteY193" fmla="*/ 2387722 h 2968591"/>
              <a:gd name="connsiteX194" fmla="*/ 64626 w 3332928"/>
              <a:gd name="connsiteY194" fmla="*/ 2323096 h 2968591"/>
              <a:gd name="connsiteX195" fmla="*/ 3268302 w 3332928"/>
              <a:gd name="connsiteY195" fmla="*/ 2064974 h 2968591"/>
              <a:gd name="connsiteX196" fmla="*/ 3332928 w 3332928"/>
              <a:gd name="connsiteY196" fmla="*/ 2129600 h 2968591"/>
              <a:gd name="connsiteX197" fmla="*/ 3268302 w 3332928"/>
              <a:gd name="connsiteY197" fmla="*/ 2194226 h 2968591"/>
              <a:gd name="connsiteX198" fmla="*/ 3203676 w 3332928"/>
              <a:gd name="connsiteY198" fmla="*/ 2129600 h 2968591"/>
              <a:gd name="connsiteX199" fmla="*/ 3268302 w 3332928"/>
              <a:gd name="connsiteY199" fmla="*/ 2064974 h 2968591"/>
              <a:gd name="connsiteX200" fmla="*/ 3001329 w 3332928"/>
              <a:gd name="connsiteY200" fmla="*/ 2064974 h 2968591"/>
              <a:gd name="connsiteX201" fmla="*/ 3065955 w 3332928"/>
              <a:gd name="connsiteY201" fmla="*/ 2129600 h 2968591"/>
              <a:gd name="connsiteX202" fmla="*/ 3001329 w 3332928"/>
              <a:gd name="connsiteY202" fmla="*/ 2194226 h 2968591"/>
              <a:gd name="connsiteX203" fmla="*/ 2936703 w 3332928"/>
              <a:gd name="connsiteY203" fmla="*/ 2129600 h 2968591"/>
              <a:gd name="connsiteX204" fmla="*/ 3001329 w 3332928"/>
              <a:gd name="connsiteY204" fmla="*/ 2064974 h 2968591"/>
              <a:gd name="connsiteX205" fmla="*/ 2734356 w 3332928"/>
              <a:gd name="connsiteY205" fmla="*/ 2064974 h 2968591"/>
              <a:gd name="connsiteX206" fmla="*/ 2798982 w 3332928"/>
              <a:gd name="connsiteY206" fmla="*/ 2129600 h 2968591"/>
              <a:gd name="connsiteX207" fmla="*/ 2734356 w 3332928"/>
              <a:gd name="connsiteY207" fmla="*/ 2194226 h 2968591"/>
              <a:gd name="connsiteX208" fmla="*/ 2669730 w 3332928"/>
              <a:gd name="connsiteY208" fmla="*/ 2129600 h 2968591"/>
              <a:gd name="connsiteX209" fmla="*/ 2734356 w 3332928"/>
              <a:gd name="connsiteY209" fmla="*/ 2064974 h 2968591"/>
              <a:gd name="connsiteX210" fmla="*/ 2467383 w 3332928"/>
              <a:gd name="connsiteY210" fmla="*/ 2064974 h 2968591"/>
              <a:gd name="connsiteX211" fmla="*/ 2532009 w 3332928"/>
              <a:gd name="connsiteY211" fmla="*/ 2129600 h 2968591"/>
              <a:gd name="connsiteX212" fmla="*/ 2467383 w 3332928"/>
              <a:gd name="connsiteY212" fmla="*/ 2194226 h 2968591"/>
              <a:gd name="connsiteX213" fmla="*/ 2402757 w 3332928"/>
              <a:gd name="connsiteY213" fmla="*/ 2129600 h 2968591"/>
              <a:gd name="connsiteX214" fmla="*/ 2467383 w 3332928"/>
              <a:gd name="connsiteY214" fmla="*/ 2064974 h 2968591"/>
              <a:gd name="connsiteX215" fmla="*/ 2200410 w 3332928"/>
              <a:gd name="connsiteY215" fmla="*/ 2064974 h 2968591"/>
              <a:gd name="connsiteX216" fmla="*/ 2265036 w 3332928"/>
              <a:gd name="connsiteY216" fmla="*/ 2129600 h 2968591"/>
              <a:gd name="connsiteX217" fmla="*/ 2200410 w 3332928"/>
              <a:gd name="connsiteY217" fmla="*/ 2194226 h 2968591"/>
              <a:gd name="connsiteX218" fmla="*/ 2135784 w 3332928"/>
              <a:gd name="connsiteY218" fmla="*/ 2129600 h 2968591"/>
              <a:gd name="connsiteX219" fmla="*/ 2200410 w 3332928"/>
              <a:gd name="connsiteY219" fmla="*/ 2064974 h 2968591"/>
              <a:gd name="connsiteX220" fmla="*/ 1933437 w 3332928"/>
              <a:gd name="connsiteY220" fmla="*/ 2064974 h 2968591"/>
              <a:gd name="connsiteX221" fmla="*/ 1998063 w 3332928"/>
              <a:gd name="connsiteY221" fmla="*/ 2129600 h 2968591"/>
              <a:gd name="connsiteX222" fmla="*/ 1933437 w 3332928"/>
              <a:gd name="connsiteY222" fmla="*/ 2194226 h 2968591"/>
              <a:gd name="connsiteX223" fmla="*/ 1868811 w 3332928"/>
              <a:gd name="connsiteY223" fmla="*/ 2129600 h 2968591"/>
              <a:gd name="connsiteX224" fmla="*/ 1933437 w 3332928"/>
              <a:gd name="connsiteY224" fmla="*/ 2064974 h 2968591"/>
              <a:gd name="connsiteX225" fmla="*/ 1666464 w 3332928"/>
              <a:gd name="connsiteY225" fmla="*/ 2064974 h 2968591"/>
              <a:gd name="connsiteX226" fmla="*/ 1731090 w 3332928"/>
              <a:gd name="connsiteY226" fmla="*/ 2129600 h 2968591"/>
              <a:gd name="connsiteX227" fmla="*/ 1666464 w 3332928"/>
              <a:gd name="connsiteY227" fmla="*/ 2194226 h 2968591"/>
              <a:gd name="connsiteX228" fmla="*/ 1601838 w 3332928"/>
              <a:gd name="connsiteY228" fmla="*/ 2129600 h 2968591"/>
              <a:gd name="connsiteX229" fmla="*/ 1666464 w 3332928"/>
              <a:gd name="connsiteY229" fmla="*/ 2064974 h 2968591"/>
              <a:gd name="connsiteX230" fmla="*/ 1399491 w 3332928"/>
              <a:gd name="connsiteY230" fmla="*/ 2064974 h 2968591"/>
              <a:gd name="connsiteX231" fmla="*/ 1464117 w 3332928"/>
              <a:gd name="connsiteY231" fmla="*/ 2129600 h 2968591"/>
              <a:gd name="connsiteX232" fmla="*/ 1399491 w 3332928"/>
              <a:gd name="connsiteY232" fmla="*/ 2194226 h 2968591"/>
              <a:gd name="connsiteX233" fmla="*/ 1334865 w 3332928"/>
              <a:gd name="connsiteY233" fmla="*/ 2129600 h 2968591"/>
              <a:gd name="connsiteX234" fmla="*/ 1399491 w 3332928"/>
              <a:gd name="connsiteY234" fmla="*/ 2064974 h 2968591"/>
              <a:gd name="connsiteX235" fmla="*/ 1132518 w 3332928"/>
              <a:gd name="connsiteY235" fmla="*/ 2064974 h 2968591"/>
              <a:gd name="connsiteX236" fmla="*/ 1197144 w 3332928"/>
              <a:gd name="connsiteY236" fmla="*/ 2129600 h 2968591"/>
              <a:gd name="connsiteX237" fmla="*/ 1132518 w 3332928"/>
              <a:gd name="connsiteY237" fmla="*/ 2194226 h 2968591"/>
              <a:gd name="connsiteX238" fmla="*/ 1067892 w 3332928"/>
              <a:gd name="connsiteY238" fmla="*/ 2129600 h 2968591"/>
              <a:gd name="connsiteX239" fmla="*/ 1132518 w 3332928"/>
              <a:gd name="connsiteY239" fmla="*/ 2064974 h 2968591"/>
              <a:gd name="connsiteX240" fmla="*/ 865545 w 3332928"/>
              <a:gd name="connsiteY240" fmla="*/ 2064974 h 2968591"/>
              <a:gd name="connsiteX241" fmla="*/ 930171 w 3332928"/>
              <a:gd name="connsiteY241" fmla="*/ 2129600 h 2968591"/>
              <a:gd name="connsiteX242" fmla="*/ 865545 w 3332928"/>
              <a:gd name="connsiteY242" fmla="*/ 2194226 h 2968591"/>
              <a:gd name="connsiteX243" fmla="*/ 800919 w 3332928"/>
              <a:gd name="connsiteY243" fmla="*/ 2129600 h 2968591"/>
              <a:gd name="connsiteX244" fmla="*/ 865545 w 3332928"/>
              <a:gd name="connsiteY244" fmla="*/ 2064974 h 2968591"/>
              <a:gd name="connsiteX245" fmla="*/ 598572 w 3332928"/>
              <a:gd name="connsiteY245" fmla="*/ 2064974 h 2968591"/>
              <a:gd name="connsiteX246" fmla="*/ 663198 w 3332928"/>
              <a:gd name="connsiteY246" fmla="*/ 2129600 h 2968591"/>
              <a:gd name="connsiteX247" fmla="*/ 598572 w 3332928"/>
              <a:gd name="connsiteY247" fmla="*/ 2194226 h 2968591"/>
              <a:gd name="connsiteX248" fmla="*/ 533946 w 3332928"/>
              <a:gd name="connsiteY248" fmla="*/ 2129600 h 2968591"/>
              <a:gd name="connsiteX249" fmla="*/ 598572 w 3332928"/>
              <a:gd name="connsiteY249" fmla="*/ 2064974 h 2968591"/>
              <a:gd name="connsiteX250" fmla="*/ 331599 w 3332928"/>
              <a:gd name="connsiteY250" fmla="*/ 2064974 h 2968591"/>
              <a:gd name="connsiteX251" fmla="*/ 396225 w 3332928"/>
              <a:gd name="connsiteY251" fmla="*/ 2129600 h 2968591"/>
              <a:gd name="connsiteX252" fmla="*/ 331599 w 3332928"/>
              <a:gd name="connsiteY252" fmla="*/ 2194226 h 2968591"/>
              <a:gd name="connsiteX253" fmla="*/ 266973 w 3332928"/>
              <a:gd name="connsiteY253" fmla="*/ 2129600 h 2968591"/>
              <a:gd name="connsiteX254" fmla="*/ 331599 w 3332928"/>
              <a:gd name="connsiteY254" fmla="*/ 2064974 h 2968591"/>
              <a:gd name="connsiteX255" fmla="*/ 64626 w 3332928"/>
              <a:gd name="connsiteY255" fmla="*/ 2064974 h 2968591"/>
              <a:gd name="connsiteX256" fmla="*/ 129252 w 3332928"/>
              <a:gd name="connsiteY256" fmla="*/ 2129600 h 2968591"/>
              <a:gd name="connsiteX257" fmla="*/ 64626 w 3332928"/>
              <a:gd name="connsiteY257" fmla="*/ 2194226 h 2968591"/>
              <a:gd name="connsiteX258" fmla="*/ 0 w 3332928"/>
              <a:gd name="connsiteY258" fmla="*/ 2129600 h 2968591"/>
              <a:gd name="connsiteX259" fmla="*/ 64626 w 3332928"/>
              <a:gd name="connsiteY259" fmla="*/ 2064974 h 2968591"/>
              <a:gd name="connsiteX260" fmla="*/ 3268302 w 3332928"/>
              <a:gd name="connsiteY260" fmla="*/ 1806852 h 2968591"/>
              <a:gd name="connsiteX261" fmla="*/ 3332928 w 3332928"/>
              <a:gd name="connsiteY261" fmla="*/ 1871478 h 2968591"/>
              <a:gd name="connsiteX262" fmla="*/ 3268302 w 3332928"/>
              <a:gd name="connsiteY262" fmla="*/ 1936104 h 2968591"/>
              <a:gd name="connsiteX263" fmla="*/ 3203676 w 3332928"/>
              <a:gd name="connsiteY263" fmla="*/ 1871478 h 2968591"/>
              <a:gd name="connsiteX264" fmla="*/ 3268302 w 3332928"/>
              <a:gd name="connsiteY264" fmla="*/ 1806852 h 2968591"/>
              <a:gd name="connsiteX265" fmla="*/ 3001329 w 3332928"/>
              <a:gd name="connsiteY265" fmla="*/ 1806852 h 2968591"/>
              <a:gd name="connsiteX266" fmla="*/ 3065955 w 3332928"/>
              <a:gd name="connsiteY266" fmla="*/ 1871478 h 2968591"/>
              <a:gd name="connsiteX267" fmla="*/ 3001329 w 3332928"/>
              <a:gd name="connsiteY267" fmla="*/ 1936104 h 2968591"/>
              <a:gd name="connsiteX268" fmla="*/ 2936703 w 3332928"/>
              <a:gd name="connsiteY268" fmla="*/ 1871478 h 2968591"/>
              <a:gd name="connsiteX269" fmla="*/ 3001329 w 3332928"/>
              <a:gd name="connsiteY269" fmla="*/ 1806852 h 2968591"/>
              <a:gd name="connsiteX270" fmla="*/ 2734356 w 3332928"/>
              <a:gd name="connsiteY270" fmla="*/ 1806852 h 2968591"/>
              <a:gd name="connsiteX271" fmla="*/ 2798982 w 3332928"/>
              <a:gd name="connsiteY271" fmla="*/ 1871478 h 2968591"/>
              <a:gd name="connsiteX272" fmla="*/ 2734356 w 3332928"/>
              <a:gd name="connsiteY272" fmla="*/ 1936104 h 2968591"/>
              <a:gd name="connsiteX273" fmla="*/ 2669730 w 3332928"/>
              <a:gd name="connsiteY273" fmla="*/ 1871478 h 2968591"/>
              <a:gd name="connsiteX274" fmla="*/ 2734356 w 3332928"/>
              <a:gd name="connsiteY274" fmla="*/ 1806852 h 2968591"/>
              <a:gd name="connsiteX275" fmla="*/ 2467383 w 3332928"/>
              <a:gd name="connsiteY275" fmla="*/ 1806852 h 2968591"/>
              <a:gd name="connsiteX276" fmla="*/ 2532009 w 3332928"/>
              <a:gd name="connsiteY276" fmla="*/ 1871478 h 2968591"/>
              <a:gd name="connsiteX277" fmla="*/ 2467383 w 3332928"/>
              <a:gd name="connsiteY277" fmla="*/ 1936104 h 2968591"/>
              <a:gd name="connsiteX278" fmla="*/ 2402757 w 3332928"/>
              <a:gd name="connsiteY278" fmla="*/ 1871478 h 2968591"/>
              <a:gd name="connsiteX279" fmla="*/ 2467383 w 3332928"/>
              <a:gd name="connsiteY279" fmla="*/ 1806852 h 2968591"/>
              <a:gd name="connsiteX280" fmla="*/ 2200410 w 3332928"/>
              <a:gd name="connsiteY280" fmla="*/ 1806852 h 2968591"/>
              <a:gd name="connsiteX281" fmla="*/ 2265036 w 3332928"/>
              <a:gd name="connsiteY281" fmla="*/ 1871478 h 2968591"/>
              <a:gd name="connsiteX282" fmla="*/ 2200410 w 3332928"/>
              <a:gd name="connsiteY282" fmla="*/ 1936104 h 2968591"/>
              <a:gd name="connsiteX283" fmla="*/ 2135784 w 3332928"/>
              <a:gd name="connsiteY283" fmla="*/ 1871478 h 2968591"/>
              <a:gd name="connsiteX284" fmla="*/ 2200410 w 3332928"/>
              <a:gd name="connsiteY284" fmla="*/ 1806852 h 2968591"/>
              <a:gd name="connsiteX285" fmla="*/ 1933437 w 3332928"/>
              <a:gd name="connsiteY285" fmla="*/ 1806852 h 2968591"/>
              <a:gd name="connsiteX286" fmla="*/ 1998063 w 3332928"/>
              <a:gd name="connsiteY286" fmla="*/ 1871478 h 2968591"/>
              <a:gd name="connsiteX287" fmla="*/ 1933437 w 3332928"/>
              <a:gd name="connsiteY287" fmla="*/ 1936104 h 2968591"/>
              <a:gd name="connsiteX288" fmla="*/ 1868811 w 3332928"/>
              <a:gd name="connsiteY288" fmla="*/ 1871478 h 2968591"/>
              <a:gd name="connsiteX289" fmla="*/ 1933437 w 3332928"/>
              <a:gd name="connsiteY289" fmla="*/ 1806852 h 2968591"/>
              <a:gd name="connsiteX290" fmla="*/ 1666464 w 3332928"/>
              <a:gd name="connsiteY290" fmla="*/ 1806852 h 2968591"/>
              <a:gd name="connsiteX291" fmla="*/ 1731090 w 3332928"/>
              <a:gd name="connsiteY291" fmla="*/ 1871478 h 2968591"/>
              <a:gd name="connsiteX292" fmla="*/ 1666464 w 3332928"/>
              <a:gd name="connsiteY292" fmla="*/ 1936104 h 2968591"/>
              <a:gd name="connsiteX293" fmla="*/ 1601838 w 3332928"/>
              <a:gd name="connsiteY293" fmla="*/ 1871478 h 2968591"/>
              <a:gd name="connsiteX294" fmla="*/ 1666464 w 3332928"/>
              <a:gd name="connsiteY294" fmla="*/ 1806852 h 2968591"/>
              <a:gd name="connsiteX295" fmla="*/ 1399491 w 3332928"/>
              <a:gd name="connsiteY295" fmla="*/ 1806852 h 2968591"/>
              <a:gd name="connsiteX296" fmla="*/ 1464117 w 3332928"/>
              <a:gd name="connsiteY296" fmla="*/ 1871478 h 2968591"/>
              <a:gd name="connsiteX297" fmla="*/ 1399491 w 3332928"/>
              <a:gd name="connsiteY297" fmla="*/ 1936104 h 2968591"/>
              <a:gd name="connsiteX298" fmla="*/ 1334865 w 3332928"/>
              <a:gd name="connsiteY298" fmla="*/ 1871478 h 2968591"/>
              <a:gd name="connsiteX299" fmla="*/ 1399491 w 3332928"/>
              <a:gd name="connsiteY299" fmla="*/ 1806852 h 2968591"/>
              <a:gd name="connsiteX300" fmla="*/ 1132518 w 3332928"/>
              <a:gd name="connsiteY300" fmla="*/ 1806852 h 2968591"/>
              <a:gd name="connsiteX301" fmla="*/ 1197144 w 3332928"/>
              <a:gd name="connsiteY301" fmla="*/ 1871478 h 2968591"/>
              <a:gd name="connsiteX302" fmla="*/ 1132518 w 3332928"/>
              <a:gd name="connsiteY302" fmla="*/ 1936104 h 2968591"/>
              <a:gd name="connsiteX303" fmla="*/ 1067892 w 3332928"/>
              <a:gd name="connsiteY303" fmla="*/ 1871478 h 2968591"/>
              <a:gd name="connsiteX304" fmla="*/ 1132518 w 3332928"/>
              <a:gd name="connsiteY304" fmla="*/ 1806852 h 2968591"/>
              <a:gd name="connsiteX305" fmla="*/ 865545 w 3332928"/>
              <a:gd name="connsiteY305" fmla="*/ 1806852 h 2968591"/>
              <a:gd name="connsiteX306" fmla="*/ 930171 w 3332928"/>
              <a:gd name="connsiteY306" fmla="*/ 1871478 h 2968591"/>
              <a:gd name="connsiteX307" fmla="*/ 865545 w 3332928"/>
              <a:gd name="connsiteY307" fmla="*/ 1936104 h 2968591"/>
              <a:gd name="connsiteX308" fmla="*/ 800919 w 3332928"/>
              <a:gd name="connsiteY308" fmla="*/ 1871478 h 2968591"/>
              <a:gd name="connsiteX309" fmla="*/ 865545 w 3332928"/>
              <a:gd name="connsiteY309" fmla="*/ 1806852 h 2968591"/>
              <a:gd name="connsiteX310" fmla="*/ 598572 w 3332928"/>
              <a:gd name="connsiteY310" fmla="*/ 1806852 h 2968591"/>
              <a:gd name="connsiteX311" fmla="*/ 663198 w 3332928"/>
              <a:gd name="connsiteY311" fmla="*/ 1871478 h 2968591"/>
              <a:gd name="connsiteX312" fmla="*/ 598572 w 3332928"/>
              <a:gd name="connsiteY312" fmla="*/ 1936104 h 2968591"/>
              <a:gd name="connsiteX313" fmla="*/ 533946 w 3332928"/>
              <a:gd name="connsiteY313" fmla="*/ 1871478 h 2968591"/>
              <a:gd name="connsiteX314" fmla="*/ 598572 w 3332928"/>
              <a:gd name="connsiteY314" fmla="*/ 1806852 h 2968591"/>
              <a:gd name="connsiteX315" fmla="*/ 331599 w 3332928"/>
              <a:gd name="connsiteY315" fmla="*/ 1806852 h 2968591"/>
              <a:gd name="connsiteX316" fmla="*/ 396225 w 3332928"/>
              <a:gd name="connsiteY316" fmla="*/ 1871478 h 2968591"/>
              <a:gd name="connsiteX317" fmla="*/ 331599 w 3332928"/>
              <a:gd name="connsiteY317" fmla="*/ 1936104 h 2968591"/>
              <a:gd name="connsiteX318" fmla="*/ 266973 w 3332928"/>
              <a:gd name="connsiteY318" fmla="*/ 1871478 h 2968591"/>
              <a:gd name="connsiteX319" fmla="*/ 331599 w 3332928"/>
              <a:gd name="connsiteY319" fmla="*/ 1806852 h 2968591"/>
              <a:gd name="connsiteX320" fmla="*/ 64626 w 3332928"/>
              <a:gd name="connsiteY320" fmla="*/ 1806852 h 2968591"/>
              <a:gd name="connsiteX321" fmla="*/ 129252 w 3332928"/>
              <a:gd name="connsiteY321" fmla="*/ 1871478 h 2968591"/>
              <a:gd name="connsiteX322" fmla="*/ 64626 w 3332928"/>
              <a:gd name="connsiteY322" fmla="*/ 1936104 h 2968591"/>
              <a:gd name="connsiteX323" fmla="*/ 0 w 3332928"/>
              <a:gd name="connsiteY323" fmla="*/ 1871478 h 2968591"/>
              <a:gd name="connsiteX324" fmla="*/ 64626 w 3332928"/>
              <a:gd name="connsiteY324" fmla="*/ 1806852 h 2968591"/>
              <a:gd name="connsiteX325" fmla="*/ 3268302 w 3332928"/>
              <a:gd name="connsiteY325" fmla="*/ 1548731 h 2968591"/>
              <a:gd name="connsiteX326" fmla="*/ 3332928 w 3332928"/>
              <a:gd name="connsiteY326" fmla="*/ 1613357 h 2968591"/>
              <a:gd name="connsiteX327" fmla="*/ 3268302 w 3332928"/>
              <a:gd name="connsiteY327" fmla="*/ 1677983 h 2968591"/>
              <a:gd name="connsiteX328" fmla="*/ 3203676 w 3332928"/>
              <a:gd name="connsiteY328" fmla="*/ 1613357 h 2968591"/>
              <a:gd name="connsiteX329" fmla="*/ 3268302 w 3332928"/>
              <a:gd name="connsiteY329" fmla="*/ 1548731 h 2968591"/>
              <a:gd name="connsiteX330" fmla="*/ 3001329 w 3332928"/>
              <a:gd name="connsiteY330" fmla="*/ 1548731 h 2968591"/>
              <a:gd name="connsiteX331" fmla="*/ 3065955 w 3332928"/>
              <a:gd name="connsiteY331" fmla="*/ 1613357 h 2968591"/>
              <a:gd name="connsiteX332" fmla="*/ 3001329 w 3332928"/>
              <a:gd name="connsiteY332" fmla="*/ 1677983 h 2968591"/>
              <a:gd name="connsiteX333" fmla="*/ 2936703 w 3332928"/>
              <a:gd name="connsiteY333" fmla="*/ 1613357 h 2968591"/>
              <a:gd name="connsiteX334" fmla="*/ 3001329 w 3332928"/>
              <a:gd name="connsiteY334" fmla="*/ 1548731 h 2968591"/>
              <a:gd name="connsiteX335" fmla="*/ 2734356 w 3332928"/>
              <a:gd name="connsiteY335" fmla="*/ 1548731 h 2968591"/>
              <a:gd name="connsiteX336" fmla="*/ 2798982 w 3332928"/>
              <a:gd name="connsiteY336" fmla="*/ 1613357 h 2968591"/>
              <a:gd name="connsiteX337" fmla="*/ 2734356 w 3332928"/>
              <a:gd name="connsiteY337" fmla="*/ 1677983 h 2968591"/>
              <a:gd name="connsiteX338" fmla="*/ 2669730 w 3332928"/>
              <a:gd name="connsiteY338" fmla="*/ 1613357 h 2968591"/>
              <a:gd name="connsiteX339" fmla="*/ 2734356 w 3332928"/>
              <a:gd name="connsiteY339" fmla="*/ 1548731 h 2968591"/>
              <a:gd name="connsiteX340" fmla="*/ 2467383 w 3332928"/>
              <a:gd name="connsiteY340" fmla="*/ 1548731 h 2968591"/>
              <a:gd name="connsiteX341" fmla="*/ 2532009 w 3332928"/>
              <a:gd name="connsiteY341" fmla="*/ 1613357 h 2968591"/>
              <a:gd name="connsiteX342" fmla="*/ 2467383 w 3332928"/>
              <a:gd name="connsiteY342" fmla="*/ 1677983 h 2968591"/>
              <a:gd name="connsiteX343" fmla="*/ 2402757 w 3332928"/>
              <a:gd name="connsiteY343" fmla="*/ 1613357 h 2968591"/>
              <a:gd name="connsiteX344" fmla="*/ 2467383 w 3332928"/>
              <a:gd name="connsiteY344" fmla="*/ 1548731 h 2968591"/>
              <a:gd name="connsiteX345" fmla="*/ 2200410 w 3332928"/>
              <a:gd name="connsiteY345" fmla="*/ 1548731 h 2968591"/>
              <a:gd name="connsiteX346" fmla="*/ 2265036 w 3332928"/>
              <a:gd name="connsiteY346" fmla="*/ 1613357 h 2968591"/>
              <a:gd name="connsiteX347" fmla="*/ 2200410 w 3332928"/>
              <a:gd name="connsiteY347" fmla="*/ 1677983 h 2968591"/>
              <a:gd name="connsiteX348" fmla="*/ 2135784 w 3332928"/>
              <a:gd name="connsiteY348" fmla="*/ 1613357 h 2968591"/>
              <a:gd name="connsiteX349" fmla="*/ 2200410 w 3332928"/>
              <a:gd name="connsiteY349" fmla="*/ 1548731 h 2968591"/>
              <a:gd name="connsiteX350" fmla="*/ 1933437 w 3332928"/>
              <a:gd name="connsiteY350" fmla="*/ 1548731 h 2968591"/>
              <a:gd name="connsiteX351" fmla="*/ 1998063 w 3332928"/>
              <a:gd name="connsiteY351" fmla="*/ 1613357 h 2968591"/>
              <a:gd name="connsiteX352" fmla="*/ 1933437 w 3332928"/>
              <a:gd name="connsiteY352" fmla="*/ 1677983 h 2968591"/>
              <a:gd name="connsiteX353" fmla="*/ 1868811 w 3332928"/>
              <a:gd name="connsiteY353" fmla="*/ 1613357 h 2968591"/>
              <a:gd name="connsiteX354" fmla="*/ 1933437 w 3332928"/>
              <a:gd name="connsiteY354" fmla="*/ 1548731 h 2968591"/>
              <a:gd name="connsiteX355" fmla="*/ 1666464 w 3332928"/>
              <a:gd name="connsiteY355" fmla="*/ 1548731 h 2968591"/>
              <a:gd name="connsiteX356" fmla="*/ 1731090 w 3332928"/>
              <a:gd name="connsiteY356" fmla="*/ 1613357 h 2968591"/>
              <a:gd name="connsiteX357" fmla="*/ 1666464 w 3332928"/>
              <a:gd name="connsiteY357" fmla="*/ 1677983 h 2968591"/>
              <a:gd name="connsiteX358" fmla="*/ 1601838 w 3332928"/>
              <a:gd name="connsiteY358" fmla="*/ 1613357 h 2968591"/>
              <a:gd name="connsiteX359" fmla="*/ 1666464 w 3332928"/>
              <a:gd name="connsiteY359" fmla="*/ 1548731 h 2968591"/>
              <a:gd name="connsiteX360" fmla="*/ 1399491 w 3332928"/>
              <a:gd name="connsiteY360" fmla="*/ 1548731 h 2968591"/>
              <a:gd name="connsiteX361" fmla="*/ 1464117 w 3332928"/>
              <a:gd name="connsiteY361" fmla="*/ 1613357 h 2968591"/>
              <a:gd name="connsiteX362" fmla="*/ 1399491 w 3332928"/>
              <a:gd name="connsiteY362" fmla="*/ 1677983 h 2968591"/>
              <a:gd name="connsiteX363" fmla="*/ 1334865 w 3332928"/>
              <a:gd name="connsiteY363" fmla="*/ 1613357 h 2968591"/>
              <a:gd name="connsiteX364" fmla="*/ 1399491 w 3332928"/>
              <a:gd name="connsiteY364" fmla="*/ 1548731 h 2968591"/>
              <a:gd name="connsiteX365" fmla="*/ 1132518 w 3332928"/>
              <a:gd name="connsiteY365" fmla="*/ 1548731 h 2968591"/>
              <a:gd name="connsiteX366" fmla="*/ 1197144 w 3332928"/>
              <a:gd name="connsiteY366" fmla="*/ 1613357 h 2968591"/>
              <a:gd name="connsiteX367" fmla="*/ 1132518 w 3332928"/>
              <a:gd name="connsiteY367" fmla="*/ 1677983 h 2968591"/>
              <a:gd name="connsiteX368" fmla="*/ 1067892 w 3332928"/>
              <a:gd name="connsiteY368" fmla="*/ 1613357 h 2968591"/>
              <a:gd name="connsiteX369" fmla="*/ 1132518 w 3332928"/>
              <a:gd name="connsiteY369" fmla="*/ 1548731 h 2968591"/>
              <a:gd name="connsiteX370" fmla="*/ 865545 w 3332928"/>
              <a:gd name="connsiteY370" fmla="*/ 1548731 h 2968591"/>
              <a:gd name="connsiteX371" fmla="*/ 930171 w 3332928"/>
              <a:gd name="connsiteY371" fmla="*/ 1613357 h 2968591"/>
              <a:gd name="connsiteX372" fmla="*/ 865545 w 3332928"/>
              <a:gd name="connsiteY372" fmla="*/ 1677983 h 2968591"/>
              <a:gd name="connsiteX373" fmla="*/ 800919 w 3332928"/>
              <a:gd name="connsiteY373" fmla="*/ 1613357 h 2968591"/>
              <a:gd name="connsiteX374" fmla="*/ 865545 w 3332928"/>
              <a:gd name="connsiteY374" fmla="*/ 1548731 h 2968591"/>
              <a:gd name="connsiteX375" fmla="*/ 598572 w 3332928"/>
              <a:gd name="connsiteY375" fmla="*/ 1548731 h 2968591"/>
              <a:gd name="connsiteX376" fmla="*/ 663198 w 3332928"/>
              <a:gd name="connsiteY376" fmla="*/ 1613357 h 2968591"/>
              <a:gd name="connsiteX377" fmla="*/ 598572 w 3332928"/>
              <a:gd name="connsiteY377" fmla="*/ 1677983 h 2968591"/>
              <a:gd name="connsiteX378" fmla="*/ 533946 w 3332928"/>
              <a:gd name="connsiteY378" fmla="*/ 1613357 h 2968591"/>
              <a:gd name="connsiteX379" fmla="*/ 598572 w 3332928"/>
              <a:gd name="connsiteY379" fmla="*/ 1548731 h 2968591"/>
              <a:gd name="connsiteX380" fmla="*/ 331599 w 3332928"/>
              <a:gd name="connsiteY380" fmla="*/ 1548731 h 2968591"/>
              <a:gd name="connsiteX381" fmla="*/ 396225 w 3332928"/>
              <a:gd name="connsiteY381" fmla="*/ 1613357 h 2968591"/>
              <a:gd name="connsiteX382" fmla="*/ 331599 w 3332928"/>
              <a:gd name="connsiteY382" fmla="*/ 1677983 h 2968591"/>
              <a:gd name="connsiteX383" fmla="*/ 266973 w 3332928"/>
              <a:gd name="connsiteY383" fmla="*/ 1613357 h 2968591"/>
              <a:gd name="connsiteX384" fmla="*/ 331599 w 3332928"/>
              <a:gd name="connsiteY384" fmla="*/ 1548731 h 2968591"/>
              <a:gd name="connsiteX385" fmla="*/ 64626 w 3332928"/>
              <a:gd name="connsiteY385" fmla="*/ 1548731 h 2968591"/>
              <a:gd name="connsiteX386" fmla="*/ 129252 w 3332928"/>
              <a:gd name="connsiteY386" fmla="*/ 1613357 h 2968591"/>
              <a:gd name="connsiteX387" fmla="*/ 64626 w 3332928"/>
              <a:gd name="connsiteY387" fmla="*/ 1677983 h 2968591"/>
              <a:gd name="connsiteX388" fmla="*/ 0 w 3332928"/>
              <a:gd name="connsiteY388" fmla="*/ 1613357 h 2968591"/>
              <a:gd name="connsiteX389" fmla="*/ 64626 w 3332928"/>
              <a:gd name="connsiteY389" fmla="*/ 1548731 h 2968591"/>
              <a:gd name="connsiteX390" fmla="*/ 3268302 w 3332928"/>
              <a:gd name="connsiteY390" fmla="*/ 1290609 h 2968591"/>
              <a:gd name="connsiteX391" fmla="*/ 3332928 w 3332928"/>
              <a:gd name="connsiteY391" fmla="*/ 1355235 h 2968591"/>
              <a:gd name="connsiteX392" fmla="*/ 3268302 w 3332928"/>
              <a:gd name="connsiteY392" fmla="*/ 1419861 h 2968591"/>
              <a:gd name="connsiteX393" fmla="*/ 3203676 w 3332928"/>
              <a:gd name="connsiteY393" fmla="*/ 1355235 h 2968591"/>
              <a:gd name="connsiteX394" fmla="*/ 3268302 w 3332928"/>
              <a:gd name="connsiteY394" fmla="*/ 1290609 h 2968591"/>
              <a:gd name="connsiteX395" fmla="*/ 3001329 w 3332928"/>
              <a:gd name="connsiteY395" fmla="*/ 1290609 h 2968591"/>
              <a:gd name="connsiteX396" fmla="*/ 3065955 w 3332928"/>
              <a:gd name="connsiteY396" fmla="*/ 1355235 h 2968591"/>
              <a:gd name="connsiteX397" fmla="*/ 3001329 w 3332928"/>
              <a:gd name="connsiteY397" fmla="*/ 1419861 h 2968591"/>
              <a:gd name="connsiteX398" fmla="*/ 2936703 w 3332928"/>
              <a:gd name="connsiteY398" fmla="*/ 1355235 h 2968591"/>
              <a:gd name="connsiteX399" fmla="*/ 3001329 w 3332928"/>
              <a:gd name="connsiteY399" fmla="*/ 1290609 h 2968591"/>
              <a:gd name="connsiteX400" fmla="*/ 2734356 w 3332928"/>
              <a:gd name="connsiteY400" fmla="*/ 1290609 h 2968591"/>
              <a:gd name="connsiteX401" fmla="*/ 2798982 w 3332928"/>
              <a:gd name="connsiteY401" fmla="*/ 1355235 h 2968591"/>
              <a:gd name="connsiteX402" fmla="*/ 2734356 w 3332928"/>
              <a:gd name="connsiteY402" fmla="*/ 1419861 h 2968591"/>
              <a:gd name="connsiteX403" fmla="*/ 2669730 w 3332928"/>
              <a:gd name="connsiteY403" fmla="*/ 1355235 h 2968591"/>
              <a:gd name="connsiteX404" fmla="*/ 2734356 w 3332928"/>
              <a:gd name="connsiteY404" fmla="*/ 1290609 h 2968591"/>
              <a:gd name="connsiteX405" fmla="*/ 2467383 w 3332928"/>
              <a:gd name="connsiteY405" fmla="*/ 1290609 h 2968591"/>
              <a:gd name="connsiteX406" fmla="*/ 2532009 w 3332928"/>
              <a:gd name="connsiteY406" fmla="*/ 1355235 h 2968591"/>
              <a:gd name="connsiteX407" fmla="*/ 2467383 w 3332928"/>
              <a:gd name="connsiteY407" fmla="*/ 1419861 h 2968591"/>
              <a:gd name="connsiteX408" fmla="*/ 2402757 w 3332928"/>
              <a:gd name="connsiteY408" fmla="*/ 1355235 h 2968591"/>
              <a:gd name="connsiteX409" fmla="*/ 2467383 w 3332928"/>
              <a:gd name="connsiteY409" fmla="*/ 1290609 h 2968591"/>
              <a:gd name="connsiteX410" fmla="*/ 2200410 w 3332928"/>
              <a:gd name="connsiteY410" fmla="*/ 1290609 h 2968591"/>
              <a:gd name="connsiteX411" fmla="*/ 2265036 w 3332928"/>
              <a:gd name="connsiteY411" fmla="*/ 1355235 h 2968591"/>
              <a:gd name="connsiteX412" fmla="*/ 2200410 w 3332928"/>
              <a:gd name="connsiteY412" fmla="*/ 1419861 h 2968591"/>
              <a:gd name="connsiteX413" fmla="*/ 2135784 w 3332928"/>
              <a:gd name="connsiteY413" fmla="*/ 1355235 h 2968591"/>
              <a:gd name="connsiteX414" fmla="*/ 2200410 w 3332928"/>
              <a:gd name="connsiteY414" fmla="*/ 1290609 h 2968591"/>
              <a:gd name="connsiteX415" fmla="*/ 1933437 w 3332928"/>
              <a:gd name="connsiteY415" fmla="*/ 1290609 h 2968591"/>
              <a:gd name="connsiteX416" fmla="*/ 1998063 w 3332928"/>
              <a:gd name="connsiteY416" fmla="*/ 1355235 h 2968591"/>
              <a:gd name="connsiteX417" fmla="*/ 1933437 w 3332928"/>
              <a:gd name="connsiteY417" fmla="*/ 1419861 h 2968591"/>
              <a:gd name="connsiteX418" fmla="*/ 1868811 w 3332928"/>
              <a:gd name="connsiteY418" fmla="*/ 1355235 h 2968591"/>
              <a:gd name="connsiteX419" fmla="*/ 1933437 w 3332928"/>
              <a:gd name="connsiteY419" fmla="*/ 1290609 h 2968591"/>
              <a:gd name="connsiteX420" fmla="*/ 1666464 w 3332928"/>
              <a:gd name="connsiteY420" fmla="*/ 1290609 h 2968591"/>
              <a:gd name="connsiteX421" fmla="*/ 1731090 w 3332928"/>
              <a:gd name="connsiteY421" fmla="*/ 1355235 h 2968591"/>
              <a:gd name="connsiteX422" fmla="*/ 1666464 w 3332928"/>
              <a:gd name="connsiteY422" fmla="*/ 1419861 h 2968591"/>
              <a:gd name="connsiteX423" fmla="*/ 1601838 w 3332928"/>
              <a:gd name="connsiteY423" fmla="*/ 1355235 h 2968591"/>
              <a:gd name="connsiteX424" fmla="*/ 1666464 w 3332928"/>
              <a:gd name="connsiteY424" fmla="*/ 1290609 h 2968591"/>
              <a:gd name="connsiteX425" fmla="*/ 1399491 w 3332928"/>
              <a:gd name="connsiteY425" fmla="*/ 1290609 h 2968591"/>
              <a:gd name="connsiteX426" fmla="*/ 1464117 w 3332928"/>
              <a:gd name="connsiteY426" fmla="*/ 1355235 h 2968591"/>
              <a:gd name="connsiteX427" fmla="*/ 1399491 w 3332928"/>
              <a:gd name="connsiteY427" fmla="*/ 1419861 h 2968591"/>
              <a:gd name="connsiteX428" fmla="*/ 1334865 w 3332928"/>
              <a:gd name="connsiteY428" fmla="*/ 1355235 h 2968591"/>
              <a:gd name="connsiteX429" fmla="*/ 1399491 w 3332928"/>
              <a:gd name="connsiteY429" fmla="*/ 1290609 h 2968591"/>
              <a:gd name="connsiteX430" fmla="*/ 1132518 w 3332928"/>
              <a:gd name="connsiteY430" fmla="*/ 1290609 h 2968591"/>
              <a:gd name="connsiteX431" fmla="*/ 1197144 w 3332928"/>
              <a:gd name="connsiteY431" fmla="*/ 1355235 h 2968591"/>
              <a:gd name="connsiteX432" fmla="*/ 1132518 w 3332928"/>
              <a:gd name="connsiteY432" fmla="*/ 1419861 h 2968591"/>
              <a:gd name="connsiteX433" fmla="*/ 1067892 w 3332928"/>
              <a:gd name="connsiteY433" fmla="*/ 1355235 h 2968591"/>
              <a:gd name="connsiteX434" fmla="*/ 1132518 w 3332928"/>
              <a:gd name="connsiteY434" fmla="*/ 1290609 h 2968591"/>
              <a:gd name="connsiteX435" fmla="*/ 865545 w 3332928"/>
              <a:gd name="connsiteY435" fmla="*/ 1290609 h 2968591"/>
              <a:gd name="connsiteX436" fmla="*/ 930171 w 3332928"/>
              <a:gd name="connsiteY436" fmla="*/ 1355235 h 2968591"/>
              <a:gd name="connsiteX437" fmla="*/ 865545 w 3332928"/>
              <a:gd name="connsiteY437" fmla="*/ 1419861 h 2968591"/>
              <a:gd name="connsiteX438" fmla="*/ 800919 w 3332928"/>
              <a:gd name="connsiteY438" fmla="*/ 1355235 h 2968591"/>
              <a:gd name="connsiteX439" fmla="*/ 865545 w 3332928"/>
              <a:gd name="connsiteY439" fmla="*/ 1290609 h 2968591"/>
              <a:gd name="connsiteX440" fmla="*/ 598572 w 3332928"/>
              <a:gd name="connsiteY440" fmla="*/ 1290609 h 2968591"/>
              <a:gd name="connsiteX441" fmla="*/ 663198 w 3332928"/>
              <a:gd name="connsiteY441" fmla="*/ 1355235 h 2968591"/>
              <a:gd name="connsiteX442" fmla="*/ 598572 w 3332928"/>
              <a:gd name="connsiteY442" fmla="*/ 1419861 h 2968591"/>
              <a:gd name="connsiteX443" fmla="*/ 533946 w 3332928"/>
              <a:gd name="connsiteY443" fmla="*/ 1355235 h 2968591"/>
              <a:gd name="connsiteX444" fmla="*/ 598572 w 3332928"/>
              <a:gd name="connsiteY444" fmla="*/ 1290609 h 2968591"/>
              <a:gd name="connsiteX445" fmla="*/ 331599 w 3332928"/>
              <a:gd name="connsiteY445" fmla="*/ 1290609 h 2968591"/>
              <a:gd name="connsiteX446" fmla="*/ 396225 w 3332928"/>
              <a:gd name="connsiteY446" fmla="*/ 1355235 h 2968591"/>
              <a:gd name="connsiteX447" fmla="*/ 331599 w 3332928"/>
              <a:gd name="connsiteY447" fmla="*/ 1419861 h 2968591"/>
              <a:gd name="connsiteX448" fmla="*/ 266973 w 3332928"/>
              <a:gd name="connsiteY448" fmla="*/ 1355235 h 2968591"/>
              <a:gd name="connsiteX449" fmla="*/ 331599 w 3332928"/>
              <a:gd name="connsiteY449" fmla="*/ 1290609 h 2968591"/>
              <a:gd name="connsiteX450" fmla="*/ 64626 w 3332928"/>
              <a:gd name="connsiteY450" fmla="*/ 1290609 h 2968591"/>
              <a:gd name="connsiteX451" fmla="*/ 129252 w 3332928"/>
              <a:gd name="connsiteY451" fmla="*/ 1355235 h 2968591"/>
              <a:gd name="connsiteX452" fmla="*/ 64626 w 3332928"/>
              <a:gd name="connsiteY452" fmla="*/ 1419861 h 2968591"/>
              <a:gd name="connsiteX453" fmla="*/ 0 w 3332928"/>
              <a:gd name="connsiteY453" fmla="*/ 1355235 h 2968591"/>
              <a:gd name="connsiteX454" fmla="*/ 64626 w 3332928"/>
              <a:gd name="connsiteY454" fmla="*/ 1290609 h 2968591"/>
              <a:gd name="connsiteX455" fmla="*/ 3268302 w 3332928"/>
              <a:gd name="connsiteY455" fmla="*/ 1032487 h 2968591"/>
              <a:gd name="connsiteX456" fmla="*/ 3332928 w 3332928"/>
              <a:gd name="connsiteY456" fmla="*/ 1097113 h 2968591"/>
              <a:gd name="connsiteX457" fmla="*/ 3268302 w 3332928"/>
              <a:gd name="connsiteY457" fmla="*/ 1161739 h 2968591"/>
              <a:gd name="connsiteX458" fmla="*/ 3203676 w 3332928"/>
              <a:gd name="connsiteY458" fmla="*/ 1097113 h 2968591"/>
              <a:gd name="connsiteX459" fmla="*/ 3268302 w 3332928"/>
              <a:gd name="connsiteY459" fmla="*/ 1032487 h 2968591"/>
              <a:gd name="connsiteX460" fmla="*/ 3001329 w 3332928"/>
              <a:gd name="connsiteY460" fmla="*/ 1032487 h 2968591"/>
              <a:gd name="connsiteX461" fmla="*/ 3065955 w 3332928"/>
              <a:gd name="connsiteY461" fmla="*/ 1097113 h 2968591"/>
              <a:gd name="connsiteX462" fmla="*/ 3001329 w 3332928"/>
              <a:gd name="connsiteY462" fmla="*/ 1161739 h 2968591"/>
              <a:gd name="connsiteX463" fmla="*/ 2936703 w 3332928"/>
              <a:gd name="connsiteY463" fmla="*/ 1097113 h 2968591"/>
              <a:gd name="connsiteX464" fmla="*/ 3001329 w 3332928"/>
              <a:gd name="connsiteY464" fmla="*/ 1032487 h 2968591"/>
              <a:gd name="connsiteX465" fmla="*/ 2734356 w 3332928"/>
              <a:gd name="connsiteY465" fmla="*/ 1032487 h 2968591"/>
              <a:gd name="connsiteX466" fmla="*/ 2798982 w 3332928"/>
              <a:gd name="connsiteY466" fmla="*/ 1097113 h 2968591"/>
              <a:gd name="connsiteX467" fmla="*/ 2734356 w 3332928"/>
              <a:gd name="connsiteY467" fmla="*/ 1161739 h 2968591"/>
              <a:gd name="connsiteX468" fmla="*/ 2669730 w 3332928"/>
              <a:gd name="connsiteY468" fmla="*/ 1097113 h 2968591"/>
              <a:gd name="connsiteX469" fmla="*/ 2734356 w 3332928"/>
              <a:gd name="connsiteY469" fmla="*/ 1032487 h 2968591"/>
              <a:gd name="connsiteX470" fmla="*/ 2467383 w 3332928"/>
              <a:gd name="connsiteY470" fmla="*/ 1032487 h 2968591"/>
              <a:gd name="connsiteX471" fmla="*/ 2532009 w 3332928"/>
              <a:gd name="connsiteY471" fmla="*/ 1097113 h 2968591"/>
              <a:gd name="connsiteX472" fmla="*/ 2467383 w 3332928"/>
              <a:gd name="connsiteY472" fmla="*/ 1161739 h 2968591"/>
              <a:gd name="connsiteX473" fmla="*/ 2402757 w 3332928"/>
              <a:gd name="connsiteY473" fmla="*/ 1097113 h 2968591"/>
              <a:gd name="connsiteX474" fmla="*/ 2467383 w 3332928"/>
              <a:gd name="connsiteY474" fmla="*/ 1032487 h 2968591"/>
              <a:gd name="connsiteX475" fmla="*/ 2200410 w 3332928"/>
              <a:gd name="connsiteY475" fmla="*/ 1032487 h 2968591"/>
              <a:gd name="connsiteX476" fmla="*/ 2265036 w 3332928"/>
              <a:gd name="connsiteY476" fmla="*/ 1097113 h 2968591"/>
              <a:gd name="connsiteX477" fmla="*/ 2200410 w 3332928"/>
              <a:gd name="connsiteY477" fmla="*/ 1161739 h 2968591"/>
              <a:gd name="connsiteX478" fmla="*/ 2135784 w 3332928"/>
              <a:gd name="connsiteY478" fmla="*/ 1097113 h 2968591"/>
              <a:gd name="connsiteX479" fmla="*/ 2200410 w 3332928"/>
              <a:gd name="connsiteY479" fmla="*/ 1032487 h 2968591"/>
              <a:gd name="connsiteX480" fmla="*/ 1933437 w 3332928"/>
              <a:gd name="connsiteY480" fmla="*/ 1032487 h 2968591"/>
              <a:gd name="connsiteX481" fmla="*/ 1998063 w 3332928"/>
              <a:gd name="connsiteY481" fmla="*/ 1097113 h 2968591"/>
              <a:gd name="connsiteX482" fmla="*/ 1933437 w 3332928"/>
              <a:gd name="connsiteY482" fmla="*/ 1161739 h 2968591"/>
              <a:gd name="connsiteX483" fmla="*/ 1868811 w 3332928"/>
              <a:gd name="connsiteY483" fmla="*/ 1097113 h 2968591"/>
              <a:gd name="connsiteX484" fmla="*/ 1933437 w 3332928"/>
              <a:gd name="connsiteY484" fmla="*/ 1032487 h 2968591"/>
              <a:gd name="connsiteX485" fmla="*/ 1666464 w 3332928"/>
              <a:gd name="connsiteY485" fmla="*/ 1032487 h 2968591"/>
              <a:gd name="connsiteX486" fmla="*/ 1731090 w 3332928"/>
              <a:gd name="connsiteY486" fmla="*/ 1097113 h 2968591"/>
              <a:gd name="connsiteX487" fmla="*/ 1666464 w 3332928"/>
              <a:gd name="connsiteY487" fmla="*/ 1161739 h 2968591"/>
              <a:gd name="connsiteX488" fmla="*/ 1601838 w 3332928"/>
              <a:gd name="connsiteY488" fmla="*/ 1097113 h 2968591"/>
              <a:gd name="connsiteX489" fmla="*/ 1666464 w 3332928"/>
              <a:gd name="connsiteY489" fmla="*/ 1032487 h 2968591"/>
              <a:gd name="connsiteX490" fmla="*/ 1399491 w 3332928"/>
              <a:gd name="connsiteY490" fmla="*/ 1032487 h 2968591"/>
              <a:gd name="connsiteX491" fmla="*/ 1464117 w 3332928"/>
              <a:gd name="connsiteY491" fmla="*/ 1097113 h 2968591"/>
              <a:gd name="connsiteX492" fmla="*/ 1399491 w 3332928"/>
              <a:gd name="connsiteY492" fmla="*/ 1161739 h 2968591"/>
              <a:gd name="connsiteX493" fmla="*/ 1334865 w 3332928"/>
              <a:gd name="connsiteY493" fmla="*/ 1097113 h 2968591"/>
              <a:gd name="connsiteX494" fmla="*/ 1399491 w 3332928"/>
              <a:gd name="connsiteY494" fmla="*/ 1032487 h 2968591"/>
              <a:gd name="connsiteX495" fmla="*/ 1132518 w 3332928"/>
              <a:gd name="connsiteY495" fmla="*/ 1032487 h 2968591"/>
              <a:gd name="connsiteX496" fmla="*/ 1197144 w 3332928"/>
              <a:gd name="connsiteY496" fmla="*/ 1097113 h 2968591"/>
              <a:gd name="connsiteX497" fmla="*/ 1132518 w 3332928"/>
              <a:gd name="connsiteY497" fmla="*/ 1161739 h 2968591"/>
              <a:gd name="connsiteX498" fmla="*/ 1067892 w 3332928"/>
              <a:gd name="connsiteY498" fmla="*/ 1097113 h 2968591"/>
              <a:gd name="connsiteX499" fmla="*/ 1132518 w 3332928"/>
              <a:gd name="connsiteY499" fmla="*/ 1032487 h 2968591"/>
              <a:gd name="connsiteX500" fmla="*/ 865545 w 3332928"/>
              <a:gd name="connsiteY500" fmla="*/ 1032487 h 2968591"/>
              <a:gd name="connsiteX501" fmla="*/ 930171 w 3332928"/>
              <a:gd name="connsiteY501" fmla="*/ 1097113 h 2968591"/>
              <a:gd name="connsiteX502" fmla="*/ 865545 w 3332928"/>
              <a:gd name="connsiteY502" fmla="*/ 1161739 h 2968591"/>
              <a:gd name="connsiteX503" fmla="*/ 800919 w 3332928"/>
              <a:gd name="connsiteY503" fmla="*/ 1097113 h 2968591"/>
              <a:gd name="connsiteX504" fmla="*/ 865545 w 3332928"/>
              <a:gd name="connsiteY504" fmla="*/ 1032487 h 2968591"/>
              <a:gd name="connsiteX505" fmla="*/ 598572 w 3332928"/>
              <a:gd name="connsiteY505" fmla="*/ 1032487 h 2968591"/>
              <a:gd name="connsiteX506" fmla="*/ 663198 w 3332928"/>
              <a:gd name="connsiteY506" fmla="*/ 1097113 h 2968591"/>
              <a:gd name="connsiteX507" fmla="*/ 598572 w 3332928"/>
              <a:gd name="connsiteY507" fmla="*/ 1161739 h 2968591"/>
              <a:gd name="connsiteX508" fmla="*/ 533946 w 3332928"/>
              <a:gd name="connsiteY508" fmla="*/ 1097113 h 2968591"/>
              <a:gd name="connsiteX509" fmla="*/ 598572 w 3332928"/>
              <a:gd name="connsiteY509" fmla="*/ 1032487 h 2968591"/>
              <a:gd name="connsiteX510" fmla="*/ 331599 w 3332928"/>
              <a:gd name="connsiteY510" fmla="*/ 1032487 h 2968591"/>
              <a:gd name="connsiteX511" fmla="*/ 396225 w 3332928"/>
              <a:gd name="connsiteY511" fmla="*/ 1097113 h 2968591"/>
              <a:gd name="connsiteX512" fmla="*/ 331599 w 3332928"/>
              <a:gd name="connsiteY512" fmla="*/ 1161739 h 2968591"/>
              <a:gd name="connsiteX513" fmla="*/ 266973 w 3332928"/>
              <a:gd name="connsiteY513" fmla="*/ 1097113 h 2968591"/>
              <a:gd name="connsiteX514" fmla="*/ 331599 w 3332928"/>
              <a:gd name="connsiteY514" fmla="*/ 1032487 h 2968591"/>
              <a:gd name="connsiteX515" fmla="*/ 64626 w 3332928"/>
              <a:gd name="connsiteY515" fmla="*/ 1032487 h 2968591"/>
              <a:gd name="connsiteX516" fmla="*/ 129252 w 3332928"/>
              <a:gd name="connsiteY516" fmla="*/ 1097113 h 2968591"/>
              <a:gd name="connsiteX517" fmla="*/ 64626 w 3332928"/>
              <a:gd name="connsiteY517" fmla="*/ 1161739 h 2968591"/>
              <a:gd name="connsiteX518" fmla="*/ 0 w 3332928"/>
              <a:gd name="connsiteY518" fmla="*/ 1097113 h 2968591"/>
              <a:gd name="connsiteX519" fmla="*/ 64626 w 3332928"/>
              <a:gd name="connsiteY519" fmla="*/ 1032487 h 2968591"/>
              <a:gd name="connsiteX520" fmla="*/ 3268302 w 3332928"/>
              <a:gd name="connsiteY520" fmla="*/ 774366 h 2968591"/>
              <a:gd name="connsiteX521" fmla="*/ 3332928 w 3332928"/>
              <a:gd name="connsiteY521" fmla="*/ 838992 h 2968591"/>
              <a:gd name="connsiteX522" fmla="*/ 3268302 w 3332928"/>
              <a:gd name="connsiteY522" fmla="*/ 903618 h 2968591"/>
              <a:gd name="connsiteX523" fmla="*/ 3203676 w 3332928"/>
              <a:gd name="connsiteY523" fmla="*/ 838992 h 2968591"/>
              <a:gd name="connsiteX524" fmla="*/ 3268302 w 3332928"/>
              <a:gd name="connsiteY524" fmla="*/ 774366 h 2968591"/>
              <a:gd name="connsiteX525" fmla="*/ 3001329 w 3332928"/>
              <a:gd name="connsiteY525" fmla="*/ 774366 h 2968591"/>
              <a:gd name="connsiteX526" fmla="*/ 3065955 w 3332928"/>
              <a:gd name="connsiteY526" fmla="*/ 838992 h 2968591"/>
              <a:gd name="connsiteX527" fmla="*/ 3001329 w 3332928"/>
              <a:gd name="connsiteY527" fmla="*/ 903618 h 2968591"/>
              <a:gd name="connsiteX528" fmla="*/ 2936703 w 3332928"/>
              <a:gd name="connsiteY528" fmla="*/ 838992 h 2968591"/>
              <a:gd name="connsiteX529" fmla="*/ 3001329 w 3332928"/>
              <a:gd name="connsiteY529" fmla="*/ 774366 h 2968591"/>
              <a:gd name="connsiteX530" fmla="*/ 2734356 w 3332928"/>
              <a:gd name="connsiteY530" fmla="*/ 774366 h 2968591"/>
              <a:gd name="connsiteX531" fmla="*/ 2798982 w 3332928"/>
              <a:gd name="connsiteY531" fmla="*/ 838992 h 2968591"/>
              <a:gd name="connsiteX532" fmla="*/ 2734356 w 3332928"/>
              <a:gd name="connsiteY532" fmla="*/ 903618 h 2968591"/>
              <a:gd name="connsiteX533" fmla="*/ 2669730 w 3332928"/>
              <a:gd name="connsiteY533" fmla="*/ 838992 h 2968591"/>
              <a:gd name="connsiteX534" fmla="*/ 2734356 w 3332928"/>
              <a:gd name="connsiteY534" fmla="*/ 774366 h 2968591"/>
              <a:gd name="connsiteX535" fmla="*/ 2467383 w 3332928"/>
              <a:gd name="connsiteY535" fmla="*/ 774366 h 2968591"/>
              <a:gd name="connsiteX536" fmla="*/ 2532009 w 3332928"/>
              <a:gd name="connsiteY536" fmla="*/ 838992 h 2968591"/>
              <a:gd name="connsiteX537" fmla="*/ 2467383 w 3332928"/>
              <a:gd name="connsiteY537" fmla="*/ 903618 h 2968591"/>
              <a:gd name="connsiteX538" fmla="*/ 2402757 w 3332928"/>
              <a:gd name="connsiteY538" fmla="*/ 838992 h 2968591"/>
              <a:gd name="connsiteX539" fmla="*/ 2467383 w 3332928"/>
              <a:gd name="connsiteY539" fmla="*/ 774366 h 2968591"/>
              <a:gd name="connsiteX540" fmla="*/ 2200410 w 3332928"/>
              <a:gd name="connsiteY540" fmla="*/ 774366 h 2968591"/>
              <a:gd name="connsiteX541" fmla="*/ 2265036 w 3332928"/>
              <a:gd name="connsiteY541" fmla="*/ 838992 h 2968591"/>
              <a:gd name="connsiteX542" fmla="*/ 2200410 w 3332928"/>
              <a:gd name="connsiteY542" fmla="*/ 903618 h 2968591"/>
              <a:gd name="connsiteX543" fmla="*/ 2135784 w 3332928"/>
              <a:gd name="connsiteY543" fmla="*/ 838992 h 2968591"/>
              <a:gd name="connsiteX544" fmla="*/ 2200410 w 3332928"/>
              <a:gd name="connsiteY544" fmla="*/ 774366 h 2968591"/>
              <a:gd name="connsiteX545" fmla="*/ 1933437 w 3332928"/>
              <a:gd name="connsiteY545" fmla="*/ 774366 h 2968591"/>
              <a:gd name="connsiteX546" fmla="*/ 1998063 w 3332928"/>
              <a:gd name="connsiteY546" fmla="*/ 838992 h 2968591"/>
              <a:gd name="connsiteX547" fmla="*/ 1933437 w 3332928"/>
              <a:gd name="connsiteY547" fmla="*/ 903618 h 2968591"/>
              <a:gd name="connsiteX548" fmla="*/ 1868811 w 3332928"/>
              <a:gd name="connsiteY548" fmla="*/ 838992 h 2968591"/>
              <a:gd name="connsiteX549" fmla="*/ 1933437 w 3332928"/>
              <a:gd name="connsiteY549" fmla="*/ 774366 h 2968591"/>
              <a:gd name="connsiteX550" fmla="*/ 1666464 w 3332928"/>
              <a:gd name="connsiteY550" fmla="*/ 774366 h 2968591"/>
              <a:gd name="connsiteX551" fmla="*/ 1731090 w 3332928"/>
              <a:gd name="connsiteY551" fmla="*/ 838992 h 2968591"/>
              <a:gd name="connsiteX552" fmla="*/ 1666464 w 3332928"/>
              <a:gd name="connsiteY552" fmla="*/ 903618 h 2968591"/>
              <a:gd name="connsiteX553" fmla="*/ 1601838 w 3332928"/>
              <a:gd name="connsiteY553" fmla="*/ 838992 h 2968591"/>
              <a:gd name="connsiteX554" fmla="*/ 1666464 w 3332928"/>
              <a:gd name="connsiteY554" fmla="*/ 774366 h 2968591"/>
              <a:gd name="connsiteX555" fmla="*/ 1399491 w 3332928"/>
              <a:gd name="connsiteY555" fmla="*/ 774366 h 2968591"/>
              <a:gd name="connsiteX556" fmla="*/ 1464117 w 3332928"/>
              <a:gd name="connsiteY556" fmla="*/ 838992 h 2968591"/>
              <a:gd name="connsiteX557" fmla="*/ 1399491 w 3332928"/>
              <a:gd name="connsiteY557" fmla="*/ 903618 h 2968591"/>
              <a:gd name="connsiteX558" fmla="*/ 1334865 w 3332928"/>
              <a:gd name="connsiteY558" fmla="*/ 838992 h 2968591"/>
              <a:gd name="connsiteX559" fmla="*/ 1399491 w 3332928"/>
              <a:gd name="connsiteY559" fmla="*/ 774366 h 2968591"/>
              <a:gd name="connsiteX560" fmla="*/ 1132518 w 3332928"/>
              <a:gd name="connsiteY560" fmla="*/ 774366 h 2968591"/>
              <a:gd name="connsiteX561" fmla="*/ 1197144 w 3332928"/>
              <a:gd name="connsiteY561" fmla="*/ 838992 h 2968591"/>
              <a:gd name="connsiteX562" fmla="*/ 1132518 w 3332928"/>
              <a:gd name="connsiteY562" fmla="*/ 903618 h 2968591"/>
              <a:gd name="connsiteX563" fmla="*/ 1067892 w 3332928"/>
              <a:gd name="connsiteY563" fmla="*/ 838992 h 2968591"/>
              <a:gd name="connsiteX564" fmla="*/ 1132518 w 3332928"/>
              <a:gd name="connsiteY564" fmla="*/ 774366 h 2968591"/>
              <a:gd name="connsiteX565" fmla="*/ 865545 w 3332928"/>
              <a:gd name="connsiteY565" fmla="*/ 774366 h 2968591"/>
              <a:gd name="connsiteX566" fmla="*/ 930171 w 3332928"/>
              <a:gd name="connsiteY566" fmla="*/ 838992 h 2968591"/>
              <a:gd name="connsiteX567" fmla="*/ 865545 w 3332928"/>
              <a:gd name="connsiteY567" fmla="*/ 903618 h 2968591"/>
              <a:gd name="connsiteX568" fmla="*/ 800919 w 3332928"/>
              <a:gd name="connsiteY568" fmla="*/ 838992 h 2968591"/>
              <a:gd name="connsiteX569" fmla="*/ 865545 w 3332928"/>
              <a:gd name="connsiteY569" fmla="*/ 774366 h 2968591"/>
              <a:gd name="connsiteX570" fmla="*/ 598572 w 3332928"/>
              <a:gd name="connsiteY570" fmla="*/ 774366 h 2968591"/>
              <a:gd name="connsiteX571" fmla="*/ 663198 w 3332928"/>
              <a:gd name="connsiteY571" fmla="*/ 838992 h 2968591"/>
              <a:gd name="connsiteX572" fmla="*/ 598572 w 3332928"/>
              <a:gd name="connsiteY572" fmla="*/ 903618 h 2968591"/>
              <a:gd name="connsiteX573" fmla="*/ 533946 w 3332928"/>
              <a:gd name="connsiteY573" fmla="*/ 838992 h 2968591"/>
              <a:gd name="connsiteX574" fmla="*/ 598572 w 3332928"/>
              <a:gd name="connsiteY574" fmla="*/ 774366 h 2968591"/>
              <a:gd name="connsiteX575" fmla="*/ 331599 w 3332928"/>
              <a:gd name="connsiteY575" fmla="*/ 774366 h 2968591"/>
              <a:gd name="connsiteX576" fmla="*/ 396225 w 3332928"/>
              <a:gd name="connsiteY576" fmla="*/ 838992 h 2968591"/>
              <a:gd name="connsiteX577" fmla="*/ 331599 w 3332928"/>
              <a:gd name="connsiteY577" fmla="*/ 903618 h 2968591"/>
              <a:gd name="connsiteX578" fmla="*/ 266973 w 3332928"/>
              <a:gd name="connsiteY578" fmla="*/ 838992 h 2968591"/>
              <a:gd name="connsiteX579" fmla="*/ 331599 w 3332928"/>
              <a:gd name="connsiteY579" fmla="*/ 774366 h 2968591"/>
              <a:gd name="connsiteX580" fmla="*/ 64626 w 3332928"/>
              <a:gd name="connsiteY580" fmla="*/ 774366 h 2968591"/>
              <a:gd name="connsiteX581" fmla="*/ 129252 w 3332928"/>
              <a:gd name="connsiteY581" fmla="*/ 838992 h 2968591"/>
              <a:gd name="connsiteX582" fmla="*/ 64626 w 3332928"/>
              <a:gd name="connsiteY582" fmla="*/ 903618 h 2968591"/>
              <a:gd name="connsiteX583" fmla="*/ 0 w 3332928"/>
              <a:gd name="connsiteY583" fmla="*/ 838992 h 2968591"/>
              <a:gd name="connsiteX584" fmla="*/ 64626 w 3332928"/>
              <a:gd name="connsiteY584" fmla="*/ 774366 h 2968591"/>
              <a:gd name="connsiteX585" fmla="*/ 3268302 w 3332928"/>
              <a:gd name="connsiteY585" fmla="*/ 516244 h 2968591"/>
              <a:gd name="connsiteX586" fmla="*/ 3332928 w 3332928"/>
              <a:gd name="connsiteY586" fmla="*/ 580870 h 2968591"/>
              <a:gd name="connsiteX587" fmla="*/ 3268302 w 3332928"/>
              <a:gd name="connsiteY587" fmla="*/ 645496 h 2968591"/>
              <a:gd name="connsiteX588" fmla="*/ 3203676 w 3332928"/>
              <a:gd name="connsiteY588" fmla="*/ 580870 h 2968591"/>
              <a:gd name="connsiteX589" fmla="*/ 3268302 w 3332928"/>
              <a:gd name="connsiteY589" fmla="*/ 516244 h 2968591"/>
              <a:gd name="connsiteX590" fmla="*/ 3001329 w 3332928"/>
              <a:gd name="connsiteY590" fmla="*/ 516244 h 2968591"/>
              <a:gd name="connsiteX591" fmla="*/ 3065955 w 3332928"/>
              <a:gd name="connsiteY591" fmla="*/ 580870 h 2968591"/>
              <a:gd name="connsiteX592" fmla="*/ 3001329 w 3332928"/>
              <a:gd name="connsiteY592" fmla="*/ 645496 h 2968591"/>
              <a:gd name="connsiteX593" fmla="*/ 2936703 w 3332928"/>
              <a:gd name="connsiteY593" fmla="*/ 580870 h 2968591"/>
              <a:gd name="connsiteX594" fmla="*/ 3001329 w 3332928"/>
              <a:gd name="connsiteY594" fmla="*/ 516244 h 2968591"/>
              <a:gd name="connsiteX595" fmla="*/ 2734356 w 3332928"/>
              <a:gd name="connsiteY595" fmla="*/ 516244 h 2968591"/>
              <a:gd name="connsiteX596" fmla="*/ 2798982 w 3332928"/>
              <a:gd name="connsiteY596" fmla="*/ 580870 h 2968591"/>
              <a:gd name="connsiteX597" fmla="*/ 2734356 w 3332928"/>
              <a:gd name="connsiteY597" fmla="*/ 645496 h 2968591"/>
              <a:gd name="connsiteX598" fmla="*/ 2669730 w 3332928"/>
              <a:gd name="connsiteY598" fmla="*/ 580870 h 2968591"/>
              <a:gd name="connsiteX599" fmla="*/ 2734356 w 3332928"/>
              <a:gd name="connsiteY599" fmla="*/ 516244 h 2968591"/>
              <a:gd name="connsiteX600" fmla="*/ 2467383 w 3332928"/>
              <a:gd name="connsiteY600" fmla="*/ 516244 h 2968591"/>
              <a:gd name="connsiteX601" fmla="*/ 2532009 w 3332928"/>
              <a:gd name="connsiteY601" fmla="*/ 580870 h 2968591"/>
              <a:gd name="connsiteX602" fmla="*/ 2467383 w 3332928"/>
              <a:gd name="connsiteY602" fmla="*/ 645496 h 2968591"/>
              <a:gd name="connsiteX603" fmla="*/ 2402757 w 3332928"/>
              <a:gd name="connsiteY603" fmla="*/ 580870 h 2968591"/>
              <a:gd name="connsiteX604" fmla="*/ 2467383 w 3332928"/>
              <a:gd name="connsiteY604" fmla="*/ 516244 h 2968591"/>
              <a:gd name="connsiteX605" fmla="*/ 2200410 w 3332928"/>
              <a:gd name="connsiteY605" fmla="*/ 516244 h 2968591"/>
              <a:gd name="connsiteX606" fmla="*/ 2265036 w 3332928"/>
              <a:gd name="connsiteY606" fmla="*/ 580870 h 2968591"/>
              <a:gd name="connsiteX607" fmla="*/ 2200410 w 3332928"/>
              <a:gd name="connsiteY607" fmla="*/ 645496 h 2968591"/>
              <a:gd name="connsiteX608" fmla="*/ 2135784 w 3332928"/>
              <a:gd name="connsiteY608" fmla="*/ 580870 h 2968591"/>
              <a:gd name="connsiteX609" fmla="*/ 2200410 w 3332928"/>
              <a:gd name="connsiteY609" fmla="*/ 516244 h 2968591"/>
              <a:gd name="connsiteX610" fmla="*/ 1933437 w 3332928"/>
              <a:gd name="connsiteY610" fmla="*/ 516244 h 2968591"/>
              <a:gd name="connsiteX611" fmla="*/ 1998063 w 3332928"/>
              <a:gd name="connsiteY611" fmla="*/ 580870 h 2968591"/>
              <a:gd name="connsiteX612" fmla="*/ 1933437 w 3332928"/>
              <a:gd name="connsiteY612" fmla="*/ 645496 h 2968591"/>
              <a:gd name="connsiteX613" fmla="*/ 1868811 w 3332928"/>
              <a:gd name="connsiteY613" fmla="*/ 580870 h 2968591"/>
              <a:gd name="connsiteX614" fmla="*/ 1933437 w 3332928"/>
              <a:gd name="connsiteY614" fmla="*/ 516244 h 2968591"/>
              <a:gd name="connsiteX615" fmla="*/ 1666464 w 3332928"/>
              <a:gd name="connsiteY615" fmla="*/ 516244 h 2968591"/>
              <a:gd name="connsiteX616" fmla="*/ 1731090 w 3332928"/>
              <a:gd name="connsiteY616" fmla="*/ 580870 h 2968591"/>
              <a:gd name="connsiteX617" fmla="*/ 1666464 w 3332928"/>
              <a:gd name="connsiteY617" fmla="*/ 645496 h 2968591"/>
              <a:gd name="connsiteX618" fmla="*/ 1601838 w 3332928"/>
              <a:gd name="connsiteY618" fmla="*/ 580870 h 2968591"/>
              <a:gd name="connsiteX619" fmla="*/ 1666464 w 3332928"/>
              <a:gd name="connsiteY619" fmla="*/ 516244 h 2968591"/>
              <a:gd name="connsiteX620" fmla="*/ 1399491 w 3332928"/>
              <a:gd name="connsiteY620" fmla="*/ 516244 h 2968591"/>
              <a:gd name="connsiteX621" fmla="*/ 1464117 w 3332928"/>
              <a:gd name="connsiteY621" fmla="*/ 580870 h 2968591"/>
              <a:gd name="connsiteX622" fmla="*/ 1399491 w 3332928"/>
              <a:gd name="connsiteY622" fmla="*/ 645496 h 2968591"/>
              <a:gd name="connsiteX623" fmla="*/ 1334865 w 3332928"/>
              <a:gd name="connsiteY623" fmla="*/ 580870 h 2968591"/>
              <a:gd name="connsiteX624" fmla="*/ 1399491 w 3332928"/>
              <a:gd name="connsiteY624" fmla="*/ 516244 h 2968591"/>
              <a:gd name="connsiteX625" fmla="*/ 1132518 w 3332928"/>
              <a:gd name="connsiteY625" fmla="*/ 516244 h 2968591"/>
              <a:gd name="connsiteX626" fmla="*/ 1197144 w 3332928"/>
              <a:gd name="connsiteY626" fmla="*/ 580870 h 2968591"/>
              <a:gd name="connsiteX627" fmla="*/ 1132518 w 3332928"/>
              <a:gd name="connsiteY627" fmla="*/ 645496 h 2968591"/>
              <a:gd name="connsiteX628" fmla="*/ 1067892 w 3332928"/>
              <a:gd name="connsiteY628" fmla="*/ 580870 h 2968591"/>
              <a:gd name="connsiteX629" fmla="*/ 1132518 w 3332928"/>
              <a:gd name="connsiteY629" fmla="*/ 516244 h 2968591"/>
              <a:gd name="connsiteX630" fmla="*/ 865545 w 3332928"/>
              <a:gd name="connsiteY630" fmla="*/ 516244 h 2968591"/>
              <a:gd name="connsiteX631" fmla="*/ 930171 w 3332928"/>
              <a:gd name="connsiteY631" fmla="*/ 580870 h 2968591"/>
              <a:gd name="connsiteX632" fmla="*/ 865545 w 3332928"/>
              <a:gd name="connsiteY632" fmla="*/ 645496 h 2968591"/>
              <a:gd name="connsiteX633" fmla="*/ 800919 w 3332928"/>
              <a:gd name="connsiteY633" fmla="*/ 580870 h 2968591"/>
              <a:gd name="connsiteX634" fmla="*/ 865545 w 3332928"/>
              <a:gd name="connsiteY634" fmla="*/ 516244 h 2968591"/>
              <a:gd name="connsiteX635" fmla="*/ 598572 w 3332928"/>
              <a:gd name="connsiteY635" fmla="*/ 516244 h 2968591"/>
              <a:gd name="connsiteX636" fmla="*/ 663198 w 3332928"/>
              <a:gd name="connsiteY636" fmla="*/ 580870 h 2968591"/>
              <a:gd name="connsiteX637" fmla="*/ 598572 w 3332928"/>
              <a:gd name="connsiteY637" fmla="*/ 645496 h 2968591"/>
              <a:gd name="connsiteX638" fmla="*/ 533946 w 3332928"/>
              <a:gd name="connsiteY638" fmla="*/ 580870 h 2968591"/>
              <a:gd name="connsiteX639" fmla="*/ 598572 w 3332928"/>
              <a:gd name="connsiteY639" fmla="*/ 516244 h 2968591"/>
              <a:gd name="connsiteX640" fmla="*/ 331599 w 3332928"/>
              <a:gd name="connsiteY640" fmla="*/ 516244 h 2968591"/>
              <a:gd name="connsiteX641" fmla="*/ 396225 w 3332928"/>
              <a:gd name="connsiteY641" fmla="*/ 580870 h 2968591"/>
              <a:gd name="connsiteX642" fmla="*/ 331599 w 3332928"/>
              <a:gd name="connsiteY642" fmla="*/ 645496 h 2968591"/>
              <a:gd name="connsiteX643" fmla="*/ 266973 w 3332928"/>
              <a:gd name="connsiteY643" fmla="*/ 580870 h 2968591"/>
              <a:gd name="connsiteX644" fmla="*/ 331599 w 3332928"/>
              <a:gd name="connsiteY644" fmla="*/ 516244 h 2968591"/>
              <a:gd name="connsiteX645" fmla="*/ 64626 w 3332928"/>
              <a:gd name="connsiteY645" fmla="*/ 516244 h 2968591"/>
              <a:gd name="connsiteX646" fmla="*/ 129252 w 3332928"/>
              <a:gd name="connsiteY646" fmla="*/ 580870 h 2968591"/>
              <a:gd name="connsiteX647" fmla="*/ 64626 w 3332928"/>
              <a:gd name="connsiteY647" fmla="*/ 645496 h 2968591"/>
              <a:gd name="connsiteX648" fmla="*/ 0 w 3332928"/>
              <a:gd name="connsiteY648" fmla="*/ 580870 h 2968591"/>
              <a:gd name="connsiteX649" fmla="*/ 64626 w 3332928"/>
              <a:gd name="connsiteY649" fmla="*/ 516244 h 2968591"/>
              <a:gd name="connsiteX650" fmla="*/ 3268302 w 3332928"/>
              <a:gd name="connsiteY650" fmla="*/ 258122 h 2968591"/>
              <a:gd name="connsiteX651" fmla="*/ 3332928 w 3332928"/>
              <a:gd name="connsiteY651" fmla="*/ 322748 h 2968591"/>
              <a:gd name="connsiteX652" fmla="*/ 3268302 w 3332928"/>
              <a:gd name="connsiteY652" fmla="*/ 387374 h 2968591"/>
              <a:gd name="connsiteX653" fmla="*/ 3203676 w 3332928"/>
              <a:gd name="connsiteY653" fmla="*/ 322748 h 2968591"/>
              <a:gd name="connsiteX654" fmla="*/ 3268302 w 3332928"/>
              <a:gd name="connsiteY654" fmla="*/ 258122 h 2968591"/>
              <a:gd name="connsiteX655" fmla="*/ 3001329 w 3332928"/>
              <a:gd name="connsiteY655" fmla="*/ 258122 h 2968591"/>
              <a:gd name="connsiteX656" fmla="*/ 3065955 w 3332928"/>
              <a:gd name="connsiteY656" fmla="*/ 322748 h 2968591"/>
              <a:gd name="connsiteX657" fmla="*/ 3001329 w 3332928"/>
              <a:gd name="connsiteY657" fmla="*/ 387374 h 2968591"/>
              <a:gd name="connsiteX658" fmla="*/ 2936703 w 3332928"/>
              <a:gd name="connsiteY658" fmla="*/ 322748 h 2968591"/>
              <a:gd name="connsiteX659" fmla="*/ 3001329 w 3332928"/>
              <a:gd name="connsiteY659" fmla="*/ 258122 h 2968591"/>
              <a:gd name="connsiteX660" fmla="*/ 2734356 w 3332928"/>
              <a:gd name="connsiteY660" fmla="*/ 258122 h 2968591"/>
              <a:gd name="connsiteX661" fmla="*/ 2798982 w 3332928"/>
              <a:gd name="connsiteY661" fmla="*/ 322748 h 2968591"/>
              <a:gd name="connsiteX662" fmla="*/ 2734356 w 3332928"/>
              <a:gd name="connsiteY662" fmla="*/ 387374 h 2968591"/>
              <a:gd name="connsiteX663" fmla="*/ 2669730 w 3332928"/>
              <a:gd name="connsiteY663" fmla="*/ 322748 h 2968591"/>
              <a:gd name="connsiteX664" fmla="*/ 2734356 w 3332928"/>
              <a:gd name="connsiteY664" fmla="*/ 258122 h 2968591"/>
              <a:gd name="connsiteX665" fmla="*/ 2467383 w 3332928"/>
              <a:gd name="connsiteY665" fmla="*/ 258122 h 2968591"/>
              <a:gd name="connsiteX666" fmla="*/ 2532009 w 3332928"/>
              <a:gd name="connsiteY666" fmla="*/ 322748 h 2968591"/>
              <a:gd name="connsiteX667" fmla="*/ 2467383 w 3332928"/>
              <a:gd name="connsiteY667" fmla="*/ 387374 h 2968591"/>
              <a:gd name="connsiteX668" fmla="*/ 2402757 w 3332928"/>
              <a:gd name="connsiteY668" fmla="*/ 322748 h 2968591"/>
              <a:gd name="connsiteX669" fmla="*/ 2467383 w 3332928"/>
              <a:gd name="connsiteY669" fmla="*/ 258122 h 2968591"/>
              <a:gd name="connsiteX670" fmla="*/ 2200410 w 3332928"/>
              <a:gd name="connsiteY670" fmla="*/ 258122 h 2968591"/>
              <a:gd name="connsiteX671" fmla="*/ 2265036 w 3332928"/>
              <a:gd name="connsiteY671" fmla="*/ 322748 h 2968591"/>
              <a:gd name="connsiteX672" fmla="*/ 2200410 w 3332928"/>
              <a:gd name="connsiteY672" fmla="*/ 387374 h 2968591"/>
              <a:gd name="connsiteX673" fmla="*/ 2135784 w 3332928"/>
              <a:gd name="connsiteY673" fmla="*/ 322748 h 2968591"/>
              <a:gd name="connsiteX674" fmla="*/ 2200410 w 3332928"/>
              <a:gd name="connsiteY674" fmla="*/ 258122 h 2968591"/>
              <a:gd name="connsiteX675" fmla="*/ 1933437 w 3332928"/>
              <a:gd name="connsiteY675" fmla="*/ 258122 h 2968591"/>
              <a:gd name="connsiteX676" fmla="*/ 1998063 w 3332928"/>
              <a:gd name="connsiteY676" fmla="*/ 322748 h 2968591"/>
              <a:gd name="connsiteX677" fmla="*/ 1933437 w 3332928"/>
              <a:gd name="connsiteY677" fmla="*/ 387374 h 2968591"/>
              <a:gd name="connsiteX678" fmla="*/ 1868811 w 3332928"/>
              <a:gd name="connsiteY678" fmla="*/ 322748 h 2968591"/>
              <a:gd name="connsiteX679" fmla="*/ 1933437 w 3332928"/>
              <a:gd name="connsiteY679" fmla="*/ 258122 h 2968591"/>
              <a:gd name="connsiteX680" fmla="*/ 1666464 w 3332928"/>
              <a:gd name="connsiteY680" fmla="*/ 258122 h 2968591"/>
              <a:gd name="connsiteX681" fmla="*/ 1731090 w 3332928"/>
              <a:gd name="connsiteY681" fmla="*/ 322748 h 2968591"/>
              <a:gd name="connsiteX682" fmla="*/ 1666464 w 3332928"/>
              <a:gd name="connsiteY682" fmla="*/ 387374 h 2968591"/>
              <a:gd name="connsiteX683" fmla="*/ 1601838 w 3332928"/>
              <a:gd name="connsiteY683" fmla="*/ 322748 h 2968591"/>
              <a:gd name="connsiteX684" fmla="*/ 1666464 w 3332928"/>
              <a:gd name="connsiteY684" fmla="*/ 258122 h 2968591"/>
              <a:gd name="connsiteX685" fmla="*/ 1399491 w 3332928"/>
              <a:gd name="connsiteY685" fmla="*/ 258122 h 2968591"/>
              <a:gd name="connsiteX686" fmla="*/ 1464117 w 3332928"/>
              <a:gd name="connsiteY686" fmla="*/ 322748 h 2968591"/>
              <a:gd name="connsiteX687" fmla="*/ 1399491 w 3332928"/>
              <a:gd name="connsiteY687" fmla="*/ 387374 h 2968591"/>
              <a:gd name="connsiteX688" fmla="*/ 1334865 w 3332928"/>
              <a:gd name="connsiteY688" fmla="*/ 322748 h 2968591"/>
              <a:gd name="connsiteX689" fmla="*/ 1399491 w 3332928"/>
              <a:gd name="connsiteY689" fmla="*/ 258122 h 2968591"/>
              <a:gd name="connsiteX690" fmla="*/ 1132518 w 3332928"/>
              <a:gd name="connsiteY690" fmla="*/ 258122 h 2968591"/>
              <a:gd name="connsiteX691" fmla="*/ 1197144 w 3332928"/>
              <a:gd name="connsiteY691" fmla="*/ 322748 h 2968591"/>
              <a:gd name="connsiteX692" fmla="*/ 1132518 w 3332928"/>
              <a:gd name="connsiteY692" fmla="*/ 387374 h 2968591"/>
              <a:gd name="connsiteX693" fmla="*/ 1067892 w 3332928"/>
              <a:gd name="connsiteY693" fmla="*/ 322748 h 2968591"/>
              <a:gd name="connsiteX694" fmla="*/ 1132518 w 3332928"/>
              <a:gd name="connsiteY694" fmla="*/ 258122 h 2968591"/>
              <a:gd name="connsiteX695" fmla="*/ 865545 w 3332928"/>
              <a:gd name="connsiteY695" fmla="*/ 258122 h 2968591"/>
              <a:gd name="connsiteX696" fmla="*/ 930171 w 3332928"/>
              <a:gd name="connsiteY696" fmla="*/ 322748 h 2968591"/>
              <a:gd name="connsiteX697" fmla="*/ 865545 w 3332928"/>
              <a:gd name="connsiteY697" fmla="*/ 387374 h 2968591"/>
              <a:gd name="connsiteX698" fmla="*/ 800919 w 3332928"/>
              <a:gd name="connsiteY698" fmla="*/ 322748 h 2968591"/>
              <a:gd name="connsiteX699" fmla="*/ 865545 w 3332928"/>
              <a:gd name="connsiteY699" fmla="*/ 258122 h 2968591"/>
              <a:gd name="connsiteX700" fmla="*/ 598572 w 3332928"/>
              <a:gd name="connsiteY700" fmla="*/ 258122 h 2968591"/>
              <a:gd name="connsiteX701" fmla="*/ 663198 w 3332928"/>
              <a:gd name="connsiteY701" fmla="*/ 322748 h 2968591"/>
              <a:gd name="connsiteX702" fmla="*/ 598572 w 3332928"/>
              <a:gd name="connsiteY702" fmla="*/ 387374 h 2968591"/>
              <a:gd name="connsiteX703" fmla="*/ 533946 w 3332928"/>
              <a:gd name="connsiteY703" fmla="*/ 322748 h 2968591"/>
              <a:gd name="connsiteX704" fmla="*/ 598572 w 3332928"/>
              <a:gd name="connsiteY704" fmla="*/ 258122 h 2968591"/>
              <a:gd name="connsiteX705" fmla="*/ 331599 w 3332928"/>
              <a:gd name="connsiteY705" fmla="*/ 258122 h 2968591"/>
              <a:gd name="connsiteX706" fmla="*/ 396225 w 3332928"/>
              <a:gd name="connsiteY706" fmla="*/ 322748 h 2968591"/>
              <a:gd name="connsiteX707" fmla="*/ 331599 w 3332928"/>
              <a:gd name="connsiteY707" fmla="*/ 387374 h 2968591"/>
              <a:gd name="connsiteX708" fmla="*/ 266973 w 3332928"/>
              <a:gd name="connsiteY708" fmla="*/ 322748 h 2968591"/>
              <a:gd name="connsiteX709" fmla="*/ 331599 w 3332928"/>
              <a:gd name="connsiteY709" fmla="*/ 258122 h 2968591"/>
              <a:gd name="connsiteX710" fmla="*/ 64626 w 3332928"/>
              <a:gd name="connsiteY710" fmla="*/ 258122 h 2968591"/>
              <a:gd name="connsiteX711" fmla="*/ 129252 w 3332928"/>
              <a:gd name="connsiteY711" fmla="*/ 322748 h 2968591"/>
              <a:gd name="connsiteX712" fmla="*/ 64626 w 3332928"/>
              <a:gd name="connsiteY712" fmla="*/ 387374 h 2968591"/>
              <a:gd name="connsiteX713" fmla="*/ 0 w 3332928"/>
              <a:gd name="connsiteY713" fmla="*/ 322748 h 2968591"/>
              <a:gd name="connsiteX714" fmla="*/ 64626 w 3332928"/>
              <a:gd name="connsiteY714" fmla="*/ 258122 h 2968591"/>
              <a:gd name="connsiteX715" fmla="*/ 3268302 w 3332928"/>
              <a:gd name="connsiteY715" fmla="*/ 0 h 2968591"/>
              <a:gd name="connsiteX716" fmla="*/ 3332928 w 3332928"/>
              <a:gd name="connsiteY716" fmla="*/ 64626 h 2968591"/>
              <a:gd name="connsiteX717" fmla="*/ 3268302 w 3332928"/>
              <a:gd name="connsiteY717" fmla="*/ 129252 h 2968591"/>
              <a:gd name="connsiteX718" fmla="*/ 3203676 w 3332928"/>
              <a:gd name="connsiteY718" fmla="*/ 64626 h 2968591"/>
              <a:gd name="connsiteX719" fmla="*/ 3268302 w 3332928"/>
              <a:gd name="connsiteY719" fmla="*/ 0 h 2968591"/>
              <a:gd name="connsiteX720" fmla="*/ 3001329 w 3332928"/>
              <a:gd name="connsiteY720" fmla="*/ 0 h 2968591"/>
              <a:gd name="connsiteX721" fmla="*/ 3065955 w 3332928"/>
              <a:gd name="connsiteY721" fmla="*/ 64626 h 2968591"/>
              <a:gd name="connsiteX722" fmla="*/ 3001329 w 3332928"/>
              <a:gd name="connsiteY722" fmla="*/ 129252 h 2968591"/>
              <a:gd name="connsiteX723" fmla="*/ 2936703 w 3332928"/>
              <a:gd name="connsiteY723" fmla="*/ 64626 h 2968591"/>
              <a:gd name="connsiteX724" fmla="*/ 3001329 w 3332928"/>
              <a:gd name="connsiteY724" fmla="*/ 0 h 2968591"/>
              <a:gd name="connsiteX725" fmla="*/ 2734356 w 3332928"/>
              <a:gd name="connsiteY725" fmla="*/ 0 h 2968591"/>
              <a:gd name="connsiteX726" fmla="*/ 2798982 w 3332928"/>
              <a:gd name="connsiteY726" fmla="*/ 64626 h 2968591"/>
              <a:gd name="connsiteX727" fmla="*/ 2734356 w 3332928"/>
              <a:gd name="connsiteY727" fmla="*/ 129252 h 2968591"/>
              <a:gd name="connsiteX728" fmla="*/ 2669730 w 3332928"/>
              <a:gd name="connsiteY728" fmla="*/ 64626 h 2968591"/>
              <a:gd name="connsiteX729" fmla="*/ 2734356 w 3332928"/>
              <a:gd name="connsiteY729" fmla="*/ 0 h 2968591"/>
              <a:gd name="connsiteX730" fmla="*/ 2467383 w 3332928"/>
              <a:gd name="connsiteY730" fmla="*/ 0 h 2968591"/>
              <a:gd name="connsiteX731" fmla="*/ 2532009 w 3332928"/>
              <a:gd name="connsiteY731" fmla="*/ 64626 h 2968591"/>
              <a:gd name="connsiteX732" fmla="*/ 2467383 w 3332928"/>
              <a:gd name="connsiteY732" fmla="*/ 129252 h 2968591"/>
              <a:gd name="connsiteX733" fmla="*/ 2402757 w 3332928"/>
              <a:gd name="connsiteY733" fmla="*/ 64626 h 2968591"/>
              <a:gd name="connsiteX734" fmla="*/ 2467383 w 3332928"/>
              <a:gd name="connsiteY734" fmla="*/ 0 h 2968591"/>
              <a:gd name="connsiteX735" fmla="*/ 2200410 w 3332928"/>
              <a:gd name="connsiteY735" fmla="*/ 0 h 2968591"/>
              <a:gd name="connsiteX736" fmla="*/ 2265036 w 3332928"/>
              <a:gd name="connsiteY736" fmla="*/ 64626 h 2968591"/>
              <a:gd name="connsiteX737" fmla="*/ 2200410 w 3332928"/>
              <a:gd name="connsiteY737" fmla="*/ 129252 h 2968591"/>
              <a:gd name="connsiteX738" fmla="*/ 2135784 w 3332928"/>
              <a:gd name="connsiteY738" fmla="*/ 64626 h 2968591"/>
              <a:gd name="connsiteX739" fmla="*/ 2200410 w 3332928"/>
              <a:gd name="connsiteY739" fmla="*/ 0 h 2968591"/>
              <a:gd name="connsiteX740" fmla="*/ 1933437 w 3332928"/>
              <a:gd name="connsiteY740" fmla="*/ 0 h 2968591"/>
              <a:gd name="connsiteX741" fmla="*/ 1998063 w 3332928"/>
              <a:gd name="connsiteY741" fmla="*/ 64626 h 2968591"/>
              <a:gd name="connsiteX742" fmla="*/ 1933437 w 3332928"/>
              <a:gd name="connsiteY742" fmla="*/ 129252 h 2968591"/>
              <a:gd name="connsiteX743" fmla="*/ 1868811 w 3332928"/>
              <a:gd name="connsiteY743" fmla="*/ 64626 h 2968591"/>
              <a:gd name="connsiteX744" fmla="*/ 1933437 w 3332928"/>
              <a:gd name="connsiteY744" fmla="*/ 0 h 2968591"/>
              <a:gd name="connsiteX745" fmla="*/ 1666464 w 3332928"/>
              <a:gd name="connsiteY745" fmla="*/ 0 h 2968591"/>
              <a:gd name="connsiteX746" fmla="*/ 1731090 w 3332928"/>
              <a:gd name="connsiteY746" fmla="*/ 64626 h 2968591"/>
              <a:gd name="connsiteX747" fmla="*/ 1666464 w 3332928"/>
              <a:gd name="connsiteY747" fmla="*/ 129252 h 2968591"/>
              <a:gd name="connsiteX748" fmla="*/ 1601838 w 3332928"/>
              <a:gd name="connsiteY748" fmla="*/ 64626 h 2968591"/>
              <a:gd name="connsiteX749" fmla="*/ 1666464 w 3332928"/>
              <a:gd name="connsiteY749" fmla="*/ 0 h 2968591"/>
              <a:gd name="connsiteX750" fmla="*/ 1399491 w 3332928"/>
              <a:gd name="connsiteY750" fmla="*/ 0 h 2968591"/>
              <a:gd name="connsiteX751" fmla="*/ 1464117 w 3332928"/>
              <a:gd name="connsiteY751" fmla="*/ 64626 h 2968591"/>
              <a:gd name="connsiteX752" fmla="*/ 1399491 w 3332928"/>
              <a:gd name="connsiteY752" fmla="*/ 129252 h 2968591"/>
              <a:gd name="connsiteX753" fmla="*/ 1334865 w 3332928"/>
              <a:gd name="connsiteY753" fmla="*/ 64626 h 2968591"/>
              <a:gd name="connsiteX754" fmla="*/ 1399491 w 3332928"/>
              <a:gd name="connsiteY754" fmla="*/ 0 h 2968591"/>
              <a:gd name="connsiteX755" fmla="*/ 1132518 w 3332928"/>
              <a:gd name="connsiteY755" fmla="*/ 0 h 2968591"/>
              <a:gd name="connsiteX756" fmla="*/ 1197144 w 3332928"/>
              <a:gd name="connsiteY756" fmla="*/ 64626 h 2968591"/>
              <a:gd name="connsiteX757" fmla="*/ 1132518 w 3332928"/>
              <a:gd name="connsiteY757" fmla="*/ 129252 h 2968591"/>
              <a:gd name="connsiteX758" fmla="*/ 1067892 w 3332928"/>
              <a:gd name="connsiteY758" fmla="*/ 64626 h 2968591"/>
              <a:gd name="connsiteX759" fmla="*/ 1132518 w 3332928"/>
              <a:gd name="connsiteY759" fmla="*/ 0 h 2968591"/>
              <a:gd name="connsiteX760" fmla="*/ 865545 w 3332928"/>
              <a:gd name="connsiteY760" fmla="*/ 0 h 2968591"/>
              <a:gd name="connsiteX761" fmla="*/ 930171 w 3332928"/>
              <a:gd name="connsiteY761" fmla="*/ 64626 h 2968591"/>
              <a:gd name="connsiteX762" fmla="*/ 865545 w 3332928"/>
              <a:gd name="connsiteY762" fmla="*/ 129252 h 2968591"/>
              <a:gd name="connsiteX763" fmla="*/ 800919 w 3332928"/>
              <a:gd name="connsiteY763" fmla="*/ 64626 h 2968591"/>
              <a:gd name="connsiteX764" fmla="*/ 865545 w 3332928"/>
              <a:gd name="connsiteY764" fmla="*/ 0 h 2968591"/>
              <a:gd name="connsiteX765" fmla="*/ 598572 w 3332928"/>
              <a:gd name="connsiteY765" fmla="*/ 0 h 2968591"/>
              <a:gd name="connsiteX766" fmla="*/ 663198 w 3332928"/>
              <a:gd name="connsiteY766" fmla="*/ 64626 h 2968591"/>
              <a:gd name="connsiteX767" fmla="*/ 598572 w 3332928"/>
              <a:gd name="connsiteY767" fmla="*/ 129252 h 2968591"/>
              <a:gd name="connsiteX768" fmla="*/ 533946 w 3332928"/>
              <a:gd name="connsiteY768" fmla="*/ 64626 h 2968591"/>
              <a:gd name="connsiteX769" fmla="*/ 598572 w 3332928"/>
              <a:gd name="connsiteY769" fmla="*/ 0 h 2968591"/>
              <a:gd name="connsiteX770" fmla="*/ 331599 w 3332928"/>
              <a:gd name="connsiteY770" fmla="*/ 0 h 2968591"/>
              <a:gd name="connsiteX771" fmla="*/ 396225 w 3332928"/>
              <a:gd name="connsiteY771" fmla="*/ 64626 h 2968591"/>
              <a:gd name="connsiteX772" fmla="*/ 331599 w 3332928"/>
              <a:gd name="connsiteY772" fmla="*/ 129252 h 2968591"/>
              <a:gd name="connsiteX773" fmla="*/ 266973 w 3332928"/>
              <a:gd name="connsiteY773" fmla="*/ 64626 h 2968591"/>
              <a:gd name="connsiteX774" fmla="*/ 331599 w 3332928"/>
              <a:gd name="connsiteY774" fmla="*/ 0 h 2968591"/>
              <a:gd name="connsiteX775" fmla="*/ 64626 w 3332928"/>
              <a:gd name="connsiteY775" fmla="*/ 0 h 2968591"/>
              <a:gd name="connsiteX776" fmla="*/ 129252 w 3332928"/>
              <a:gd name="connsiteY776" fmla="*/ 64626 h 2968591"/>
              <a:gd name="connsiteX777" fmla="*/ 64626 w 3332928"/>
              <a:gd name="connsiteY777" fmla="*/ 129252 h 2968591"/>
              <a:gd name="connsiteX778" fmla="*/ 0 w 3332928"/>
              <a:gd name="connsiteY778" fmla="*/ 64626 h 2968591"/>
              <a:gd name="connsiteX779" fmla="*/ 64626 w 3332928"/>
              <a:gd name="connsiteY779" fmla="*/ 0 h 29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</a:cxnLst>
            <a:rect l="l" t="t" r="r" b="b"/>
            <a:pathLst>
              <a:path w="3332928" h="2968591">
                <a:moveTo>
                  <a:pt x="3268302" y="2839339"/>
                </a:moveTo>
                <a:cubicBezTo>
                  <a:pt x="3303994" y="2839339"/>
                  <a:pt x="3332928" y="2868273"/>
                  <a:pt x="3332928" y="2903965"/>
                </a:cubicBezTo>
                <a:cubicBezTo>
                  <a:pt x="3332928" y="2939657"/>
                  <a:pt x="3303994" y="2968591"/>
                  <a:pt x="3268302" y="2968591"/>
                </a:cubicBezTo>
                <a:cubicBezTo>
                  <a:pt x="3232610" y="2968591"/>
                  <a:pt x="3203676" y="2939657"/>
                  <a:pt x="3203676" y="2903965"/>
                </a:cubicBezTo>
                <a:cubicBezTo>
                  <a:pt x="3203676" y="2868273"/>
                  <a:pt x="3232610" y="2839339"/>
                  <a:pt x="3268302" y="2839339"/>
                </a:cubicBezTo>
                <a:close/>
                <a:moveTo>
                  <a:pt x="3001329" y="2839339"/>
                </a:moveTo>
                <a:cubicBezTo>
                  <a:pt x="3037021" y="2839339"/>
                  <a:pt x="3065955" y="2868273"/>
                  <a:pt x="3065955" y="2903965"/>
                </a:cubicBezTo>
                <a:cubicBezTo>
                  <a:pt x="3065955" y="2939657"/>
                  <a:pt x="3037021" y="2968591"/>
                  <a:pt x="3001329" y="2968591"/>
                </a:cubicBezTo>
                <a:cubicBezTo>
                  <a:pt x="2965637" y="2968591"/>
                  <a:pt x="2936703" y="2939657"/>
                  <a:pt x="2936703" y="2903965"/>
                </a:cubicBezTo>
                <a:cubicBezTo>
                  <a:pt x="2936703" y="2868273"/>
                  <a:pt x="2965637" y="2839339"/>
                  <a:pt x="3001329" y="2839339"/>
                </a:cubicBezTo>
                <a:close/>
                <a:moveTo>
                  <a:pt x="2734356" y="2839339"/>
                </a:moveTo>
                <a:cubicBezTo>
                  <a:pt x="2770048" y="2839339"/>
                  <a:pt x="2798982" y="2868273"/>
                  <a:pt x="2798982" y="2903965"/>
                </a:cubicBezTo>
                <a:cubicBezTo>
                  <a:pt x="2798982" y="2939657"/>
                  <a:pt x="2770048" y="2968591"/>
                  <a:pt x="2734356" y="2968591"/>
                </a:cubicBezTo>
                <a:cubicBezTo>
                  <a:pt x="2698664" y="2968591"/>
                  <a:pt x="2669730" y="2939657"/>
                  <a:pt x="2669730" y="2903965"/>
                </a:cubicBezTo>
                <a:cubicBezTo>
                  <a:pt x="2669730" y="2868273"/>
                  <a:pt x="2698664" y="2839339"/>
                  <a:pt x="2734356" y="2839339"/>
                </a:cubicBezTo>
                <a:close/>
                <a:moveTo>
                  <a:pt x="2467383" y="2839339"/>
                </a:moveTo>
                <a:cubicBezTo>
                  <a:pt x="2503075" y="2839339"/>
                  <a:pt x="2532009" y="2868273"/>
                  <a:pt x="2532009" y="2903965"/>
                </a:cubicBezTo>
                <a:cubicBezTo>
                  <a:pt x="2532009" y="2939657"/>
                  <a:pt x="2503075" y="2968591"/>
                  <a:pt x="2467383" y="2968591"/>
                </a:cubicBezTo>
                <a:cubicBezTo>
                  <a:pt x="2431691" y="2968591"/>
                  <a:pt x="2402757" y="2939657"/>
                  <a:pt x="2402757" y="2903965"/>
                </a:cubicBezTo>
                <a:cubicBezTo>
                  <a:pt x="2402757" y="2868273"/>
                  <a:pt x="2431691" y="2839339"/>
                  <a:pt x="2467383" y="2839339"/>
                </a:cubicBezTo>
                <a:close/>
                <a:moveTo>
                  <a:pt x="2200410" y="2839339"/>
                </a:moveTo>
                <a:cubicBezTo>
                  <a:pt x="2236102" y="2839339"/>
                  <a:pt x="2265036" y="2868273"/>
                  <a:pt x="2265036" y="2903965"/>
                </a:cubicBezTo>
                <a:cubicBezTo>
                  <a:pt x="2265036" y="2939657"/>
                  <a:pt x="2236102" y="2968591"/>
                  <a:pt x="2200410" y="2968591"/>
                </a:cubicBezTo>
                <a:cubicBezTo>
                  <a:pt x="2164718" y="2968591"/>
                  <a:pt x="2135784" y="2939657"/>
                  <a:pt x="2135784" y="2903965"/>
                </a:cubicBezTo>
                <a:cubicBezTo>
                  <a:pt x="2135784" y="2868273"/>
                  <a:pt x="2164718" y="2839339"/>
                  <a:pt x="2200410" y="2839339"/>
                </a:cubicBezTo>
                <a:close/>
                <a:moveTo>
                  <a:pt x="1933437" y="2839339"/>
                </a:moveTo>
                <a:cubicBezTo>
                  <a:pt x="1969129" y="2839339"/>
                  <a:pt x="1998063" y="2868273"/>
                  <a:pt x="1998063" y="2903965"/>
                </a:cubicBezTo>
                <a:cubicBezTo>
                  <a:pt x="1998063" y="2939657"/>
                  <a:pt x="1969129" y="2968591"/>
                  <a:pt x="1933437" y="2968591"/>
                </a:cubicBezTo>
                <a:cubicBezTo>
                  <a:pt x="1897745" y="2968591"/>
                  <a:pt x="1868811" y="2939657"/>
                  <a:pt x="1868811" y="2903965"/>
                </a:cubicBezTo>
                <a:cubicBezTo>
                  <a:pt x="1868811" y="2868273"/>
                  <a:pt x="1897745" y="2839339"/>
                  <a:pt x="1933437" y="2839339"/>
                </a:cubicBezTo>
                <a:close/>
                <a:moveTo>
                  <a:pt x="1666464" y="2839339"/>
                </a:moveTo>
                <a:cubicBezTo>
                  <a:pt x="1702156" y="2839339"/>
                  <a:pt x="1731090" y="2868273"/>
                  <a:pt x="1731090" y="2903965"/>
                </a:cubicBezTo>
                <a:cubicBezTo>
                  <a:pt x="1731090" y="2939657"/>
                  <a:pt x="1702156" y="2968591"/>
                  <a:pt x="1666464" y="2968591"/>
                </a:cubicBezTo>
                <a:cubicBezTo>
                  <a:pt x="1630772" y="2968591"/>
                  <a:pt x="1601838" y="2939657"/>
                  <a:pt x="1601838" y="2903965"/>
                </a:cubicBezTo>
                <a:cubicBezTo>
                  <a:pt x="1601838" y="2868273"/>
                  <a:pt x="1630772" y="2839339"/>
                  <a:pt x="1666464" y="2839339"/>
                </a:cubicBezTo>
                <a:close/>
                <a:moveTo>
                  <a:pt x="1399491" y="2839339"/>
                </a:moveTo>
                <a:cubicBezTo>
                  <a:pt x="1435183" y="2839339"/>
                  <a:pt x="1464117" y="2868273"/>
                  <a:pt x="1464117" y="2903965"/>
                </a:cubicBezTo>
                <a:cubicBezTo>
                  <a:pt x="1464117" y="2939657"/>
                  <a:pt x="1435183" y="2968591"/>
                  <a:pt x="1399491" y="2968591"/>
                </a:cubicBezTo>
                <a:cubicBezTo>
                  <a:pt x="1363799" y="2968591"/>
                  <a:pt x="1334865" y="2939657"/>
                  <a:pt x="1334865" y="2903965"/>
                </a:cubicBezTo>
                <a:cubicBezTo>
                  <a:pt x="1334865" y="2868273"/>
                  <a:pt x="1363799" y="2839339"/>
                  <a:pt x="1399491" y="2839339"/>
                </a:cubicBezTo>
                <a:close/>
                <a:moveTo>
                  <a:pt x="1132518" y="2839339"/>
                </a:moveTo>
                <a:cubicBezTo>
                  <a:pt x="1168210" y="2839339"/>
                  <a:pt x="1197144" y="2868273"/>
                  <a:pt x="1197144" y="2903965"/>
                </a:cubicBezTo>
                <a:cubicBezTo>
                  <a:pt x="1197144" y="2939657"/>
                  <a:pt x="1168210" y="2968591"/>
                  <a:pt x="1132518" y="2968591"/>
                </a:cubicBezTo>
                <a:cubicBezTo>
                  <a:pt x="1096826" y="2968591"/>
                  <a:pt x="1067892" y="2939657"/>
                  <a:pt x="1067892" y="2903965"/>
                </a:cubicBezTo>
                <a:cubicBezTo>
                  <a:pt x="1067892" y="2868273"/>
                  <a:pt x="1096826" y="2839339"/>
                  <a:pt x="1132518" y="2839339"/>
                </a:cubicBezTo>
                <a:close/>
                <a:moveTo>
                  <a:pt x="865545" y="2839339"/>
                </a:moveTo>
                <a:cubicBezTo>
                  <a:pt x="901237" y="2839339"/>
                  <a:pt x="930171" y="2868273"/>
                  <a:pt x="930171" y="2903965"/>
                </a:cubicBezTo>
                <a:cubicBezTo>
                  <a:pt x="930171" y="2939657"/>
                  <a:pt x="901237" y="2968591"/>
                  <a:pt x="865545" y="2968591"/>
                </a:cubicBezTo>
                <a:cubicBezTo>
                  <a:pt x="829853" y="2968591"/>
                  <a:pt x="800919" y="2939657"/>
                  <a:pt x="800919" y="2903965"/>
                </a:cubicBezTo>
                <a:cubicBezTo>
                  <a:pt x="800919" y="2868273"/>
                  <a:pt x="829853" y="2839339"/>
                  <a:pt x="865545" y="2839339"/>
                </a:cubicBezTo>
                <a:close/>
                <a:moveTo>
                  <a:pt x="598572" y="2839339"/>
                </a:moveTo>
                <a:cubicBezTo>
                  <a:pt x="634264" y="2839339"/>
                  <a:pt x="663198" y="2868273"/>
                  <a:pt x="663198" y="2903965"/>
                </a:cubicBezTo>
                <a:cubicBezTo>
                  <a:pt x="663198" y="2939657"/>
                  <a:pt x="634264" y="2968591"/>
                  <a:pt x="598572" y="2968591"/>
                </a:cubicBezTo>
                <a:cubicBezTo>
                  <a:pt x="562880" y="2968591"/>
                  <a:pt x="533946" y="2939657"/>
                  <a:pt x="533946" y="2903965"/>
                </a:cubicBezTo>
                <a:cubicBezTo>
                  <a:pt x="533946" y="2868273"/>
                  <a:pt x="562880" y="2839339"/>
                  <a:pt x="598572" y="2839339"/>
                </a:cubicBezTo>
                <a:close/>
                <a:moveTo>
                  <a:pt x="331599" y="2839339"/>
                </a:moveTo>
                <a:cubicBezTo>
                  <a:pt x="367291" y="2839339"/>
                  <a:pt x="396225" y="2868273"/>
                  <a:pt x="396225" y="2903965"/>
                </a:cubicBezTo>
                <a:cubicBezTo>
                  <a:pt x="396225" y="2939657"/>
                  <a:pt x="367291" y="2968591"/>
                  <a:pt x="331599" y="2968591"/>
                </a:cubicBezTo>
                <a:cubicBezTo>
                  <a:pt x="295907" y="2968591"/>
                  <a:pt x="266973" y="2939657"/>
                  <a:pt x="266973" y="2903965"/>
                </a:cubicBezTo>
                <a:cubicBezTo>
                  <a:pt x="266973" y="2868273"/>
                  <a:pt x="295907" y="2839339"/>
                  <a:pt x="331599" y="2839339"/>
                </a:cubicBezTo>
                <a:close/>
                <a:moveTo>
                  <a:pt x="64626" y="2839339"/>
                </a:moveTo>
                <a:cubicBezTo>
                  <a:pt x="100318" y="2839339"/>
                  <a:pt x="129252" y="2868273"/>
                  <a:pt x="129252" y="2903965"/>
                </a:cubicBezTo>
                <a:cubicBezTo>
                  <a:pt x="129252" y="2939657"/>
                  <a:pt x="100318" y="2968591"/>
                  <a:pt x="64626" y="2968591"/>
                </a:cubicBezTo>
                <a:cubicBezTo>
                  <a:pt x="28934" y="2968591"/>
                  <a:pt x="0" y="2939657"/>
                  <a:pt x="0" y="2903965"/>
                </a:cubicBezTo>
                <a:cubicBezTo>
                  <a:pt x="0" y="2868273"/>
                  <a:pt x="28934" y="2839339"/>
                  <a:pt x="64626" y="2839339"/>
                </a:cubicBezTo>
                <a:close/>
                <a:moveTo>
                  <a:pt x="3268302" y="2581218"/>
                </a:moveTo>
                <a:cubicBezTo>
                  <a:pt x="3303994" y="2581218"/>
                  <a:pt x="3332928" y="2610152"/>
                  <a:pt x="3332928" y="2645844"/>
                </a:cubicBezTo>
                <a:cubicBezTo>
                  <a:pt x="3332928" y="2681536"/>
                  <a:pt x="3303994" y="2710470"/>
                  <a:pt x="3268302" y="2710470"/>
                </a:cubicBezTo>
                <a:cubicBezTo>
                  <a:pt x="3232610" y="2710470"/>
                  <a:pt x="3203676" y="2681536"/>
                  <a:pt x="3203676" y="2645844"/>
                </a:cubicBezTo>
                <a:cubicBezTo>
                  <a:pt x="3203676" y="2610152"/>
                  <a:pt x="3232610" y="2581218"/>
                  <a:pt x="3268302" y="2581218"/>
                </a:cubicBezTo>
                <a:close/>
                <a:moveTo>
                  <a:pt x="3001329" y="2581218"/>
                </a:moveTo>
                <a:cubicBezTo>
                  <a:pt x="3037021" y="2581218"/>
                  <a:pt x="3065955" y="2610152"/>
                  <a:pt x="3065955" y="2645844"/>
                </a:cubicBezTo>
                <a:cubicBezTo>
                  <a:pt x="3065955" y="2681536"/>
                  <a:pt x="3037021" y="2710470"/>
                  <a:pt x="3001329" y="2710470"/>
                </a:cubicBezTo>
                <a:cubicBezTo>
                  <a:pt x="2965637" y="2710470"/>
                  <a:pt x="2936703" y="2681536"/>
                  <a:pt x="2936703" y="2645844"/>
                </a:cubicBezTo>
                <a:cubicBezTo>
                  <a:pt x="2936703" y="2610152"/>
                  <a:pt x="2965637" y="2581218"/>
                  <a:pt x="3001329" y="2581218"/>
                </a:cubicBezTo>
                <a:close/>
                <a:moveTo>
                  <a:pt x="2734356" y="2581218"/>
                </a:moveTo>
                <a:cubicBezTo>
                  <a:pt x="2770048" y="2581218"/>
                  <a:pt x="2798982" y="2610152"/>
                  <a:pt x="2798982" y="2645844"/>
                </a:cubicBezTo>
                <a:cubicBezTo>
                  <a:pt x="2798982" y="2681536"/>
                  <a:pt x="2770048" y="2710470"/>
                  <a:pt x="2734356" y="2710470"/>
                </a:cubicBezTo>
                <a:cubicBezTo>
                  <a:pt x="2698664" y="2710470"/>
                  <a:pt x="2669730" y="2681536"/>
                  <a:pt x="2669730" y="2645844"/>
                </a:cubicBezTo>
                <a:cubicBezTo>
                  <a:pt x="2669730" y="2610152"/>
                  <a:pt x="2698664" y="2581218"/>
                  <a:pt x="2734356" y="2581218"/>
                </a:cubicBezTo>
                <a:close/>
                <a:moveTo>
                  <a:pt x="2467383" y="2581218"/>
                </a:moveTo>
                <a:cubicBezTo>
                  <a:pt x="2503075" y="2581218"/>
                  <a:pt x="2532009" y="2610152"/>
                  <a:pt x="2532009" y="2645844"/>
                </a:cubicBezTo>
                <a:cubicBezTo>
                  <a:pt x="2532009" y="2681536"/>
                  <a:pt x="2503075" y="2710470"/>
                  <a:pt x="2467383" y="2710470"/>
                </a:cubicBezTo>
                <a:cubicBezTo>
                  <a:pt x="2431691" y="2710470"/>
                  <a:pt x="2402757" y="2681536"/>
                  <a:pt x="2402757" y="2645844"/>
                </a:cubicBezTo>
                <a:cubicBezTo>
                  <a:pt x="2402757" y="2610152"/>
                  <a:pt x="2431691" y="2581218"/>
                  <a:pt x="2467383" y="2581218"/>
                </a:cubicBezTo>
                <a:close/>
                <a:moveTo>
                  <a:pt x="2200410" y="2581218"/>
                </a:moveTo>
                <a:cubicBezTo>
                  <a:pt x="2236102" y="2581218"/>
                  <a:pt x="2265036" y="2610152"/>
                  <a:pt x="2265036" y="2645844"/>
                </a:cubicBezTo>
                <a:cubicBezTo>
                  <a:pt x="2265036" y="2681536"/>
                  <a:pt x="2236102" y="2710470"/>
                  <a:pt x="2200410" y="2710470"/>
                </a:cubicBezTo>
                <a:cubicBezTo>
                  <a:pt x="2164718" y="2710470"/>
                  <a:pt x="2135784" y="2681536"/>
                  <a:pt x="2135784" y="2645844"/>
                </a:cubicBezTo>
                <a:cubicBezTo>
                  <a:pt x="2135784" y="2610152"/>
                  <a:pt x="2164718" y="2581218"/>
                  <a:pt x="2200410" y="2581218"/>
                </a:cubicBezTo>
                <a:close/>
                <a:moveTo>
                  <a:pt x="1933437" y="2581218"/>
                </a:moveTo>
                <a:cubicBezTo>
                  <a:pt x="1969129" y="2581218"/>
                  <a:pt x="1998063" y="2610152"/>
                  <a:pt x="1998063" y="2645844"/>
                </a:cubicBezTo>
                <a:cubicBezTo>
                  <a:pt x="1998063" y="2681536"/>
                  <a:pt x="1969129" y="2710470"/>
                  <a:pt x="1933437" y="2710470"/>
                </a:cubicBezTo>
                <a:cubicBezTo>
                  <a:pt x="1897745" y="2710470"/>
                  <a:pt x="1868811" y="2681536"/>
                  <a:pt x="1868811" y="2645844"/>
                </a:cubicBezTo>
                <a:cubicBezTo>
                  <a:pt x="1868811" y="2610152"/>
                  <a:pt x="1897745" y="2581218"/>
                  <a:pt x="1933437" y="2581218"/>
                </a:cubicBezTo>
                <a:close/>
                <a:moveTo>
                  <a:pt x="1666464" y="2581218"/>
                </a:moveTo>
                <a:cubicBezTo>
                  <a:pt x="1702156" y="2581218"/>
                  <a:pt x="1731090" y="2610152"/>
                  <a:pt x="1731090" y="2645844"/>
                </a:cubicBezTo>
                <a:cubicBezTo>
                  <a:pt x="1731090" y="2681536"/>
                  <a:pt x="1702156" y="2710470"/>
                  <a:pt x="1666464" y="2710470"/>
                </a:cubicBezTo>
                <a:cubicBezTo>
                  <a:pt x="1630772" y="2710470"/>
                  <a:pt x="1601838" y="2681536"/>
                  <a:pt x="1601838" y="2645844"/>
                </a:cubicBezTo>
                <a:cubicBezTo>
                  <a:pt x="1601838" y="2610152"/>
                  <a:pt x="1630772" y="2581218"/>
                  <a:pt x="1666464" y="2581218"/>
                </a:cubicBezTo>
                <a:close/>
                <a:moveTo>
                  <a:pt x="1399491" y="2581218"/>
                </a:moveTo>
                <a:cubicBezTo>
                  <a:pt x="1435183" y="2581218"/>
                  <a:pt x="1464117" y="2610152"/>
                  <a:pt x="1464117" y="2645844"/>
                </a:cubicBezTo>
                <a:cubicBezTo>
                  <a:pt x="1464117" y="2681536"/>
                  <a:pt x="1435183" y="2710470"/>
                  <a:pt x="1399491" y="2710470"/>
                </a:cubicBezTo>
                <a:cubicBezTo>
                  <a:pt x="1363799" y="2710470"/>
                  <a:pt x="1334865" y="2681536"/>
                  <a:pt x="1334865" y="2645844"/>
                </a:cubicBezTo>
                <a:cubicBezTo>
                  <a:pt x="1334865" y="2610152"/>
                  <a:pt x="1363799" y="2581218"/>
                  <a:pt x="1399491" y="2581218"/>
                </a:cubicBezTo>
                <a:close/>
                <a:moveTo>
                  <a:pt x="1132518" y="2581218"/>
                </a:moveTo>
                <a:cubicBezTo>
                  <a:pt x="1168210" y="2581218"/>
                  <a:pt x="1197144" y="2610152"/>
                  <a:pt x="1197144" y="2645844"/>
                </a:cubicBezTo>
                <a:cubicBezTo>
                  <a:pt x="1197144" y="2681536"/>
                  <a:pt x="1168210" y="2710470"/>
                  <a:pt x="1132518" y="2710470"/>
                </a:cubicBezTo>
                <a:cubicBezTo>
                  <a:pt x="1096826" y="2710470"/>
                  <a:pt x="1067892" y="2681536"/>
                  <a:pt x="1067892" y="2645844"/>
                </a:cubicBezTo>
                <a:cubicBezTo>
                  <a:pt x="1067892" y="2610152"/>
                  <a:pt x="1096826" y="2581218"/>
                  <a:pt x="1132518" y="2581218"/>
                </a:cubicBezTo>
                <a:close/>
                <a:moveTo>
                  <a:pt x="865545" y="2581218"/>
                </a:moveTo>
                <a:cubicBezTo>
                  <a:pt x="901237" y="2581218"/>
                  <a:pt x="930171" y="2610152"/>
                  <a:pt x="930171" y="2645844"/>
                </a:cubicBezTo>
                <a:cubicBezTo>
                  <a:pt x="930171" y="2681536"/>
                  <a:pt x="901237" y="2710470"/>
                  <a:pt x="865545" y="2710470"/>
                </a:cubicBezTo>
                <a:cubicBezTo>
                  <a:pt x="829853" y="2710470"/>
                  <a:pt x="800919" y="2681536"/>
                  <a:pt x="800919" y="2645844"/>
                </a:cubicBezTo>
                <a:cubicBezTo>
                  <a:pt x="800919" y="2610152"/>
                  <a:pt x="829853" y="2581218"/>
                  <a:pt x="865545" y="2581218"/>
                </a:cubicBezTo>
                <a:close/>
                <a:moveTo>
                  <a:pt x="598572" y="2581218"/>
                </a:moveTo>
                <a:cubicBezTo>
                  <a:pt x="634264" y="2581218"/>
                  <a:pt x="663198" y="2610152"/>
                  <a:pt x="663198" y="2645844"/>
                </a:cubicBezTo>
                <a:cubicBezTo>
                  <a:pt x="663198" y="2681536"/>
                  <a:pt x="634264" y="2710470"/>
                  <a:pt x="598572" y="2710470"/>
                </a:cubicBezTo>
                <a:cubicBezTo>
                  <a:pt x="562880" y="2710470"/>
                  <a:pt x="533946" y="2681536"/>
                  <a:pt x="533946" y="2645844"/>
                </a:cubicBezTo>
                <a:cubicBezTo>
                  <a:pt x="533946" y="2610152"/>
                  <a:pt x="562880" y="2581218"/>
                  <a:pt x="598572" y="2581218"/>
                </a:cubicBezTo>
                <a:close/>
                <a:moveTo>
                  <a:pt x="331599" y="2581218"/>
                </a:moveTo>
                <a:cubicBezTo>
                  <a:pt x="367291" y="2581218"/>
                  <a:pt x="396225" y="2610152"/>
                  <a:pt x="396225" y="2645844"/>
                </a:cubicBezTo>
                <a:cubicBezTo>
                  <a:pt x="396225" y="2681536"/>
                  <a:pt x="367291" y="2710470"/>
                  <a:pt x="331599" y="2710470"/>
                </a:cubicBezTo>
                <a:cubicBezTo>
                  <a:pt x="295907" y="2710470"/>
                  <a:pt x="266973" y="2681536"/>
                  <a:pt x="266973" y="2645844"/>
                </a:cubicBezTo>
                <a:cubicBezTo>
                  <a:pt x="266973" y="2610152"/>
                  <a:pt x="295907" y="2581218"/>
                  <a:pt x="331599" y="2581218"/>
                </a:cubicBezTo>
                <a:close/>
                <a:moveTo>
                  <a:pt x="64626" y="2581218"/>
                </a:moveTo>
                <a:cubicBezTo>
                  <a:pt x="100318" y="2581218"/>
                  <a:pt x="129252" y="2610152"/>
                  <a:pt x="129252" y="2645844"/>
                </a:cubicBezTo>
                <a:cubicBezTo>
                  <a:pt x="129252" y="2681536"/>
                  <a:pt x="100318" y="2710470"/>
                  <a:pt x="64626" y="2710470"/>
                </a:cubicBezTo>
                <a:cubicBezTo>
                  <a:pt x="28934" y="2710470"/>
                  <a:pt x="0" y="2681536"/>
                  <a:pt x="0" y="2645844"/>
                </a:cubicBezTo>
                <a:cubicBezTo>
                  <a:pt x="0" y="2610152"/>
                  <a:pt x="28934" y="2581218"/>
                  <a:pt x="64626" y="2581218"/>
                </a:cubicBezTo>
                <a:close/>
                <a:moveTo>
                  <a:pt x="3268302" y="2323096"/>
                </a:moveTo>
                <a:cubicBezTo>
                  <a:pt x="3303994" y="2323096"/>
                  <a:pt x="3332928" y="2352030"/>
                  <a:pt x="3332928" y="2387722"/>
                </a:cubicBezTo>
                <a:cubicBezTo>
                  <a:pt x="3332928" y="2423414"/>
                  <a:pt x="3303994" y="2452348"/>
                  <a:pt x="3268302" y="2452348"/>
                </a:cubicBezTo>
                <a:cubicBezTo>
                  <a:pt x="3232610" y="2452348"/>
                  <a:pt x="3203676" y="2423414"/>
                  <a:pt x="3203676" y="2387722"/>
                </a:cubicBezTo>
                <a:cubicBezTo>
                  <a:pt x="3203676" y="2352030"/>
                  <a:pt x="3232610" y="2323096"/>
                  <a:pt x="3268302" y="2323096"/>
                </a:cubicBezTo>
                <a:close/>
                <a:moveTo>
                  <a:pt x="3001329" y="2323096"/>
                </a:moveTo>
                <a:cubicBezTo>
                  <a:pt x="3037021" y="2323096"/>
                  <a:pt x="3065955" y="2352030"/>
                  <a:pt x="3065955" y="2387722"/>
                </a:cubicBezTo>
                <a:cubicBezTo>
                  <a:pt x="3065955" y="2423414"/>
                  <a:pt x="3037021" y="2452348"/>
                  <a:pt x="3001329" y="2452348"/>
                </a:cubicBezTo>
                <a:cubicBezTo>
                  <a:pt x="2965637" y="2452348"/>
                  <a:pt x="2936703" y="2423414"/>
                  <a:pt x="2936703" y="2387722"/>
                </a:cubicBezTo>
                <a:cubicBezTo>
                  <a:pt x="2936703" y="2352030"/>
                  <a:pt x="2965637" y="2323096"/>
                  <a:pt x="3001329" y="2323096"/>
                </a:cubicBezTo>
                <a:close/>
                <a:moveTo>
                  <a:pt x="2734356" y="2323096"/>
                </a:moveTo>
                <a:cubicBezTo>
                  <a:pt x="2770048" y="2323096"/>
                  <a:pt x="2798982" y="2352030"/>
                  <a:pt x="2798982" y="2387722"/>
                </a:cubicBezTo>
                <a:cubicBezTo>
                  <a:pt x="2798982" y="2423414"/>
                  <a:pt x="2770048" y="2452348"/>
                  <a:pt x="2734356" y="2452348"/>
                </a:cubicBezTo>
                <a:cubicBezTo>
                  <a:pt x="2698664" y="2452348"/>
                  <a:pt x="2669730" y="2423414"/>
                  <a:pt x="2669730" y="2387722"/>
                </a:cubicBezTo>
                <a:cubicBezTo>
                  <a:pt x="2669730" y="2352030"/>
                  <a:pt x="2698664" y="2323096"/>
                  <a:pt x="2734356" y="2323096"/>
                </a:cubicBezTo>
                <a:close/>
                <a:moveTo>
                  <a:pt x="2467383" y="2323096"/>
                </a:moveTo>
                <a:cubicBezTo>
                  <a:pt x="2503075" y="2323096"/>
                  <a:pt x="2532009" y="2352030"/>
                  <a:pt x="2532009" y="2387722"/>
                </a:cubicBezTo>
                <a:cubicBezTo>
                  <a:pt x="2532009" y="2423414"/>
                  <a:pt x="2503075" y="2452348"/>
                  <a:pt x="2467383" y="2452348"/>
                </a:cubicBezTo>
                <a:cubicBezTo>
                  <a:pt x="2431691" y="2452348"/>
                  <a:pt x="2402757" y="2423414"/>
                  <a:pt x="2402757" y="2387722"/>
                </a:cubicBezTo>
                <a:cubicBezTo>
                  <a:pt x="2402757" y="2352030"/>
                  <a:pt x="2431691" y="2323096"/>
                  <a:pt x="2467383" y="2323096"/>
                </a:cubicBezTo>
                <a:close/>
                <a:moveTo>
                  <a:pt x="2200410" y="2323096"/>
                </a:moveTo>
                <a:cubicBezTo>
                  <a:pt x="2236102" y="2323096"/>
                  <a:pt x="2265036" y="2352030"/>
                  <a:pt x="2265036" y="2387722"/>
                </a:cubicBezTo>
                <a:cubicBezTo>
                  <a:pt x="2265036" y="2423414"/>
                  <a:pt x="2236102" y="2452348"/>
                  <a:pt x="2200410" y="2452348"/>
                </a:cubicBezTo>
                <a:cubicBezTo>
                  <a:pt x="2164718" y="2452348"/>
                  <a:pt x="2135784" y="2423414"/>
                  <a:pt x="2135784" y="2387722"/>
                </a:cubicBezTo>
                <a:cubicBezTo>
                  <a:pt x="2135784" y="2352030"/>
                  <a:pt x="2164718" y="2323096"/>
                  <a:pt x="2200410" y="2323096"/>
                </a:cubicBezTo>
                <a:close/>
                <a:moveTo>
                  <a:pt x="1933437" y="2323096"/>
                </a:moveTo>
                <a:cubicBezTo>
                  <a:pt x="1969129" y="2323096"/>
                  <a:pt x="1998063" y="2352030"/>
                  <a:pt x="1998063" y="2387722"/>
                </a:cubicBezTo>
                <a:cubicBezTo>
                  <a:pt x="1998063" y="2423414"/>
                  <a:pt x="1969129" y="2452348"/>
                  <a:pt x="1933437" y="2452348"/>
                </a:cubicBezTo>
                <a:cubicBezTo>
                  <a:pt x="1897745" y="2452348"/>
                  <a:pt x="1868811" y="2423414"/>
                  <a:pt x="1868811" y="2387722"/>
                </a:cubicBezTo>
                <a:cubicBezTo>
                  <a:pt x="1868811" y="2352030"/>
                  <a:pt x="1897745" y="2323096"/>
                  <a:pt x="1933437" y="2323096"/>
                </a:cubicBezTo>
                <a:close/>
                <a:moveTo>
                  <a:pt x="1666464" y="2323096"/>
                </a:moveTo>
                <a:cubicBezTo>
                  <a:pt x="1702156" y="2323096"/>
                  <a:pt x="1731090" y="2352030"/>
                  <a:pt x="1731090" y="2387722"/>
                </a:cubicBezTo>
                <a:cubicBezTo>
                  <a:pt x="1731090" y="2423414"/>
                  <a:pt x="1702156" y="2452348"/>
                  <a:pt x="1666464" y="2452348"/>
                </a:cubicBezTo>
                <a:cubicBezTo>
                  <a:pt x="1630772" y="2452348"/>
                  <a:pt x="1601838" y="2423414"/>
                  <a:pt x="1601838" y="2387722"/>
                </a:cubicBezTo>
                <a:cubicBezTo>
                  <a:pt x="1601838" y="2352030"/>
                  <a:pt x="1630772" y="2323096"/>
                  <a:pt x="1666464" y="2323096"/>
                </a:cubicBezTo>
                <a:close/>
                <a:moveTo>
                  <a:pt x="1399491" y="2323096"/>
                </a:moveTo>
                <a:cubicBezTo>
                  <a:pt x="1435183" y="2323096"/>
                  <a:pt x="1464117" y="2352030"/>
                  <a:pt x="1464117" y="2387722"/>
                </a:cubicBezTo>
                <a:cubicBezTo>
                  <a:pt x="1464117" y="2423414"/>
                  <a:pt x="1435183" y="2452348"/>
                  <a:pt x="1399491" y="2452348"/>
                </a:cubicBezTo>
                <a:cubicBezTo>
                  <a:pt x="1363799" y="2452348"/>
                  <a:pt x="1334865" y="2423414"/>
                  <a:pt x="1334865" y="2387722"/>
                </a:cubicBezTo>
                <a:cubicBezTo>
                  <a:pt x="1334865" y="2352030"/>
                  <a:pt x="1363799" y="2323096"/>
                  <a:pt x="1399491" y="2323096"/>
                </a:cubicBezTo>
                <a:close/>
                <a:moveTo>
                  <a:pt x="1132518" y="2323096"/>
                </a:moveTo>
                <a:cubicBezTo>
                  <a:pt x="1168210" y="2323096"/>
                  <a:pt x="1197144" y="2352030"/>
                  <a:pt x="1197144" y="2387722"/>
                </a:cubicBezTo>
                <a:cubicBezTo>
                  <a:pt x="1197144" y="2423414"/>
                  <a:pt x="1168210" y="2452348"/>
                  <a:pt x="1132518" y="2452348"/>
                </a:cubicBezTo>
                <a:cubicBezTo>
                  <a:pt x="1096826" y="2452348"/>
                  <a:pt x="1067892" y="2423414"/>
                  <a:pt x="1067892" y="2387722"/>
                </a:cubicBezTo>
                <a:cubicBezTo>
                  <a:pt x="1067892" y="2352030"/>
                  <a:pt x="1096826" y="2323096"/>
                  <a:pt x="1132518" y="2323096"/>
                </a:cubicBezTo>
                <a:close/>
                <a:moveTo>
                  <a:pt x="865545" y="2323096"/>
                </a:moveTo>
                <a:cubicBezTo>
                  <a:pt x="901237" y="2323096"/>
                  <a:pt x="930171" y="2352030"/>
                  <a:pt x="930171" y="2387722"/>
                </a:cubicBezTo>
                <a:cubicBezTo>
                  <a:pt x="930171" y="2423414"/>
                  <a:pt x="901237" y="2452348"/>
                  <a:pt x="865545" y="2452348"/>
                </a:cubicBezTo>
                <a:cubicBezTo>
                  <a:pt x="829853" y="2452348"/>
                  <a:pt x="800919" y="2423414"/>
                  <a:pt x="800919" y="2387722"/>
                </a:cubicBezTo>
                <a:cubicBezTo>
                  <a:pt x="800919" y="2352030"/>
                  <a:pt x="829853" y="2323096"/>
                  <a:pt x="865545" y="2323096"/>
                </a:cubicBezTo>
                <a:close/>
                <a:moveTo>
                  <a:pt x="598572" y="2323096"/>
                </a:moveTo>
                <a:cubicBezTo>
                  <a:pt x="634264" y="2323096"/>
                  <a:pt x="663198" y="2352030"/>
                  <a:pt x="663198" y="2387722"/>
                </a:cubicBezTo>
                <a:cubicBezTo>
                  <a:pt x="663198" y="2423414"/>
                  <a:pt x="634264" y="2452348"/>
                  <a:pt x="598572" y="2452348"/>
                </a:cubicBezTo>
                <a:cubicBezTo>
                  <a:pt x="562880" y="2452348"/>
                  <a:pt x="533946" y="2423414"/>
                  <a:pt x="533946" y="2387722"/>
                </a:cubicBezTo>
                <a:cubicBezTo>
                  <a:pt x="533946" y="2352030"/>
                  <a:pt x="562880" y="2323096"/>
                  <a:pt x="598572" y="2323096"/>
                </a:cubicBezTo>
                <a:close/>
                <a:moveTo>
                  <a:pt x="331599" y="2323096"/>
                </a:moveTo>
                <a:cubicBezTo>
                  <a:pt x="367291" y="2323096"/>
                  <a:pt x="396225" y="2352030"/>
                  <a:pt x="396225" y="2387722"/>
                </a:cubicBezTo>
                <a:cubicBezTo>
                  <a:pt x="396225" y="2423414"/>
                  <a:pt x="367291" y="2452348"/>
                  <a:pt x="331599" y="2452348"/>
                </a:cubicBezTo>
                <a:cubicBezTo>
                  <a:pt x="295907" y="2452348"/>
                  <a:pt x="266973" y="2423414"/>
                  <a:pt x="266973" y="2387722"/>
                </a:cubicBezTo>
                <a:cubicBezTo>
                  <a:pt x="266973" y="2352030"/>
                  <a:pt x="295907" y="2323096"/>
                  <a:pt x="331599" y="2323096"/>
                </a:cubicBezTo>
                <a:close/>
                <a:moveTo>
                  <a:pt x="64626" y="2323096"/>
                </a:moveTo>
                <a:cubicBezTo>
                  <a:pt x="100318" y="2323096"/>
                  <a:pt x="129252" y="2352030"/>
                  <a:pt x="129252" y="2387722"/>
                </a:cubicBezTo>
                <a:cubicBezTo>
                  <a:pt x="129252" y="2423414"/>
                  <a:pt x="100318" y="2452348"/>
                  <a:pt x="64626" y="2452348"/>
                </a:cubicBezTo>
                <a:cubicBezTo>
                  <a:pt x="28934" y="2452348"/>
                  <a:pt x="0" y="2423414"/>
                  <a:pt x="0" y="2387722"/>
                </a:cubicBezTo>
                <a:cubicBezTo>
                  <a:pt x="0" y="2352030"/>
                  <a:pt x="28934" y="2323096"/>
                  <a:pt x="64626" y="2323096"/>
                </a:cubicBezTo>
                <a:close/>
                <a:moveTo>
                  <a:pt x="3268302" y="2064974"/>
                </a:moveTo>
                <a:cubicBezTo>
                  <a:pt x="3303994" y="2064974"/>
                  <a:pt x="3332928" y="2093908"/>
                  <a:pt x="3332928" y="2129600"/>
                </a:cubicBezTo>
                <a:cubicBezTo>
                  <a:pt x="3332928" y="2165292"/>
                  <a:pt x="3303994" y="2194226"/>
                  <a:pt x="3268302" y="2194226"/>
                </a:cubicBezTo>
                <a:cubicBezTo>
                  <a:pt x="3232610" y="2194226"/>
                  <a:pt x="3203676" y="2165292"/>
                  <a:pt x="3203676" y="2129600"/>
                </a:cubicBezTo>
                <a:cubicBezTo>
                  <a:pt x="3203676" y="2093908"/>
                  <a:pt x="3232610" y="2064974"/>
                  <a:pt x="3268302" y="2064974"/>
                </a:cubicBezTo>
                <a:close/>
                <a:moveTo>
                  <a:pt x="3001329" y="2064974"/>
                </a:moveTo>
                <a:cubicBezTo>
                  <a:pt x="3037021" y="2064974"/>
                  <a:pt x="3065955" y="2093908"/>
                  <a:pt x="3065955" y="2129600"/>
                </a:cubicBezTo>
                <a:cubicBezTo>
                  <a:pt x="3065955" y="2165292"/>
                  <a:pt x="3037021" y="2194226"/>
                  <a:pt x="3001329" y="2194226"/>
                </a:cubicBezTo>
                <a:cubicBezTo>
                  <a:pt x="2965637" y="2194226"/>
                  <a:pt x="2936703" y="2165292"/>
                  <a:pt x="2936703" y="2129600"/>
                </a:cubicBezTo>
                <a:cubicBezTo>
                  <a:pt x="2936703" y="2093908"/>
                  <a:pt x="2965637" y="2064974"/>
                  <a:pt x="3001329" y="2064974"/>
                </a:cubicBezTo>
                <a:close/>
                <a:moveTo>
                  <a:pt x="2734356" y="2064974"/>
                </a:moveTo>
                <a:cubicBezTo>
                  <a:pt x="2770048" y="2064974"/>
                  <a:pt x="2798982" y="2093908"/>
                  <a:pt x="2798982" y="2129600"/>
                </a:cubicBezTo>
                <a:cubicBezTo>
                  <a:pt x="2798982" y="2165292"/>
                  <a:pt x="2770048" y="2194226"/>
                  <a:pt x="2734356" y="2194226"/>
                </a:cubicBezTo>
                <a:cubicBezTo>
                  <a:pt x="2698664" y="2194226"/>
                  <a:pt x="2669730" y="2165292"/>
                  <a:pt x="2669730" y="2129600"/>
                </a:cubicBezTo>
                <a:cubicBezTo>
                  <a:pt x="2669730" y="2093908"/>
                  <a:pt x="2698664" y="2064974"/>
                  <a:pt x="2734356" y="2064974"/>
                </a:cubicBezTo>
                <a:close/>
                <a:moveTo>
                  <a:pt x="2467383" y="2064974"/>
                </a:moveTo>
                <a:cubicBezTo>
                  <a:pt x="2503075" y="2064974"/>
                  <a:pt x="2532009" y="2093908"/>
                  <a:pt x="2532009" y="2129600"/>
                </a:cubicBezTo>
                <a:cubicBezTo>
                  <a:pt x="2532009" y="2165292"/>
                  <a:pt x="2503075" y="2194226"/>
                  <a:pt x="2467383" y="2194226"/>
                </a:cubicBezTo>
                <a:cubicBezTo>
                  <a:pt x="2431691" y="2194226"/>
                  <a:pt x="2402757" y="2165292"/>
                  <a:pt x="2402757" y="2129600"/>
                </a:cubicBezTo>
                <a:cubicBezTo>
                  <a:pt x="2402757" y="2093908"/>
                  <a:pt x="2431691" y="2064974"/>
                  <a:pt x="2467383" y="2064974"/>
                </a:cubicBezTo>
                <a:close/>
                <a:moveTo>
                  <a:pt x="2200410" y="2064974"/>
                </a:moveTo>
                <a:cubicBezTo>
                  <a:pt x="2236102" y="2064974"/>
                  <a:pt x="2265036" y="2093908"/>
                  <a:pt x="2265036" y="2129600"/>
                </a:cubicBezTo>
                <a:cubicBezTo>
                  <a:pt x="2265036" y="2165292"/>
                  <a:pt x="2236102" y="2194226"/>
                  <a:pt x="2200410" y="2194226"/>
                </a:cubicBezTo>
                <a:cubicBezTo>
                  <a:pt x="2164718" y="2194226"/>
                  <a:pt x="2135784" y="2165292"/>
                  <a:pt x="2135784" y="2129600"/>
                </a:cubicBezTo>
                <a:cubicBezTo>
                  <a:pt x="2135784" y="2093908"/>
                  <a:pt x="2164718" y="2064974"/>
                  <a:pt x="2200410" y="2064974"/>
                </a:cubicBezTo>
                <a:close/>
                <a:moveTo>
                  <a:pt x="1933437" y="2064974"/>
                </a:moveTo>
                <a:cubicBezTo>
                  <a:pt x="1969129" y="2064974"/>
                  <a:pt x="1998063" y="2093908"/>
                  <a:pt x="1998063" y="2129600"/>
                </a:cubicBezTo>
                <a:cubicBezTo>
                  <a:pt x="1998063" y="2165292"/>
                  <a:pt x="1969129" y="2194226"/>
                  <a:pt x="1933437" y="2194226"/>
                </a:cubicBezTo>
                <a:cubicBezTo>
                  <a:pt x="1897745" y="2194226"/>
                  <a:pt x="1868811" y="2165292"/>
                  <a:pt x="1868811" y="2129600"/>
                </a:cubicBezTo>
                <a:cubicBezTo>
                  <a:pt x="1868811" y="2093908"/>
                  <a:pt x="1897745" y="2064974"/>
                  <a:pt x="1933437" y="2064974"/>
                </a:cubicBezTo>
                <a:close/>
                <a:moveTo>
                  <a:pt x="1666464" y="2064974"/>
                </a:moveTo>
                <a:cubicBezTo>
                  <a:pt x="1702156" y="2064974"/>
                  <a:pt x="1731090" y="2093908"/>
                  <a:pt x="1731090" y="2129600"/>
                </a:cubicBezTo>
                <a:cubicBezTo>
                  <a:pt x="1731090" y="2165292"/>
                  <a:pt x="1702156" y="2194226"/>
                  <a:pt x="1666464" y="2194226"/>
                </a:cubicBezTo>
                <a:cubicBezTo>
                  <a:pt x="1630772" y="2194226"/>
                  <a:pt x="1601838" y="2165292"/>
                  <a:pt x="1601838" y="2129600"/>
                </a:cubicBezTo>
                <a:cubicBezTo>
                  <a:pt x="1601838" y="2093908"/>
                  <a:pt x="1630772" y="2064974"/>
                  <a:pt x="1666464" y="2064974"/>
                </a:cubicBezTo>
                <a:close/>
                <a:moveTo>
                  <a:pt x="1399491" y="2064974"/>
                </a:moveTo>
                <a:cubicBezTo>
                  <a:pt x="1435183" y="2064974"/>
                  <a:pt x="1464117" y="2093908"/>
                  <a:pt x="1464117" y="2129600"/>
                </a:cubicBezTo>
                <a:cubicBezTo>
                  <a:pt x="1464117" y="2165292"/>
                  <a:pt x="1435183" y="2194226"/>
                  <a:pt x="1399491" y="2194226"/>
                </a:cubicBezTo>
                <a:cubicBezTo>
                  <a:pt x="1363799" y="2194226"/>
                  <a:pt x="1334865" y="2165292"/>
                  <a:pt x="1334865" y="2129600"/>
                </a:cubicBezTo>
                <a:cubicBezTo>
                  <a:pt x="1334865" y="2093908"/>
                  <a:pt x="1363799" y="2064974"/>
                  <a:pt x="1399491" y="2064974"/>
                </a:cubicBezTo>
                <a:close/>
                <a:moveTo>
                  <a:pt x="1132518" y="2064974"/>
                </a:moveTo>
                <a:cubicBezTo>
                  <a:pt x="1168210" y="2064974"/>
                  <a:pt x="1197144" y="2093908"/>
                  <a:pt x="1197144" y="2129600"/>
                </a:cubicBezTo>
                <a:cubicBezTo>
                  <a:pt x="1197144" y="2165292"/>
                  <a:pt x="1168210" y="2194226"/>
                  <a:pt x="1132518" y="2194226"/>
                </a:cubicBezTo>
                <a:cubicBezTo>
                  <a:pt x="1096826" y="2194226"/>
                  <a:pt x="1067892" y="2165292"/>
                  <a:pt x="1067892" y="2129600"/>
                </a:cubicBezTo>
                <a:cubicBezTo>
                  <a:pt x="1067892" y="2093908"/>
                  <a:pt x="1096826" y="2064974"/>
                  <a:pt x="1132518" y="2064974"/>
                </a:cubicBezTo>
                <a:close/>
                <a:moveTo>
                  <a:pt x="865545" y="2064974"/>
                </a:moveTo>
                <a:cubicBezTo>
                  <a:pt x="901237" y="2064974"/>
                  <a:pt x="930171" y="2093908"/>
                  <a:pt x="930171" y="2129600"/>
                </a:cubicBezTo>
                <a:cubicBezTo>
                  <a:pt x="930171" y="2165292"/>
                  <a:pt x="901237" y="2194226"/>
                  <a:pt x="865545" y="2194226"/>
                </a:cubicBezTo>
                <a:cubicBezTo>
                  <a:pt x="829853" y="2194226"/>
                  <a:pt x="800919" y="2165292"/>
                  <a:pt x="800919" y="2129600"/>
                </a:cubicBezTo>
                <a:cubicBezTo>
                  <a:pt x="800919" y="2093908"/>
                  <a:pt x="829853" y="2064974"/>
                  <a:pt x="865545" y="2064974"/>
                </a:cubicBezTo>
                <a:close/>
                <a:moveTo>
                  <a:pt x="598572" y="2064974"/>
                </a:moveTo>
                <a:cubicBezTo>
                  <a:pt x="634264" y="2064974"/>
                  <a:pt x="663198" y="2093908"/>
                  <a:pt x="663198" y="2129600"/>
                </a:cubicBezTo>
                <a:cubicBezTo>
                  <a:pt x="663198" y="2165292"/>
                  <a:pt x="634264" y="2194226"/>
                  <a:pt x="598572" y="2194226"/>
                </a:cubicBezTo>
                <a:cubicBezTo>
                  <a:pt x="562880" y="2194226"/>
                  <a:pt x="533946" y="2165292"/>
                  <a:pt x="533946" y="2129600"/>
                </a:cubicBezTo>
                <a:cubicBezTo>
                  <a:pt x="533946" y="2093908"/>
                  <a:pt x="562880" y="2064974"/>
                  <a:pt x="598572" y="2064974"/>
                </a:cubicBezTo>
                <a:close/>
                <a:moveTo>
                  <a:pt x="331599" y="2064974"/>
                </a:moveTo>
                <a:cubicBezTo>
                  <a:pt x="367291" y="2064974"/>
                  <a:pt x="396225" y="2093908"/>
                  <a:pt x="396225" y="2129600"/>
                </a:cubicBezTo>
                <a:cubicBezTo>
                  <a:pt x="396225" y="2165292"/>
                  <a:pt x="367291" y="2194226"/>
                  <a:pt x="331599" y="2194226"/>
                </a:cubicBezTo>
                <a:cubicBezTo>
                  <a:pt x="295907" y="2194226"/>
                  <a:pt x="266973" y="2165292"/>
                  <a:pt x="266973" y="2129600"/>
                </a:cubicBezTo>
                <a:cubicBezTo>
                  <a:pt x="266973" y="2093908"/>
                  <a:pt x="295907" y="2064974"/>
                  <a:pt x="331599" y="2064974"/>
                </a:cubicBezTo>
                <a:close/>
                <a:moveTo>
                  <a:pt x="64626" y="2064974"/>
                </a:moveTo>
                <a:cubicBezTo>
                  <a:pt x="100318" y="2064974"/>
                  <a:pt x="129252" y="2093908"/>
                  <a:pt x="129252" y="2129600"/>
                </a:cubicBezTo>
                <a:cubicBezTo>
                  <a:pt x="129252" y="2165292"/>
                  <a:pt x="100318" y="2194226"/>
                  <a:pt x="64626" y="2194226"/>
                </a:cubicBezTo>
                <a:cubicBezTo>
                  <a:pt x="28934" y="2194226"/>
                  <a:pt x="0" y="2165292"/>
                  <a:pt x="0" y="2129600"/>
                </a:cubicBezTo>
                <a:cubicBezTo>
                  <a:pt x="0" y="2093908"/>
                  <a:pt x="28934" y="2064974"/>
                  <a:pt x="64626" y="2064974"/>
                </a:cubicBezTo>
                <a:close/>
                <a:moveTo>
                  <a:pt x="3268302" y="1806852"/>
                </a:moveTo>
                <a:cubicBezTo>
                  <a:pt x="3303994" y="1806852"/>
                  <a:pt x="3332928" y="1835786"/>
                  <a:pt x="3332928" y="1871478"/>
                </a:cubicBezTo>
                <a:cubicBezTo>
                  <a:pt x="3332928" y="1907170"/>
                  <a:pt x="3303994" y="1936104"/>
                  <a:pt x="3268302" y="1936104"/>
                </a:cubicBezTo>
                <a:cubicBezTo>
                  <a:pt x="3232610" y="1936104"/>
                  <a:pt x="3203676" y="1907170"/>
                  <a:pt x="3203676" y="1871478"/>
                </a:cubicBezTo>
                <a:cubicBezTo>
                  <a:pt x="3203676" y="1835786"/>
                  <a:pt x="3232610" y="1806852"/>
                  <a:pt x="3268302" y="1806852"/>
                </a:cubicBezTo>
                <a:close/>
                <a:moveTo>
                  <a:pt x="3001329" y="1806852"/>
                </a:moveTo>
                <a:cubicBezTo>
                  <a:pt x="3037021" y="1806852"/>
                  <a:pt x="3065955" y="1835786"/>
                  <a:pt x="3065955" y="1871478"/>
                </a:cubicBezTo>
                <a:cubicBezTo>
                  <a:pt x="3065955" y="1907170"/>
                  <a:pt x="3037021" y="1936104"/>
                  <a:pt x="3001329" y="1936104"/>
                </a:cubicBezTo>
                <a:cubicBezTo>
                  <a:pt x="2965637" y="1936104"/>
                  <a:pt x="2936703" y="1907170"/>
                  <a:pt x="2936703" y="1871478"/>
                </a:cubicBezTo>
                <a:cubicBezTo>
                  <a:pt x="2936703" y="1835786"/>
                  <a:pt x="2965637" y="1806852"/>
                  <a:pt x="3001329" y="1806852"/>
                </a:cubicBezTo>
                <a:close/>
                <a:moveTo>
                  <a:pt x="2734356" y="1806852"/>
                </a:moveTo>
                <a:cubicBezTo>
                  <a:pt x="2770048" y="1806852"/>
                  <a:pt x="2798982" y="1835786"/>
                  <a:pt x="2798982" y="1871478"/>
                </a:cubicBezTo>
                <a:cubicBezTo>
                  <a:pt x="2798982" y="1907170"/>
                  <a:pt x="2770048" y="1936104"/>
                  <a:pt x="2734356" y="1936104"/>
                </a:cubicBezTo>
                <a:cubicBezTo>
                  <a:pt x="2698664" y="1936104"/>
                  <a:pt x="2669730" y="1907170"/>
                  <a:pt x="2669730" y="1871478"/>
                </a:cubicBezTo>
                <a:cubicBezTo>
                  <a:pt x="2669730" y="1835786"/>
                  <a:pt x="2698664" y="1806852"/>
                  <a:pt x="2734356" y="1806852"/>
                </a:cubicBezTo>
                <a:close/>
                <a:moveTo>
                  <a:pt x="2467383" y="1806852"/>
                </a:moveTo>
                <a:cubicBezTo>
                  <a:pt x="2503075" y="1806852"/>
                  <a:pt x="2532009" y="1835786"/>
                  <a:pt x="2532009" y="1871478"/>
                </a:cubicBezTo>
                <a:cubicBezTo>
                  <a:pt x="2532009" y="1907170"/>
                  <a:pt x="2503075" y="1936104"/>
                  <a:pt x="2467383" y="1936104"/>
                </a:cubicBezTo>
                <a:cubicBezTo>
                  <a:pt x="2431691" y="1936104"/>
                  <a:pt x="2402757" y="1907170"/>
                  <a:pt x="2402757" y="1871478"/>
                </a:cubicBezTo>
                <a:cubicBezTo>
                  <a:pt x="2402757" y="1835786"/>
                  <a:pt x="2431691" y="1806852"/>
                  <a:pt x="2467383" y="1806852"/>
                </a:cubicBezTo>
                <a:close/>
                <a:moveTo>
                  <a:pt x="2200410" y="1806852"/>
                </a:moveTo>
                <a:cubicBezTo>
                  <a:pt x="2236102" y="1806852"/>
                  <a:pt x="2265036" y="1835786"/>
                  <a:pt x="2265036" y="1871478"/>
                </a:cubicBezTo>
                <a:cubicBezTo>
                  <a:pt x="2265036" y="1907170"/>
                  <a:pt x="2236102" y="1936104"/>
                  <a:pt x="2200410" y="1936104"/>
                </a:cubicBezTo>
                <a:cubicBezTo>
                  <a:pt x="2164718" y="1936104"/>
                  <a:pt x="2135784" y="1907170"/>
                  <a:pt x="2135784" y="1871478"/>
                </a:cubicBezTo>
                <a:cubicBezTo>
                  <a:pt x="2135784" y="1835786"/>
                  <a:pt x="2164718" y="1806852"/>
                  <a:pt x="2200410" y="1806852"/>
                </a:cubicBezTo>
                <a:close/>
                <a:moveTo>
                  <a:pt x="1933437" y="1806852"/>
                </a:moveTo>
                <a:cubicBezTo>
                  <a:pt x="1969129" y="1806852"/>
                  <a:pt x="1998063" y="1835786"/>
                  <a:pt x="1998063" y="1871478"/>
                </a:cubicBezTo>
                <a:cubicBezTo>
                  <a:pt x="1998063" y="1907170"/>
                  <a:pt x="1969129" y="1936104"/>
                  <a:pt x="1933437" y="1936104"/>
                </a:cubicBezTo>
                <a:cubicBezTo>
                  <a:pt x="1897745" y="1936104"/>
                  <a:pt x="1868811" y="1907170"/>
                  <a:pt x="1868811" y="1871478"/>
                </a:cubicBezTo>
                <a:cubicBezTo>
                  <a:pt x="1868811" y="1835786"/>
                  <a:pt x="1897745" y="1806852"/>
                  <a:pt x="1933437" y="1806852"/>
                </a:cubicBezTo>
                <a:close/>
                <a:moveTo>
                  <a:pt x="1666464" y="1806852"/>
                </a:moveTo>
                <a:cubicBezTo>
                  <a:pt x="1702156" y="1806852"/>
                  <a:pt x="1731090" y="1835786"/>
                  <a:pt x="1731090" y="1871478"/>
                </a:cubicBezTo>
                <a:cubicBezTo>
                  <a:pt x="1731090" y="1907170"/>
                  <a:pt x="1702156" y="1936104"/>
                  <a:pt x="1666464" y="1936104"/>
                </a:cubicBezTo>
                <a:cubicBezTo>
                  <a:pt x="1630772" y="1936104"/>
                  <a:pt x="1601838" y="1907170"/>
                  <a:pt x="1601838" y="1871478"/>
                </a:cubicBezTo>
                <a:cubicBezTo>
                  <a:pt x="1601838" y="1835786"/>
                  <a:pt x="1630772" y="1806852"/>
                  <a:pt x="1666464" y="1806852"/>
                </a:cubicBezTo>
                <a:close/>
                <a:moveTo>
                  <a:pt x="1399491" y="1806852"/>
                </a:moveTo>
                <a:cubicBezTo>
                  <a:pt x="1435183" y="1806852"/>
                  <a:pt x="1464117" y="1835786"/>
                  <a:pt x="1464117" y="1871478"/>
                </a:cubicBezTo>
                <a:cubicBezTo>
                  <a:pt x="1464117" y="1907170"/>
                  <a:pt x="1435183" y="1936104"/>
                  <a:pt x="1399491" y="1936104"/>
                </a:cubicBezTo>
                <a:cubicBezTo>
                  <a:pt x="1363799" y="1936104"/>
                  <a:pt x="1334865" y="1907170"/>
                  <a:pt x="1334865" y="1871478"/>
                </a:cubicBezTo>
                <a:cubicBezTo>
                  <a:pt x="1334865" y="1835786"/>
                  <a:pt x="1363799" y="1806852"/>
                  <a:pt x="1399491" y="1806852"/>
                </a:cubicBezTo>
                <a:close/>
                <a:moveTo>
                  <a:pt x="1132518" y="1806852"/>
                </a:moveTo>
                <a:cubicBezTo>
                  <a:pt x="1168210" y="1806852"/>
                  <a:pt x="1197144" y="1835786"/>
                  <a:pt x="1197144" y="1871478"/>
                </a:cubicBezTo>
                <a:cubicBezTo>
                  <a:pt x="1197144" y="1907170"/>
                  <a:pt x="1168210" y="1936104"/>
                  <a:pt x="1132518" y="1936104"/>
                </a:cubicBezTo>
                <a:cubicBezTo>
                  <a:pt x="1096826" y="1936104"/>
                  <a:pt x="1067892" y="1907170"/>
                  <a:pt x="1067892" y="1871478"/>
                </a:cubicBezTo>
                <a:cubicBezTo>
                  <a:pt x="1067892" y="1835786"/>
                  <a:pt x="1096826" y="1806852"/>
                  <a:pt x="1132518" y="1806852"/>
                </a:cubicBezTo>
                <a:close/>
                <a:moveTo>
                  <a:pt x="865545" y="1806852"/>
                </a:moveTo>
                <a:cubicBezTo>
                  <a:pt x="901237" y="1806852"/>
                  <a:pt x="930171" y="1835786"/>
                  <a:pt x="930171" y="1871478"/>
                </a:cubicBezTo>
                <a:cubicBezTo>
                  <a:pt x="930171" y="1907170"/>
                  <a:pt x="901237" y="1936104"/>
                  <a:pt x="865545" y="1936104"/>
                </a:cubicBezTo>
                <a:cubicBezTo>
                  <a:pt x="829853" y="1936104"/>
                  <a:pt x="800919" y="1907170"/>
                  <a:pt x="800919" y="1871478"/>
                </a:cubicBezTo>
                <a:cubicBezTo>
                  <a:pt x="800919" y="1835786"/>
                  <a:pt x="829853" y="1806852"/>
                  <a:pt x="865545" y="1806852"/>
                </a:cubicBezTo>
                <a:close/>
                <a:moveTo>
                  <a:pt x="598572" y="1806852"/>
                </a:moveTo>
                <a:cubicBezTo>
                  <a:pt x="634264" y="1806852"/>
                  <a:pt x="663198" y="1835786"/>
                  <a:pt x="663198" y="1871478"/>
                </a:cubicBezTo>
                <a:cubicBezTo>
                  <a:pt x="663198" y="1907170"/>
                  <a:pt x="634264" y="1936104"/>
                  <a:pt x="598572" y="1936104"/>
                </a:cubicBezTo>
                <a:cubicBezTo>
                  <a:pt x="562880" y="1936104"/>
                  <a:pt x="533946" y="1907170"/>
                  <a:pt x="533946" y="1871478"/>
                </a:cubicBezTo>
                <a:cubicBezTo>
                  <a:pt x="533946" y="1835786"/>
                  <a:pt x="562880" y="1806852"/>
                  <a:pt x="598572" y="1806852"/>
                </a:cubicBezTo>
                <a:close/>
                <a:moveTo>
                  <a:pt x="331599" y="1806852"/>
                </a:moveTo>
                <a:cubicBezTo>
                  <a:pt x="367291" y="1806852"/>
                  <a:pt x="396225" y="1835786"/>
                  <a:pt x="396225" y="1871478"/>
                </a:cubicBezTo>
                <a:cubicBezTo>
                  <a:pt x="396225" y="1907170"/>
                  <a:pt x="367291" y="1936104"/>
                  <a:pt x="331599" y="1936104"/>
                </a:cubicBezTo>
                <a:cubicBezTo>
                  <a:pt x="295907" y="1936104"/>
                  <a:pt x="266973" y="1907170"/>
                  <a:pt x="266973" y="1871478"/>
                </a:cubicBezTo>
                <a:cubicBezTo>
                  <a:pt x="266973" y="1835786"/>
                  <a:pt x="295907" y="1806852"/>
                  <a:pt x="331599" y="1806852"/>
                </a:cubicBezTo>
                <a:close/>
                <a:moveTo>
                  <a:pt x="64626" y="1806852"/>
                </a:moveTo>
                <a:cubicBezTo>
                  <a:pt x="100318" y="1806852"/>
                  <a:pt x="129252" y="1835786"/>
                  <a:pt x="129252" y="1871478"/>
                </a:cubicBezTo>
                <a:cubicBezTo>
                  <a:pt x="129252" y="1907170"/>
                  <a:pt x="100318" y="1936104"/>
                  <a:pt x="64626" y="1936104"/>
                </a:cubicBezTo>
                <a:cubicBezTo>
                  <a:pt x="28934" y="1936104"/>
                  <a:pt x="0" y="1907170"/>
                  <a:pt x="0" y="1871478"/>
                </a:cubicBezTo>
                <a:cubicBezTo>
                  <a:pt x="0" y="1835786"/>
                  <a:pt x="28934" y="1806852"/>
                  <a:pt x="64626" y="1806852"/>
                </a:cubicBezTo>
                <a:close/>
                <a:moveTo>
                  <a:pt x="3268302" y="1548731"/>
                </a:moveTo>
                <a:cubicBezTo>
                  <a:pt x="3303994" y="1548731"/>
                  <a:pt x="3332928" y="1577665"/>
                  <a:pt x="3332928" y="1613357"/>
                </a:cubicBezTo>
                <a:cubicBezTo>
                  <a:pt x="3332928" y="1649049"/>
                  <a:pt x="3303994" y="1677983"/>
                  <a:pt x="3268302" y="1677983"/>
                </a:cubicBezTo>
                <a:cubicBezTo>
                  <a:pt x="3232610" y="1677983"/>
                  <a:pt x="3203676" y="1649049"/>
                  <a:pt x="3203676" y="1613357"/>
                </a:cubicBezTo>
                <a:cubicBezTo>
                  <a:pt x="3203676" y="1577665"/>
                  <a:pt x="3232610" y="1548731"/>
                  <a:pt x="3268302" y="1548731"/>
                </a:cubicBezTo>
                <a:close/>
                <a:moveTo>
                  <a:pt x="3001329" y="1548731"/>
                </a:moveTo>
                <a:cubicBezTo>
                  <a:pt x="3037021" y="1548731"/>
                  <a:pt x="3065955" y="1577665"/>
                  <a:pt x="3065955" y="1613357"/>
                </a:cubicBezTo>
                <a:cubicBezTo>
                  <a:pt x="3065955" y="1649049"/>
                  <a:pt x="3037021" y="1677983"/>
                  <a:pt x="3001329" y="1677983"/>
                </a:cubicBezTo>
                <a:cubicBezTo>
                  <a:pt x="2965637" y="1677983"/>
                  <a:pt x="2936703" y="1649049"/>
                  <a:pt x="2936703" y="1613357"/>
                </a:cubicBezTo>
                <a:cubicBezTo>
                  <a:pt x="2936703" y="1577665"/>
                  <a:pt x="2965637" y="1548731"/>
                  <a:pt x="3001329" y="1548731"/>
                </a:cubicBezTo>
                <a:close/>
                <a:moveTo>
                  <a:pt x="2734356" y="1548731"/>
                </a:moveTo>
                <a:cubicBezTo>
                  <a:pt x="2770048" y="1548731"/>
                  <a:pt x="2798982" y="1577665"/>
                  <a:pt x="2798982" y="1613357"/>
                </a:cubicBezTo>
                <a:cubicBezTo>
                  <a:pt x="2798982" y="1649049"/>
                  <a:pt x="2770048" y="1677983"/>
                  <a:pt x="2734356" y="1677983"/>
                </a:cubicBezTo>
                <a:cubicBezTo>
                  <a:pt x="2698664" y="1677983"/>
                  <a:pt x="2669730" y="1649049"/>
                  <a:pt x="2669730" y="1613357"/>
                </a:cubicBezTo>
                <a:cubicBezTo>
                  <a:pt x="2669730" y="1577665"/>
                  <a:pt x="2698664" y="1548731"/>
                  <a:pt x="2734356" y="1548731"/>
                </a:cubicBezTo>
                <a:close/>
                <a:moveTo>
                  <a:pt x="2467383" y="1548731"/>
                </a:moveTo>
                <a:cubicBezTo>
                  <a:pt x="2503075" y="1548731"/>
                  <a:pt x="2532009" y="1577665"/>
                  <a:pt x="2532009" y="1613357"/>
                </a:cubicBezTo>
                <a:cubicBezTo>
                  <a:pt x="2532009" y="1649049"/>
                  <a:pt x="2503075" y="1677983"/>
                  <a:pt x="2467383" y="1677983"/>
                </a:cubicBezTo>
                <a:cubicBezTo>
                  <a:pt x="2431691" y="1677983"/>
                  <a:pt x="2402757" y="1649049"/>
                  <a:pt x="2402757" y="1613357"/>
                </a:cubicBezTo>
                <a:cubicBezTo>
                  <a:pt x="2402757" y="1577665"/>
                  <a:pt x="2431691" y="1548731"/>
                  <a:pt x="2467383" y="1548731"/>
                </a:cubicBezTo>
                <a:close/>
                <a:moveTo>
                  <a:pt x="2200410" y="1548731"/>
                </a:moveTo>
                <a:cubicBezTo>
                  <a:pt x="2236102" y="1548731"/>
                  <a:pt x="2265036" y="1577665"/>
                  <a:pt x="2265036" y="1613357"/>
                </a:cubicBezTo>
                <a:cubicBezTo>
                  <a:pt x="2265036" y="1649049"/>
                  <a:pt x="2236102" y="1677983"/>
                  <a:pt x="2200410" y="1677983"/>
                </a:cubicBezTo>
                <a:cubicBezTo>
                  <a:pt x="2164718" y="1677983"/>
                  <a:pt x="2135784" y="1649049"/>
                  <a:pt x="2135784" y="1613357"/>
                </a:cubicBezTo>
                <a:cubicBezTo>
                  <a:pt x="2135784" y="1577665"/>
                  <a:pt x="2164718" y="1548731"/>
                  <a:pt x="2200410" y="1548731"/>
                </a:cubicBezTo>
                <a:close/>
                <a:moveTo>
                  <a:pt x="1933437" y="1548731"/>
                </a:moveTo>
                <a:cubicBezTo>
                  <a:pt x="1969129" y="1548731"/>
                  <a:pt x="1998063" y="1577665"/>
                  <a:pt x="1998063" y="1613357"/>
                </a:cubicBezTo>
                <a:cubicBezTo>
                  <a:pt x="1998063" y="1649049"/>
                  <a:pt x="1969129" y="1677983"/>
                  <a:pt x="1933437" y="1677983"/>
                </a:cubicBezTo>
                <a:cubicBezTo>
                  <a:pt x="1897745" y="1677983"/>
                  <a:pt x="1868811" y="1649049"/>
                  <a:pt x="1868811" y="1613357"/>
                </a:cubicBezTo>
                <a:cubicBezTo>
                  <a:pt x="1868811" y="1577665"/>
                  <a:pt x="1897745" y="1548731"/>
                  <a:pt x="1933437" y="1548731"/>
                </a:cubicBezTo>
                <a:close/>
                <a:moveTo>
                  <a:pt x="1666464" y="1548731"/>
                </a:moveTo>
                <a:cubicBezTo>
                  <a:pt x="1702156" y="1548731"/>
                  <a:pt x="1731090" y="1577665"/>
                  <a:pt x="1731090" y="1613357"/>
                </a:cubicBezTo>
                <a:cubicBezTo>
                  <a:pt x="1731090" y="1649049"/>
                  <a:pt x="1702156" y="1677983"/>
                  <a:pt x="1666464" y="1677983"/>
                </a:cubicBezTo>
                <a:cubicBezTo>
                  <a:pt x="1630772" y="1677983"/>
                  <a:pt x="1601838" y="1649049"/>
                  <a:pt x="1601838" y="1613357"/>
                </a:cubicBezTo>
                <a:cubicBezTo>
                  <a:pt x="1601838" y="1577665"/>
                  <a:pt x="1630772" y="1548731"/>
                  <a:pt x="1666464" y="1548731"/>
                </a:cubicBezTo>
                <a:close/>
                <a:moveTo>
                  <a:pt x="1399491" y="1548731"/>
                </a:moveTo>
                <a:cubicBezTo>
                  <a:pt x="1435183" y="1548731"/>
                  <a:pt x="1464117" y="1577665"/>
                  <a:pt x="1464117" y="1613357"/>
                </a:cubicBezTo>
                <a:cubicBezTo>
                  <a:pt x="1464117" y="1649049"/>
                  <a:pt x="1435183" y="1677983"/>
                  <a:pt x="1399491" y="1677983"/>
                </a:cubicBezTo>
                <a:cubicBezTo>
                  <a:pt x="1363799" y="1677983"/>
                  <a:pt x="1334865" y="1649049"/>
                  <a:pt x="1334865" y="1613357"/>
                </a:cubicBezTo>
                <a:cubicBezTo>
                  <a:pt x="1334865" y="1577665"/>
                  <a:pt x="1363799" y="1548731"/>
                  <a:pt x="1399491" y="1548731"/>
                </a:cubicBezTo>
                <a:close/>
                <a:moveTo>
                  <a:pt x="1132518" y="1548731"/>
                </a:moveTo>
                <a:cubicBezTo>
                  <a:pt x="1168210" y="1548731"/>
                  <a:pt x="1197144" y="1577665"/>
                  <a:pt x="1197144" y="1613357"/>
                </a:cubicBezTo>
                <a:cubicBezTo>
                  <a:pt x="1197144" y="1649049"/>
                  <a:pt x="1168210" y="1677983"/>
                  <a:pt x="1132518" y="1677983"/>
                </a:cubicBezTo>
                <a:cubicBezTo>
                  <a:pt x="1096826" y="1677983"/>
                  <a:pt x="1067892" y="1649049"/>
                  <a:pt x="1067892" y="1613357"/>
                </a:cubicBezTo>
                <a:cubicBezTo>
                  <a:pt x="1067892" y="1577665"/>
                  <a:pt x="1096826" y="1548731"/>
                  <a:pt x="1132518" y="1548731"/>
                </a:cubicBezTo>
                <a:close/>
                <a:moveTo>
                  <a:pt x="865545" y="1548731"/>
                </a:moveTo>
                <a:cubicBezTo>
                  <a:pt x="901237" y="1548731"/>
                  <a:pt x="930171" y="1577665"/>
                  <a:pt x="930171" y="1613357"/>
                </a:cubicBezTo>
                <a:cubicBezTo>
                  <a:pt x="930171" y="1649049"/>
                  <a:pt x="901237" y="1677983"/>
                  <a:pt x="865545" y="1677983"/>
                </a:cubicBezTo>
                <a:cubicBezTo>
                  <a:pt x="829853" y="1677983"/>
                  <a:pt x="800919" y="1649049"/>
                  <a:pt x="800919" y="1613357"/>
                </a:cubicBezTo>
                <a:cubicBezTo>
                  <a:pt x="800919" y="1577665"/>
                  <a:pt x="829853" y="1548731"/>
                  <a:pt x="865545" y="1548731"/>
                </a:cubicBezTo>
                <a:close/>
                <a:moveTo>
                  <a:pt x="598572" y="1548731"/>
                </a:moveTo>
                <a:cubicBezTo>
                  <a:pt x="634264" y="1548731"/>
                  <a:pt x="663198" y="1577665"/>
                  <a:pt x="663198" y="1613357"/>
                </a:cubicBezTo>
                <a:cubicBezTo>
                  <a:pt x="663198" y="1649049"/>
                  <a:pt x="634264" y="1677983"/>
                  <a:pt x="598572" y="1677983"/>
                </a:cubicBezTo>
                <a:cubicBezTo>
                  <a:pt x="562880" y="1677983"/>
                  <a:pt x="533946" y="1649049"/>
                  <a:pt x="533946" y="1613357"/>
                </a:cubicBezTo>
                <a:cubicBezTo>
                  <a:pt x="533946" y="1577665"/>
                  <a:pt x="562880" y="1548731"/>
                  <a:pt x="598572" y="1548731"/>
                </a:cubicBezTo>
                <a:close/>
                <a:moveTo>
                  <a:pt x="331599" y="1548731"/>
                </a:moveTo>
                <a:cubicBezTo>
                  <a:pt x="367291" y="1548731"/>
                  <a:pt x="396225" y="1577665"/>
                  <a:pt x="396225" y="1613357"/>
                </a:cubicBezTo>
                <a:cubicBezTo>
                  <a:pt x="396225" y="1649049"/>
                  <a:pt x="367291" y="1677983"/>
                  <a:pt x="331599" y="1677983"/>
                </a:cubicBezTo>
                <a:cubicBezTo>
                  <a:pt x="295907" y="1677983"/>
                  <a:pt x="266973" y="1649049"/>
                  <a:pt x="266973" y="1613357"/>
                </a:cubicBezTo>
                <a:cubicBezTo>
                  <a:pt x="266973" y="1577665"/>
                  <a:pt x="295907" y="1548731"/>
                  <a:pt x="331599" y="1548731"/>
                </a:cubicBezTo>
                <a:close/>
                <a:moveTo>
                  <a:pt x="64626" y="1548731"/>
                </a:moveTo>
                <a:cubicBezTo>
                  <a:pt x="100318" y="1548731"/>
                  <a:pt x="129252" y="1577665"/>
                  <a:pt x="129252" y="1613357"/>
                </a:cubicBezTo>
                <a:cubicBezTo>
                  <a:pt x="129252" y="1649049"/>
                  <a:pt x="100318" y="1677983"/>
                  <a:pt x="64626" y="1677983"/>
                </a:cubicBezTo>
                <a:cubicBezTo>
                  <a:pt x="28934" y="1677983"/>
                  <a:pt x="0" y="1649049"/>
                  <a:pt x="0" y="1613357"/>
                </a:cubicBezTo>
                <a:cubicBezTo>
                  <a:pt x="0" y="1577665"/>
                  <a:pt x="28934" y="1548731"/>
                  <a:pt x="64626" y="1548731"/>
                </a:cubicBezTo>
                <a:close/>
                <a:moveTo>
                  <a:pt x="3268302" y="1290609"/>
                </a:moveTo>
                <a:cubicBezTo>
                  <a:pt x="3303994" y="1290609"/>
                  <a:pt x="3332928" y="1319543"/>
                  <a:pt x="3332928" y="1355235"/>
                </a:cubicBezTo>
                <a:cubicBezTo>
                  <a:pt x="3332928" y="1390927"/>
                  <a:pt x="3303994" y="1419861"/>
                  <a:pt x="3268302" y="1419861"/>
                </a:cubicBezTo>
                <a:cubicBezTo>
                  <a:pt x="3232610" y="1419861"/>
                  <a:pt x="3203676" y="1390927"/>
                  <a:pt x="3203676" y="1355235"/>
                </a:cubicBezTo>
                <a:cubicBezTo>
                  <a:pt x="3203676" y="1319543"/>
                  <a:pt x="3232610" y="1290609"/>
                  <a:pt x="3268302" y="1290609"/>
                </a:cubicBezTo>
                <a:close/>
                <a:moveTo>
                  <a:pt x="3001329" y="1290609"/>
                </a:moveTo>
                <a:cubicBezTo>
                  <a:pt x="3037021" y="1290609"/>
                  <a:pt x="3065955" y="1319543"/>
                  <a:pt x="3065955" y="1355235"/>
                </a:cubicBezTo>
                <a:cubicBezTo>
                  <a:pt x="3065955" y="1390927"/>
                  <a:pt x="3037021" y="1419861"/>
                  <a:pt x="3001329" y="1419861"/>
                </a:cubicBezTo>
                <a:cubicBezTo>
                  <a:pt x="2965637" y="1419861"/>
                  <a:pt x="2936703" y="1390927"/>
                  <a:pt x="2936703" y="1355235"/>
                </a:cubicBezTo>
                <a:cubicBezTo>
                  <a:pt x="2936703" y="1319543"/>
                  <a:pt x="2965637" y="1290609"/>
                  <a:pt x="3001329" y="1290609"/>
                </a:cubicBezTo>
                <a:close/>
                <a:moveTo>
                  <a:pt x="2734356" y="1290609"/>
                </a:moveTo>
                <a:cubicBezTo>
                  <a:pt x="2770048" y="1290609"/>
                  <a:pt x="2798982" y="1319543"/>
                  <a:pt x="2798982" y="1355235"/>
                </a:cubicBezTo>
                <a:cubicBezTo>
                  <a:pt x="2798982" y="1390927"/>
                  <a:pt x="2770048" y="1419861"/>
                  <a:pt x="2734356" y="1419861"/>
                </a:cubicBezTo>
                <a:cubicBezTo>
                  <a:pt x="2698664" y="1419861"/>
                  <a:pt x="2669730" y="1390927"/>
                  <a:pt x="2669730" y="1355235"/>
                </a:cubicBezTo>
                <a:cubicBezTo>
                  <a:pt x="2669730" y="1319543"/>
                  <a:pt x="2698664" y="1290609"/>
                  <a:pt x="2734356" y="1290609"/>
                </a:cubicBezTo>
                <a:close/>
                <a:moveTo>
                  <a:pt x="2467383" y="1290609"/>
                </a:moveTo>
                <a:cubicBezTo>
                  <a:pt x="2503075" y="1290609"/>
                  <a:pt x="2532009" y="1319543"/>
                  <a:pt x="2532009" y="1355235"/>
                </a:cubicBezTo>
                <a:cubicBezTo>
                  <a:pt x="2532009" y="1390927"/>
                  <a:pt x="2503075" y="1419861"/>
                  <a:pt x="2467383" y="1419861"/>
                </a:cubicBezTo>
                <a:cubicBezTo>
                  <a:pt x="2431691" y="1419861"/>
                  <a:pt x="2402757" y="1390927"/>
                  <a:pt x="2402757" y="1355235"/>
                </a:cubicBezTo>
                <a:cubicBezTo>
                  <a:pt x="2402757" y="1319543"/>
                  <a:pt x="2431691" y="1290609"/>
                  <a:pt x="2467383" y="1290609"/>
                </a:cubicBezTo>
                <a:close/>
                <a:moveTo>
                  <a:pt x="2200410" y="1290609"/>
                </a:moveTo>
                <a:cubicBezTo>
                  <a:pt x="2236102" y="1290609"/>
                  <a:pt x="2265036" y="1319543"/>
                  <a:pt x="2265036" y="1355235"/>
                </a:cubicBezTo>
                <a:cubicBezTo>
                  <a:pt x="2265036" y="1390927"/>
                  <a:pt x="2236102" y="1419861"/>
                  <a:pt x="2200410" y="1419861"/>
                </a:cubicBezTo>
                <a:cubicBezTo>
                  <a:pt x="2164718" y="1419861"/>
                  <a:pt x="2135784" y="1390927"/>
                  <a:pt x="2135784" y="1355235"/>
                </a:cubicBezTo>
                <a:cubicBezTo>
                  <a:pt x="2135784" y="1319543"/>
                  <a:pt x="2164718" y="1290609"/>
                  <a:pt x="2200410" y="1290609"/>
                </a:cubicBezTo>
                <a:close/>
                <a:moveTo>
                  <a:pt x="1933437" y="1290609"/>
                </a:moveTo>
                <a:cubicBezTo>
                  <a:pt x="1969129" y="1290609"/>
                  <a:pt x="1998063" y="1319543"/>
                  <a:pt x="1998063" y="1355235"/>
                </a:cubicBezTo>
                <a:cubicBezTo>
                  <a:pt x="1998063" y="1390927"/>
                  <a:pt x="1969129" y="1419861"/>
                  <a:pt x="1933437" y="1419861"/>
                </a:cubicBezTo>
                <a:cubicBezTo>
                  <a:pt x="1897745" y="1419861"/>
                  <a:pt x="1868811" y="1390927"/>
                  <a:pt x="1868811" y="1355235"/>
                </a:cubicBezTo>
                <a:cubicBezTo>
                  <a:pt x="1868811" y="1319543"/>
                  <a:pt x="1897745" y="1290609"/>
                  <a:pt x="1933437" y="1290609"/>
                </a:cubicBezTo>
                <a:close/>
                <a:moveTo>
                  <a:pt x="1666464" y="1290609"/>
                </a:moveTo>
                <a:cubicBezTo>
                  <a:pt x="1702156" y="1290609"/>
                  <a:pt x="1731090" y="1319543"/>
                  <a:pt x="1731090" y="1355235"/>
                </a:cubicBezTo>
                <a:cubicBezTo>
                  <a:pt x="1731090" y="1390927"/>
                  <a:pt x="1702156" y="1419861"/>
                  <a:pt x="1666464" y="1419861"/>
                </a:cubicBezTo>
                <a:cubicBezTo>
                  <a:pt x="1630772" y="1419861"/>
                  <a:pt x="1601838" y="1390927"/>
                  <a:pt x="1601838" y="1355235"/>
                </a:cubicBezTo>
                <a:cubicBezTo>
                  <a:pt x="1601838" y="1319543"/>
                  <a:pt x="1630772" y="1290609"/>
                  <a:pt x="1666464" y="1290609"/>
                </a:cubicBezTo>
                <a:close/>
                <a:moveTo>
                  <a:pt x="1399491" y="1290609"/>
                </a:moveTo>
                <a:cubicBezTo>
                  <a:pt x="1435183" y="1290609"/>
                  <a:pt x="1464117" y="1319543"/>
                  <a:pt x="1464117" y="1355235"/>
                </a:cubicBezTo>
                <a:cubicBezTo>
                  <a:pt x="1464117" y="1390927"/>
                  <a:pt x="1435183" y="1419861"/>
                  <a:pt x="1399491" y="1419861"/>
                </a:cubicBezTo>
                <a:cubicBezTo>
                  <a:pt x="1363799" y="1419861"/>
                  <a:pt x="1334865" y="1390927"/>
                  <a:pt x="1334865" y="1355235"/>
                </a:cubicBezTo>
                <a:cubicBezTo>
                  <a:pt x="1334865" y="1319543"/>
                  <a:pt x="1363799" y="1290609"/>
                  <a:pt x="1399491" y="1290609"/>
                </a:cubicBezTo>
                <a:close/>
                <a:moveTo>
                  <a:pt x="1132518" y="1290609"/>
                </a:moveTo>
                <a:cubicBezTo>
                  <a:pt x="1168210" y="1290609"/>
                  <a:pt x="1197144" y="1319543"/>
                  <a:pt x="1197144" y="1355235"/>
                </a:cubicBezTo>
                <a:cubicBezTo>
                  <a:pt x="1197144" y="1390927"/>
                  <a:pt x="1168210" y="1419861"/>
                  <a:pt x="1132518" y="1419861"/>
                </a:cubicBezTo>
                <a:cubicBezTo>
                  <a:pt x="1096826" y="1419861"/>
                  <a:pt x="1067892" y="1390927"/>
                  <a:pt x="1067892" y="1355235"/>
                </a:cubicBezTo>
                <a:cubicBezTo>
                  <a:pt x="1067892" y="1319543"/>
                  <a:pt x="1096826" y="1290609"/>
                  <a:pt x="1132518" y="1290609"/>
                </a:cubicBezTo>
                <a:close/>
                <a:moveTo>
                  <a:pt x="865545" y="1290609"/>
                </a:moveTo>
                <a:cubicBezTo>
                  <a:pt x="901237" y="1290609"/>
                  <a:pt x="930171" y="1319543"/>
                  <a:pt x="930171" y="1355235"/>
                </a:cubicBezTo>
                <a:cubicBezTo>
                  <a:pt x="930171" y="1390927"/>
                  <a:pt x="901237" y="1419861"/>
                  <a:pt x="865545" y="1419861"/>
                </a:cubicBezTo>
                <a:cubicBezTo>
                  <a:pt x="829853" y="1419861"/>
                  <a:pt x="800919" y="1390927"/>
                  <a:pt x="800919" y="1355235"/>
                </a:cubicBezTo>
                <a:cubicBezTo>
                  <a:pt x="800919" y="1319543"/>
                  <a:pt x="829853" y="1290609"/>
                  <a:pt x="865545" y="1290609"/>
                </a:cubicBezTo>
                <a:close/>
                <a:moveTo>
                  <a:pt x="598572" y="1290609"/>
                </a:moveTo>
                <a:cubicBezTo>
                  <a:pt x="634264" y="1290609"/>
                  <a:pt x="663198" y="1319543"/>
                  <a:pt x="663198" y="1355235"/>
                </a:cubicBezTo>
                <a:cubicBezTo>
                  <a:pt x="663198" y="1390927"/>
                  <a:pt x="634264" y="1419861"/>
                  <a:pt x="598572" y="1419861"/>
                </a:cubicBezTo>
                <a:cubicBezTo>
                  <a:pt x="562880" y="1419861"/>
                  <a:pt x="533946" y="1390927"/>
                  <a:pt x="533946" y="1355235"/>
                </a:cubicBezTo>
                <a:cubicBezTo>
                  <a:pt x="533946" y="1319543"/>
                  <a:pt x="562880" y="1290609"/>
                  <a:pt x="598572" y="1290609"/>
                </a:cubicBezTo>
                <a:close/>
                <a:moveTo>
                  <a:pt x="331599" y="1290609"/>
                </a:moveTo>
                <a:cubicBezTo>
                  <a:pt x="367291" y="1290609"/>
                  <a:pt x="396225" y="1319543"/>
                  <a:pt x="396225" y="1355235"/>
                </a:cubicBezTo>
                <a:cubicBezTo>
                  <a:pt x="396225" y="1390927"/>
                  <a:pt x="367291" y="1419861"/>
                  <a:pt x="331599" y="1419861"/>
                </a:cubicBezTo>
                <a:cubicBezTo>
                  <a:pt x="295907" y="1419861"/>
                  <a:pt x="266973" y="1390927"/>
                  <a:pt x="266973" y="1355235"/>
                </a:cubicBezTo>
                <a:cubicBezTo>
                  <a:pt x="266973" y="1319543"/>
                  <a:pt x="295907" y="1290609"/>
                  <a:pt x="331599" y="1290609"/>
                </a:cubicBezTo>
                <a:close/>
                <a:moveTo>
                  <a:pt x="64626" y="1290609"/>
                </a:moveTo>
                <a:cubicBezTo>
                  <a:pt x="100318" y="1290609"/>
                  <a:pt x="129252" y="1319543"/>
                  <a:pt x="129252" y="1355235"/>
                </a:cubicBezTo>
                <a:cubicBezTo>
                  <a:pt x="129252" y="1390927"/>
                  <a:pt x="100318" y="1419861"/>
                  <a:pt x="64626" y="1419861"/>
                </a:cubicBezTo>
                <a:cubicBezTo>
                  <a:pt x="28934" y="1419861"/>
                  <a:pt x="0" y="1390927"/>
                  <a:pt x="0" y="1355235"/>
                </a:cubicBezTo>
                <a:cubicBezTo>
                  <a:pt x="0" y="1319543"/>
                  <a:pt x="28934" y="1290609"/>
                  <a:pt x="64626" y="1290609"/>
                </a:cubicBezTo>
                <a:close/>
                <a:moveTo>
                  <a:pt x="3268302" y="1032487"/>
                </a:moveTo>
                <a:cubicBezTo>
                  <a:pt x="3303994" y="1032487"/>
                  <a:pt x="3332928" y="1061421"/>
                  <a:pt x="3332928" y="1097113"/>
                </a:cubicBezTo>
                <a:cubicBezTo>
                  <a:pt x="3332928" y="1132805"/>
                  <a:pt x="3303994" y="1161739"/>
                  <a:pt x="3268302" y="1161739"/>
                </a:cubicBezTo>
                <a:cubicBezTo>
                  <a:pt x="3232610" y="1161739"/>
                  <a:pt x="3203676" y="1132805"/>
                  <a:pt x="3203676" y="1097113"/>
                </a:cubicBezTo>
                <a:cubicBezTo>
                  <a:pt x="3203676" y="1061421"/>
                  <a:pt x="3232610" y="1032487"/>
                  <a:pt x="3268302" y="1032487"/>
                </a:cubicBezTo>
                <a:close/>
                <a:moveTo>
                  <a:pt x="3001329" y="1032487"/>
                </a:moveTo>
                <a:cubicBezTo>
                  <a:pt x="3037021" y="1032487"/>
                  <a:pt x="3065955" y="1061421"/>
                  <a:pt x="3065955" y="1097113"/>
                </a:cubicBezTo>
                <a:cubicBezTo>
                  <a:pt x="3065955" y="1132805"/>
                  <a:pt x="3037021" y="1161739"/>
                  <a:pt x="3001329" y="1161739"/>
                </a:cubicBezTo>
                <a:cubicBezTo>
                  <a:pt x="2965637" y="1161739"/>
                  <a:pt x="2936703" y="1132805"/>
                  <a:pt x="2936703" y="1097113"/>
                </a:cubicBezTo>
                <a:cubicBezTo>
                  <a:pt x="2936703" y="1061421"/>
                  <a:pt x="2965637" y="1032487"/>
                  <a:pt x="3001329" y="1032487"/>
                </a:cubicBezTo>
                <a:close/>
                <a:moveTo>
                  <a:pt x="2734356" y="1032487"/>
                </a:moveTo>
                <a:cubicBezTo>
                  <a:pt x="2770048" y="1032487"/>
                  <a:pt x="2798982" y="1061421"/>
                  <a:pt x="2798982" y="1097113"/>
                </a:cubicBezTo>
                <a:cubicBezTo>
                  <a:pt x="2798982" y="1132805"/>
                  <a:pt x="2770048" y="1161739"/>
                  <a:pt x="2734356" y="1161739"/>
                </a:cubicBezTo>
                <a:cubicBezTo>
                  <a:pt x="2698664" y="1161739"/>
                  <a:pt x="2669730" y="1132805"/>
                  <a:pt x="2669730" y="1097113"/>
                </a:cubicBezTo>
                <a:cubicBezTo>
                  <a:pt x="2669730" y="1061421"/>
                  <a:pt x="2698664" y="1032487"/>
                  <a:pt x="2734356" y="1032487"/>
                </a:cubicBezTo>
                <a:close/>
                <a:moveTo>
                  <a:pt x="2467383" y="1032487"/>
                </a:moveTo>
                <a:cubicBezTo>
                  <a:pt x="2503075" y="1032487"/>
                  <a:pt x="2532009" y="1061421"/>
                  <a:pt x="2532009" y="1097113"/>
                </a:cubicBezTo>
                <a:cubicBezTo>
                  <a:pt x="2532009" y="1132805"/>
                  <a:pt x="2503075" y="1161739"/>
                  <a:pt x="2467383" y="1161739"/>
                </a:cubicBezTo>
                <a:cubicBezTo>
                  <a:pt x="2431691" y="1161739"/>
                  <a:pt x="2402757" y="1132805"/>
                  <a:pt x="2402757" y="1097113"/>
                </a:cubicBezTo>
                <a:cubicBezTo>
                  <a:pt x="2402757" y="1061421"/>
                  <a:pt x="2431691" y="1032487"/>
                  <a:pt x="2467383" y="1032487"/>
                </a:cubicBezTo>
                <a:close/>
                <a:moveTo>
                  <a:pt x="2200410" y="1032487"/>
                </a:moveTo>
                <a:cubicBezTo>
                  <a:pt x="2236102" y="1032487"/>
                  <a:pt x="2265036" y="1061421"/>
                  <a:pt x="2265036" y="1097113"/>
                </a:cubicBezTo>
                <a:cubicBezTo>
                  <a:pt x="2265036" y="1132805"/>
                  <a:pt x="2236102" y="1161739"/>
                  <a:pt x="2200410" y="1161739"/>
                </a:cubicBezTo>
                <a:cubicBezTo>
                  <a:pt x="2164718" y="1161739"/>
                  <a:pt x="2135784" y="1132805"/>
                  <a:pt x="2135784" y="1097113"/>
                </a:cubicBezTo>
                <a:cubicBezTo>
                  <a:pt x="2135784" y="1061421"/>
                  <a:pt x="2164718" y="1032487"/>
                  <a:pt x="2200410" y="1032487"/>
                </a:cubicBezTo>
                <a:close/>
                <a:moveTo>
                  <a:pt x="1933437" y="1032487"/>
                </a:moveTo>
                <a:cubicBezTo>
                  <a:pt x="1969129" y="1032487"/>
                  <a:pt x="1998063" y="1061421"/>
                  <a:pt x="1998063" y="1097113"/>
                </a:cubicBezTo>
                <a:cubicBezTo>
                  <a:pt x="1998063" y="1132805"/>
                  <a:pt x="1969129" y="1161739"/>
                  <a:pt x="1933437" y="1161739"/>
                </a:cubicBezTo>
                <a:cubicBezTo>
                  <a:pt x="1897745" y="1161739"/>
                  <a:pt x="1868811" y="1132805"/>
                  <a:pt x="1868811" y="1097113"/>
                </a:cubicBezTo>
                <a:cubicBezTo>
                  <a:pt x="1868811" y="1061421"/>
                  <a:pt x="1897745" y="1032487"/>
                  <a:pt x="1933437" y="1032487"/>
                </a:cubicBezTo>
                <a:close/>
                <a:moveTo>
                  <a:pt x="1666464" y="1032487"/>
                </a:moveTo>
                <a:cubicBezTo>
                  <a:pt x="1702156" y="1032487"/>
                  <a:pt x="1731090" y="1061421"/>
                  <a:pt x="1731090" y="1097113"/>
                </a:cubicBezTo>
                <a:cubicBezTo>
                  <a:pt x="1731090" y="1132805"/>
                  <a:pt x="1702156" y="1161739"/>
                  <a:pt x="1666464" y="1161739"/>
                </a:cubicBezTo>
                <a:cubicBezTo>
                  <a:pt x="1630772" y="1161739"/>
                  <a:pt x="1601838" y="1132805"/>
                  <a:pt x="1601838" y="1097113"/>
                </a:cubicBezTo>
                <a:cubicBezTo>
                  <a:pt x="1601838" y="1061421"/>
                  <a:pt x="1630772" y="1032487"/>
                  <a:pt x="1666464" y="1032487"/>
                </a:cubicBezTo>
                <a:close/>
                <a:moveTo>
                  <a:pt x="1399491" y="1032487"/>
                </a:moveTo>
                <a:cubicBezTo>
                  <a:pt x="1435183" y="1032487"/>
                  <a:pt x="1464117" y="1061421"/>
                  <a:pt x="1464117" y="1097113"/>
                </a:cubicBezTo>
                <a:cubicBezTo>
                  <a:pt x="1464117" y="1132805"/>
                  <a:pt x="1435183" y="1161739"/>
                  <a:pt x="1399491" y="1161739"/>
                </a:cubicBezTo>
                <a:cubicBezTo>
                  <a:pt x="1363799" y="1161739"/>
                  <a:pt x="1334865" y="1132805"/>
                  <a:pt x="1334865" y="1097113"/>
                </a:cubicBezTo>
                <a:cubicBezTo>
                  <a:pt x="1334865" y="1061421"/>
                  <a:pt x="1363799" y="1032487"/>
                  <a:pt x="1399491" y="1032487"/>
                </a:cubicBezTo>
                <a:close/>
                <a:moveTo>
                  <a:pt x="1132518" y="1032487"/>
                </a:moveTo>
                <a:cubicBezTo>
                  <a:pt x="1168210" y="1032487"/>
                  <a:pt x="1197144" y="1061421"/>
                  <a:pt x="1197144" y="1097113"/>
                </a:cubicBezTo>
                <a:cubicBezTo>
                  <a:pt x="1197144" y="1132805"/>
                  <a:pt x="1168210" y="1161739"/>
                  <a:pt x="1132518" y="1161739"/>
                </a:cubicBezTo>
                <a:cubicBezTo>
                  <a:pt x="1096826" y="1161739"/>
                  <a:pt x="1067892" y="1132805"/>
                  <a:pt x="1067892" y="1097113"/>
                </a:cubicBezTo>
                <a:cubicBezTo>
                  <a:pt x="1067892" y="1061421"/>
                  <a:pt x="1096826" y="1032487"/>
                  <a:pt x="1132518" y="1032487"/>
                </a:cubicBezTo>
                <a:close/>
                <a:moveTo>
                  <a:pt x="865545" y="1032487"/>
                </a:moveTo>
                <a:cubicBezTo>
                  <a:pt x="901237" y="1032487"/>
                  <a:pt x="930171" y="1061421"/>
                  <a:pt x="930171" y="1097113"/>
                </a:cubicBezTo>
                <a:cubicBezTo>
                  <a:pt x="930171" y="1132805"/>
                  <a:pt x="901237" y="1161739"/>
                  <a:pt x="865545" y="1161739"/>
                </a:cubicBezTo>
                <a:cubicBezTo>
                  <a:pt x="829853" y="1161739"/>
                  <a:pt x="800919" y="1132805"/>
                  <a:pt x="800919" y="1097113"/>
                </a:cubicBezTo>
                <a:cubicBezTo>
                  <a:pt x="800919" y="1061421"/>
                  <a:pt x="829853" y="1032487"/>
                  <a:pt x="865545" y="1032487"/>
                </a:cubicBezTo>
                <a:close/>
                <a:moveTo>
                  <a:pt x="598572" y="1032487"/>
                </a:moveTo>
                <a:cubicBezTo>
                  <a:pt x="634264" y="1032487"/>
                  <a:pt x="663198" y="1061421"/>
                  <a:pt x="663198" y="1097113"/>
                </a:cubicBezTo>
                <a:cubicBezTo>
                  <a:pt x="663198" y="1132805"/>
                  <a:pt x="634264" y="1161739"/>
                  <a:pt x="598572" y="1161739"/>
                </a:cubicBezTo>
                <a:cubicBezTo>
                  <a:pt x="562880" y="1161739"/>
                  <a:pt x="533946" y="1132805"/>
                  <a:pt x="533946" y="1097113"/>
                </a:cubicBezTo>
                <a:cubicBezTo>
                  <a:pt x="533946" y="1061421"/>
                  <a:pt x="562880" y="1032487"/>
                  <a:pt x="598572" y="1032487"/>
                </a:cubicBezTo>
                <a:close/>
                <a:moveTo>
                  <a:pt x="331599" y="1032487"/>
                </a:moveTo>
                <a:cubicBezTo>
                  <a:pt x="367291" y="1032487"/>
                  <a:pt x="396225" y="1061421"/>
                  <a:pt x="396225" y="1097113"/>
                </a:cubicBezTo>
                <a:cubicBezTo>
                  <a:pt x="396225" y="1132805"/>
                  <a:pt x="367291" y="1161739"/>
                  <a:pt x="331599" y="1161739"/>
                </a:cubicBezTo>
                <a:cubicBezTo>
                  <a:pt x="295907" y="1161739"/>
                  <a:pt x="266973" y="1132805"/>
                  <a:pt x="266973" y="1097113"/>
                </a:cubicBezTo>
                <a:cubicBezTo>
                  <a:pt x="266973" y="1061421"/>
                  <a:pt x="295907" y="1032487"/>
                  <a:pt x="331599" y="1032487"/>
                </a:cubicBezTo>
                <a:close/>
                <a:moveTo>
                  <a:pt x="64626" y="1032487"/>
                </a:moveTo>
                <a:cubicBezTo>
                  <a:pt x="100318" y="1032487"/>
                  <a:pt x="129252" y="1061421"/>
                  <a:pt x="129252" y="1097113"/>
                </a:cubicBezTo>
                <a:cubicBezTo>
                  <a:pt x="129252" y="1132805"/>
                  <a:pt x="100318" y="1161739"/>
                  <a:pt x="64626" y="1161739"/>
                </a:cubicBezTo>
                <a:cubicBezTo>
                  <a:pt x="28934" y="1161739"/>
                  <a:pt x="0" y="1132805"/>
                  <a:pt x="0" y="1097113"/>
                </a:cubicBezTo>
                <a:cubicBezTo>
                  <a:pt x="0" y="1061421"/>
                  <a:pt x="28934" y="1032487"/>
                  <a:pt x="64626" y="1032487"/>
                </a:cubicBezTo>
                <a:close/>
                <a:moveTo>
                  <a:pt x="3268302" y="774366"/>
                </a:moveTo>
                <a:cubicBezTo>
                  <a:pt x="3303994" y="774366"/>
                  <a:pt x="3332928" y="803300"/>
                  <a:pt x="3332928" y="838992"/>
                </a:cubicBezTo>
                <a:cubicBezTo>
                  <a:pt x="3332928" y="874684"/>
                  <a:pt x="3303994" y="903618"/>
                  <a:pt x="3268302" y="903618"/>
                </a:cubicBezTo>
                <a:cubicBezTo>
                  <a:pt x="3232610" y="903618"/>
                  <a:pt x="3203676" y="874684"/>
                  <a:pt x="3203676" y="838992"/>
                </a:cubicBezTo>
                <a:cubicBezTo>
                  <a:pt x="3203676" y="803300"/>
                  <a:pt x="3232610" y="774366"/>
                  <a:pt x="3268302" y="774366"/>
                </a:cubicBezTo>
                <a:close/>
                <a:moveTo>
                  <a:pt x="3001329" y="774366"/>
                </a:moveTo>
                <a:cubicBezTo>
                  <a:pt x="3037021" y="774366"/>
                  <a:pt x="3065955" y="803300"/>
                  <a:pt x="3065955" y="838992"/>
                </a:cubicBezTo>
                <a:cubicBezTo>
                  <a:pt x="3065955" y="874684"/>
                  <a:pt x="3037021" y="903618"/>
                  <a:pt x="3001329" y="903618"/>
                </a:cubicBezTo>
                <a:cubicBezTo>
                  <a:pt x="2965637" y="903618"/>
                  <a:pt x="2936703" y="874684"/>
                  <a:pt x="2936703" y="838992"/>
                </a:cubicBezTo>
                <a:cubicBezTo>
                  <a:pt x="2936703" y="803300"/>
                  <a:pt x="2965637" y="774366"/>
                  <a:pt x="3001329" y="774366"/>
                </a:cubicBezTo>
                <a:close/>
                <a:moveTo>
                  <a:pt x="2734356" y="774366"/>
                </a:moveTo>
                <a:cubicBezTo>
                  <a:pt x="2770048" y="774366"/>
                  <a:pt x="2798982" y="803300"/>
                  <a:pt x="2798982" y="838992"/>
                </a:cubicBezTo>
                <a:cubicBezTo>
                  <a:pt x="2798982" y="874684"/>
                  <a:pt x="2770048" y="903618"/>
                  <a:pt x="2734356" y="903618"/>
                </a:cubicBezTo>
                <a:cubicBezTo>
                  <a:pt x="2698664" y="903618"/>
                  <a:pt x="2669730" y="874684"/>
                  <a:pt x="2669730" y="838992"/>
                </a:cubicBezTo>
                <a:cubicBezTo>
                  <a:pt x="2669730" y="803300"/>
                  <a:pt x="2698664" y="774366"/>
                  <a:pt x="2734356" y="774366"/>
                </a:cubicBezTo>
                <a:close/>
                <a:moveTo>
                  <a:pt x="2467383" y="774366"/>
                </a:moveTo>
                <a:cubicBezTo>
                  <a:pt x="2503075" y="774366"/>
                  <a:pt x="2532009" y="803300"/>
                  <a:pt x="2532009" y="838992"/>
                </a:cubicBezTo>
                <a:cubicBezTo>
                  <a:pt x="2532009" y="874684"/>
                  <a:pt x="2503075" y="903618"/>
                  <a:pt x="2467383" y="903618"/>
                </a:cubicBezTo>
                <a:cubicBezTo>
                  <a:pt x="2431691" y="903618"/>
                  <a:pt x="2402757" y="874684"/>
                  <a:pt x="2402757" y="838992"/>
                </a:cubicBezTo>
                <a:cubicBezTo>
                  <a:pt x="2402757" y="803300"/>
                  <a:pt x="2431691" y="774366"/>
                  <a:pt x="2467383" y="774366"/>
                </a:cubicBezTo>
                <a:close/>
                <a:moveTo>
                  <a:pt x="2200410" y="774366"/>
                </a:moveTo>
                <a:cubicBezTo>
                  <a:pt x="2236102" y="774366"/>
                  <a:pt x="2265036" y="803300"/>
                  <a:pt x="2265036" y="838992"/>
                </a:cubicBezTo>
                <a:cubicBezTo>
                  <a:pt x="2265036" y="874684"/>
                  <a:pt x="2236102" y="903618"/>
                  <a:pt x="2200410" y="903618"/>
                </a:cubicBezTo>
                <a:cubicBezTo>
                  <a:pt x="2164718" y="903618"/>
                  <a:pt x="2135784" y="874684"/>
                  <a:pt x="2135784" y="838992"/>
                </a:cubicBezTo>
                <a:cubicBezTo>
                  <a:pt x="2135784" y="803300"/>
                  <a:pt x="2164718" y="774366"/>
                  <a:pt x="2200410" y="774366"/>
                </a:cubicBezTo>
                <a:close/>
                <a:moveTo>
                  <a:pt x="1933437" y="774366"/>
                </a:moveTo>
                <a:cubicBezTo>
                  <a:pt x="1969129" y="774366"/>
                  <a:pt x="1998063" y="803300"/>
                  <a:pt x="1998063" y="838992"/>
                </a:cubicBezTo>
                <a:cubicBezTo>
                  <a:pt x="1998063" y="874684"/>
                  <a:pt x="1969129" y="903618"/>
                  <a:pt x="1933437" y="903618"/>
                </a:cubicBezTo>
                <a:cubicBezTo>
                  <a:pt x="1897745" y="903618"/>
                  <a:pt x="1868811" y="874684"/>
                  <a:pt x="1868811" y="838992"/>
                </a:cubicBezTo>
                <a:cubicBezTo>
                  <a:pt x="1868811" y="803300"/>
                  <a:pt x="1897745" y="774366"/>
                  <a:pt x="1933437" y="774366"/>
                </a:cubicBezTo>
                <a:close/>
                <a:moveTo>
                  <a:pt x="1666464" y="774366"/>
                </a:moveTo>
                <a:cubicBezTo>
                  <a:pt x="1702156" y="774366"/>
                  <a:pt x="1731090" y="803300"/>
                  <a:pt x="1731090" y="838992"/>
                </a:cubicBezTo>
                <a:cubicBezTo>
                  <a:pt x="1731090" y="874684"/>
                  <a:pt x="1702156" y="903618"/>
                  <a:pt x="1666464" y="903618"/>
                </a:cubicBezTo>
                <a:cubicBezTo>
                  <a:pt x="1630772" y="903618"/>
                  <a:pt x="1601838" y="874684"/>
                  <a:pt x="1601838" y="838992"/>
                </a:cubicBezTo>
                <a:cubicBezTo>
                  <a:pt x="1601838" y="803300"/>
                  <a:pt x="1630772" y="774366"/>
                  <a:pt x="1666464" y="774366"/>
                </a:cubicBezTo>
                <a:close/>
                <a:moveTo>
                  <a:pt x="1399491" y="774366"/>
                </a:moveTo>
                <a:cubicBezTo>
                  <a:pt x="1435183" y="774366"/>
                  <a:pt x="1464117" y="803300"/>
                  <a:pt x="1464117" y="838992"/>
                </a:cubicBezTo>
                <a:cubicBezTo>
                  <a:pt x="1464117" y="874684"/>
                  <a:pt x="1435183" y="903618"/>
                  <a:pt x="1399491" y="903618"/>
                </a:cubicBezTo>
                <a:cubicBezTo>
                  <a:pt x="1363799" y="903618"/>
                  <a:pt x="1334865" y="874684"/>
                  <a:pt x="1334865" y="838992"/>
                </a:cubicBezTo>
                <a:cubicBezTo>
                  <a:pt x="1334865" y="803300"/>
                  <a:pt x="1363799" y="774366"/>
                  <a:pt x="1399491" y="774366"/>
                </a:cubicBezTo>
                <a:close/>
                <a:moveTo>
                  <a:pt x="1132518" y="774366"/>
                </a:moveTo>
                <a:cubicBezTo>
                  <a:pt x="1168210" y="774366"/>
                  <a:pt x="1197144" y="803300"/>
                  <a:pt x="1197144" y="838992"/>
                </a:cubicBezTo>
                <a:cubicBezTo>
                  <a:pt x="1197144" y="874684"/>
                  <a:pt x="1168210" y="903618"/>
                  <a:pt x="1132518" y="903618"/>
                </a:cubicBezTo>
                <a:cubicBezTo>
                  <a:pt x="1096826" y="903618"/>
                  <a:pt x="1067892" y="874684"/>
                  <a:pt x="1067892" y="838992"/>
                </a:cubicBezTo>
                <a:cubicBezTo>
                  <a:pt x="1067892" y="803300"/>
                  <a:pt x="1096826" y="774366"/>
                  <a:pt x="1132518" y="774366"/>
                </a:cubicBezTo>
                <a:close/>
                <a:moveTo>
                  <a:pt x="865545" y="774366"/>
                </a:moveTo>
                <a:cubicBezTo>
                  <a:pt x="901237" y="774366"/>
                  <a:pt x="930171" y="803300"/>
                  <a:pt x="930171" y="838992"/>
                </a:cubicBezTo>
                <a:cubicBezTo>
                  <a:pt x="930171" y="874684"/>
                  <a:pt x="901237" y="903618"/>
                  <a:pt x="865545" y="903618"/>
                </a:cubicBezTo>
                <a:cubicBezTo>
                  <a:pt x="829853" y="903618"/>
                  <a:pt x="800919" y="874684"/>
                  <a:pt x="800919" y="838992"/>
                </a:cubicBezTo>
                <a:cubicBezTo>
                  <a:pt x="800919" y="803300"/>
                  <a:pt x="829853" y="774366"/>
                  <a:pt x="865545" y="774366"/>
                </a:cubicBezTo>
                <a:close/>
                <a:moveTo>
                  <a:pt x="598572" y="774366"/>
                </a:moveTo>
                <a:cubicBezTo>
                  <a:pt x="634264" y="774366"/>
                  <a:pt x="663198" y="803300"/>
                  <a:pt x="663198" y="838992"/>
                </a:cubicBezTo>
                <a:cubicBezTo>
                  <a:pt x="663198" y="874684"/>
                  <a:pt x="634264" y="903618"/>
                  <a:pt x="598572" y="903618"/>
                </a:cubicBezTo>
                <a:cubicBezTo>
                  <a:pt x="562880" y="903618"/>
                  <a:pt x="533946" y="874684"/>
                  <a:pt x="533946" y="838992"/>
                </a:cubicBezTo>
                <a:cubicBezTo>
                  <a:pt x="533946" y="803300"/>
                  <a:pt x="562880" y="774366"/>
                  <a:pt x="598572" y="774366"/>
                </a:cubicBezTo>
                <a:close/>
                <a:moveTo>
                  <a:pt x="331599" y="774366"/>
                </a:moveTo>
                <a:cubicBezTo>
                  <a:pt x="367291" y="774366"/>
                  <a:pt x="396225" y="803300"/>
                  <a:pt x="396225" y="838992"/>
                </a:cubicBezTo>
                <a:cubicBezTo>
                  <a:pt x="396225" y="874684"/>
                  <a:pt x="367291" y="903618"/>
                  <a:pt x="331599" y="903618"/>
                </a:cubicBezTo>
                <a:cubicBezTo>
                  <a:pt x="295907" y="903618"/>
                  <a:pt x="266973" y="874684"/>
                  <a:pt x="266973" y="838992"/>
                </a:cubicBezTo>
                <a:cubicBezTo>
                  <a:pt x="266973" y="803300"/>
                  <a:pt x="295907" y="774366"/>
                  <a:pt x="331599" y="774366"/>
                </a:cubicBezTo>
                <a:close/>
                <a:moveTo>
                  <a:pt x="64626" y="774366"/>
                </a:moveTo>
                <a:cubicBezTo>
                  <a:pt x="100318" y="774366"/>
                  <a:pt x="129252" y="803300"/>
                  <a:pt x="129252" y="838992"/>
                </a:cubicBezTo>
                <a:cubicBezTo>
                  <a:pt x="129252" y="874684"/>
                  <a:pt x="100318" y="903618"/>
                  <a:pt x="64626" y="903618"/>
                </a:cubicBezTo>
                <a:cubicBezTo>
                  <a:pt x="28934" y="903618"/>
                  <a:pt x="0" y="874684"/>
                  <a:pt x="0" y="838992"/>
                </a:cubicBezTo>
                <a:cubicBezTo>
                  <a:pt x="0" y="803300"/>
                  <a:pt x="28934" y="774366"/>
                  <a:pt x="64626" y="774366"/>
                </a:cubicBezTo>
                <a:close/>
                <a:moveTo>
                  <a:pt x="3268302" y="516244"/>
                </a:moveTo>
                <a:cubicBezTo>
                  <a:pt x="3303994" y="516244"/>
                  <a:pt x="3332928" y="545178"/>
                  <a:pt x="3332928" y="580870"/>
                </a:cubicBezTo>
                <a:cubicBezTo>
                  <a:pt x="3332928" y="616562"/>
                  <a:pt x="3303994" y="645496"/>
                  <a:pt x="3268302" y="645496"/>
                </a:cubicBezTo>
                <a:cubicBezTo>
                  <a:pt x="3232610" y="645496"/>
                  <a:pt x="3203676" y="616562"/>
                  <a:pt x="3203676" y="580870"/>
                </a:cubicBezTo>
                <a:cubicBezTo>
                  <a:pt x="3203676" y="545178"/>
                  <a:pt x="3232610" y="516244"/>
                  <a:pt x="3268302" y="516244"/>
                </a:cubicBezTo>
                <a:close/>
                <a:moveTo>
                  <a:pt x="3001329" y="516244"/>
                </a:moveTo>
                <a:cubicBezTo>
                  <a:pt x="3037021" y="516244"/>
                  <a:pt x="3065955" y="545178"/>
                  <a:pt x="3065955" y="580870"/>
                </a:cubicBezTo>
                <a:cubicBezTo>
                  <a:pt x="3065955" y="616562"/>
                  <a:pt x="3037021" y="645496"/>
                  <a:pt x="3001329" y="645496"/>
                </a:cubicBezTo>
                <a:cubicBezTo>
                  <a:pt x="2965637" y="645496"/>
                  <a:pt x="2936703" y="616562"/>
                  <a:pt x="2936703" y="580870"/>
                </a:cubicBezTo>
                <a:cubicBezTo>
                  <a:pt x="2936703" y="545178"/>
                  <a:pt x="2965637" y="516244"/>
                  <a:pt x="3001329" y="516244"/>
                </a:cubicBezTo>
                <a:close/>
                <a:moveTo>
                  <a:pt x="2734356" y="516244"/>
                </a:moveTo>
                <a:cubicBezTo>
                  <a:pt x="2770048" y="516244"/>
                  <a:pt x="2798982" y="545178"/>
                  <a:pt x="2798982" y="580870"/>
                </a:cubicBezTo>
                <a:cubicBezTo>
                  <a:pt x="2798982" y="616562"/>
                  <a:pt x="2770048" y="645496"/>
                  <a:pt x="2734356" y="645496"/>
                </a:cubicBezTo>
                <a:cubicBezTo>
                  <a:pt x="2698664" y="645496"/>
                  <a:pt x="2669730" y="616562"/>
                  <a:pt x="2669730" y="580870"/>
                </a:cubicBezTo>
                <a:cubicBezTo>
                  <a:pt x="2669730" y="545178"/>
                  <a:pt x="2698664" y="516244"/>
                  <a:pt x="2734356" y="516244"/>
                </a:cubicBezTo>
                <a:close/>
                <a:moveTo>
                  <a:pt x="2467383" y="516244"/>
                </a:moveTo>
                <a:cubicBezTo>
                  <a:pt x="2503075" y="516244"/>
                  <a:pt x="2532009" y="545178"/>
                  <a:pt x="2532009" y="580870"/>
                </a:cubicBezTo>
                <a:cubicBezTo>
                  <a:pt x="2532009" y="616562"/>
                  <a:pt x="2503075" y="645496"/>
                  <a:pt x="2467383" y="645496"/>
                </a:cubicBezTo>
                <a:cubicBezTo>
                  <a:pt x="2431691" y="645496"/>
                  <a:pt x="2402757" y="616562"/>
                  <a:pt x="2402757" y="580870"/>
                </a:cubicBezTo>
                <a:cubicBezTo>
                  <a:pt x="2402757" y="545178"/>
                  <a:pt x="2431691" y="516244"/>
                  <a:pt x="2467383" y="516244"/>
                </a:cubicBezTo>
                <a:close/>
                <a:moveTo>
                  <a:pt x="2200410" y="516244"/>
                </a:moveTo>
                <a:cubicBezTo>
                  <a:pt x="2236102" y="516244"/>
                  <a:pt x="2265036" y="545178"/>
                  <a:pt x="2265036" y="580870"/>
                </a:cubicBezTo>
                <a:cubicBezTo>
                  <a:pt x="2265036" y="616562"/>
                  <a:pt x="2236102" y="645496"/>
                  <a:pt x="2200410" y="645496"/>
                </a:cubicBezTo>
                <a:cubicBezTo>
                  <a:pt x="2164718" y="645496"/>
                  <a:pt x="2135784" y="616562"/>
                  <a:pt x="2135784" y="580870"/>
                </a:cubicBezTo>
                <a:cubicBezTo>
                  <a:pt x="2135784" y="545178"/>
                  <a:pt x="2164718" y="516244"/>
                  <a:pt x="2200410" y="516244"/>
                </a:cubicBezTo>
                <a:close/>
                <a:moveTo>
                  <a:pt x="1933437" y="516244"/>
                </a:moveTo>
                <a:cubicBezTo>
                  <a:pt x="1969129" y="516244"/>
                  <a:pt x="1998063" y="545178"/>
                  <a:pt x="1998063" y="580870"/>
                </a:cubicBezTo>
                <a:cubicBezTo>
                  <a:pt x="1998063" y="616562"/>
                  <a:pt x="1969129" y="645496"/>
                  <a:pt x="1933437" y="645496"/>
                </a:cubicBezTo>
                <a:cubicBezTo>
                  <a:pt x="1897745" y="645496"/>
                  <a:pt x="1868811" y="616562"/>
                  <a:pt x="1868811" y="580870"/>
                </a:cubicBezTo>
                <a:cubicBezTo>
                  <a:pt x="1868811" y="545178"/>
                  <a:pt x="1897745" y="516244"/>
                  <a:pt x="1933437" y="516244"/>
                </a:cubicBezTo>
                <a:close/>
                <a:moveTo>
                  <a:pt x="1666464" y="516244"/>
                </a:moveTo>
                <a:cubicBezTo>
                  <a:pt x="1702156" y="516244"/>
                  <a:pt x="1731090" y="545178"/>
                  <a:pt x="1731090" y="580870"/>
                </a:cubicBezTo>
                <a:cubicBezTo>
                  <a:pt x="1731090" y="616562"/>
                  <a:pt x="1702156" y="645496"/>
                  <a:pt x="1666464" y="645496"/>
                </a:cubicBezTo>
                <a:cubicBezTo>
                  <a:pt x="1630772" y="645496"/>
                  <a:pt x="1601838" y="616562"/>
                  <a:pt x="1601838" y="580870"/>
                </a:cubicBezTo>
                <a:cubicBezTo>
                  <a:pt x="1601838" y="545178"/>
                  <a:pt x="1630772" y="516244"/>
                  <a:pt x="1666464" y="516244"/>
                </a:cubicBezTo>
                <a:close/>
                <a:moveTo>
                  <a:pt x="1399491" y="516244"/>
                </a:moveTo>
                <a:cubicBezTo>
                  <a:pt x="1435183" y="516244"/>
                  <a:pt x="1464117" y="545178"/>
                  <a:pt x="1464117" y="580870"/>
                </a:cubicBezTo>
                <a:cubicBezTo>
                  <a:pt x="1464117" y="616562"/>
                  <a:pt x="1435183" y="645496"/>
                  <a:pt x="1399491" y="645496"/>
                </a:cubicBezTo>
                <a:cubicBezTo>
                  <a:pt x="1363799" y="645496"/>
                  <a:pt x="1334865" y="616562"/>
                  <a:pt x="1334865" y="580870"/>
                </a:cubicBezTo>
                <a:cubicBezTo>
                  <a:pt x="1334865" y="545178"/>
                  <a:pt x="1363799" y="516244"/>
                  <a:pt x="1399491" y="516244"/>
                </a:cubicBezTo>
                <a:close/>
                <a:moveTo>
                  <a:pt x="1132518" y="516244"/>
                </a:moveTo>
                <a:cubicBezTo>
                  <a:pt x="1168210" y="516244"/>
                  <a:pt x="1197144" y="545178"/>
                  <a:pt x="1197144" y="580870"/>
                </a:cubicBezTo>
                <a:cubicBezTo>
                  <a:pt x="1197144" y="616562"/>
                  <a:pt x="1168210" y="645496"/>
                  <a:pt x="1132518" y="645496"/>
                </a:cubicBezTo>
                <a:cubicBezTo>
                  <a:pt x="1096826" y="645496"/>
                  <a:pt x="1067892" y="616562"/>
                  <a:pt x="1067892" y="580870"/>
                </a:cubicBezTo>
                <a:cubicBezTo>
                  <a:pt x="1067892" y="545178"/>
                  <a:pt x="1096826" y="516244"/>
                  <a:pt x="1132518" y="516244"/>
                </a:cubicBezTo>
                <a:close/>
                <a:moveTo>
                  <a:pt x="865545" y="516244"/>
                </a:moveTo>
                <a:cubicBezTo>
                  <a:pt x="901237" y="516244"/>
                  <a:pt x="930171" y="545178"/>
                  <a:pt x="930171" y="580870"/>
                </a:cubicBezTo>
                <a:cubicBezTo>
                  <a:pt x="930171" y="616562"/>
                  <a:pt x="901237" y="645496"/>
                  <a:pt x="865545" y="645496"/>
                </a:cubicBezTo>
                <a:cubicBezTo>
                  <a:pt x="829853" y="645496"/>
                  <a:pt x="800919" y="616562"/>
                  <a:pt x="800919" y="580870"/>
                </a:cubicBezTo>
                <a:cubicBezTo>
                  <a:pt x="800919" y="545178"/>
                  <a:pt x="829853" y="516244"/>
                  <a:pt x="865545" y="516244"/>
                </a:cubicBezTo>
                <a:close/>
                <a:moveTo>
                  <a:pt x="598572" y="516244"/>
                </a:moveTo>
                <a:cubicBezTo>
                  <a:pt x="634264" y="516244"/>
                  <a:pt x="663198" y="545178"/>
                  <a:pt x="663198" y="580870"/>
                </a:cubicBezTo>
                <a:cubicBezTo>
                  <a:pt x="663198" y="616562"/>
                  <a:pt x="634264" y="645496"/>
                  <a:pt x="598572" y="645496"/>
                </a:cubicBezTo>
                <a:cubicBezTo>
                  <a:pt x="562880" y="645496"/>
                  <a:pt x="533946" y="616562"/>
                  <a:pt x="533946" y="580870"/>
                </a:cubicBezTo>
                <a:cubicBezTo>
                  <a:pt x="533946" y="545178"/>
                  <a:pt x="562880" y="516244"/>
                  <a:pt x="598572" y="516244"/>
                </a:cubicBezTo>
                <a:close/>
                <a:moveTo>
                  <a:pt x="331599" y="516244"/>
                </a:moveTo>
                <a:cubicBezTo>
                  <a:pt x="367291" y="516244"/>
                  <a:pt x="396225" y="545178"/>
                  <a:pt x="396225" y="580870"/>
                </a:cubicBezTo>
                <a:cubicBezTo>
                  <a:pt x="396225" y="616562"/>
                  <a:pt x="367291" y="645496"/>
                  <a:pt x="331599" y="645496"/>
                </a:cubicBezTo>
                <a:cubicBezTo>
                  <a:pt x="295907" y="645496"/>
                  <a:pt x="266973" y="616562"/>
                  <a:pt x="266973" y="580870"/>
                </a:cubicBezTo>
                <a:cubicBezTo>
                  <a:pt x="266973" y="545178"/>
                  <a:pt x="295907" y="516244"/>
                  <a:pt x="331599" y="516244"/>
                </a:cubicBezTo>
                <a:close/>
                <a:moveTo>
                  <a:pt x="64626" y="516244"/>
                </a:moveTo>
                <a:cubicBezTo>
                  <a:pt x="100318" y="516244"/>
                  <a:pt x="129252" y="545178"/>
                  <a:pt x="129252" y="580870"/>
                </a:cubicBezTo>
                <a:cubicBezTo>
                  <a:pt x="129252" y="616562"/>
                  <a:pt x="100318" y="645496"/>
                  <a:pt x="64626" y="645496"/>
                </a:cubicBezTo>
                <a:cubicBezTo>
                  <a:pt x="28934" y="645496"/>
                  <a:pt x="0" y="616562"/>
                  <a:pt x="0" y="580870"/>
                </a:cubicBezTo>
                <a:cubicBezTo>
                  <a:pt x="0" y="545178"/>
                  <a:pt x="28934" y="516244"/>
                  <a:pt x="64626" y="516244"/>
                </a:cubicBezTo>
                <a:close/>
                <a:moveTo>
                  <a:pt x="3268302" y="258122"/>
                </a:moveTo>
                <a:cubicBezTo>
                  <a:pt x="3303994" y="258122"/>
                  <a:pt x="3332928" y="287056"/>
                  <a:pt x="3332928" y="322748"/>
                </a:cubicBezTo>
                <a:cubicBezTo>
                  <a:pt x="3332928" y="358440"/>
                  <a:pt x="3303994" y="387374"/>
                  <a:pt x="3268302" y="387374"/>
                </a:cubicBezTo>
                <a:cubicBezTo>
                  <a:pt x="3232610" y="387374"/>
                  <a:pt x="3203676" y="358440"/>
                  <a:pt x="3203676" y="322748"/>
                </a:cubicBezTo>
                <a:cubicBezTo>
                  <a:pt x="3203676" y="287056"/>
                  <a:pt x="3232610" y="258122"/>
                  <a:pt x="3268302" y="258122"/>
                </a:cubicBezTo>
                <a:close/>
                <a:moveTo>
                  <a:pt x="3001329" y="258122"/>
                </a:moveTo>
                <a:cubicBezTo>
                  <a:pt x="3037021" y="258122"/>
                  <a:pt x="3065955" y="287056"/>
                  <a:pt x="3065955" y="322748"/>
                </a:cubicBezTo>
                <a:cubicBezTo>
                  <a:pt x="3065955" y="358440"/>
                  <a:pt x="3037021" y="387374"/>
                  <a:pt x="3001329" y="387374"/>
                </a:cubicBezTo>
                <a:cubicBezTo>
                  <a:pt x="2965637" y="387374"/>
                  <a:pt x="2936703" y="358440"/>
                  <a:pt x="2936703" y="322748"/>
                </a:cubicBezTo>
                <a:cubicBezTo>
                  <a:pt x="2936703" y="287056"/>
                  <a:pt x="2965637" y="258122"/>
                  <a:pt x="3001329" y="258122"/>
                </a:cubicBezTo>
                <a:close/>
                <a:moveTo>
                  <a:pt x="2734356" y="258122"/>
                </a:moveTo>
                <a:cubicBezTo>
                  <a:pt x="2770048" y="258122"/>
                  <a:pt x="2798982" y="287056"/>
                  <a:pt x="2798982" y="322748"/>
                </a:cubicBezTo>
                <a:cubicBezTo>
                  <a:pt x="2798982" y="358440"/>
                  <a:pt x="2770048" y="387374"/>
                  <a:pt x="2734356" y="387374"/>
                </a:cubicBezTo>
                <a:cubicBezTo>
                  <a:pt x="2698664" y="387374"/>
                  <a:pt x="2669730" y="358440"/>
                  <a:pt x="2669730" y="322748"/>
                </a:cubicBezTo>
                <a:cubicBezTo>
                  <a:pt x="2669730" y="287056"/>
                  <a:pt x="2698664" y="258122"/>
                  <a:pt x="2734356" y="258122"/>
                </a:cubicBezTo>
                <a:close/>
                <a:moveTo>
                  <a:pt x="2467383" y="258122"/>
                </a:moveTo>
                <a:cubicBezTo>
                  <a:pt x="2503075" y="258122"/>
                  <a:pt x="2532009" y="287056"/>
                  <a:pt x="2532009" y="322748"/>
                </a:cubicBezTo>
                <a:cubicBezTo>
                  <a:pt x="2532009" y="358440"/>
                  <a:pt x="2503075" y="387374"/>
                  <a:pt x="2467383" y="387374"/>
                </a:cubicBezTo>
                <a:cubicBezTo>
                  <a:pt x="2431691" y="387374"/>
                  <a:pt x="2402757" y="358440"/>
                  <a:pt x="2402757" y="322748"/>
                </a:cubicBezTo>
                <a:cubicBezTo>
                  <a:pt x="2402757" y="287056"/>
                  <a:pt x="2431691" y="258122"/>
                  <a:pt x="2467383" y="258122"/>
                </a:cubicBezTo>
                <a:close/>
                <a:moveTo>
                  <a:pt x="2200410" y="258122"/>
                </a:moveTo>
                <a:cubicBezTo>
                  <a:pt x="2236102" y="258122"/>
                  <a:pt x="2265036" y="287056"/>
                  <a:pt x="2265036" y="322748"/>
                </a:cubicBezTo>
                <a:cubicBezTo>
                  <a:pt x="2265036" y="358440"/>
                  <a:pt x="2236102" y="387374"/>
                  <a:pt x="2200410" y="387374"/>
                </a:cubicBezTo>
                <a:cubicBezTo>
                  <a:pt x="2164718" y="387374"/>
                  <a:pt x="2135784" y="358440"/>
                  <a:pt x="2135784" y="322748"/>
                </a:cubicBezTo>
                <a:cubicBezTo>
                  <a:pt x="2135784" y="287056"/>
                  <a:pt x="2164718" y="258122"/>
                  <a:pt x="2200410" y="258122"/>
                </a:cubicBezTo>
                <a:close/>
                <a:moveTo>
                  <a:pt x="1933437" y="258122"/>
                </a:moveTo>
                <a:cubicBezTo>
                  <a:pt x="1969129" y="258122"/>
                  <a:pt x="1998063" y="287056"/>
                  <a:pt x="1998063" y="322748"/>
                </a:cubicBezTo>
                <a:cubicBezTo>
                  <a:pt x="1998063" y="358440"/>
                  <a:pt x="1969129" y="387374"/>
                  <a:pt x="1933437" y="387374"/>
                </a:cubicBezTo>
                <a:cubicBezTo>
                  <a:pt x="1897745" y="387374"/>
                  <a:pt x="1868811" y="358440"/>
                  <a:pt x="1868811" y="322748"/>
                </a:cubicBezTo>
                <a:cubicBezTo>
                  <a:pt x="1868811" y="287056"/>
                  <a:pt x="1897745" y="258122"/>
                  <a:pt x="1933437" y="258122"/>
                </a:cubicBezTo>
                <a:close/>
                <a:moveTo>
                  <a:pt x="1666464" y="258122"/>
                </a:moveTo>
                <a:cubicBezTo>
                  <a:pt x="1702156" y="258122"/>
                  <a:pt x="1731090" y="287056"/>
                  <a:pt x="1731090" y="322748"/>
                </a:cubicBezTo>
                <a:cubicBezTo>
                  <a:pt x="1731090" y="358440"/>
                  <a:pt x="1702156" y="387374"/>
                  <a:pt x="1666464" y="387374"/>
                </a:cubicBezTo>
                <a:cubicBezTo>
                  <a:pt x="1630772" y="387374"/>
                  <a:pt x="1601838" y="358440"/>
                  <a:pt x="1601838" y="322748"/>
                </a:cubicBezTo>
                <a:cubicBezTo>
                  <a:pt x="1601838" y="287056"/>
                  <a:pt x="1630772" y="258122"/>
                  <a:pt x="1666464" y="258122"/>
                </a:cubicBezTo>
                <a:close/>
                <a:moveTo>
                  <a:pt x="1399491" y="258122"/>
                </a:moveTo>
                <a:cubicBezTo>
                  <a:pt x="1435183" y="258122"/>
                  <a:pt x="1464117" y="287056"/>
                  <a:pt x="1464117" y="322748"/>
                </a:cubicBezTo>
                <a:cubicBezTo>
                  <a:pt x="1464117" y="358440"/>
                  <a:pt x="1435183" y="387374"/>
                  <a:pt x="1399491" y="387374"/>
                </a:cubicBezTo>
                <a:cubicBezTo>
                  <a:pt x="1363799" y="387374"/>
                  <a:pt x="1334865" y="358440"/>
                  <a:pt x="1334865" y="322748"/>
                </a:cubicBezTo>
                <a:cubicBezTo>
                  <a:pt x="1334865" y="287056"/>
                  <a:pt x="1363799" y="258122"/>
                  <a:pt x="1399491" y="258122"/>
                </a:cubicBezTo>
                <a:close/>
                <a:moveTo>
                  <a:pt x="1132518" y="258122"/>
                </a:moveTo>
                <a:cubicBezTo>
                  <a:pt x="1168210" y="258122"/>
                  <a:pt x="1197144" y="287056"/>
                  <a:pt x="1197144" y="322748"/>
                </a:cubicBezTo>
                <a:cubicBezTo>
                  <a:pt x="1197144" y="358440"/>
                  <a:pt x="1168210" y="387374"/>
                  <a:pt x="1132518" y="387374"/>
                </a:cubicBezTo>
                <a:cubicBezTo>
                  <a:pt x="1096826" y="387374"/>
                  <a:pt x="1067892" y="358440"/>
                  <a:pt x="1067892" y="322748"/>
                </a:cubicBezTo>
                <a:cubicBezTo>
                  <a:pt x="1067892" y="287056"/>
                  <a:pt x="1096826" y="258122"/>
                  <a:pt x="1132518" y="258122"/>
                </a:cubicBezTo>
                <a:close/>
                <a:moveTo>
                  <a:pt x="865545" y="258122"/>
                </a:moveTo>
                <a:cubicBezTo>
                  <a:pt x="901237" y="258122"/>
                  <a:pt x="930171" y="287056"/>
                  <a:pt x="930171" y="322748"/>
                </a:cubicBezTo>
                <a:cubicBezTo>
                  <a:pt x="930171" y="358440"/>
                  <a:pt x="901237" y="387374"/>
                  <a:pt x="865545" y="387374"/>
                </a:cubicBezTo>
                <a:cubicBezTo>
                  <a:pt x="829853" y="387374"/>
                  <a:pt x="800919" y="358440"/>
                  <a:pt x="800919" y="322748"/>
                </a:cubicBezTo>
                <a:cubicBezTo>
                  <a:pt x="800919" y="287056"/>
                  <a:pt x="829853" y="258122"/>
                  <a:pt x="865545" y="258122"/>
                </a:cubicBezTo>
                <a:close/>
                <a:moveTo>
                  <a:pt x="598572" y="258122"/>
                </a:moveTo>
                <a:cubicBezTo>
                  <a:pt x="634264" y="258122"/>
                  <a:pt x="663198" y="287056"/>
                  <a:pt x="663198" y="322748"/>
                </a:cubicBezTo>
                <a:cubicBezTo>
                  <a:pt x="663198" y="358440"/>
                  <a:pt x="634264" y="387374"/>
                  <a:pt x="598572" y="387374"/>
                </a:cubicBezTo>
                <a:cubicBezTo>
                  <a:pt x="562880" y="387374"/>
                  <a:pt x="533946" y="358440"/>
                  <a:pt x="533946" y="322748"/>
                </a:cubicBezTo>
                <a:cubicBezTo>
                  <a:pt x="533946" y="287056"/>
                  <a:pt x="562880" y="258122"/>
                  <a:pt x="598572" y="258122"/>
                </a:cubicBezTo>
                <a:close/>
                <a:moveTo>
                  <a:pt x="331599" y="258122"/>
                </a:moveTo>
                <a:cubicBezTo>
                  <a:pt x="367291" y="258122"/>
                  <a:pt x="396225" y="287056"/>
                  <a:pt x="396225" y="322748"/>
                </a:cubicBezTo>
                <a:cubicBezTo>
                  <a:pt x="396225" y="358440"/>
                  <a:pt x="367291" y="387374"/>
                  <a:pt x="331599" y="387374"/>
                </a:cubicBezTo>
                <a:cubicBezTo>
                  <a:pt x="295907" y="387374"/>
                  <a:pt x="266973" y="358440"/>
                  <a:pt x="266973" y="322748"/>
                </a:cubicBezTo>
                <a:cubicBezTo>
                  <a:pt x="266973" y="287056"/>
                  <a:pt x="295907" y="258122"/>
                  <a:pt x="331599" y="258122"/>
                </a:cubicBezTo>
                <a:close/>
                <a:moveTo>
                  <a:pt x="64626" y="258122"/>
                </a:moveTo>
                <a:cubicBezTo>
                  <a:pt x="100318" y="258122"/>
                  <a:pt x="129252" y="287056"/>
                  <a:pt x="129252" y="322748"/>
                </a:cubicBezTo>
                <a:cubicBezTo>
                  <a:pt x="129252" y="358440"/>
                  <a:pt x="100318" y="387374"/>
                  <a:pt x="64626" y="387374"/>
                </a:cubicBezTo>
                <a:cubicBezTo>
                  <a:pt x="28934" y="387374"/>
                  <a:pt x="0" y="358440"/>
                  <a:pt x="0" y="322748"/>
                </a:cubicBezTo>
                <a:cubicBezTo>
                  <a:pt x="0" y="287056"/>
                  <a:pt x="28934" y="258122"/>
                  <a:pt x="64626" y="258122"/>
                </a:cubicBezTo>
                <a:close/>
                <a:moveTo>
                  <a:pt x="3268302" y="0"/>
                </a:moveTo>
                <a:cubicBezTo>
                  <a:pt x="3303994" y="0"/>
                  <a:pt x="3332928" y="28934"/>
                  <a:pt x="3332928" y="64626"/>
                </a:cubicBezTo>
                <a:cubicBezTo>
                  <a:pt x="3332928" y="100318"/>
                  <a:pt x="3303994" y="129252"/>
                  <a:pt x="3268302" y="129252"/>
                </a:cubicBezTo>
                <a:cubicBezTo>
                  <a:pt x="3232610" y="129252"/>
                  <a:pt x="3203676" y="100318"/>
                  <a:pt x="3203676" y="64626"/>
                </a:cubicBezTo>
                <a:cubicBezTo>
                  <a:pt x="3203676" y="28934"/>
                  <a:pt x="3232610" y="0"/>
                  <a:pt x="3268302" y="0"/>
                </a:cubicBezTo>
                <a:close/>
                <a:moveTo>
                  <a:pt x="3001329" y="0"/>
                </a:moveTo>
                <a:cubicBezTo>
                  <a:pt x="3037021" y="0"/>
                  <a:pt x="3065955" y="28934"/>
                  <a:pt x="3065955" y="64626"/>
                </a:cubicBezTo>
                <a:cubicBezTo>
                  <a:pt x="3065955" y="100318"/>
                  <a:pt x="3037021" y="129252"/>
                  <a:pt x="3001329" y="129252"/>
                </a:cubicBezTo>
                <a:cubicBezTo>
                  <a:pt x="2965637" y="129252"/>
                  <a:pt x="2936703" y="100318"/>
                  <a:pt x="2936703" y="64626"/>
                </a:cubicBezTo>
                <a:cubicBezTo>
                  <a:pt x="2936703" y="28934"/>
                  <a:pt x="2965637" y="0"/>
                  <a:pt x="3001329" y="0"/>
                </a:cubicBezTo>
                <a:close/>
                <a:moveTo>
                  <a:pt x="2734356" y="0"/>
                </a:moveTo>
                <a:cubicBezTo>
                  <a:pt x="2770048" y="0"/>
                  <a:pt x="2798982" y="28934"/>
                  <a:pt x="2798982" y="64626"/>
                </a:cubicBezTo>
                <a:cubicBezTo>
                  <a:pt x="2798982" y="100318"/>
                  <a:pt x="2770048" y="129252"/>
                  <a:pt x="2734356" y="129252"/>
                </a:cubicBezTo>
                <a:cubicBezTo>
                  <a:pt x="2698664" y="129252"/>
                  <a:pt x="2669730" y="100318"/>
                  <a:pt x="2669730" y="64626"/>
                </a:cubicBezTo>
                <a:cubicBezTo>
                  <a:pt x="2669730" y="28934"/>
                  <a:pt x="2698664" y="0"/>
                  <a:pt x="2734356" y="0"/>
                </a:cubicBezTo>
                <a:close/>
                <a:moveTo>
                  <a:pt x="2467383" y="0"/>
                </a:moveTo>
                <a:cubicBezTo>
                  <a:pt x="2503075" y="0"/>
                  <a:pt x="2532009" y="28934"/>
                  <a:pt x="2532009" y="64626"/>
                </a:cubicBezTo>
                <a:cubicBezTo>
                  <a:pt x="2532009" y="100318"/>
                  <a:pt x="2503075" y="129252"/>
                  <a:pt x="2467383" y="129252"/>
                </a:cubicBezTo>
                <a:cubicBezTo>
                  <a:pt x="2431691" y="129252"/>
                  <a:pt x="2402757" y="100318"/>
                  <a:pt x="2402757" y="64626"/>
                </a:cubicBezTo>
                <a:cubicBezTo>
                  <a:pt x="2402757" y="28934"/>
                  <a:pt x="2431691" y="0"/>
                  <a:pt x="2467383" y="0"/>
                </a:cubicBezTo>
                <a:close/>
                <a:moveTo>
                  <a:pt x="2200410" y="0"/>
                </a:moveTo>
                <a:cubicBezTo>
                  <a:pt x="2236102" y="0"/>
                  <a:pt x="2265036" y="28934"/>
                  <a:pt x="2265036" y="64626"/>
                </a:cubicBezTo>
                <a:cubicBezTo>
                  <a:pt x="2265036" y="100318"/>
                  <a:pt x="2236102" y="129252"/>
                  <a:pt x="2200410" y="129252"/>
                </a:cubicBezTo>
                <a:cubicBezTo>
                  <a:pt x="2164718" y="129252"/>
                  <a:pt x="2135784" y="100318"/>
                  <a:pt x="2135784" y="64626"/>
                </a:cubicBezTo>
                <a:cubicBezTo>
                  <a:pt x="2135784" y="28934"/>
                  <a:pt x="2164718" y="0"/>
                  <a:pt x="2200410" y="0"/>
                </a:cubicBezTo>
                <a:close/>
                <a:moveTo>
                  <a:pt x="1933437" y="0"/>
                </a:moveTo>
                <a:cubicBezTo>
                  <a:pt x="1969129" y="0"/>
                  <a:pt x="1998063" y="28934"/>
                  <a:pt x="1998063" y="64626"/>
                </a:cubicBezTo>
                <a:cubicBezTo>
                  <a:pt x="1998063" y="100318"/>
                  <a:pt x="1969129" y="129252"/>
                  <a:pt x="1933437" y="129252"/>
                </a:cubicBezTo>
                <a:cubicBezTo>
                  <a:pt x="1897745" y="129252"/>
                  <a:pt x="1868811" y="100318"/>
                  <a:pt x="1868811" y="64626"/>
                </a:cubicBezTo>
                <a:cubicBezTo>
                  <a:pt x="1868811" y="28934"/>
                  <a:pt x="1897745" y="0"/>
                  <a:pt x="1933437" y="0"/>
                </a:cubicBezTo>
                <a:close/>
                <a:moveTo>
                  <a:pt x="1666464" y="0"/>
                </a:moveTo>
                <a:cubicBezTo>
                  <a:pt x="1702156" y="0"/>
                  <a:pt x="1731090" y="28934"/>
                  <a:pt x="1731090" y="64626"/>
                </a:cubicBezTo>
                <a:cubicBezTo>
                  <a:pt x="1731090" y="100318"/>
                  <a:pt x="1702156" y="129252"/>
                  <a:pt x="1666464" y="129252"/>
                </a:cubicBezTo>
                <a:cubicBezTo>
                  <a:pt x="1630772" y="129252"/>
                  <a:pt x="1601838" y="100318"/>
                  <a:pt x="1601838" y="64626"/>
                </a:cubicBezTo>
                <a:cubicBezTo>
                  <a:pt x="1601838" y="28934"/>
                  <a:pt x="1630772" y="0"/>
                  <a:pt x="1666464" y="0"/>
                </a:cubicBezTo>
                <a:close/>
                <a:moveTo>
                  <a:pt x="1399491" y="0"/>
                </a:moveTo>
                <a:cubicBezTo>
                  <a:pt x="1435183" y="0"/>
                  <a:pt x="1464117" y="28934"/>
                  <a:pt x="1464117" y="64626"/>
                </a:cubicBezTo>
                <a:cubicBezTo>
                  <a:pt x="1464117" y="100318"/>
                  <a:pt x="1435183" y="129252"/>
                  <a:pt x="1399491" y="129252"/>
                </a:cubicBezTo>
                <a:cubicBezTo>
                  <a:pt x="1363799" y="129252"/>
                  <a:pt x="1334865" y="100318"/>
                  <a:pt x="1334865" y="64626"/>
                </a:cubicBezTo>
                <a:cubicBezTo>
                  <a:pt x="1334865" y="28934"/>
                  <a:pt x="1363799" y="0"/>
                  <a:pt x="1399491" y="0"/>
                </a:cubicBezTo>
                <a:close/>
                <a:moveTo>
                  <a:pt x="1132518" y="0"/>
                </a:moveTo>
                <a:cubicBezTo>
                  <a:pt x="1168210" y="0"/>
                  <a:pt x="1197144" y="28934"/>
                  <a:pt x="1197144" y="64626"/>
                </a:cubicBezTo>
                <a:cubicBezTo>
                  <a:pt x="1197144" y="100318"/>
                  <a:pt x="1168210" y="129252"/>
                  <a:pt x="1132518" y="129252"/>
                </a:cubicBezTo>
                <a:cubicBezTo>
                  <a:pt x="1096826" y="129252"/>
                  <a:pt x="1067892" y="100318"/>
                  <a:pt x="1067892" y="64626"/>
                </a:cubicBezTo>
                <a:cubicBezTo>
                  <a:pt x="1067892" y="28934"/>
                  <a:pt x="1096826" y="0"/>
                  <a:pt x="1132518" y="0"/>
                </a:cubicBezTo>
                <a:close/>
                <a:moveTo>
                  <a:pt x="865545" y="0"/>
                </a:moveTo>
                <a:cubicBezTo>
                  <a:pt x="901237" y="0"/>
                  <a:pt x="930171" y="28934"/>
                  <a:pt x="930171" y="64626"/>
                </a:cubicBezTo>
                <a:cubicBezTo>
                  <a:pt x="930171" y="100318"/>
                  <a:pt x="901237" y="129252"/>
                  <a:pt x="865545" y="129252"/>
                </a:cubicBezTo>
                <a:cubicBezTo>
                  <a:pt x="829853" y="129252"/>
                  <a:pt x="800919" y="100318"/>
                  <a:pt x="800919" y="64626"/>
                </a:cubicBezTo>
                <a:cubicBezTo>
                  <a:pt x="800919" y="28934"/>
                  <a:pt x="829853" y="0"/>
                  <a:pt x="865545" y="0"/>
                </a:cubicBezTo>
                <a:close/>
                <a:moveTo>
                  <a:pt x="598572" y="0"/>
                </a:moveTo>
                <a:cubicBezTo>
                  <a:pt x="634264" y="0"/>
                  <a:pt x="663198" y="28934"/>
                  <a:pt x="663198" y="64626"/>
                </a:cubicBezTo>
                <a:cubicBezTo>
                  <a:pt x="663198" y="100318"/>
                  <a:pt x="634264" y="129252"/>
                  <a:pt x="598572" y="129252"/>
                </a:cubicBezTo>
                <a:cubicBezTo>
                  <a:pt x="562880" y="129252"/>
                  <a:pt x="533946" y="100318"/>
                  <a:pt x="533946" y="64626"/>
                </a:cubicBezTo>
                <a:cubicBezTo>
                  <a:pt x="533946" y="28934"/>
                  <a:pt x="562880" y="0"/>
                  <a:pt x="598572" y="0"/>
                </a:cubicBezTo>
                <a:close/>
                <a:moveTo>
                  <a:pt x="331599" y="0"/>
                </a:moveTo>
                <a:cubicBezTo>
                  <a:pt x="367291" y="0"/>
                  <a:pt x="396225" y="28934"/>
                  <a:pt x="396225" y="64626"/>
                </a:cubicBezTo>
                <a:cubicBezTo>
                  <a:pt x="396225" y="100318"/>
                  <a:pt x="367291" y="129252"/>
                  <a:pt x="331599" y="129252"/>
                </a:cubicBezTo>
                <a:cubicBezTo>
                  <a:pt x="295907" y="129252"/>
                  <a:pt x="266973" y="100318"/>
                  <a:pt x="266973" y="64626"/>
                </a:cubicBezTo>
                <a:cubicBezTo>
                  <a:pt x="266973" y="28934"/>
                  <a:pt x="295907" y="0"/>
                  <a:pt x="331599" y="0"/>
                </a:cubicBezTo>
                <a:close/>
                <a:moveTo>
                  <a:pt x="64626" y="0"/>
                </a:moveTo>
                <a:cubicBezTo>
                  <a:pt x="100318" y="0"/>
                  <a:pt x="129252" y="28934"/>
                  <a:pt x="129252" y="64626"/>
                </a:cubicBezTo>
                <a:cubicBezTo>
                  <a:pt x="129252" y="100318"/>
                  <a:pt x="100318" y="129252"/>
                  <a:pt x="64626" y="129252"/>
                </a:cubicBezTo>
                <a:cubicBezTo>
                  <a:pt x="28934" y="129252"/>
                  <a:pt x="0" y="100318"/>
                  <a:pt x="0" y="64626"/>
                </a:cubicBezTo>
                <a:cubicBezTo>
                  <a:pt x="0" y="28934"/>
                  <a:pt x="28934" y="0"/>
                  <a:pt x="64626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99D5DC-93F2-4959-A5D7-0C4F22F02ED4}"/>
              </a:ext>
            </a:extLst>
          </p:cNvPr>
          <p:cNvGrpSpPr/>
          <p:nvPr/>
        </p:nvGrpSpPr>
        <p:grpSpPr>
          <a:xfrm flipH="1" flipV="1">
            <a:off x="11268621" y="5934622"/>
            <a:ext cx="588415" cy="588415"/>
            <a:chOff x="0" y="0"/>
            <a:chExt cx="1055688" cy="1055688"/>
          </a:xfrm>
        </p:grpSpPr>
        <p:sp>
          <p:nvSpPr>
            <p:cNvPr id="66" name="Right Triangle 65">
              <a:extLst>
                <a:ext uri="{FF2B5EF4-FFF2-40B4-BE49-F238E27FC236}">
                  <a16:creationId xmlns:a16="http://schemas.microsoft.com/office/drawing/2014/main" id="{E9D82945-42FD-44E4-ADAC-AA005D60487D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ight Triangle 66">
              <a:extLst>
                <a:ext uri="{FF2B5EF4-FFF2-40B4-BE49-F238E27FC236}">
                  <a16:creationId xmlns:a16="http://schemas.microsoft.com/office/drawing/2014/main" id="{92502706-3EDF-4C80-8EE2-58149897BD08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411A33-D5CB-4EE8-B46B-0E44EE2CBA17}"/>
              </a:ext>
            </a:extLst>
          </p:cNvPr>
          <p:cNvGrpSpPr/>
          <p:nvPr/>
        </p:nvGrpSpPr>
        <p:grpSpPr>
          <a:xfrm>
            <a:off x="334963" y="334963"/>
            <a:ext cx="588415" cy="588415"/>
            <a:chOff x="0" y="0"/>
            <a:chExt cx="1055688" cy="1055688"/>
          </a:xfrm>
        </p:grpSpPr>
        <p:sp>
          <p:nvSpPr>
            <p:cNvPr id="69" name="Right Triangle 68">
              <a:extLst>
                <a:ext uri="{FF2B5EF4-FFF2-40B4-BE49-F238E27FC236}">
                  <a16:creationId xmlns:a16="http://schemas.microsoft.com/office/drawing/2014/main" id="{D9ADF724-AC1A-42BA-A2FC-56B4FD113F25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ight Triangle 69">
              <a:extLst>
                <a:ext uri="{FF2B5EF4-FFF2-40B4-BE49-F238E27FC236}">
                  <a16:creationId xmlns:a16="http://schemas.microsoft.com/office/drawing/2014/main" id="{41B2DC4C-03DA-47B4-8FB6-70372FE7F988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177DAC2-EC90-4600-8D6F-8FF81BA773FD}"/>
              </a:ext>
            </a:extLst>
          </p:cNvPr>
          <p:cNvSpPr txBox="1"/>
          <p:nvPr/>
        </p:nvSpPr>
        <p:spPr>
          <a:xfrm>
            <a:off x="1055688" y="2282323"/>
            <a:ext cx="10080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0" spc="-300" dirty="0">
                <a:solidFill>
                  <a:schemeClr val="accent1"/>
                </a:solidFill>
                <a:latin typeface="Work Sans ExtraBold" panose="00000900000000000000" pitchFamily="2" charset="0"/>
              </a:rPr>
              <a:t>Gracias por su atención!!!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1EC2F-9283-4DB9-B6EC-158484F68C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F66B8C-72C0-4490-BD9C-20E32ECC9C91}"/>
              </a:ext>
            </a:extLst>
          </p:cNvPr>
          <p:cNvSpPr/>
          <p:nvPr/>
        </p:nvSpPr>
        <p:spPr>
          <a:xfrm>
            <a:off x="874714" y="929642"/>
            <a:ext cx="10442574" cy="49987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6A499-8B1E-4CD9-8C98-957CDE52DBE9}"/>
              </a:ext>
            </a:extLst>
          </p:cNvPr>
          <p:cNvSpPr txBox="1"/>
          <p:nvPr/>
        </p:nvSpPr>
        <p:spPr>
          <a:xfrm>
            <a:off x="909444" y="963916"/>
            <a:ext cx="5526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spc="-150" dirty="0" err="1">
                <a:solidFill>
                  <a:schemeClr val="accent1"/>
                </a:solidFill>
                <a:latin typeface="Work Sans ExtraBold" panose="00000900000000000000" pitchFamily="2" charset="0"/>
              </a:rPr>
              <a:t>Nuestra</a:t>
            </a:r>
            <a:endParaRPr lang="en-US" sz="6000" spc="-150" dirty="0">
              <a:solidFill>
                <a:schemeClr val="accent1"/>
              </a:solidFill>
              <a:latin typeface="Work Sans ExtraBold" panose="000009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en-US" sz="8000" spc="-150" dirty="0" err="1">
                <a:latin typeface="Work Sans ExtraBold" panose="00000900000000000000" pitchFamily="2" charset="0"/>
              </a:rPr>
              <a:t>Misión</a:t>
            </a:r>
            <a:endParaRPr lang="en-US" sz="8000" spc="-150" dirty="0">
              <a:latin typeface="Work Sans ExtraBold" panose="00000900000000000000" pitchFamily="2" charset="0"/>
            </a:endParaRPr>
          </a:p>
        </p:txBody>
      </p:sp>
      <p:pic>
        <p:nvPicPr>
          <p:cNvPr id="11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9474" r="9474"/>
          <a:stretch/>
        </p:blipFill>
        <p:spPr>
          <a:xfrm>
            <a:off x="6210655" y="3309894"/>
            <a:ext cx="5016665" cy="247844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Placeholder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b="1697"/>
          <a:stretch>
            <a:fillRect/>
          </a:stretch>
        </p:blipFill>
        <p:spPr>
          <a:xfrm rot="10800000">
            <a:off x="3673475" y="1209675"/>
            <a:ext cx="6126163" cy="4438650"/>
          </a:xfrm>
          <a:custGeom>
            <a:avLst/>
            <a:gdLst>
              <a:gd name="connsiteX0" fmla="*/ 2510949 w 6126480"/>
              <a:gd name="connsiteY0" fmla="*/ 38 h 4438346"/>
              <a:gd name="connsiteX1" fmla="*/ 2526074 w 6126480"/>
              <a:gd name="connsiteY1" fmla="*/ 10122 h 4438346"/>
              <a:gd name="connsiteX2" fmla="*/ 2674725 w 6126480"/>
              <a:gd name="connsiteY2" fmla="*/ 56466 h 4438346"/>
              <a:gd name="connsiteX3" fmla="*/ 2778779 w 6126480"/>
              <a:gd name="connsiteY3" fmla="*/ 104559 h 4438346"/>
              <a:gd name="connsiteX4" fmla="*/ 2841737 w 6126480"/>
              <a:gd name="connsiteY4" fmla="*/ 149154 h 4438346"/>
              <a:gd name="connsiteX5" fmla="*/ 2904695 w 6126480"/>
              <a:gd name="connsiteY5" fmla="*/ 268074 h 4438346"/>
              <a:gd name="connsiteX6" fmla="*/ 3005254 w 6126480"/>
              <a:gd name="connsiteY6" fmla="*/ 363386 h 4438346"/>
              <a:gd name="connsiteX7" fmla="*/ 3090946 w 6126480"/>
              <a:gd name="connsiteY7" fmla="*/ 354642 h 4438346"/>
              <a:gd name="connsiteX8" fmla="*/ 3277196 w 6126480"/>
              <a:gd name="connsiteY8" fmla="*/ 317042 h 4438346"/>
              <a:gd name="connsiteX9" fmla="*/ 3351523 w 6126480"/>
              <a:gd name="connsiteY9" fmla="*/ 345023 h 4438346"/>
              <a:gd name="connsiteX10" fmla="*/ 3404862 w 6126480"/>
              <a:gd name="connsiteY10" fmla="*/ 361637 h 4438346"/>
              <a:gd name="connsiteX11" fmla="*/ 3462573 w 6126480"/>
              <a:gd name="connsiteY11" fmla="*/ 394865 h 4438346"/>
              <a:gd name="connsiteX12" fmla="*/ 3545643 w 6126480"/>
              <a:gd name="connsiteY12" fmla="*/ 425469 h 4438346"/>
              <a:gd name="connsiteX13" fmla="*/ 3582368 w 6126480"/>
              <a:gd name="connsiteY13" fmla="*/ 352894 h 4438346"/>
              <a:gd name="connsiteX14" fmla="*/ 3593735 w 6126480"/>
              <a:gd name="connsiteY14" fmla="*/ 268074 h 4438346"/>
              <a:gd name="connsiteX15" fmla="*/ 3626089 w 6126480"/>
              <a:gd name="connsiteY15" fmla="*/ 206866 h 4438346"/>
              <a:gd name="connsiteX16" fmla="*/ 3694293 w 6126480"/>
              <a:gd name="connsiteY16" fmla="*/ 180633 h 4438346"/>
              <a:gd name="connsiteX17" fmla="*/ 3706535 w 6126480"/>
              <a:gd name="connsiteY17" fmla="*/ 253210 h 4438346"/>
              <a:gd name="connsiteX18" fmla="*/ 3725772 w 6126480"/>
              <a:gd name="connsiteY18" fmla="*/ 308297 h 4438346"/>
              <a:gd name="connsiteX19" fmla="*/ 3747632 w 6126480"/>
              <a:gd name="connsiteY19" fmla="*/ 328410 h 4438346"/>
              <a:gd name="connsiteX20" fmla="*/ 3821083 w 6126480"/>
              <a:gd name="connsiteY20" fmla="*/ 358140 h 4438346"/>
              <a:gd name="connsiteX21" fmla="*/ 3925139 w 6126480"/>
              <a:gd name="connsiteY21" fmla="*/ 317917 h 4438346"/>
              <a:gd name="connsiteX22" fmla="*/ 4006460 w 6126480"/>
              <a:gd name="connsiteY22" fmla="*/ 262828 h 4438346"/>
              <a:gd name="connsiteX23" fmla="*/ 4114888 w 6126480"/>
              <a:gd name="connsiteY23" fmla="*/ 247963 h 4438346"/>
              <a:gd name="connsiteX24" fmla="*/ 4169101 w 6126480"/>
              <a:gd name="connsiteY24" fmla="*/ 237471 h 4438346"/>
              <a:gd name="connsiteX25" fmla="*/ 4281027 w 6126480"/>
              <a:gd name="connsiteY25" fmla="*/ 196372 h 4438346"/>
              <a:gd name="connsiteX26" fmla="*/ 4198831 w 6126480"/>
              <a:gd name="connsiteY26" fmla="*/ 263703 h 4438346"/>
              <a:gd name="connsiteX27" fmla="*/ 4235557 w 6126480"/>
              <a:gd name="connsiteY27" fmla="*/ 254959 h 4438346"/>
              <a:gd name="connsiteX28" fmla="*/ 4379836 w 6126480"/>
              <a:gd name="connsiteY28" fmla="*/ 220856 h 4438346"/>
              <a:gd name="connsiteX29" fmla="*/ 4483017 w 6126480"/>
              <a:gd name="connsiteY29" fmla="*/ 173638 h 4438346"/>
              <a:gd name="connsiteX30" fmla="*/ 4561714 w 6126480"/>
              <a:gd name="connsiteY30" fmla="*/ 105433 h 4438346"/>
              <a:gd name="connsiteX31" fmla="*/ 4682383 w 6126480"/>
              <a:gd name="connsiteY31" fmla="*/ 92317 h 4438346"/>
              <a:gd name="connsiteX32" fmla="*/ 4754085 w 6126480"/>
              <a:gd name="connsiteY32" fmla="*/ 100187 h 4438346"/>
              <a:gd name="connsiteX33" fmla="*/ 4957824 w 6126480"/>
              <a:gd name="connsiteY33" fmla="*/ 109806 h 4438346"/>
              <a:gd name="connsiteX34" fmla="*/ 4986680 w 6126480"/>
              <a:gd name="connsiteY34" fmla="*/ 159647 h 4438346"/>
              <a:gd name="connsiteX35" fmla="*/ 4954327 w 6126480"/>
              <a:gd name="connsiteY35" fmla="*/ 301302 h 4438346"/>
              <a:gd name="connsiteX36" fmla="*/ 4916727 w 6126480"/>
              <a:gd name="connsiteY36" fmla="*/ 370381 h 4438346"/>
              <a:gd name="connsiteX37" fmla="*/ 4911480 w 6126480"/>
              <a:gd name="connsiteY37" fmla="*/ 457823 h 4438346"/>
              <a:gd name="connsiteX38" fmla="*/ 4982308 w 6126480"/>
              <a:gd name="connsiteY38" fmla="*/ 545265 h 4438346"/>
              <a:gd name="connsiteX39" fmla="*/ 5015536 w 6126480"/>
              <a:gd name="connsiteY39" fmla="*/ 595106 h 4438346"/>
              <a:gd name="connsiteX40" fmla="*/ 5054009 w 6126480"/>
              <a:gd name="connsiteY40" fmla="*/ 633580 h 4438346"/>
              <a:gd name="connsiteX41" fmla="*/ 5082866 w 6126480"/>
              <a:gd name="connsiteY41" fmla="*/ 638827 h 4438346"/>
              <a:gd name="connsiteX42" fmla="*/ 5214902 w 6126480"/>
              <a:gd name="connsiteY42" fmla="*/ 651943 h 4438346"/>
              <a:gd name="connsiteX43" fmla="*/ 5355684 w 6126480"/>
              <a:gd name="connsiteY43" fmla="*/ 637078 h 4438346"/>
              <a:gd name="connsiteX44" fmla="*/ 5262121 w 6126480"/>
              <a:gd name="connsiteY44" fmla="*/ 667683 h 4438346"/>
              <a:gd name="connsiteX45" fmla="*/ 5056634 w 6126480"/>
              <a:gd name="connsiteY45" fmla="*/ 703533 h 4438346"/>
              <a:gd name="connsiteX46" fmla="*/ 5036521 w 6126480"/>
              <a:gd name="connsiteY46" fmla="*/ 721897 h 4438346"/>
              <a:gd name="connsiteX47" fmla="*/ 5095108 w 6126480"/>
              <a:gd name="connsiteY47" fmla="*/ 720148 h 4438346"/>
              <a:gd name="connsiteX48" fmla="*/ 5012912 w 6126480"/>
              <a:gd name="connsiteY48" fmla="*/ 746381 h 4438346"/>
              <a:gd name="connsiteX49" fmla="*/ 5134456 w 6126480"/>
              <a:gd name="connsiteY49" fmla="*/ 743757 h 4438346"/>
              <a:gd name="connsiteX50" fmla="*/ 5446622 w 6126480"/>
              <a:gd name="connsiteY50" fmla="*/ 713153 h 4438346"/>
              <a:gd name="connsiteX51" fmla="*/ 5609264 w 6126480"/>
              <a:gd name="connsiteY51" fmla="*/ 685171 h 4438346"/>
              <a:gd name="connsiteX52" fmla="*/ 5673971 w 6126480"/>
              <a:gd name="connsiteY52" fmla="*/ 711404 h 4438346"/>
              <a:gd name="connsiteX53" fmla="*/ 5712445 w 6126480"/>
              <a:gd name="connsiteY53" fmla="*/ 724520 h 4438346"/>
              <a:gd name="connsiteX54" fmla="*/ 5873338 w 6126480"/>
              <a:gd name="connsiteY54" fmla="*/ 720148 h 4438346"/>
              <a:gd name="connsiteX55" fmla="*/ 5949412 w 6126480"/>
              <a:gd name="connsiteY55" fmla="*/ 747254 h 4438346"/>
              <a:gd name="connsiteX56" fmla="*/ 5903068 w 6126480"/>
              <a:gd name="connsiteY56" fmla="*/ 820705 h 4438346"/>
              <a:gd name="connsiteX57" fmla="*/ 5950287 w 6126480"/>
              <a:gd name="connsiteY57" fmla="*/ 834696 h 4438346"/>
              <a:gd name="connsiteX58" fmla="*/ 6010620 w 6126480"/>
              <a:gd name="connsiteY58" fmla="*/ 879292 h 4438346"/>
              <a:gd name="connsiteX59" fmla="*/ 5989634 w 6126480"/>
              <a:gd name="connsiteY59" fmla="*/ 955366 h 4438346"/>
              <a:gd name="connsiteX60" fmla="*/ 5875086 w 6126480"/>
              <a:gd name="connsiteY60" fmla="*/ 1031440 h 4438346"/>
              <a:gd name="connsiteX61" fmla="*/ 6036854 w 6126480"/>
              <a:gd name="connsiteY61" fmla="*/ 931756 h 4438346"/>
              <a:gd name="connsiteX62" fmla="*/ 6121672 w 6126480"/>
              <a:gd name="connsiteY62" fmla="*/ 870548 h 4438346"/>
              <a:gd name="connsiteX63" fmla="*/ 6100686 w 6126480"/>
              <a:gd name="connsiteY63" fmla="*/ 901151 h 4438346"/>
              <a:gd name="connsiteX64" fmla="*/ 6126044 w 6126480"/>
              <a:gd name="connsiteY64" fmla="*/ 930008 h 4438346"/>
              <a:gd name="connsiteX65" fmla="*/ 6109430 w 6126480"/>
              <a:gd name="connsiteY65" fmla="*/ 948370 h 4438346"/>
              <a:gd name="connsiteX66" fmla="*/ 6077951 w 6126480"/>
              <a:gd name="connsiteY66" fmla="*/ 922138 h 4438346"/>
              <a:gd name="connsiteX67" fmla="*/ 6030733 w 6126480"/>
              <a:gd name="connsiteY67" fmla="*/ 1003459 h 4438346"/>
              <a:gd name="connsiteX68" fmla="*/ 5972147 w 6126480"/>
              <a:gd name="connsiteY68" fmla="*/ 1053300 h 4438346"/>
              <a:gd name="connsiteX69" fmla="*/ 5838361 w 6126480"/>
              <a:gd name="connsiteY69" fmla="*/ 1090900 h 4438346"/>
              <a:gd name="connsiteX70" fmla="*/ 5809505 w 6126480"/>
              <a:gd name="connsiteY70" fmla="*/ 1059422 h 4438346"/>
              <a:gd name="connsiteX71" fmla="*/ 5752669 w 6126480"/>
              <a:gd name="connsiteY71" fmla="*/ 1090900 h 4438346"/>
              <a:gd name="connsiteX72" fmla="*/ 5737803 w 6126480"/>
              <a:gd name="connsiteY72" fmla="*/ 1107514 h 4438346"/>
              <a:gd name="connsiteX73" fmla="*/ 5756166 w 6126480"/>
              <a:gd name="connsiteY73" fmla="*/ 1117133 h 4438346"/>
              <a:gd name="connsiteX74" fmla="*/ 5803385 w 6126480"/>
              <a:gd name="connsiteY74" fmla="*/ 1112761 h 4438346"/>
              <a:gd name="connsiteX75" fmla="*/ 5938919 w 6126480"/>
              <a:gd name="connsiteY75" fmla="*/ 1180965 h 4438346"/>
              <a:gd name="connsiteX76" fmla="*/ 5956406 w 6126480"/>
              <a:gd name="connsiteY76" fmla="*/ 1340984 h 4438346"/>
              <a:gd name="connsiteX77" fmla="*/ 5945040 w 6126480"/>
              <a:gd name="connsiteY77" fmla="*/ 1387327 h 4438346"/>
              <a:gd name="connsiteX78" fmla="*/ 5984388 w 6126480"/>
              <a:gd name="connsiteY78" fmla="*/ 1458155 h 4438346"/>
              <a:gd name="connsiteX79" fmla="*/ 6057840 w 6126480"/>
              <a:gd name="connsiteY79" fmla="*/ 1529857 h 4438346"/>
              <a:gd name="connsiteX80" fmla="*/ 5984388 w 6126480"/>
              <a:gd name="connsiteY80" fmla="*/ 1625168 h 4438346"/>
              <a:gd name="connsiteX81" fmla="*/ 5737803 w 6126480"/>
              <a:gd name="connsiteY81" fmla="*/ 1687252 h 4438346"/>
              <a:gd name="connsiteX82" fmla="*/ 5778900 w 6126480"/>
              <a:gd name="connsiteY82" fmla="*/ 1693372 h 4438346"/>
              <a:gd name="connsiteX83" fmla="*/ 5945914 w 6126480"/>
              <a:gd name="connsiteY83" fmla="*/ 1669764 h 4438346"/>
              <a:gd name="connsiteX84" fmla="*/ 6000128 w 6126480"/>
              <a:gd name="connsiteY84" fmla="*/ 1694248 h 4438346"/>
              <a:gd name="connsiteX85" fmla="*/ 5963402 w 6126480"/>
              <a:gd name="connsiteY85" fmla="*/ 1735344 h 4438346"/>
              <a:gd name="connsiteX86" fmla="*/ 5786771 w 6126480"/>
              <a:gd name="connsiteY86" fmla="*/ 1813168 h 4438346"/>
              <a:gd name="connsiteX87" fmla="*/ 5876835 w 6126480"/>
              <a:gd name="connsiteY87" fmla="*/ 1788684 h 4438346"/>
              <a:gd name="connsiteX88" fmla="*/ 5957281 w 6126480"/>
              <a:gd name="connsiteY88" fmla="*/ 1810544 h 4438346"/>
              <a:gd name="connsiteX89" fmla="*/ 5998379 w 6126480"/>
              <a:gd name="connsiteY89" fmla="*/ 1844647 h 4438346"/>
              <a:gd name="connsiteX90" fmla="*/ 6030733 w 6126480"/>
              <a:gd name="connsiteY90" fmla="*/ 1916349 h 4438346"/>
              <a:gd name="connsiteX91" fmla="*/ 6008872 w 6126480"/>
              <a:gd name="connsiteY91" fmla="*/ 1958321 h 4438346"/>
              <a:gd name="connsiteX92" fmla="*/ 6014994 w 6126480"/>
              <a:gd name="connsiteY92" fmla="*/ 2044888 h 4438346"/>
              <a:gd name="connsiteX93" fmla="*/ 6007123 w 6126480"/>
              <a:gd name="connsiteY93" fmla="*/ 2128831 h 4438346"/>
              <a:gd name="connsiteX94" fmla="*/ 5935422 w 6126480"/>
              <a:gd name="connsiteY94" fmla="*/ 2199659 h 4438346"/>
              <a:gd name="connsiteX95" fmla="*/ 5917059 w 6126480"/>
              <a:gd name="connsiteY95" fmla="*/ 2225018 h 4438346"/>
              <a:gd name="connsiteX96" fmla="*/ 5874212 w 6126480"/>
              <a:gd name="connsiteY96" fmla="*/ 2262618 h 4438346"/>
              <a:gd name="connsiteX97" fmla="*/ 5842733 w 6126480"/>
              <a:gd name="connsiteY97" fmla="*/ 2277482 h 4438346"/>
              <a:gd name="connsiteX98" fmla="*/ 5867216 w 6126480"/>
              <a:gd name="connsiteY98" fmla="*/ 2297595 h 4438346"/>
              <a:gd name="connsiteX99" fmla="*/ 5889952 w 6126480"/>
              <a:gd name="connsiteY99" fmla="*/ 2320329 h 4438346"/>
              <a:gd name="connsiteX100" fmla="*/ 5863720 w 6126480"/>
              <a:gd name="connsiteY100" fmla="*/ 2345687 h 4438346"/>
              <a:gd name="connsiteX101" fmla="*/ 5820872 w 6126480"/>
              <a:gd name="connsiteY101" fmla="*/ 2350059 h 4438346"/>
              <a:gd name="connsiteX102" fmla="*/ 5754418 w 6126480"/>
              <a:gd name="connsiteY102" fmla="*/ 2435752 h 4438346"/>
              <a:gd name="connsiteX103" fmla="*/ 5733432 w 6126480"/>
              <a:gd name="connsiteY103" fmla="*/ 2524067 h 4438346"/>
              <a:gd name="connsiteX104" fmla="*/ 5619758 w 6126480"/>
              <a:gd name="connsiteY104" fmla="*/ 2603640 h 4438346"/>
              <a:gd name="connsiteX105" fmla="*/ 5596148 w 6126480"/>
              <a:gd name="connsiteY105" fmla="*/ 2648236 h 4438346"/>
              <a:gd name="connsiteX106" fmla="*/ 5530566 w 6126480"/>
              <a:gd name="connsiteY106" fmla="*/ 2734803 h 4438346"/>
              <a:gd name="connsiteX107" fmla="*/ 5441376 w 6126480"/>
              <a:gd name="connsiteY107" fmla="*/ 2715565 h 4438346"/>
              <a:gd name="connsiteX108" fmla="*/ 5365302 w 6126480"/>
              <a:gd name="connsiteY108" fmla="*/ 2692831 h 4438346"/>
              <a:gd name="connsiteX109" fmla="*/ 5207908 w 6126480"/>
              <a:gd name="connsiteY109" fmla="*/ 2766282 h 4438346"/>
              <a:gd name="connsiteX110" fmla="*/ 5182548 w 6126480"/>
              <a:gd name="connsiteY110" fmla="*/ 2825741 h 4438346"/>
              <a:gd name="connsiteX111" fmla="*/ 5081991 w 6126480"/>
              <a:gd name="connsiteY111" fmla="*/ 3087191 h 4438346"/>
              <a:gd name="connsiteX112" fmla="*/ 5089861 w 6126480"/>
              <a:gd name="connsiteY112" fmla="*/ 3122168 h 4438346"/>
              <a:gd name="connsiteX113" fmla="*/ 5150196 w 6126480"/>
              <a:gd name="connsiteY113" fmla="*/ 3192122 h 4438346"/>
              <a:gd name="connsiteX114" fmla="*/ 5101228 w 6126480"/>
              <a:gd name="connsiteY114" fmla="*/ 3285685 h 4438346"/>
              <a:gd name="connsiteX115" fmla="*/ 5047889 w 6126480"/>
              <a:gd name="connsiteY115" fmla="*/ 3358260 h 4438346"/>
              <a:gd name="connsiteX116" fmla="*/ 4975312 w 6126480"/>
              <a:gd name="connsiteY116" fmla="*/ 3414224 h 4438346"/>
              <a:gd name="connsiteX117" fmla="*/ 4907982 w 6126480"/>
              <a:gd name="connsiteY117" fmla="*/ 3425591 h 4438346"/>
              <a:gd name="connsiteX118" fmla="*/ 4761956 w 6126480"/>
              <a:gd name="connsiteY118" fmla="*/ 3420344 h 4438346"/>
              <a:gd name="connsiteX119" fmla="*/ 4656151 w 6126480"/>
              <a:gd name="connsiteY119" fmla="*/ 3414224 h 4438346"/>
              <a:gd name="connsiteX120" fmla="*/ 4670142 w 6126480"/>
              <a:gd name="connsiteY120" fmla="*/ 3482427 h 4438346"/>
              <a:gd name="connsiteX121" fmla="*/ 4608058 w 6126480"/>
              <a:gd name="connsiteY121" fmla="*/ 3482427 h 4438346"/>
              <a:gd name="connsiteX122" fmla="*/ 4621175 w 6126480"/>
              <a:gd name="connsiteY122" fmla="*/ 3411601 h 4438346"/>
              <a:gd name="connsiteX123" fmla="*/ 4497881 w 6126480"/>
              <a:gd name="connsiteY123" fmla="*/ 3370503 h 4438346"/>
              <a:gd name="connsiteX124" fmla="*/ 4366719 w 6126480"/>
              <a:gd name="connsiteY124" fmla="*/ 3353889 h 4438346"/>
              <a:gd name="connsiteX125" fmla="*/ 4268784 w 6126480"/>
              <a:gd name="connsiteY125" fmla="*/ 3342521 h 4438346"/>
              <a:gd name="connsiteX126" fmla="*/ 4105269 w 6126480"/>
              <a:gd name="connsiteY126" fmla="*/ 3346893 h 4438346"/>
              <a:gd name="connsiteX127" fmla="*/ 4042311 w 6126480"/>
              <a:gd name="connsiteY127" fmla="*/ 3336401 h 4438346"/>
              <a:gd name="connsiteX128" fmla="*/ 3980227 w 6126480"/>
              <a:gd name="connsiteY128" fmla="*/ 3333777 h 4438346"/>
              <a:gd name="connsiteX129" fmla="*/ 3874423 w 6126480"/>
              <a:gd name="connsiteY129" fmla="*/ 3362633 h 4438346"/>
              <a:gd name="connsiteX130" fmla="*/ 3805344 w 6126480"/>
              <a:gd name="connsiteY130" fmla="*/ 3367880 h 4438346"/>
              <a:gd name="connsiteX131" fmla="*/ 3783484 w 6126480"/>
              <a:gd name="connsiteY131" fmla="*/ 3408977 h 4438346"/>
              <a:gd name="connsiteX132" fmla="*/ 3770367 w 6126480"/>
              <a:gd name="connsiteY132" fmla="*/ 3485052 h 4438346"/>
              <a:gd name="connsiteX133" fmla="*/ 3616470 w 6126480"/>
              <a:gd name="connsiteY133" fmla="*/ 3594353 h 4438346"/>
              <a:gd name="connsiteX134" fmla="*/ 3563131 w 6126480"/>
              <a:gd name="connsiteY134" fmla="*/ 3630204 h 4438346"/>
              <a:gd name="connsiteX135" fmla="*/ 3615596 w 6126480"/>
              <a:gd name="connsiteY135" fmla="*/ 3623209 h 4438346"/>
              <a:gd name="connsiteX136" fmla="*/ 3659317 w 6126480"/>
              <a:gd name="connsiteY136" fmla="*/ 3645944 h 4438346"/>
              <a:gd name="connsiteX137" fmla="*/ 3650573 w 6126480"/>
              <a:gd name="connsiteY137" fmla="*/ 3690539 h 4438346"/>
              <a:gd name="connsiteX138" fmla="*/ 3598982 w 6126480"/>
              <a:gd name="connsiteY138" fmla="*/ 3736883 h 4438346"/>
              <a:gd name="connsiteX139" fmla="*/ 3426722 w 6126480"/>
              <a:gd name="connsiteY139" fmla="*/ 3859301 h 4438346"/>
              <a:gd name="connsiteX140" fmla="*/ 3307802 w 6126480"/>
              <a:gd name="connsiteY140" fmla="*/ 3854930 h 4438346"/>
              <a:gd name="connsiteX141" fmla="*/ 3244844 w 6126480"/>
              <a:gd name="connsiteY141" fmla="*/ 3847934 h 4438346"/>
              <a:gd name="connsiteX142" fmla="*/ 3134667 w 6126480"/>
              <a:gd name="connsiteY142" fmla="*/ 3824324 h 4438346"/>
              <a:gd name="connsiteX143" fmla="*/ 3088323 w 6126480"/>
              <a:gd name="connsiteY143" fmla="*/ 3807711 h 4438346"/>
              <a:gd name="connsiteX144" fmla="*/ 3103188 w 6126480"/>
              <a:gd name="connsiteY144" fmla="*/ 3887283 h 4438346"/>
              <a:gd name="connsiteX145" fmla="*/ 3167021 w 6126480"/>
              <a:gd name="connsiteY145" fmla="*/ 3896902 h 4438346"/>
              <a:gd name="connsiteX146" fmla="*/ 3308675 w 6126480"/>
              <a:gd name="connsiteY146" fmla="*/ 4125124 h 4438346"/>
              <a:gd name="connsiteX147" fmla="*/ 3336657 w 6126480"/>
              <a:gd name="connsiteY147" fmla="*/ 4274649 h 4438346"/>
              <a:gd name="connsiteX148" fmla="*/ 3431094 w 6126480"/>
              <a:gd name="connsiteY148" fmla="*/ 4352472 h 4438346"/>
              <a:gd name="connsiteX149" fmla="*/ 3445959 w 6126480"/>
              <a:gd name="connsiteY149" fmla="*/ 4420677 h 4438346"/>
              <a:gd name="connsiteX150" fmla="*/ 3368136 w 6126480"/>
              <a:gd name="connsiteY150" fmla="*/ 4419802 h 4438346"/>
              <a:gd name="connsiteX151" fmla="*/ 3337532 w 6126480"/>
              <a:gd name="connsiteY151" fmla="*/ 4388324 h 4438346"/>
              <a:gd name="connsiteX152" fmla="*/ 3238722 w 6126480"/>
              <a:gd name="connsiteY152" fmla="*/ 4316621 h 4438346"/>
              <a:gd name="connsiteX153" fmla="*/ 3138165 w 6126480"/>
              <a:gd name="connsiteY153" fmla="*/ 4180212 h 4438346"/>
              <a:gd name="connsiteX154" fmla="*/ 3027113 w 6126480"/>
              <a:gd name="connsiteY154" fmla="*/ 4122500 h 4438346"/>
              <a:gd name="connsiteX155" fmla="*/ 2943170 w 6126480"/>
              <a:gd name="connsiteY155" fmla="*/ 4122500 h 4438346"/>
              <a:gd name="connsiteX156" fmla="*/ 2825124 w 6126480"/>
              <a:gd name="connsiteY156" fmla="*/ 4146985 h 4438346"/>
              <a:gd name="connsiteX157" fmla="*/ 2665105 w 6126480"/>
              <a:gd name="connsiteY157" fmla="*/ 4057793 h 4438346"/>
              <a:gd name="connsiteX158" fmla="*/ 2664231 w 6126480"/>
              <a:gd name="connsiteY158" fmla="*/ 4040305 h 4438346"/>
              <a:gd name="connsiteX159" fmla="*/ 2615264 w 6126480"/>
              <a:gd name="connsiteY159" fmla="*/ 3977348 h 4438346"/>
              <a:gd name="connsiteX160" fmla="*/ 2555804 w 6126480"/>
              <a:gd name="connsiteY160" fmla="*/ 4034185 h 4438346"/>
              <a:gd name="connsiteX161" fmla="*/ 2505087 w 6126480"/>
              <a:gd name="connsiteY161" fmla="*/ 4165347 h 4438346"/>
              <a:gd name="connsiteX162" fmla="*/ 2496343 w 6126480"/>
              <a:gd name="connsiteY162" fmla="*/ 4235301 h 4438346"/>
              <a:gd name="connsiteX163" fmla="*/ 2408902 w 6126480"/>
              <a:gd name="connsiteY163" fmla="*/ 4351598 h 4438346"/>
              <a:gd name="connsiteX164" fmla="*/ 2341571 w 6126480"/>
              <a:gd name="connsiteY164" fmla="*/ 4290389 h 4438346"/>
              <a:gd name="connsiteX165" fmla="*/ 2345069 w 6126480"/>
              <a:gd name="connsiteY165" fmla="*/ 4243170 h 4438346"/>
              <a:gd name="connsiteX166" fmla="*/ 2279489 w 6126480"/>
              <a:gd name="connsiteY166" fmla="*/ 4141739 h 4438346"/>
              <a:gd name="connsiteX167" fmla="*/ 2244512 w 6126480"/>
              <a:gd name="connsiteY167" fmla="*/ 4120752 h 4438346"/>
              <a:gd name="connsiteX168" fmla="*/ 2178930 w 6126480"/>
              <a:gd name="connsiteY168" fmla="*/ 4101514 h 4438346"/>
              <a:gd name="connsiteX169" fmla="*/ 2048643 w 6126480"/>
              <a:gd name="connsiteY169" fmla="*/ 4132994 h 4438346"/>
              <a:gd name="connsiteX170" fmla="*/ 2028530 w 6126480"/>
              <a:gd name="connsiteY170" fmla="*/ 4164473 h 4438346"/>
              <a:gd name="connsiteX171" fmla="*/ 2030279 w 6126480"/>
              <a:gd name="connsiteY171" fmla="*/ 4184584 h 4438346"/>
              <a:gd name="connsiteX172" fmla="*/ 1929722 w 6126480"/>
              <a:gd name="connsiteY172" fmla="*/ 4218686 h 4438346"/>
              <a:gd name="connsiteX173" fmla="*/ 1886001 w 6126480"/>
              <a:gd name="connsiteY173" fmla="*/ 4214314 h 4438346"/>
              <a:gd name="connsiteX174" fmla="*/ 1830912 w 6126480"/>
              <a:gd name="connsiteY174" fmla="*/ 4219561 h 4438346"/>
              <a:gd name="connsiteX175" fmla="*/ 1718114 w 6126480"/>
              <a:gd name="connsiteY175" fmla="*/ 4242296 h 4438346"/>
              <a:gd name="connsiteX176" fmla="*/ 1605313 w 6126480"/>
              <a:gd name="connsiteY176" fmla="*/ 4283394 h 4438346"/>
              <a:gd name="connsiteX177" fmla="*/ 1381463 w 6126480"/>
              <a:gd name="connsiteY177" fmla="*/ 4327115 h 4438346"/>
              <a:gd name="connsiteX178" fmla="*/ 1333371 w 6126480"/>
              <a:gd name="connsiteY178" fmla="*/ 4348101 h 4438346"/>
              <a:gd name="connsiteX179" fmla="*/ 1249427 w 6126480"/>
              <a:gd name="connsiteY179" fmla="*/ 4360342 h 4438346"/>
              <a:gd name="connsiteX180" fmla="*/ 1203957 w 6126480"/>
              <a:gd name="connsiteY180" fmla="*/ 4283394 h 4438346"/>
              <a:gd name="connsiteX181" fmla="*/ 1174227 w 6126480"/>
              <a:gd name="connsiteY181" fmla="*/ 4247542 h 4438346"/>
              <a:gd name="connsiteX182" fmla="*/ 1123511 w 6126480"/>
              <a:gd name="connsiteY182" fmla="*/ 4180212 h 4438346"/>
              <a:gd name="connsiteX183" fmla="*/ 1210952 w 6126480"/>
              <a:gd name="connsiteY183" fmla="*/ 4011450 h 4438346"/>
              <a:gd name="connsiteX184" fmla="*/ 1188217 w 6126480"/>
              <a:gd name="connsiteY184" fmla="*/ 3937999 h 4438346"/>
              <a:gd name="connsiteX185" fmla="*/ 1102525 w 6126480"/>
              <a:gd name="connsiteY185" fmla="*/ 3911767 h 4438346"/>
              <a:gd name="connsiteX186" fmla="*/ 1083288 w 6126480"/>
              <a:gd name="connsiteY186" fmla="*/ 3875916 h 4438346"/>
              <a:gd name="connsiteX187" fmla="*/ 1095529 w 6126480"/>
              <a:gd name="connsiteY187" fmla="*/ 3838316 h 4438346"/>
              <a:gd name="connsiteX188" fmla="*/ 1085910 w 6126480"/>
              <a:gd name="connsiteY188" fmla="*/ 3826948 h 4438346"/>
              <a:gd name="connsiteX189" fmla="*/ 1078915 w 6126480"/>
              <a:gd name="connsiteY189" fmla="*/ 3837441 h 4438346"/>
              <a:gd name="connsiteX190" fmla="*/ 1054432 w 6126480"/>
              <a:gd name="connsiteY190" fmla="*/ 3860175 h 4438346"/>
              <a:gd name="connsiteX191" fmla="*/ 1055306 w 6126480"/>
              <a:gd name="connsiteY191" fmla="*/ 3826948 h 4438346"/>
              <a:gd name="connsiteX192" fmla="*/ 1061427 w 6126480"/>
              <a:gd name="connsiteY192" fmla="*/ 3804213 h 4438346"/>
              <a:gd name="connsiteX193" fmla="*/ 1036943 w 6126480"/>
              <a:gd name="connsiteY193" fmla="*/ 3800715 h 4438346"/>
              <a:gd name="connsiteX194" fmla="*/ 548145 w 6126480"/>
              <a:gd name="connsiteY194" fmla="*/ 3881162 h 4438346"/>
              <a:gd name="connsiteX195" fmla="*/ 375011 w 6126480"/>
              <a:gd name="connsiteY195" fmla="*/ 3883785 h 4438346"/>
              <a:gd name="connsiteX196" fmla="*/ 1058804 w 6126480"/>
              <a:gd name="connsiteY196" fmla="*/ 3745627 h 4438346"/>
              <a:gd name="connsiteX197" fmla="*/ 788609 w 6126480"/>
              <a:gd name="connsiteY197" fmla="*/ 3785850 h 4438346"/>
              <a:gd name="connsiteX198" fmla="*/ 407363 w 6126480"/>
              <a:gd name="connsiteY198" fmla="*/ 3854930 h 4438346"/>
              <a:gd name="connsiteX199" fmla="*/ 301560 w 6126480"/>
              <a:gd name="connsiteY199" fmla="*/ 3819953 h 4438346"/>
              <a:gd name="connsiteX200" fmla="*/ 274452 w 6126480"/>
              <a:gd name="connsiteY200" fmla="*/ 3799841 h 4438346"/>
              <a:gd name="connsiteX201" fmla="*/ 144165 w 6126480"/>
              <a:gd name="connsiteY201" fmla="*/ 3688791 h 4438346"/>
              <a:gd name="connsiteX202" fmla="*/ 110062 w 6126480"/>
              <a:gd name="connsiteY202" fmla="*/ 3682670 h 4438346"/>
              <a:gd name="connsiteX203" fmla="*/ 61095 w 6126480"/>
              <a:gd name="connsiteY203" fmla="*/ 3701032 h 4438346"/>
              <a:gd name="connsiteX204" fmla="*/ 42733 w 6126480"/>
              <a:gd name="connsiteY204" fmla="*/ 3657311 h 4438346"/>
              <a:gd name="connsiteX205" fmla="*/ 31365 w 6126480"/>
              <a:gd name="connsiteY205" fmla="*/ 3622334 h 4438346"/>
              <a:gd name="connsiteX206" fmla="*/ 41857 w 6126480"/>
              <a:gd name="connsiteY206" fmla="*/ 3515655 h 4438346"/>
              <a:gd name="connsiteX207" fmla="*/ 73337 w 6126480"/>
              <a:gd name="connsiteY207" fmla="*/ 3501665 h 4438346"/>
              <a:gd name="connsiteX208" fmla="*/ 94322 w 6126480"/>
              <a:gd name="connsiteY208" fmla="*/ 3444828 h 4438346"/>
              <a:gd name="connsiteX209" fmla="*/ 96072 w 6126480"/>
              <a:gd name="connsiteY209" fmla="*/ 3379247 h 4438346"/>
              <a:gd name="connsiteX210" fmla="*/ 77710 w 6126480"/>
              <a:gd name="connsiteY210" fmla="*/ 3334652 h 4438346"/>
              <a:gd name="connsiteX211" fmla="*/ 51477 w 6126480"/>
              <a:gd name="connsiteY211" fmla="*/ 3288307 h 4438346"/>
              <a:gd name="connsiteX212" fmla="*/ 96946 w 6126480"/>
              <a:gd name="connsiteY212" fmla="*/ 3262950 h 4438346"/>
              <a:gd name="connsiteX213" fmla="*/ 130174 w 6126480"/>
              <a:gd name="connsiteY213" fmla="*/ 3245462 h 4438346"/>
              <a:gd name="connsiteX214" fmla="*/ 68965 w 6126480"/>
              <a:gd name="connsiteY214" fmla="*/ 3081071 h 4438346"/>
              <a:gd name="connsiteX215" fmla="*/ 79458 w 6126480"/>
              <a:gd name="connsiteY215" fmla="*/ 3000625 h 4438346"/>
              <a:gd name="connsiteX216" fmla="*/ 197503 w 6126480"/>
              <a:gd name="connsiteY216" fmla="*/ 2921052 h 4438346"/>
              <a:gd name="connsiteX217" fmla="*/ 168649 w 6126480"/>
              <a:gd name="connsiteY217" fmla="*/ 2908811 h 4438346"/>
              <a:gd name="connsiteX218" fmla="*/ 138918 w 6126480"/>
              <a:gd name="connsiteY218" fmla="*/ 2890449 h 4438346"/>
              <a:gd name="connsiteX219" fmla="*/ 160778 w 6126480"/>
              <a:gd name="connsiteY219" fmla="*/ 2861593 h 4438346"/>
              <a:gd name="connsiteX220" fmla="*/ 406490 w 6126480"/>
              <a:gd name="connsiteY220" fmla="*/ 2720812 h 4438346"/>
              <a:gd name="connsiteX221" fmla="*/ 251718 w 6126480"/>
              <a:gd name="connsiteY221" fmla="*/ 2749667 h 4438346"/>
              <a:gd name="connsiteX222" fmla="*/ 139793 w 6126480"/>
              <a:gd name="connsiteY222" fmla="*/ 2763657 h 4438346"/>
              <a:gd name="connsiteX223" fmla="*/ 106564 w 6126480"/>
              <a:gd name="connsiteY223" fmla="*/ 2692831 h 4438346"/>
              <a:gd name="connsiteX224" fmla="*/ 174769 w 6126480"/>
              <a:gd name="connsiteY224" fmla="*/ 2613259 h 4438346"/>
              <a:gd name="connsiteX225" fmla="*/ 171271 w 6126480"/>
              <a:gd name="connsiteY225" fmla="*/ 2584403 h 4438346"/>
              <a:gd name="connsiteX226" fmla="*/ 141541 w 6126480"/>
              <a:gd name="connsiteY226" fmla="*/ 2483844 h 4438346"/>
              <a:gd name="connsiteX227" fmla="*/ 138918 w 6126480"/>
              <a:gd name="connsiteY227" fmla="*/ 2415640 h 4438346"/>
              <a:gd name="connsiteX228" fmla="*/ 152909 w 6126480"/>
              <a:gd name="connsiteY228" fmla="*/ 2304590 h 4438346"/>
              <a:gd name="connsiteX229" fmla="*/ 191383 w 6126480"/>
              <a:gd name="connsiteY229" fmla="*/ 2230264 h 4438346"/>
              <a:gd name="connsiteX230" fmla="*/ 218490 w 6126480"/>
              <a:gd name="connsiteY230" fmla="*/ 2204906 h 4438346"/>
              <a:gd name="connsiteX231" fmla="*/ 385503 w 6126480"/>
              <a:gd name="connsiteY231" fmla="*/ 2141948 h 4438346"/>
              <a:gd name="connsiteX232" fmla="*/ 409987 w 6126480"/>
              <a:gd name="connsiteY232" fmla="*/ 2104348 h 4438346"/>
              <a:gd name="connsiteX233" fmla="*/ 409113 w 6126480"/>
              <a:gd name="connsiteY233" fmla="*/ 2092106 h 4438346"/>
              <a:gd name="connsiteX234" fmla="*/ 398619 w 6126480"/>
              <a:gd name="connsiteY234" fmla="*/ 2014284 h 4438346"/>
              <a:gd name="connsiteX235" fmla="*/ 345280 w 6126480"/>
              <a:gd name="connsiteY235" fmla="*/ 1977558 h 4438346"/>
              <a:gd name="connsiteX236" fmla="*/ 310304 w 6126480"/>
              <a:gd name="connsiteY236" fmla="*/ 1967065 h 4438346"/>
              <a:gd name="connsiteX237" fmla="*/ 330414 w 6126480"/>
              <a:gd name="connsiteY237" fmla="*/ 1932089 h 4438346"/>
              <a:gd name="connsiteX238" fmla="*/ 540275 w 6126480"/>
              <a:gd name="connsiteY238" fmla="*/ 1836777 h 4438346"/>
              <a:gd name="connsiteX239" fmla="*/ 799977 w 6126480"/>
              <a:gd name="connsiteY239" fmla="*/ 1737093 h 4438346"/>
              <a:gd name="connsiteX240" fmla="*/ 868181 w 6126480"/>
              <a:gd name="connsiteY240" fmla="*/ 1692499 h 4438346"/>
              <a:gd name="connsiteX241" fmla="*/ 866432 w 6126480"/>
              <a:gd name="connsiteY241" fmla="*/ 1669764 h 4438346"/>
              <a:gd name="connsiteX242" fmla="*/ 815716 w 6126480"/>
              <a:gd name="connsiteY242" fmla="*/ 1583196 h 4438346"/>
              <a:gd name="connsiteX243" fmla="*/ 805223 w 6126480"/>
              <a:gd name="connsiteY243" fmla="*/ 1565708 h 4438346"/>
              <a:gd name="connsiteX244" fmla="*/ 807846 w 6126480"/>
              <a:gd name="connsiteY244" fmla="*/ 1501876 h 4438346"/>
              <a:gd name="connsiteX245" fmla="*/ 1019455 w 6126480"/>
              <a:gd name="connsiteY245" fmla="*/ 1399569 h 4438346"/>
              <a:gd name="connsiteX246" fmla="*/ 1209204 w 6126480"/>
              <a:gd name="connsiteY246" fmla="*/ 1333988 h 4438346"/>
              <a:gd name="connsiteX247" fmla="*/ 1230189 w 6126480"/>
              <a:gd name="connsiteY247" fmla="*/ 1313876 h 4438346"/>
              <a:gd name="connsiteX248" fmla="*/ 1259919 w 6126480"/>
              <a:gd name="connsiteY248" fmla="*/ 1252667 h 4438346"/>
              <a:gd name="connsiteX249" fmla="*/ 1301017 w 6126480"/>
              <a:gd name="connsiteY249" fmla="*/ 1300761 h 4438346"/>
              <a:gd name="connsiteX250" fmla="*/ 1440923 w 6126480"/>
              <a:gd name="connsiteY250" fmla="*/ 1260537 h 4438346"/>
              <a:gd name="connsiteX251" fmla="*/ 1470653 w 6126480"/>
              <a:gd name="connsiteY251" fmla="*/ 1243923 h 4438346"/>
              <a:gd name="connsiteX252" fmla="*/ 1485519 w 6126480"/>
              <a:gd name="connsiteY252" fmla="*/ 1229058 h 4438346"/>
              <a:gd name="connsiteX253" fmla="*/ 1506505 w 6126480"/>
              <a:gd name="connsiteY253" fmla="*/ 1255291 h 4438346"/>
              <a:gd name="connsiteX254" fmla="*/ 1493389 w 6126480"/>
              <a:gd name="connsiteY254" fmla="*/ 1275402 h 4438346"/>
              <a:gd name="connsiteX255" fmla="*/ 1437425 w 6126480"/>
              <a:gd name="connsiteY255" fmla="*/ 1309505 h 4438346"/>
              <a:gd name="connsiteX256" fmla="*/ 1554597 w 6126480"/>
              <a:gd name="connsiteY256" fmla="*/ 1276277 h 4438346"/>
              <a:gd name="connsiteX257" fmla="*/ 1579956 w 6126480"/>
              <a:gd name="connsiteY257" fmla="*/ 1270155 h 4438346"/>
              <a:gd name="connsiteX258" fmla="*/ 1650783 w 6126480"/>
              <a:gd name="connsiteY258" fmla="*/ 1285895 h 4438346"/>
              <a:gd name="connsiteX259" fmla="*/ 1625425 w 6126480"/>
              <a:gd name="connsiteY259" fmla="*/ 1348853 h 4438346"/>
              <a:gd name="connsiteX260" fmla="*/ 1618430 w 6126480"/>
              <a:gd name="connsiteY260" fmla="*/ 1370713 h 4438346"/>
              <a:gd name="connsiteX261" fmla="*/ 1729481 w 6126480"/>
              <a:gd name="connsiteY261" fmla="*/ 1327867 h 4438346"/>
              <a:gd name="connsiteX262" fmla="*/ 1760959 w 6126480"/>
              <a:gd name="connsiteY262" fmla="*/ 1314751 h 4438346"/>
              <a:gd name="connsiteX263" fmla="*/ 2213907 w 6126480"/>
              <a:gd name="connsiteY263" fmla="*/ 1188835 h 4438346"/>
              <a:gd name="connsiteX264" fmla="*/ 2357311 w 6126480"/>
              <a:gd name="connsiteY264" fmla="*/ 1142490 h 4438346"/>
              <a:gd name="connsiteX265" fmla="*/ 2391414 w 6126480"/>
              <a:gd name="connsiteY265" fmla="*/ 1138993 h 4438346"/>
              <a:gd name="connsiteX266" fmla="*/ 2497218 w 6126480"/>
              <a:gd name="connsiteY266" fmla="*/ 1126751 h 4438346"/>
              <a:gd name="connsiteX267" fmla="*/ 2473609 w 6126480"/>
              <a:gd name="connsiteY267" fmla="*/ 1104891 h 4438346"/>
              <a:gd name="connsiteX268" fmla="*/ 2458743 w 6126480"/>
              <a:gd name="connsiteY268" fmla="*/ 971105 h 4438346"/>
              <a:gd name="connsiteX269" fmla="*/ 2444753 w 6126480"/>
              <a:gd name="connsiteY269" fmla="*/ 917766 h 4438346"/>
              <a:gd name="connsiteX270" fmla="*/ 2250633 w 6126480"/>
              <a:gd name="connsiteY270" fmla="*/ 910771 h 4438346"/>
              <a:gd name="connsiteX271" fmla="*/ 2233144 w 6126480"/>
              <a:gd name="connsiteY271" fmla="*/ 910771 h 4438346"/>
              <a:gd name="connsiteX272" fmla="*/ 2246261 w 6126480"/>
              <a:gd name="connsiteY272" fmla="*/ 805841 h 4438346"/>
              <a:gd name="connsiteX273" fmla="*/ 2505962 w 6126480"/>
              <a:gd name="connsiteY273" fmla="*/ 718399 h 4438346"/>
              <a:gd name="connsiteX274" fmla="*/ 2828622 w 6126480"/>
              <a:gd name="connsiteY274" fmla="*/ 627460 h 4438346"/>
              <a:gd name="connsiteX275" fmla="*/ 2859226 w 6126480"/>
              <a:gd name="connsiteY275" fmla="*/ 588110 h 4438346"/>
              <a:gd name="connsiteX276" fmla="*/ 2784901 w 6126480"/>
              <a:gd name="connsiteY276" fmla="*/ 492800 h 4438346"/>
              <a:gd name="connsiteX277" fmla="*/ 2711450 w 6126480"/>
              <a:gd name="connsiteY277" fmla="*/ 449079 h 4438346"/>
              <a:gd name="connsiteX278" fmla="*/ 2730687 w 6126480"/>
              <a:gd name="connsiteY278" fmla="*/ 386121 h 4438346"/>
              <a:gd name="connsiteX279" fmla="*/ 2801514 w 6126480"/>
              <a:gd name="connsiteY279" fmla="*/ 350269 h 4438346"/>
              <a:gd name="connsiteX280" fmla="*/ 2814631 w 6126480"/>
              <a:gd name="connsiteY280" fmla="*/ 206866 h 4438346"/>
              <a:gd name="connsiteX281" fmla="*/ 2679971 w 6126480"/>
              <a:gd name="connsiteY281" fmla="*/ 86196 h 4438346"/>
              <a:gd name="connsiteX282" fmla="*/ 2569794 w 6126480"/>
              <a:gd name="connsiteY282" fmla="*/ 82698 h 4438346"/>
              <a:gd name="connsiteX283" fmla="*/ 2503339 w 6126480"/>
              <a:gd name="connsiteY283" fmla="*/ 30233 h 4438346"/>
              <a:gd name="connsiteX284" fmla="*/ 2504213 w 6126480"/>
              <a:gd name="connsiteY284" fmla="*/ 3127 h 4438346"/>
              <a:gd name="connsiteX285" fmla="*/ 2510949 w 6126480"/>
              <a:gd name="connsiteY285" fmla="*/ 38 h 443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6126480" h="4438346">
                <a:moveTo>
                  <a:pt x="2510949" y="38"/>
                </a:moveTo>
                <a:cubicBezTo>
                  <a:pt x="2517221" y="-535"/>
                  <a:pt x="2522139" y="5531"/>
                  <a:pt x="2526074" y="10122"/>
                </a:cubicBezTo>
                <a:cubicBezTo>
                  <a:pt x="2566297" y="55592"/>
                  <a:pt x="2613515" y="70456"/>
                  <a:pt x="2674725" y="56466"/>
                </a:cubicBezTo>
                <a:cubicBezTo>
                  <a:pt x="2716697" y="46848"/>
                  <a:pt x="2754295" y="65210"/>
                  <a:pt x="2778779" y="104559"/>
                </a:cubicBezTo>
                <a:cubicBezTo>
                  <a:pt x="2793645" y="128168"/>
                  <a:pt x="2817254" y="139536"/>
                  <a:pt x="2841737" y="149154"/>
                </a:cubicBezTo>
                <a:cubicBezTo>
                  <a:pt x="2904695" y="174512"/>
                  <a:pt x="2918686" y="201619"/>
                  <a:pt x="2904695" y="268074"/>
                </a:cubicBezTo>
                <a:cubicBezTo>
                  <a:pt x="2883710" y="369507"/>
                  <a:pt x="2904695" y="389619"/>
                  <a:pt x="3005254" y="363386"/>
                </a:cubicBezTo>
                <a:cubicBezTo>
                  <a:pt x="3033235" y="356391"/>
                  <a:pt x="3061216" y="351145"/>
                  <a:pt x="3090946" y="354642"/>
                </a:cubicBezTo>
                <a:cubicBezTo>
                  <a:pt x="3157402" y="363386"/>
                  <a:pt x="3215113" y="330158"/>
                  <a:pt x="3277196" y="317042"/>
                </a:cubicBezTo>
                <a:cubicBezTo>
                  <a:pt x="3310424" y="310046"/>
                  <a:pt x="3335783" y="315293"/>
                  <a:pt x="3351523" y="345023"/>
                </a:cubicBezTo>
                <a:cubicBezTo>
                  <a:pt x="3365513" y="370381"/>
                  <a:pt x="3384750" y="363386"/>
                  <a:pt x="3404862" y="361637"/>
                </a:cubicBezTo>
                <a:cubicBezTo>
                  <a:pt x="3431969" y="359014"/>
                  <a:pt x="3455578" y="357265"/>
                  <a:pt x="3462573" y="394865"/>
                </a:cubicBezTo>
                <a:cubicBezTo>
                  <a:pt x="3468694" y="427218"/>
                  <a:pt x="3508918" y="439460"/>
                  <a:pt x="3545643" y="425469"/>
                </a:cubicBezTo>
                <a:cubicBezTo>
                  <a:pt x="3579745" y="412353"/>
                  <a:pt x="3601605" y="393990"/>
                  <a:pt x="3582368" y="352894"/>
                </a:cubicBezTo>
                <a:cubicBezTo>
                  <a:pt x="3567503" y="322288"/>
                  <a:pt x="3571001" y="295182"/>
                  <a:pt x="3593735" y="268074"/>
                </a:cubicBezTo>
                <a:cubicBezTo>
                  <a:pt x="3608601" y="251461"/>
                  <a:pt x="3613847" y="226102"/>
                  <a:pt x="3626089" y="206866"/>
                </a:cubicBezTo>
                <a:cubicBezTo>
                  <a:pt x="3641829" y="182382"/>
                  <a:pt x="3661065" y="162271"/>
                  <a:pt x="3694293" y="180633"/>
                </a:cubicBezTo>
                <a:cubicBezTo>
                  <a:pt x="3728396" y="198996"/>
                  <a:pt x="3727521" y="226102"/>
                  <a:pt x="3706535" y="253210"/>
                </a:cubicBezTo>
                <a:cubicBezTo>
                  <a:pt x="3682052" y="283814"/>
                  <a:pt x="3686424" y="300428"/>
                  <a:pt x="3725772" y="308297"/>
                </a:cubicBezTo>
                <a:cubicBezTo>
                  <a:pt x="3737139" y="310046"/>
                  <a:pt x="3744135" y="317917"/>
                  <a:pt x="3747632" y="328410"/>
                </a:cubicBezTo>
                <a:cubicBezTo>
                  <a:pt x="3760749" y="366009"/>
                  <a:pt x="3786982" y="370381"/>
                  <a:pt x="3821083" y="358140"/>
                </a:cubicBezTo>
                <a:cubicBezTo>
                  <a:pt x="3856060" y="345023"/>
                  <a:pt x="3901530" y="342400"/>
                  <a:pt x="3925139" y="317917"/>
                </a:cubicBezTo>
                <a:cubicBezTo>
                  <a:pt x="3950497" y="292558"/>
                  <a:pt x="3976729" y="275945"/>
                  <a:pt x="4006460" y="262828"/>
                </a:cubicBezTo>
                <a:cubicBezTo>
                  <a:pt x="4040562" y="247963"/>
                  <a:pt x="4074664" y="231349"/>
                  <a:pt x="4114888" y="247963"/>
                </a:cubicBezTo>
                <a:cubicBezTo>
                  <a:pt x="4134124" y="255833"/>
                  <a:pt x="4151612" y="246215"/>
                  <a:pt x="4169101" y="237471"/>
                </a:cubicBezTo>
                <a:cubicBezTo>
                  <a:pt x="4202330" y="219982"/>
                  <a:pt x="4236432" y="203368"/>
                  <a:pt x="4281027" y="196372"/>
                </a:cubicBezTo>
                <a:cubicBezTo>
                  <a:pt x="4257418" y="230475"/>
                  <a:pt x="4223315" y="240968"/>
                  <a:pt x="4198831" y="263703"/>
                </a:cubicBezTo>
                <a:cubicBezTo>
                  <a:pt x="4214571" y="271572"/>
                  <a:pt x="4225063" y="261079"/>
                  <a:pt x="4235557" y="254959"/>
                </a:cubicBezTo>
                <a:cubicBezTo>
                  <a:pt x="4281027" y="230475"/>
                  <a:pt x="4323873" y="209489"/>
                  <a:pt x="4379836" y="220856"/>
                </a:cubicBezTo>
                <a:cubicBezTo>
                  <a:pt x="4419184" y="228726"/>
                  <a:pt x="4454161" y="202494"/>
                  <a:pt x="4483017" y="173638"/>
                </a:cubicBezTo>
                <a:cubicBezTo>
                  <a:pt x="4507501" y="149154"/>
                  <a:pt x="4529360" y="122048"/>
                  <a:pt x="4561714" y="105433"/>
                </a:cubicBezTo>
                <a:cubicBezTo>
                  <a:pt x="4600188" y="86196"/>
                  <a:pt x="4639538" y="73954"/>
                  <a:pt x="4682383" y="92317"/>
                </a:cubicBezTo>
                <a:cubicBezTo>
                  <a:pt x="4705119" y="101935"/>
                  <a:pt x="4732225" y="94940"/>
                  <a:pt x="4754085" y="100187"/>
                </a:cubicBezTo>
                <a:cubicBezTo>
                  <a:pt x="4822290" y="115926"/>
                  <a:pt x="4890494" y="101061"/>
                  <a:pt x="4957824" y="109806"/>
                </a:cubicBezTo>
                <a:cubicBezTo>
                  <a:pt x="4982308" y="113304"/>
                  <a:pt x="4998048" y="141284"/>
                  <a:pt x="4986680" y="159647"/>
                </a:cubicBezTo>
                <a:cubicBezTo>
                  <a:pt x="4959572" y="204243"/>
                  <a:pt x="4960448" y="253210"/>
                  <a:pt x="4954327" y="301302"/>
                </a:cubicBezTo>
                <a:cubicBezTo>
                  <a:pt x="4932466" y="318791"/>
                  <a:pt x="4920224" y="340651"/>
                  <a:pt x="4916727" y="370381"/>
                </a:cubicBezTo>
                <a:cubicBezTo>
                  <a:pt x="4913229" y="400112"/>
                  <a:pt x="4911480" y="428967"/>
                  <a:pt x="4911480" y="457823"/>
                </a:cubicBezTo>
                <a:cubicBezTo>
                  <a:pt x="4912355" y="528651"/>
                  <a:pt x="4911480" y="530399"/>
                  <a:pt x="4982308" y="545265"/>
                </a:cubicBezTo>
                <a:cubicBezTo>
                  <a:pt x="5012912" y="551385"/>
                  <a:pt x="5018158" y="569748"/>
                  <a:pt x="5015536" y="595106"/>
                </a:cubicBezTo>
                <a:cubicBezTo>
                  <a:pt x="5012038" y="625711"/>
                  <a:pt x="5021656" y="639702"/>
                  <a:pt x="5054009" y="633580"/>
                </a:cubicBezTo>
                <a:cubicBezTo>
                  <a:pt x="5062754" y="631831"/>
                  <a:pt x="5076746" y="632707"/>
                  <a:pt x="5082866" y="638827"/>
                </a:cubicBezTo>
                <a:cubicBezTo>
                  <a:pt x="5123963" y="676427"/>
                  <a:pt x="5170308" y="659813"/>
                  <a:pt x="5214902" y="651943"/>
                </a:cubicBezTo>
                <a:cubicBezTo>
                  <a:pt x="5259498" y="644074"/>
                  <a:pt x="5303218" y="626585"/>
                  <a:pt x="5355684" y="637078"/>
                </a:cubicBezTo>
                <a:cubicBezTo>
                  <a:pt x="5328576" y="670305"/>
                  <a:pt x="5292726" y="663310"/>
                  <a:pt x="5262121" y="667683"/>
                </a:cubicBezTo>
                <a:cubicBezTo>
                  <a:pt x="5193042" y="677301"/>
                  <a:pt x="5123963" y="683423"/>
                  <a:pt x="5056634" y="703533"/>
                </a:cubicBezTo>
                <a:cubicBezTo>
                  <a:pt x="5046140" y="706158"/>
                  <a:pt x="5036521" y="707907"/>
                  <a:pt x="5036521" y="721897"/>
                </a:cubicBezTo>
                <a:cubicBezTo>
                  <a:pt x="5055758" y="733264"/>
                  <a:pt x="5073246" y="707031"/>
                  <a:pt x="5095108" y="720148"/>
                </a:cubicBezTo>
                <a:cubicBezTo>
                  <a:pt x="5073246" y="738510"/>
                  <a:pt x="5046140" y="735013"/>
                  <a:pt x="5012912" y="746381"/>
                </a:cubicBezTo>
                <a:cubicBezTo>
                  <a:pt x="5061006" y="763869"/>
                  <a:pt x="5099479" y="750752"/>
                  <a:pt x="5134456" y="743757"/>
                </a:cubicBezTo>
                <a:cubicBezTo>
                  <a:pt x="5237636" y="722771"/>
                  <a:pt x="5342567" y="724520"/>
                  <a:pt x="5446622" y="713153"/>
                </a:cubicBezTo>
                <a:cubicBezTo>
                  <a:pt x="5501710" y="707031"/>
                  <a:pt x="5553302" y="685171"/>
                  <a:pt x="5609264" y="685171"/>
                </a:cubicBezTo>
                <a:cubicBezTo>
                  <a:pt x="5634622" y="685171"/>
                  <a:pt x="5659106" y="684297"/>
                  <a:pt x="5673971" y="711404"/>
                </a:cubicBezTo>
                <a:cubicBezTo>
                  <a:pt x="5681842" y="725394"/>
                  <a:pt x="5698454" y="727143"/>
                  <a:pt x="5712445" y="724520"/>
                </a:cubicBezTo>
                <a:cubicBezTo>
                  <a:pt x="5765784" y="714902"/>
                  <a:pt x="5819999" y="721897"/>
                  <a:pt x="5873338" y="720148"/>
                </a:cubicBezTo>
                <a:cubicBezTo>
                  <a:pt x="5901320" y="719273"/>
                  <a:pt x="5937170" y="715775"/>
                  <a:pt x="5949412" y="747254"/>
                </a:cubicBezTo>
                <a:cubicBezTo>
                  <a:pt x="5964277" y="784855"/>
                  <a:pt x="5927552" y="799720"/>
                  <a:pt x="5903068" y="820705"/>
                </a:cubicBezTo>
                <a:cubicBezTo>
                  <a:pt x="5917059" y="833822"/>
                  <a:pt x="5934548" y="832074"/>
                  <a:pt x="5950287" y="834696"/>
                </a:cubicBezTo>
                <a:cubicBezTo>
                  <a:pt x="5978268" y="839069"/>
                  <a:pt x="6001877" y="852184"/>
                  <a:pt x="6010620" y="879292"/>
                </a:cubicBezTo>
                <a:cubicBezTo>
                  <a:pt x="6019365" y="907273"/>
                  <a:pt x="6011496" y="933505"/>
                  <a:pt x="5989634" y="955366"/>
                </a:cubicBezTo>
                <a:cubicBezTo>
                  <a:pt x="5958156" y="988593"/>
                  <a:pt x="5917934" y="1008705"/>
                  <a:pt x="5875086" y="1031440"/>
                </a:cubicBezTo>
                <a:cubicBezTo>
                  <a:pt x="5948538" y="1039310"/>
                  <a:pt x="6025486" y="994715"/>
                  <a:pt x="6036854" y="931756"/>
                </a:cubicBezTo>
                <a:cubicBezTo>
                  <a:pt x="6046472" y="877543"/>
                  <a:pt x="6082324" y="875794"/>
                  <a:pt x="6121672" y="870548"/>
                </a:cubicBezTo>
                <a:cubicBezTo>
                  <a:pt x="6127794" y="893282"/>
                  <a:pt x="6104184" y="888036"/>
                  <a:pt x="6100686" y="901151"/>
                </a:cubicBezTo>
                <a:cubicBezTo>
                  <a:pt x="6111179" y="908147"/>
                  <a:pt x="6129541" y="908147"/>
                  <a:pt x="6126044" y="930008"/>
                </a:cubicBezTo>
                <a:cubicBezTo>
                  <a:pt x="6125170" y="940501"/>
                  <a:pt x="6118174" y="945748"/>
                  <a:pt x="6109430" y="948370"/>
                </a:cubicBezTo>
                <a:cubicBezTo>
                  <a:pt x="6089318" y="953617"/>
                  <a:pt x="6082324" y="938752"/>
                  <a:pt x="6077951" y="922138"/>
                </a:cubicBezTo>
                <a:cubicBezTo>
                  <a:pt x="6061336" y="950994"/>
                  <a:pt x="6043848" y="975477"/>
                  <a:pt x="6030733" y="1003459"/>
                </a:cubicBezTo>
                <a:cubicBezTo>
                  <a:pt x="6019365" y="1027067"/>
                  <a:pt x="5997505" y="1045431"/>
                  <a:pt x="5972147" y="1053300"/>
                </a:cubicBezTo>
                <a:cubicBezTo>
                  <a:pt x="5928425" y="1067290"/>
                  <a:pt x="5883831" y="1080407"/>
                  <a:pt x="5838361" y="1090900"/>
                </a:cubicBezTo>
                <a:cubicBezTo>
                  <a:pt x="5807756" y="1097896"/>
                  <a:pt x="5802510" y="1090900"/>
                  <a:pt x="5809505" y="1059422"/>
                </a:cubicBezTo>
                <a:cubicBezTo>
                  <a:pt x="5790268" y="1069915"/>
                  <a:pt x="5771906" y="1080407"/>
                  <a:pt x="5752669" y="1090900"/>
                </a:cubicBezTo>
                <a:cubicBezTo>
                  <a:pt x="5745673" y="1095272"/>
                  <a:pt x="5734306" y="1096147"/>
                  <a:pt x="5737803" y="1107514"/>
                </a:cubicBezTo>
                <a:cubicBezTo>
                  <a:pt x="5740426" y="1115384"/>
                  <a:pt x="5748296" y="1118007"/>
                  <a:pt x="5756166" y="1117133"/>
                </a:cubicBezTo>
                <a:cubicBezTo>
                  <a:pt x="5771906" y="1116258"/>
                  <a:pt x="5787645" y="1115384"/>
                  <a:pt x="5803385" y="1112761"/>
                </a:cubicBezTo>
                <a:cubicBezTo>
                  <a:pt x="5869840" y="1101394"/>
                  <a:pt x="5909189" y="1120630"/>
                  <a:pt x="5938919" y="1180965"/>
                </a:cubicBezTo>
                <a:cubicBezTo>
                  <a:pt x="5964277" y="1231681"/>
                  <a:pt x="5973022" y="1285021"/>
                  <a:pt x="5956406" y="1340984"/>
                </a:cubicBezTo>
                <a:cubicBezTo>
                  <a:pt x="5952036" y="1355848"/>
                  <a:pt x="5949412" y="1371587"/>
                  <a:pt x="5945040" y="1387327"/>
                </a:cubicBezTo>
                <a:cubicBezTo>
                  <a:pt x="5935422" y="1424052"/>
                  <a:pt x="5949412" y="1445913"/>
                  <a:pt x="5984388" y="1458155"/>
                </a:cubicBezTo>
                <a:cubicBezTo>
                  <a:pt x="6019365" y="1470397"/>
                  <a:pt x="6049970" y="1487010"/>
                  <a:pt x="6057840" y="1529857"/>
                </a:cubicBezTo>
                <a:cubicBezTo>
                  <a:pt x="6068332" y="1591066"/>
                  <a:pt x="6047348" y="1620797"/>
                  <a:pt x="5984388" y="1625168"/>
                </a:cubicBezTo>
                <a:cubicBezTo>
                  <a:pt x="5899570" y="1631289"/>
                  <a:pt x="5820872" y="1660144"/>
                  <a:pt x="5737803" y="1687252"/>
                </a:cubicBezTo>
                <a:cubicBezTo>
                  <a:pt x="5752669" y="1700368"/>
                  <a:pt x="5768408" y="1697745"/>
                  <a:pt x="5778900" y="1693372"/>
                </a:cubicBezTo>
                <a:cubicBezTo>
                  <a:pt x="5832240" y="1670638"/>
                  <a:pt x="5890826" y="1682880"/>
                  <a:pt x="5945914" y="1669764"/>
                </a:cubicBezTo>
                <a:cubicBezTo>
                  <a:pt x="5968650" y="1664517"/>
                  <a:pt x="5994007" y="1668015"/>
                  <a:pt x="6000128" y="1694248"/>
                </a:cubicBezTo>
                <a:cubicBezTo>
                  <a:pt x="6006248" y="1719605"/>
                  <a:pt x="5981766" y="1729224"/>
                  <a:pt x="5963402" y="1735344"/>
                </a:cubicBezTo>
                <a:cubicBezTo>
                  <a:pt x="5902194" y="1756331"/>
                  <a:pt x="5841858" y="1779940"/>
                  <a:pt x="5786771" y="1813168"/>
                </a:cubicBezTo>
                <a:cubicBezTo>
                  <a:pt x="5823496" y="1820164"/>
                  <a:pt x="5823496" y="1820164"/>
                  <a:pt x="5876835" y="1788684"/>
                </a:cubicBezTo>
                <a:cubicBezTo>
                  <a:pt x="5915310" y="1765075"/>
                  <a:pt x="5936296" y="1770321"/>
                  <a:pt x="5957281" y="1810544"/>
                </a:cubicBezTo>
                <a:cubicBezTo>
                  <a:pt x="5966900" y="1828908"/>
                  <a:pt x="5978268" y="1838526"/>
                  <a:pt x="5998379" y="1844647"/>
                </a:cubicBezTo>
                <a:cubicBezTo>
                  <a:pt x="6033356" y="1856014"/>
                  <a:pt x="6046472" y="1880498"/>
                  <a:pt x="6030733" y="1916349"/>
                </a:cubicBezTo>
                <a:cubicBezTo>
                  <a:pt x="6024612" y="1930340"/>
                  <a:pt x="6016742" y="1944330"/>
                  <a:pt x="6008872" y="1958321"/>
                </a:cubicBezTo>
                <a:cubicBezTo>
                  <a:pt x="5993132" y="1988051"/>
                  <a:pt x="5973022" y="2014284"/>
                  <a:pt x="6014994" y="2044888"/>
                </a:cubicBezTo>
                <a:cubicBezTo>
                  <a:pt x="6042974" y="2065000"/>
                  <a:pt x="6035104" y="2106097"/>
                  <a:pt x="6007123" y="2128831"/>
                </a:cubicBezTo>
                <a:cubicBezTo>
                  <a:pt x="5980890" y="2150692"/>
                  <a:pt x="5956406" y="2173428"/>
                  <a:pt x="5935422" y="2199659"/>
                </a:cubicBezTo>
                <a:cubicBezTo>
                  <a:pt x="5929300" y="2207529"/>
                  <a:pt x="5917059" y="2210153"/>
                  <a:pt x="5917059" y="2225018"/>
                </a:cubicBezTo>
                <a:cubicBezTo>
                  <a:pt x="5917934" y="2253874"/>
                  <a:pt x="5897822" y="2260869"/>
                  <a:pt x="5874212" y="2262618"/>
                </a:cubicBezTo>
                <a:cubicBezTo>
                  <a:pt x="5861970" y="2264367"/>
                  <a:pt x="5845356" y="2259994"/>
                  <a:pt x="5842733" y="2277482"/>
                </a:cubicBezTo>
                <a:cubicBezTo>
                  <a:pt x="5840984" y="2292348"/>
                  <a:pt x="5856724" y="2293222"/>
                  <a:pt x="5867216" y="2297595"/>
                </a:cubicBezTo>
                <a:cubicBezTo>
                  <a:pt x="5878584" y="2301966"/>
                  <a:pt x="5889952" y="2306339"/>
                  <a:pt x="5889952" y="2320329"/>
                </a:cubicBezTo>
                <a:cubicBezTo>
                  <a:pt x="5889952" y="2336069"/>
                  <a:pt x="5875960" y="2342190"/>
                  <a:pt x="5863720" y="2345687"/>
                </a:cubicBezTo>
                <a:cubicBezTo>
                  <a:pt x="5849728" y="2349185"/>
                  <a:pt x="5834864" y="2350934"/>
                  <a:pt x="5820872" y="2350059"/>
                </a:cubicBezTo>
                <a:cubicBezTo>
                  <a:pt x="5757040" y="2348310"/>
                  <a:pt x="5734306" y="2376292"/>
                  <a:pt x="5754418" y="2435752"/>
                </a:cubicBezTo>
                <a:cubicBezTo>
                  <a:pt x="5766659" y="2469854"/>
                  <a:pt x="5755292" y="2498710"/>
                  <a:pt x="5733432" y="2524067"/>
                </a:cubicBezTo>
                <a:cubicBezTo>
                  <a:pt x="5702826" y="2560794"/>
                  <a:pt x="5659980" y="2580905"/>
                  <a:pt x="5619758" y="2603640"/>
                </a:cubicBezTo>
                <a:cubicBezTo>
                  <a:pt x="5600520" y="2614133"/>
                  <a:pt x="5591776" y="2625500"/>
                  <a:pt x="5596148" y="2648236"/>
                </a:cubicBezTo>
                <a:cubicBezTo>
                  <a:pt x="5603144" y="2682338"/>
                  <a:pt x="5577784" y="2714690"/>
                  <a:pt x="5530566" y="2734803"/>
                </a:cubicBezTo>
                <a:cubicBezTo>
                  <a:pt x="5496465" y="2749667"/>
                  <a:pt x="5461488" y="2748793"/>
                  <a:pt x="5441376" y="2715565"/>
                </a:cubicBezTo>
                <a:cubicBezTo>
                  <a:pt x="5420390" y="2681462"/>
                  <a:pt x="5398530" y="2683212"/>
                  <a:pt x="5365302" y="2692831"/>
                </a:cubicBezTo>
                <a:cubicBezTo>
                  <a:pt x="5308466" y="2708570"/>
                  <a:pt x="5259498" y="2740049"/>
                  <a:pt x="5207908" y="2766282"/>
                </a:cubicBezTo>
                <a:cubicBezTo>
                  <a:pt x="5184298" y="2778523"/>
                  <a:pt x="5169432" y="2795137"/>
                  <a:pt x="5182548" y="2825741"/>
                </a:cubicBezTo>
                <a:cubicBezTo>
                  <a:pt x="5234140" y="2945537"/>
                  <a:pt x="5156317" y="3016364"/>
                  <a:pt x="5081991" y="3087191"/>
                </a:cubicBezTo>
                <a:cubicBezTo>
                  <a:pt x="5058382" y="3109927"/>
                  <a:pt x="5063628" y="3115173"/>
                  <a:pt x="5089861" y="3122168"/>
                </a:cubicBezTo>
                <a:cubicBezTo>
                  <a:pt x="5126587" y="3131787"/>
                  <a:pt x="5148447" y="3151898"/>
                  <a:pt x="5150196" y="3192122"/>
                </a:cubicBezTo>
                <a:cubicBezTo>
                  <a:pt x="5151944" y="3233219"/>
                  <a:pt x="5141451" y="3265573"/>
                  <a:pt x="5101228" y="3285685"/>
                </a:cubicBezTo>
                <a:cubicBezTo>
                  <a:pt x="5072373" y="3299675"/>
                  <a:pt x="5037396" y="3306670"/>
                  <a:pt x="5047889" y="3358260"/>
                </a:cubicBezTo>
                <a:cubicBezTo>
                  <a:pt x="5055758" y="3395861"/>
                  <a:pt x="5017285" y="3417722"/>
                  <a:pt x="4975312" y="3414224"/>
                </a:cubicBezTo>
                <a:cubicBezTo>
                  <a:pt x="4952578" y="3411601"/>
                  <a:pt x="4928094" y="3415098"/>
                  <a:pt x="4907982" y="3425591"/>
                </a:cubicBezTo>
                <a:cubicBezTo>
                  <a:pt x="4857266" y="3452698"/>
                  <a:pt x="4810048" y="3443080"/>
                  <a:pt x="4761956" y="3420344"/>
                </a:cubicBezTo>
                <a:cubicBezTo>
                  <a:pt x="4728728" y="3404605"/>
                  <a:pt x="4693752" y="3397610"/>
                  <a:pt x="4656151" y="3414224"/>
                </a:cubicBezTo>
                <a:cubicBezTo>
                  <a:pt x="4673640" y="3434335"/>
                  <a:pt x="4700747" y="3453572"/>
                  <a:pt x="4670142" y="3482427"/>
                </a:cubicBezTo>
                <a:cubicBezTo>
                  <a:pt x="4650031" y="3500791"/>
                  <a:pt x="4626421" y="3503414"/>
                  <a:pt x="4608058" y="3482427"/>
                </a:cubicBezTo>
                <a:cubicBezTo>
                  <a:pt x="4587073" y="3457944"/>
                  <a:pt x="4594942" y="3434335"/>
                  <a:pt x="4621175" y="3411601"/>
                </a:cubicBezTo>
                <a:cubicBezTo>
                  <a:pt x="4576579" y="3402857"/>
                  <a:pt x="4538104" y="3383619"/>
                  <a:pt x="4497881" y="3370503"/>
                </a:cubicBezTo>
                <a:cubicBezTo>
                  <a:pt x="4455911" y="3356513"/>
                  <a:pt x="4413937" y="3341647"/>
                  <a:pt x="4366719" y="3353889"/>
                </a:cubicBezTo>
                <a:cubicBezTo>
                  <a:pt x="4335240" y="3361758"/>
                  <a:pt x="4301139" y="3353889"/>
                  <a:pt x="4268784" y="3342521"/>
                </a:cubicBezTo>
                <a:cubicBezTo>
                  <a:pt x="4214571" y="3322410"/>
                  <a:pt x="4159483" y="3313666"/>
                  <a:pt x="4105269" y="3346893"/>
                </a:cubicBezTo>
                <a:cubicBezTo>
                  <a:pt x="4082534" y="3360885"/>
                  <a:pt x="4061548" y="3355638"/>
                  <a:pt x="4042311" y="3336401"/>
                </a:cubicBezTo>
                <a:cubicBezTo>
                  <a:pt x="4023074" y="3316288"/>
                  <a:pt x="4000339" y="3315415"/>
                  <a:pt x="3980227" y="3333777"/>
                </a:cubicBezTo>
                <a:cubicBezTo>
                  <a:pt x="3949623" y="3363507"/>
                  <a:pt x="3913772" y="3365257"/>
                  <a:pt x="3874423" y="3362633"/>
                </a:cubicBezTo>
                <a:cubicBezTo>
                  <a:pt x="3851688" y="3360885"/>
                  <a:pt x="3828078" y="3362633"/>
                  <a:pt x="3805344" y="3367880"/>
                </a:cubicBezTo>
                <a:cubicBezTo>
                  <a:pt x="3786107" y="3372252"/>
                  <a:pt x="3769493" y="3384493"/>
                  <a:pt x="3783484" y="3408977"/>
                </a:cubicBezTo>
                <a:cubicBezTo>
                  <a:pt x="3800098" y="3437833"/>
                  <a:pt x="3787855" y="3463191"/>
                  <a:pt x="3770367" y="3485052"/>
                </a:cubicBezTo>
                <a:cubicBezTo>
                  <a:pt x="3730144" y="3536642"/>
                  <a:pt x="3680303" y="3575116"/>
                  <a:pt x="3616470" y="3594353"/>
                </a:cubicBezTo>
                <a:cubicBezTo>
                  <a:pt x="3596359" y="3599599"/>
                  <a:pt x="3568378" y="3599599"/>
                  <a:pt x="3563131" y="3630204"/>
                </a:cubicBezTo>
                <a:cubicBezTo>
                  <a:pt x="3583242" y="3637200"/>
                  <a:pt x="3598108" y="3622334"/>
                  <a:pt x="3615596" y="3623209"/>
                </a:cubicBezTo>
                <a:cubicBezTo>
                  <a:pt x="3634833" y="3624083"/>
                  <a:pt x="3649698" y="3628455"/>
                  <a:pt x="3659317" y="3645944"/>
                </a:cubicBezTo>
                <a:cubicBezTo>
                  <a:pt x="3668061" y="3663432"/>
                  <a:pt x="3661065" y="3679172"/>
                  <a:pt x="3650573" y="3690539"/>
                </a:cubicBezTo>
                <a:cubicBezTo>
                  <a:pt x="3634833" y="3707153"/>
                  <a:pt x="3618219" y="3723767"/>
                  <a:pt x="3598982" y="3736883"/>
                </a:cubicBezTo>
                <a:cubicBezTo>
                  <a:pt x="3542145" y="3777980"/>
                  <a:pt x="3500173" y="3839189"/>
                  <a:pt x="3426722" y="3859301"/>
                </a:cubicBezTo>
                <a:cubicBezTo>
                  <a:pt x="3385624" y="3870669"/>
                  <a:pt x="3346276" y="3874166"/>
                  <a:pt x="3307802" y="3854930"/>
                </a:cubicBezTo>
                <a:cubicBezTo>
                  <a:pt x="3287690" y="3844436"/>
                  <a:pt x="3264081" y="3836567"/>
                  <a:pt x="3244844" y="3847934"/>
                </a:cubicBezTo>
                <a:cubicBezTo>
                  <a:pt x="3199374" y="3874166"/>
                  <a:pt x="3168769" y="3847934"/>
                  <a:pt x="3134667" y="3824324"/>
                </a:cubicBezTo>
                <a:cubicBezTo>
                  <a:pt x="3121551" y="3814706"/>
                  <a:pt x="3110184" y="3788473"/>
                  <a:pt x="3088323" y="3807711"/>
                </a:cubicBezTo>
                <a:cubicBezTo>
                  <a:pt x="3074332" y="3820827"/>
                  <a:pt x="3086574" y="3876790"/>
                  <a:pt x="3103188" y="3887283"/>
                </a:cubicBezTo>
                <a:cubicBezTo>
                  <a:pt x="3123300" y="3900399"/>
                  <a:pt x="3146034" y="3899524"/>
                  <a:pt x="3167021" y="3896902"/>
                </a:cubicBezTo>
                <a:cubicBezTo>
                  <a:pt x="3278945" y="3881162"/>
                  <a:pt x="3362016" y="4003580"/>
                  <a:pt x="3308675" y="4125124"/>
                </a:cubicBezTo>
                <a:cubicBezTo>
                  <a:pt x="3274574" y="4202073"/>
                  <a:pt x="3274574" y="4216063"/>
                  <a:pt x="3336657" y="4274649"/>
                </a:cubicBezTo>
                <a:cubicBezTo>
                  <a:pt x="3366387" y="4302630"/>
                  <a:pt x="3400490" y="4326240"/>
                  <a:pt x="3431094" y="4352472"/>
                </a:cubicBezTo>
                <a:cubicBezTo>
                  <a:pt x="3452955" y="4370836"/>
                  <a:pt x="3466945" y="4395319"/>
                  <a:pt x="3445959" y="4420677"/>
                </a:cubicBezTo>
                <a:cubicBezTo>
                  <a:pt x="3422350" y="4446909"/>
                  <a:pt x="3393495" y="4441663"/>
                  <a:pt x="3368136" y="4419802"/>
                </a:cubicBezTo>
                <a:cubicBezTo>
                  <a:pt x="3356769" y="4410183"/>
                  <a:pt x="3345401" y="4400565"/>
                  <a:pt x="3337532" y="4388324"/>
                </a:cubicBezTo>
                <a:cubicBezTo>
                  <a:pt x="3313922" y="4351598"/>
                  <a:pt x="3281569" y="4330613"/>
                  <a:pt x="3238722" y="4316621"/>
                </a:cubicBezTo>
                <a:cubicBezTo>
                  <a:pt x="3175764" y="4296509"/>
                  <a:pt x="3148658" y="4242296"/>
                  <a:pt x="3138165" y="4180212"/>
                </a:cubicBezTo>
                <a:cubicBezTo>
                  <a:pt x="3126797" y="4112008"/>
                  <a:pt x="3089197" y="4091022"/>
                  <a:pt x="3027113" y="4122500"/>
                </a:cubicBezTo>
                <a:cubicBezTo>
                  <a:pt x="2997383" y="4137365"/>
                  <a:pt x="2974649" y="4139989"/>
                  <a:pt x="2943170" y="4122500"/>
                </a:cubicBezTo>
                <a:cubicBezTo>
                  <a:pt x="2901198" y="4098891"/>
                  <a:pt x="2860975" y="4126873"/>
                  <a:pt x="2825124" y="4146985"/>
                </a:cubicBezTo>
                <a:cubicBezTo>
                  <a:pt x="2738556" y="4195077"/>
                  <a:pt x="2667729" y="4157477"/>
                  <a:pt x="2665105" y="4057793"/>
                </a:cubicBezTo>
                <a:cubicBezTo>
                  <a:pt x="2664231" y="4051673"/>
                  <a:pt x="2665105" y="4046426"/>
                  <a:pt x="2664231" y="4040305"/>
                </a:cubicBezTo>
                <a:cubicBezTo>
                  <a:pt x="2660733" y="4009701"/>
                  <a:pt x="2649366" y="3979971"/>
                  <a:pt x="2615264" y="3977348"/>
                </a:cubicBezTo>
                <a:cubicBezTo>
                  <a:pt x="2580287" y="3974724"/>
                  <a:pt x="2556677" y="4000957"/>
                  <a:pt x="2555804" y="4034185"/>
                </a:cubicBezTo>
                <a:cubicBezTo>
                  <a:pt x="2554929" y="4085775"/>
                  <a:pt x="2533069" y="4125998"/>
                  <a:pt x="2505087" y="4165347"/>
                </a:cubicBezTo>
                <a:cubicBezTo>
                  <a:pt x="2489348" y="4186333"/>
                  <a:pt x="2489348" y="4209068"/>
                  <a:pt x="2496343" y="4235301"/>
                </a:cubicBezTo>
                <a:cubicBezTo>
                  <a:pt x="2512957" y="4299133"/>
                  <a:pt x="2474482" y="4348975"/>
                  <a:pt x="2408902" y="4351598"/>
                </a:cubicBezTo>
                <a:cubicBezTo>
                  <a:pt x="2366055" y="4353347"/>
                  <a:pt x="2344195" y="4334110"/>
                  <a:pt x="2341571" y="4290389"/>
                </a:cubicBezTo>
                <a:cubicBezTo>
                  <a:pt x="2340697" y="4274649"/>
                  <a:pt x="2341571" y="4258909"/>
                  <a:pt x="2345069" y="4243170"/>
                </a:cubicBezTo>
                <a:cubicBezTo>
                  <a:pt x="2359059" y="4179337"/>
                  <a:pt x="2345069" y="4155729"/>
                  <a:pt x="2279489" y="4141739"/>
                </a:cubicBezTo>
                <a:cubicBezTo>
                  <a:pt x="2264623" y="4138241"/>
                  <a:pt x="2249758" y="4136491"/>
                  <a:pt x="2244512" y="4120752"/>
                </a:cubicBezTo>
                <a:cubicBezTo>
                  <a:pt x="2231395" y="4084026"/>
                  <a:pt x="2206038" y="4085775"/>
                  <a:pt x="2178930" y="4101514"/>
                </a:cubicBezTo>
                <a:cubicBezTo>
                  <a:pt x="2138707" y="4125124"/>
                  <a:pt x="2093238" y="4125998"/>
                  <a:pt x="2048643" y="4132994"/>
                </a:cubicBezTo>
                <a:cubicBezTo>
                  <a:pt x="2028530" y="4136491"/>
                  <a:pt x="2010168" y="4138241"/>
                  <a:pt x="2028530" y="4164473"/>
                </a:cubicBezTo>
                <a:cubicBezTo>
                  <a:pt x="2032903" y="4170593"/>
                  <a:pt x="2034652" y="4177589"/>
                  <a:pt x="2030279" y="4184584"/>
                </a:cubicBezTo>
                <a:cubicBezTo>
                  <a:pt x="2024159" y="4195077"/>
                  <a:pt x="1939340" y="4225682"/>
                  <a:pt x="1929722" y="4218686"/>
                </a:cubicBezTo>
                <a:cubicBezTo>
                  <a:pt x="1914856" y="4206444"/>
                  <a:pt x="1901740" y="4205570"/>
                  <a:pt x="1886001" y="4214314"/>
                </a:cubicBezTo>
                <a:cubicBezTo>
                  <a:pt x="1868513" y="4223932"/>
                  <a:pt x="1847527" y="4225682"/>
                  <a:pt x="1830912" y="4219561"/>
                </a:cubicBezTo>
                <a:cubicBezTo>
                  <a:pt x="1787192" y="4202947"/>
                  <a:pt x="1753090" y="4217812"/>
                  <a:pt x="1718114" y="4242296"/>
                </a:cubicBezTo>
                <a:cubicBezTo>
                  <a:pt x="1684886" y="4265905"/>
                  <a:pt x="1647285" y="4284268"/>
                  <a:pt x="1605313" y="4283394"/>
                </a:cubicBezTo>
                <a:cubicBezTo>
                  <a:pt x="1527491" y="4281645"/>
                  <a:pt x="1457537" y="4318370"/>
                  <a:pt x="1381463" y="4327115"/>
                </a:cubicBezTo>
                <a:cubicBezTo>
                  <a:pt x="1364850" y="4328863"/>
                  <a:pt x="1349110" y="4340231"/>
                  <a:pt x="1333371" y="4348101"/>
                </a:cubicBezTo>
                <a:cubicBezTo>
                  <a:pt x="1306263" y="4361216"/>
                  <a:pt x="1280030" y="4367337"/>
                  <a:pt x="1249427" y="4360342"/>
                </a:cubicBezTo>
                <a:cubicBezTo>
                  <a:pt x="1200460" y="4348975"/>
                  <a:pt x="1186468" y="4328863"/>
                  <a:pt x="1203957" y="4283394"/>
                </a:cubicBezTo>
                <a:cubicBezTo>
                  <a:pt x="1217073" y="4248417"/>
                  <a:pt x="1200460" y="4244919"/>
                  <a:pt x="1174227" y="4247542"/>
                </a:cubicBezTo>
                <a:cubicBezTo>
                  <a:pt x="1106022" y="4253663"/>
                  <a:pt x="1099027" y="4245793"/>
                  <a:pt x="1123511" y="4180212"/>
                </a:cubicBezTo>
                <a:cubicBezTo>
                  <a:pt x="1146245" y="4120752"/>
                  <a:pt x="1165483" y="4060417"/>
                  <a:pt x="1210952" y="4011450"/>
                </a:cubicBezTo>
                <a:cubicBezTo>
                  <a:pt x="1245929" y="3973850"/>
                  <a:pt x="1236310" y="3961608"/>
                  <a:pt x="1188217" y="3937999"/>
                </a:cubicBezTo>
                <a:cubicBezTo>
                  <a:pt x="1160236" y="3924008"/>
                  <a:pt x="1136627" y="3907395"/>
                  <a:pt x="1102525" y="3911767"/>
                </a:cubicBezTo>
                <a:cubicBezTo>
                  <a:pt x="1080663" y="3914390"/>
                  <a:pt x="1079790" y="3892529"/>
                  <a:pt x="1083288" y="3875916"/>
                </a:cubicBezTo>
                <a:cubicBezTo>
                  <a:pt x="1085910" y="3862799"/>
                  <a:pt x="1092032" y="3850557"/>
                  <a:pt x="1095529" y="3838316"/>
                </a:cubicBezTo>
                <a:cubicBezTo>
                  <a:pt x="1097278" y="3831320"/>
                  <a:pt x="1092032" y="3827822"/>
                  <a:pt x="1085910" y="3826948"/>
                </a:cubicBezTo>
                <a:cubicBezTo>
                  <a:pt x="1077166" y="3826073"/>
                  <a:pt x="1078041" y="3830445"/>
                  <a:pt x="1078915" y="3837441"/>
                </a:cubicBezTo>
                <a:cubicBezTo>
                  <a:pt x="1080663" y="3854930"/>
                  <a:pt x="1071919" y="3868046"/>
                  <a:pt x="1054432" y="3860175"/>
                </a:cubicBezTo>
                <a:cubicBezTo>
                  <a:pt x="1040440" y="3853181"/>
                  <a:pt x="1043938" y="3837441"/>
                  <a:pt x="1055306" y="3826948"/>
                </a:cubicBezTo>
                <a:cubicBezTo>
                  <a:pt x="1063176" y="3819953"/>
                  <a:pt x="1066673" y="3812083"/>
                  <a:pt x="1061427" y="3804213"/>
                </a:cubicBezTo>
                <a:cubicBezTo>
                  <a:pt x="1055306" y="3796344"/>
                  <a:pt x="1045687" y="3798966"/>
                  <a:pt x="1036943" y="3800715"/>
                </a:cubicBezTo>
                <a:cubicBezTo>
                  <a:pt x="874302" y="3827822"/>
                  <a:pt x="711660" y="3856678"/>
                  <a:pt x="548145" y="3881162"/>
                </a:cubicBezTo>
                <a:cubicBezTo>
                  <a:pt x="493931" y="3889906"/>
                  <a:pt x="437093" y="3899524"/>
                  <a:pt x="375011" y="3883785"/>
                </a:cubicBezTo>
                <a:cubicBezTo>
                  <a:pt x="609354" y="3846185"/>
                  <a:pt x="835827" y="3809460"/>
                  <a:pt x="1058804" y="3745627"/>
                </a:cubicBezTo>
                <a:cubicBezTo>
                  <a:pt x="966990" y="3749125"/>
                  <a:pt x="878674" y="3772734"/>
                  <a:pt x="788609" y="3785850"/>
                </a:cubicBezTo>
                <a:cubicBezTo>
                  <a:pt x="660070" y="3804213"/>
                  <a:pt x="536777" y="3842687"/>
                  <a:pt x="407363" y="3854930"/>
                </a:cubicBezTo>
                <a:cubicBezTo>
                  <a:pt x="365392" y="3858428"/>
                  <a:pt x="329541" y="3854930"/>
                  <a:pt x="301560" y="3819953"/>
                </a:cubicBezTo>
                <a:cubicBezTo>
                  <a:pt x="294564" y="3811209"/>
                  <a:pt x="287569" y="3800715"/>
                  <a:pt x="274452" y="3799841"/>
                </a:cubicBezTo>
                <a:cubicBezTo>
                  <a:pt x="201877" y="3796344"/>
                  <a:pt x="168649" y="3747376"/>
                  <a:pt x="144165" y="3688791"/>
                </a:cubicBezTo>
                <a:cubicBezTo>
                  <a:pt x="135421" y="3666055"/>
                  <a:pt x="125802" y="3658186"/>
                  <a:pt x="110062" y="3682670"/>
                </a:cubicBezTo>
                <a:cubicBezTo>
                  <a:pt x="97820" y="3701032"/>
                  <a:pt x="81207" y="3708027"/>
                  <a:pt x="61095" y="3701032"/>
                </a:cubicBezTo>
                <a:cubicBezTo>
                  <a:pt x="39235" y="3694037"/>
                  <a:pt x="42733" y="3674799"/>
                  <a:pt x="42733" y="3657311"/>
                </a:cubicBezTo>
                <a:cubicBezTo>
                  <a:pt x="42733" y="3644195"/>
                  <a:pt x="44481" y="3632827"/>
                  <a:pt x="31365" y="3622334"/>
                </a:cubicBezTo>
                <a:cubicBezTo>
                  <a:pt x="-14105" y="3586483"/>
                  <a:pt x="-9733" y="3543637"/>
                  <a:pt x="41857" y="3515655"/>
                </a:cubicBezTo>
                <a:cubicBezTo>
                  <a:pt x="51477" y="3510409"/>
                  <a:pt x="62844" y="3506911"/>
                  <a:pt x="73337" y="3501665"/>
                </a:cubicBezTo>
                <a:cubicBezTo>
                  <a:pt x="98695" y="3489423"/>
                  <a:pt x="107439" y="3468437"/>
                  <a:pt x="94322" y="3444828"/>
                </a:cubicBezTo>
                <a:cubicBezTo>
                  <a:pt x="81207" y="3421219"/>
                  <a:pt x="82956" y="3400234"/>
                  <a:pt x="96072" y="3379247"/>
                </a:cubicBezTo>
                <a:cubicBezTo>
                  <a:pt x="110937" y="3355638"/>
                  <a:pt x="103067" y="3340773"/>
                  <a:pt x="77710" y="3334652"/>
                </a:cubicBezTo>
                <a:cubicBezTo>
                  <a:pt x="52351" y="3328531"/>
                  <a:pt x="46230" y="3311042"/>
                  <a:pt x="51477" y="3288307"/>
                </a:cubicBezTo>
                <a:cubicBezTo>
                  <a:pt x="56723" y="3263824"/>
                  <a:pt x="72463" y="3255080"/>
                  <a:pt x="96946" y="3262950"/>
                </a:cubicBezTo>
                <a:cubicBezTo>
                  <a:pt x="113560" y="3268196"/>
                  <a:pt x="124928" y="3263824"/>
                  <a:pt x="130174" y="3245462"/>
                </a:cubicBezTo>
                <a:cubicBezTo>
                  <a:pt x="142416" y="3199992"/>
                  <a:pt x="108313" y="3108178"/>
                  <a:pt x="68965" y="3081071"/>
                </a:cubicBezTo>
                <a:cubicBezTo>
                  <a:pt x="33114" y="3056587"/>
                  <a:pt x="35737" y="3025983"/>
                  <a:pt x="79458" y="3000625"/>
                </a:cubicBezTo>
                <a:cubicBezTo>
                  <a:pt x="120555" y="2977016"/>
                  <a:pt x="159904" y="2949908"/>
                  <a:pt x="197503" y="2921052"/>
                </a:cubicBezTo>
                <a:cubicBezTo>
                  <a:pt x="189634" y="2908811"/>
                  <a:pt x="178267" y="2909685"/>
                  <a:pt x="168649" y="2908811"/>
                </a:cubicBezTo>
                <a:cubicBezTo>
                  <a:pt x="155532" y="2907062"/>
                  <a:pt x="140667" y="2908811"/>
                  <a:pt x="138918" y="2890449"/>
                </a:cubicBezTo>
                <a:cubicBezTo>
                  <a:pt x="137169" y="2874709"/>
                  <a:pt x="149411" y="2867713"/>
                  <a:pt x="160778" y="2861593"/>
                </a:cubicBezTo>
                <a:cubicBezTo>
                  <a:pt x="240350" y="2816998"/>
                  <a:pt x="320797" y="2773277"/>
                  <a:pt x="406490" y="2720812"/>
                </a:cubicBezTo>
                <a:cubicBezTo>
                  <a:pt x="347029" y="2722561"/>
                  <a:pt x="299811" y="2740049"/>
                  <a:pt x="251718" y="2749667"/>
                </a:cubicBezTo>
                <a:cubicBezTo>
                  <a:pt x="214992" y="2756662"/>
                  <a:pt x="178267" y="2767155"/>
                  <a:pt x="139793" y="2763657"/>
                </a:cubicBezTo>
                <a:cubicBezTo>
                  <a:pt x="91700" y="2759286"/>
                  <a:pt x="77710" y="2731305"/>
                  <a:pt x="106564" y="2692831"/>
                </a:cubicBezTo>
                <a:cubicBezTo>
                  <a:pt x="127550" y="2664849"/>
                  <a:pt x="151160" y="2639492"/>
                  <a:pt x="174769" y="2613259"/>
                </a:cubicBezTo>
                <a:cubicBezTo>
                  <a:pt x="185262" y="2601016"/>
                  <a:pt x="190508" y="2594021"/>
                  <a:pt x="171271" y="2584403"/>
                </a:cubicBezTo>
                <a:cubicBezTo>
                  <a:pt x="118806" y="2557295"/>
                  <a:pt x="112686" y="2538933"/>
                  <a:pt x="141541" y="2483844"/>
                </a:cubicBezTo>
                <a:cubicBezTo>
                  <a:pt x="154657" y="2458487"/>
                  <a:pt x="159904" y="2440998"/>
                  <a:pt x="138918" y="2415640"/>
                </a:cubicBezTo>
                <a:cubicBezTo>
                  <a:pt x="112686" y="2383287"/>
                  <a:pt x="121430" y="2340440"/>
                  <a:pt x="152909" y="2304590"/>
                </a:cubicBezTo>
                <a:cubicBezTo>
                  <a:pt x="171271" y="2283604"/>
                  <a:pt x="203625" y="2269613"/>
                  <a:pt x="191383" y="2230264"/>
                </a:cubicBezTo>
                <a:cubicBezTo>
                  <a:pt x="187885" y="2218022"/>
                  <a:pt x="207123" y="2211026"/>
                  <a:pt x="218490" y="2204906"/>
                </a:cubicBezTo>
                <a:cubicBezTo>
                  <a:pt x="270955" y="2174301"/>
                  <a:pt x="328666" y="2159436"/>
                  <a:pt x="385503" y="2141948"/>
                </a:cubicBezTo>
                <a:cubicBezTo>
                  <a:pt x="404741" y="2135827"/>
                  <a:pt x="423103" y="2131456"/>
                  <a:pt x="409987" y="2104348"/>
                </a:cubicBezTo>
                <a:cubicBezTo>
                  <a:pt x="408239" y="2100850"/>
                  <a:pt x="407363" y="2094730"/>
                  <a:pt x="409113" y="2092106"/>
                </a:cubicBezTo>
                <a:cubicBezTo>
                  <a:pt x="432722" y="2061502"/>
                  <a:pt x="409987" y="2041390"/>
                  <a:pt x="398619" y="2014284"/>
                </a:cubicBezTo>
                <a:cubicBezTo>
                  <a:pt x="386378" y="1984554"/>
                  <a:pt x="376760" y="1971437"/>
                  <a:pt x="345280" y="1977558"/>
                </a:cubicBezTo>
                <a:cubicBezTo>
                  <a:pt x="333039" y="1980181"/>
                  <a:pt x="315551" y="1982805"/>
                  <a:pt x="310304" y="1967065"/>
                </a:cubicBezTo>
                <a:cubicBezTo>
                  <a:pt x="305057" y="1950451"/>
                  <a:pt x="317300" y="1939958"/>
                  <a:pt x="330414" y="1932089"/>
                </a:cubicBezTo>
                <a:cubicBezTo>
                  <a:pt x="395996" y="1890991"/>
                  <a:pt x="468573" y="1863884"/>
                  <a:pt x="540275" y="1836777"/>
                </a:cubicBezTo>
                <a:cubicBezTo>
                  <a:pt x="626842" y="1803549"/>
                  <a:pt x="707288" y="1756331"/>
                  <a:pt x="799977" y="1737093"/>
                </a:cubicBezTo>
                <a:cubicBezTo>
                  <a:pt x="824460" y="1731847"/>
                  <a:pt x="846320" y="1708238"/>
                  <a:pt x="868181" y="1692499"/>
                </a:cubicBezTo>
                <a:cubicBezTo>
                  <a:pt x="877799" y="1685503"/>
                  <a:pt x="880423" y="1677633"/>
                  <a:pt x="866432" y="1669764"/>
                </a:cubicBezTo>
                <a:cubicBezTo>
                  <a:pt x="832330" y="1651400"/>
                  <a:pt x="799102" y="1632164"/>
                  <a:pt x="815716" y="1583196"/>
                </a:cubicBezTo>
                <a:cubicBezTo>
                  <a:pt x="817465" y="1575327"/>
                  <a:pt x="811344" y="1570954"/>
                  <a:pt x="805223" y="1565708"/>
                </a:cubicBezTo>
                <a:cubicBezTo>
                  <a:pt x="772870" y="1540351"/>
                  <a:pt x="772870" y="1522862"/>
                  <a:pt x="807846" y="1501876"/>
                </a:cubicBezTo>
                <a:cubicBezTo>
                  <a:pt x="875176" y="1461653"/>
                  <a:pt x="943381" y="1422303"/>
                  <a:pt x="1019455" y="1399569"/>
                </a:cubicBezTo>
                <a:cubicBezTo>
                  <a:pt x="1084161" y="1380331"/>
                  <a:pt x="1146245" y="1356723"/>
                  <a:pt x="1209204" y="1333988"/>
                </a:cubicBezTo>
                <a:cubicBezTo>
                  <a:pt x="1217948" y="1330490"/>
                  <a:pt x="1238934" y="1327867"/>
                  <a:pt x="1230189" y="1313876"/>
                </a:cubicBezTo>
                <a:cubicBezTo>
                  <a:pt x="1205706" y="1274528"/>
                  <a:pt x="1227566" y="1259662"/>
                  <a:pt x="1259919" y="1252667"/>
                </a:cubicBezTo>
                <a:cubicBezTo>
                  <a:pt x="1296645" y="1244797"/>
                  <a:pt x="1298394" y="1273653"/>
                  <a:pt x="1301017" y="1300761"/>
                </a:cubicBezTo>
                <a:cubicBezTo>
                  <a:pt x="1349110" y="1286769"/>
                  <a:pt x="1394580" y="1273653"/>
                  <a:pt x="1440923" y="1260537"/>
                </a:cubicBezTo>
                <a:cubicBezTo>
                  <a:pt x="1452291" y="1257040"/>
                  <a:pt x="1464533" y="1255291"/>
                  <a:pt x="1470653" y="1243923"/>
                </a:cubicBezTo>
                <a:cubicBezTo>
                  <a:pt x="1475026" y="1236928"/>
                  <a:pt x="1473277" y="1222936"/>
                  <a:pt x="1485519" y="1229058"/>
                </a:cubicBezTo>
                <a:cubicBezTo>
                  <a:pt x="1494263" y="1234305"/>
                  <a:pt x="1502132" y="1245672"/>
                  <a:pt x="1506505" y="1255291"/>
                </a:cubicBezTo>
                <a:cubicBezTo>
                  <a:pt x="1510876" y="1264908"/>
                  <a:pt x="1501258" y="1271904"/>
                  <a:pt x="1493389" y="1275402"/>
                </a:cubicBezTo>
                <a:cubicBezTo>
                  <a:pt x="1474151" y="1285021"/>
                  <a:pt x="1454040" y="1293765"/>
                  <a:pt x="1437425" y="1309505"/>
                </a:cubicBezTo>
                <a:cubicBezTo>
                  <a:pt x="1476775" y="1298136"/>
                  <a:pt x="1515249" y="1287644"/>
                  <a:pt x="1554597" y="1276277"/>
                </a:cubicBezTo>
                <a:cubicBezTo>
                  <a:pt x="1563341" y="1274528"/>
                  <a:pt x="1571212" y="1270155"/>
                  <a:pt x="1579956" y="1270155"/>
                </a:cubicBezTo>
                <a:cubicBezTo>
                  <a:pt x="1604440" y="1270155"/>
                  <a:pt x="1634170" y="1254416"/>
                  <a:pt x="1650783" y="1285895"/>
                </a:cubicBezTo>
                <a:cubicBezTo>
                  <a:pt x="1666522" y="1314751"/>
                  <a:pt x="1637668" y="1329616"/>
                  <a:pt x="1625425" y="1348853"/>
                </a:cubicBezTo>
                <a:cubicBezTo>
                  <a:pt x="1621053" y="1354974"/>
                  <a:pt x="1614058" y="1359346"/>
                  <a:pt x="1618430" y="1370713"/>
                </a:cubicBezTo>
                <a:cubicBezTo>
                  <a:pt x="1656904" y="1361095"/>
                  <a:pt x="1704997" y="1380331"/>
                  <a:pt x="1729481" y="1327867"/>
                </a:cubicBezTo>
                <a:cubicBezTo>
                  <a:pt x="1732978" y="1319997"/>
                  <a:pt x="1749592" y="1317374"/>
                  <a:pt x="1760959" y="1314751"/>
                </a:cubicBezTo>
                <a:cubicBezTo>
                  <a:pt x="1913983" y="1280648"/>
                  <a:pt x="2062633" y="1229058"/>
                  <a:pt x="2213907" y="1188835"/>
                </a:cubicBezTo>
                <a:cubicBezTo>
                  <a:pt x="2262874" y="1175718"/>
                  <a:pt x="2312716" y="1169598"/>
                  <a:pt x="2357311" y="1142490"/>
                </a:cubicBezTo>
                <a:cubicBezTo>
                  <a:pt x="2366930" y="1137244"/>
                  <a:pt x="2381795" y="1135495"/>
                  <a:pt x="2391414" y="1138993"/>
                </a:cubicBezTo>
                <a:cubicBezTo>
                  <a:pt x="2429013" y="1152110"/>
                  <a:pt x="2463115" y="1138993"/>
                  <a:pt x="2497218" y="1126751"/>
                </a:cubicBezTo>
                <a:cubicBezTo>
                  <a:pt x="2496343" y="1111887"/>
                  <a:pt x="2482353" y="1111012"/>
                  <a:pt x="2473609" y="1104891"/>
                </a:cubicBezTo>
                <a:cubicBezTo>
                  <a:pt x="2424641" y="1071663"/>
                  <a:pt x="2417646" y="1013951"/>
                  <a:pt x="2458743" y="971105"/>
                </a:cubicBezTo>
                <a:cubicBezTo>
                  <a:pt x="2492846" y="936128"/>
                  <a:pt x="2491097" y="939626"/>
                  <a:pt x="2444753" y="917766"/>
                </a:cubicBezTo>
                <a:cubicBezTo>
                  <a:pt x="2379172" y="886287"/>
                  <a:pt x="2314465" y="918640"/>
                  <a:pt x="2250633" y="910771"/>
                </a:cubicBezTo>
                <a:cubicBezTo>
                  <a:pt x="2244512" y="909896"/>
                  <a:pt x="2239266" y="910771"/>
                  <a:pt x="2233144" y="910771"/>
                </a:cubicBezTo>
                <a:cubicBezTo>
                  <a:pt x="2185925" y="870548"/>
                  <a:pt x="2188549" y="835571"/>
                  <a:pt x="2246261" y="805841"/>
                </a:cubicBezTo>
                <a:cubicBezTo>
                  <a:pt x="2328456" y="762994"/>
                  <a:pt x="2418520" y="743757"/>
                  <a:pt x="2505962" y="718399"/>
                </a:cubicBezTo>
                <a:cubicBezTo>
                  <a:pt x="2613515" y="687794"/>
                  <a:pt x="2721068" y="658064"/>
                  <a:pt x="2828622" y="627460"/>
                </a:cubicBezTo>
                <a:cubicBezTo>
                  <a:pt x="2849608" y="622213"/>
                  <a:pt x="2853105" y="612594"/>
                  <a:pt x="2859226" y="588110"/>
                </a:cubicBezTo>
                <a:cubicBezTo>
                  <a:pt x="2875840" y="517284"/>
                  <a:pt x="2834742" y="505042"/>
                  <a:pt x="2784901" y="492800"/>
                </a:cubicBezTo>
                <a:cubicBezTo>
                  <a:pt x="2756920" y="485804"/>
                  <a:pt x="2729812" y="473563"/>
                  <a:pt x="2711450" y="449079"/>
                </a:cubicBezTo>
                <a:cubicBezTo>
                  <a:pt x="2689589" y="420223"/>
                  <a:pt x="2696584" y="399237"/>
                  <a:pt x="2730687" y="386121"/>
                </a:cubicBezTo>
                <a:cubicBezTo>
                  <a:pt x="2755171" y="376502"/>
                  <a:pt x="2788399" y="380000"/>
                  <a:pt x="2801514" y="350269"/>
                </a:cubicBezTo>
                <a:cubicBezTo>
                  <a:pt x="2820751" y="303926"/>
                  <a:pt x="2837366" y="244466"/>
                  <a:pt x="2814631" y="206866"/>
                </a:cubicBezTo>
                <a:cubicBezTo>
                  <a:pt x="2784901" y="157024"/>
                  <a:pt x="2736808" y="108057"/>
                  <a:pt x="2679971" y="86196"/>
                </a:cubicBezTo>
                <a:cubicBezTo>
                  <a:pt x="2650241" y="74829"/>
                  <a:pt x="2607394" y="94066"/>
                  <a:pt x="2569794" y="82698"/>
                </a:cubicBezTo>
                <a:cubicBezTo>
                  <a:pt x="2540064" y="73954"/>
                  <a:pt x="2519079" y="56466"/>
                  <a:pt x="2503339" y="30233"/>
                </a:cubicBezTo>
                <a:cubicBezTo>
                  <a:pt x="2497218" y="20615"/>
                  <a:pt x="2494595" y="10996"/>
                  <a:pt x="2504213" y="3127"/>
                </a:cubicBezTo>
                <a:cubicBezTo>
                  <a:pt x="2506618" y="1159"/>
                  <a:pt x="2508859" y="230"/>
                  <a:pt x="2510949" y="38"/>
                </a:cubicBezTo>
                <a:close/>
              </a:path>
            </a:pathLst>
          </a:custGeom>
          <a:solidFill>
            <a:srgbClr val="F6F9FF">
              <a:alpha val="15000"/>
            </a:srgbClr>
          </a:solidFill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BCC220-EC57-4082-815B-DCA97792F851}"/>
              </a:ext>
            </a:extLst>
          </p:cNvPr>
          <p:cNvGrpSpPr/>
          <p:nvPr/>
        </p:nvGrpSpPr>
        <p:grpSpPr>
          <a:xfrm>
            <a:off x="1079653" y="4021160"/>
            <a:ext cx="3882938" cy="1403266"/>
            <a:chOff x="1601925" y="4095339"/>
            <a:chExt cx="3677998" cy="1502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BB5A64-B305-49D7-8CC9-CDDAC6134D1A}"/>
                </a:ext>
              </a:extLst>
            </p:cNvPr>
            <p:cNvSpPr/>
            <p:nvPr/>
          </p:nvSpPr>
          <p:spPr>
            <a:xfrm>
              <a:off x="1601925" y="4095339"/>
              <a:ext cx="3677998" cy="1486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266700" dir="5400000" sx="93000" sy="93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59E80A-82B5-4FD6-863C-A9295E777CD2}"/>
                </a:ext>
              </a:extLst>
            </p:cNvPr>
            <p:cNvSpPr txBox="1"/>
            <p:nvPr/>
          </p:nvSpPr>
          <p:spPr>
            <a:xfrm>
              <a:off x="1714092" y="4180814"/>
              <a:ext cx="3462745" cy="141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000" dirty="0">
                  <a:solidFill>
                    <a:srgbClr val="1D2637"/>
                  </a:solidFill>
                  <a:latin typeface="+mj-lt"/>
                </a:rPr>
                <a:t>Apoyar a los Estados miembros en la mejora continua de la supervisión de seguridad operacional.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4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E2E726A-2D3F-475A-A055-9169CC068AE5}"/>
              </a:ext>
            </a:extLst>
          </p:cNvPr>
          <p:cNvSpPr/>
          <p:nvPr/>
        </p:nvSpPr>
        <p:spPr>
          <a:xfrm>
            <a:off x="6801764" y="3340134"/>
            <a:ext cx="3332928" cy="2968591"/>
          </a:xfrm>
          <a:custGeom>
            <a:avLst/>
            <a:gdLst>
              <a:gd name="connsiteX0" fmla="*/ 3268302 w 3332928"/>
              <a:gd name="connsiteY0" fmla="*/ 2839339 h 2968591"/>
              <a:gd name="connsiteX1" fmla="*/ 3332928 w 3332928"/>
              <a:gd name="connsiteY1" fmla="*/ 2903965 h 2968591"/>
              <a:gd name="connsiteX2" fmla="*/ 3268302 w 3332928"/>
              <a:gd name="connsiteY2" fmla="*/ 2968591 h 2968591"/>
              <a:gd name="connsiteX3" fmla="*/ 3203676 w 3332928"/>
              <a:gd name="connsiteY3" fmla="*/ 2903965 h 2968591"/>
              <a:gd name="connsiteX4" fmla="*/ 3268302 w 3332928"/>
              <a:gd name="connsiteY4" fmla="*/ 2839339 h 2968591"/>
              <a:gd name="connsiteX5" fmla="*/ 3001329 w 3332928"/>
              <a:gd name="connsiteY5" fmla="*/ 2839339 h 2968591"/>
              <a:gd name="connsiteX6" fmla="*/ 3065955 w 3332928"/>
              <a:gd name="connsiteY6" fmla="*/ 2903965 h 2968591"/>
              <a:gd name="connsiteX7" fmla="*/ 3001329 w 3332928"/>
              <a:gd name="connsiteY7" fmla="*/ 2968591 h 2968591"/>
              <a:gd name="connsiteX8" fmla="*/ 2936703 w 3332928"/>
              <a:gd name="connsiteY8" fmla="*/ 2903965 h 2968591"/>
              <a:gd name="connsiteX9" fmla="*/ 3001329 w 3332928"/>
              <a:gd name="connsiteY9" fmla="*/ 2839339 h 2968591"/>
              <a:gd name="connsiteX10" fmla="*/ 2734356 w 3332928"/>
              <a:gd name="connsiteY10" fmla="*/ 2839339 h 2968591"/>
              <a:gd name="connsiteX11" fmla="*/ 2798982 w 3332928"/>
              <a:gd name="connsiteY11" fmla="*/ 2903965 h 2968591"/>
              <a:gd name="connsiteX12" fmla="*/ 2734356 w 3332928"/>
              <a:gd name="connsiteY12" fmla="*/ 2968591 h 2968591"/>
              <a:gd name="connsiteX13" fmla="*/ 2669730 w 3332928"/>
              <a:gd name="connsiteY13" fmla="*/ 2903965 h 2968591"/>
              <a:gd name="connsiteX14" fmla="*/ 2734356 w 3332928"/>
              <a:gd name="connsiteY14" fmla="*/ 2839339 h 2968591"/>
              <a:gd name="connsiteX15" fmla="*/ 2467383 w 3332928"/>
              <a:gd name="connsiteY15" fmla="*/ 2839339 h 2968591"/>
              <a:gd name="connsiteX16" fmla="*/ 2532009 w 3332928"/>
              <a:gd name="connsiteY16" fmla="*/ 2903965 h 2968591"/>
              <a:gd name="connsiteX17" fmla="*/ 2467383 w 3332928"/>
              <a:gd name="connsiteY17" fmla="*/ 2968591 h 2968591"/>
              <a:gd name="connsiteX18" fmla="*/ 2402757 w 3332928"/>
              <a:gd name="connsiteY18" fmla="*/ 2903965 h 2968591"/>
              <a:gd name="connsiteX19" fmla="*/ 2467383 w 3332928"/>
              <a:gd name="connsiteY19" fmla="*/ 2839339 h 2968591"/>
              <a:gd name="connsiteX20" fmla="*/ 2200410 w 3332928"/>
              <a:gd name="connsiteY20" fmla="*/ 2839339 h 2968591"/>
              <a:gd name="connsiteX21" fmla="*/ 2265036 w 3332928"/>
              <a:gd name="connsiteY21" fmla="*/ 2903965 h 2968591"/>
              <a:gd name="connsiteX22" fmla="*/ 2200410 w 3332928"/>
              <a:gd name="connsiteY22" fmla="*/ 2968591 h 2968591"/>
              <a:gd name="connsiteX23" fmla="*/ 2135784 w 3332928"/>
              <a:gd name="connsiteY23" fmla="*/ 2903965 h 2968591"/>
              <a:gd name="connsiteX24" fmla="*/ 2200410 w 3332928"/>
              <a:gd name="connsiteY24" fmla="*/ 2839339 h 2968591"/>
              <a:gd name="connsiteX25" fmla="*/ 1933437 w 3332928"/>
              <a:gd name="connsiteY25" fmla="*/ 2839339 h 2968591"/>
              <a:gd name="connsiteX26" fmla="*/ 1998063 w 3332928"/>
              <a:gd name="connsiteY26" fmla="*/ 2903965 h 2968591"/>
              <a:gd name="connsiteX27" fmla="*/ 1933437 w 3332928"/>
              <a:gd name="connsiteY27" fmla="*/ 2968591 h 2968591"/>
              <a:gd name="connsiteX28" fmla="*/ 1868811 w 3332928"/>
              <a:gd name="connsiteY28" fmla="*/ 2903965 h 2968591"/>
              <a:gd name="connsiteX29" fmla="*/ 1933437 w 3332928"/>
              <a:gd name="connsiteY29" fmla="*/ 2839339 h 2968591"/>
              <a:gd name="connsiteX30" fmla="*/ 1666464 w 3332928"/>
              <a:gd name="connsiteY30" fmla="*/ 2839339 h 2968591"/>
              <a:gd name="connsiteX31" fmla="*/ 1731090 w 3332928"/>
              <a:gd name="connsiteY31" fmla="*/ 2903965 h 2968591"/>
              <a:gd name="connsiteX32" fmla="*/ 1666464 w 3332928"/>
              <a:gd name="connsiteY32" fmla="*/ 2968591 h 2968591"/>
              <a:gd name="connsiteX33" fmla="*/ 1601838 w 3332928"/>
              <a:gd name="connsiteY33" fmla="*/ 2903965 h 2968591"/>
              <a:gd name="connsiteX34" fmla="*/ 1666464 w 3332928"/>
              <a:gd name="connsiteY34" fmla="*/ 2839339 h 2968591"/>
              <a:gd name="connsiteX35" fmla="*/ 1399491 w 3332928"/>
              <a:gd name="connsiteY35" fmla="*/ 2839339 h 2968591"/>
              <a:gd name="connsiteX36" fmla="*/ 1464117 w 3332928"/>
              <a:gd name="connsiteY36" fmla="*/ 2903965 h 2968591"/>
              <a:gd name="connsiteX37" fmla="*/ 1399491 w 3332928"/>
              <a:gd name="connsiteY37" fmla="*/ 2968591 h 2968591"/>
              <a:gd name="connsiteX38" fmla="*/ 1334865 w 3332928"/>
              <a:gd name="connsiteY38" fmla="*/ 2903965 h 2968591"/>
              <a:gd name="connsiteX39" fmla="*/ 1399491 w 3332928"/>
              <a:gd name="connsiteY39" fmla="*/ 2839339 h 2968591"/>
              <a:gd name="connsiteX40" fmla="*/ 1132518 w 3332928"/>
              <a:gd name="connsiteY40" fmla="*/ 2839339 h 2968591"/>
              <a:gd name="connsiteX41" fmla="*/ 1197144 w 3332928"/>
              <a:gd name="connsiteY41" fmla="*/ 2903965 h 2968591"/>
              <a:gd name="connsiteX42" fmla="*/ 1132518 w 3332928"/>
              <a:gd name="connsiteY42" fmla="*/ 2968591 h 2968591"/>
              <a:gd name="connsiteX43" fmla="*/ 1067892 w 3332928"/>
              <a:gd name="connsiteY43" fmla="*/ 2903965 h 2968591"/>
              <a:gd name="connsiteX44" fmla="*/ 1132518 w 3332928"/>
              <a:gd name="connsiteY44" fmla="*/ 2839339 h 2968591"/>
              <a:gd name="connsiteX45" fmla="*/ 865545 w 3332928"/>
              <a:gd name="connsiteY45" fmla="*/ 2839339 h 2968591"/>
              <a:gd name="connsiteX46" fmla="*/ 930171 w 3332928"/>
              <a:gd name="connsiteY46" fmla="*/ 2903965 h 2968591"/>
              <a:gd name="connsiteX47" fmla="*/ 865545 w 3332928"/>
              <a:gd name="connsiteY47" fmla="*/ 2968591 h 2968591"/>
              <a:gd name="connsiteX48" fmla="*/ 800919 w 3332928"/>
              <a:gd name="connsiteY48" fmla="*/ 2903965 h 2968591"/>
              <a:gd name="connsiteX49" fmla="*/ 865545 w 3332928"/>
              <a:gd name="connsiteY49" fmla="*/ 2839339 h 2968591"/>
              <a:gd name="connsiteX50" fmla="*/ 598572 w 3332928"/>
              <a:gd name="connsiteY50" fmla="*/ 2839339 h 2968591"/>
              <a:gd name="connsiteX51" fmla="*/ 663198 w 3332928"/>
              <a:gd name="connsiteY51" fmla="*/ 2903965 h 2968591"/>
              <a:gd name="connsiteX52" fmla="*/ 598572 w 3332928"/>
              <a:gd name="connsiteY52" fmla="*/ 2968591 h 2968591"/>
              <a:gd name="connsiteX53" fmla="*/ 533946 w 3332928"/>
              <a:gd name="connsiteY53" fmla="*/ 2903965 h 2968591"/>
              <a:gd name="connsiteX54" fmla="*/ 598572 w 3332928"/>
              <a:gd name="connsiteY54" fmla="*/ 2839339 h 2968591"/>
              <a:gd name="connsiteX55" fmla="*/ 331599 w 3332928"/>
              <a:gd name="connsiteY55" fmla="*/ 2839339 h 2968591"/>
              <a:gd name="connsiteX56" fmla="*/ 396225 w 3332928"/>
              <a:gd name="connsiteY56" fmla="*/ 2903965 h 2968591"/>
              <a:gd name="connsiteX57" fmla="*/ 331599 w 3332928"/>
              <a:gd name="connsiteY57" fmla="*/ 2968591 h 2968591"/>
              <a:gd name="connsiteX58" fmla="*/ 266973 w 3332928"/>
              <a:gd name="connsiteY58" fmla="*/ 2903965 h 2968591"/>
              <a:gd name="connsiteX59" fmla="*/ 331599 w 3332928"/>
              <a:gd name="connsiteY59" fmla="*/ 2839339 h 2968591"/>
              <a:gd name="connsiteX60" fmla="*/ 64626 w 3332928"/>
              <a:gd name="connsiteY60" fmla="*/ 2839339 h 2968591"/>
              <a:gd name="connsiteX61" fmla="*/ 129252 w 3332928"/>
              <a:gd name="connsiteY61" fmla="*/ 2903965 h 2968591"/>
              <a:gd name="connsiteX62" fmla="*/ 64626 w 3332928"/>
              <a:gd name="connsiteY62" fmla="*/ 2968591 h 2968591"/>
              <a:gd name="connsiteX63" fmla="*/ 0 w 3332928"/>
              <a:gd name="connsiteY63" fmla="*/ 2903965 h 2968591"/>
              <a:gd name="connsiteX64" fmla="*/ 64626 w 3332928"/>
              <a:gd name="connsiteY64" fmla="*/ 2839339 h 2968591"/>
              <a:gd name="connsiteX65" fmla="*/ 3268302 w 3332928"/>
              <a:gd name="connsiteY65" fmla="*/ 2581218 h 2968591"/>
              <a:gd name="connsiteX66" fmla="*/ 3332928 w 3332928"/>
              <a:gd name="connsiteY66" fmla="*/ 2645844 h 2968591"/>
              <a:gd name="connsiteX67" fmla="*/ 3268302 w 3332928"/>
              <a:gd name="connsiteY67" fmla="*/ 2710470 h 2968591"/>
              <a:gd name="connsiteX68" fmla="*/ 3203676 w 3332928"/>
              <a:gd name="connsiteY68" fmla="*/ 2645844 h 2968591"/>
              <a:gd name="connsiteX69" fmla="*/ 3268302 w 3332928"/>
              <a:gd name="connsiteY69" fmla="*/ 2581218 h 2968591"/>
              <a:gd name="connsiteX70" fmla="*/ 3001329 w 3332928"/>
              <a:gd name="connsiteY70" fmla="*/ 2581218 h 2968591"/>
              <a:gd name="connsiteX71" fmla="*/ 3065955 w 3332928"/>
              <a:gd name="connsiteY71" fmla="*/ 2645844 h 2968591"/>
              <a:gd name="connsiteX72" fmla="*/ 3001329 w 3332928"/>
              <a:gd name="connsiteY72" fmla="*/ 2710470 h 2968591"/>
              <a:gd name="connsiteX73" fmla="*/ 2936703 w 3332928"/>
              <a:gd name="connsiteY73" fmla="*/ 2645844 h 2968591"/>
              <a:gd name="connsiteX74" fmla="*/ 3001329 w 3332928"/>
              <a:gd name="connsiteY74" fmla="*/ 2581218 h 2968591"/>
              <a:gd name="connsiteX75" fmla="*/ 2734356 w 3332928"/>
              <a:gd name="connsiteY75" fmla="*/ 2581218 h 2968591"/>
              <a:gd name="connsiteX76" fmla="*/ 2798982 w 3332928"/>
              <a:gd name="connsiteY76" fmla="*/ 2645844 h 2968591"/>
              <a:gd name="connsiteX77" fmla="*/ 2734356 w 3332928"/>
              <a:gd name="connsiteY77" fmla="*/ 2710470 h 2968591"/>
              <a:gd name="connsiteX78" fmla="*/ 2669730 w 3332928"/>
              <a:gd name="connsiteY78" fmla="*/ 2645844 h 2968591"/>
              <a:gd name="connsiteX79" fmla="*/ 2734356 w 3332928"/>
              <a:gd name="connsiteY79" fmla="*/ 2581218 h 2968591"/>
              <a:gd name="connsiteX80" fmla="*/ 2467383 w 3332928"/>
              <a:gd name="connsiteY80" fmla="*/ 2581218 h 2968591"/>
              <a:gd name="connsiteX81" fmla="*/ 2532009 w 3332928"/>
              <a:gd name="connsiteY81" fmla="*/ 2645844 h 2968591"/>
              <a:gd name="connsiteX82" fmla="*/ 2467383 w 3332928"/>
              <a:gd name="connsiteY82" fmla="*/ 2710470 h 2968591"/>
              <a:gd name="connsiteX83" fmla="*/ 2402757 w 3332928"/>
              <a:gd name="connsiteY83" fmla="*/ 2645844 h 2968591"/>
              <a:gd name="connsiteX84" fmla="*/ 2467383 w 3332928"/>
              <a:gd name="connsiteY84" fmla="*/ 2581218 h 2968591"/>
              <a:gd name="connsiteX85" fmla="*/ 2200410 w 3332928"/>
              <a:gd name="connsiteY85" fmla="*/ 2581218 h 2968591"/>
              <a:gd name="connsiteX86" fmla="*/ 2265036 w 3332928"/>
              <a:gd name="connsiteY86" fmla="*/ 2645844 h 2968591"/>
              <a:gd name="connsiteX87" fmla="*/ 2200410 w 3332928"/>
              <a:gd name="connsiteY87" fmla="*/ 2710470 h 2968591"/>
              <a:gd name="connsiteX88" fmla="*/ 2135784 w 3332928"/>
              <a:gd name="connsiteY88" fmla="*/ 2645844 h 2968591"/>
              <a:gd name="connsiteX89" fmla="*/ 2200410 w 3332928"/>
              <a:gd name="connsiteY89" fmla="*/ 2581218 h 2968591"/>
              <a:gd name="connsiteX90" fmla="*/ 1933437 w 3332928"/>
              <a:gd name="connsiteY90" fmla="*/ 2581218 h 2968591"/>
              <a:gd name="connsiteX91" fmla="*/ 1998063 w 3332928"/>
              <a:gd name="connsiteY91" fmla="*/ 2645844 h 2968591"/>
              <a:gd name="connsiteX92" fmla="*/ 1933437 w 3332928"/>
              <a:gd name="connsiteY92" fmla="*/ 2710470 h 2968591"/>
              <a:gd name="connsiteX93" fmla="*/ 1868811 w 3332928"/>
              <a:gd name="connsiteY93" fmla="*/ 2645844 h 2968591"/>
              <a:gd name="connsiteX94" fmla="*/ 1933437 w 3332928"/>
              <a:gd name="connsiteY94" fmla="*/ 2581218 h 2968591"/>
              <a:gd name="connsiteX95" fmla="*/ 1666464 w 3332928"/>
              <a:gd name="connsiteY95" fmla="*/ 2581218 h 2968591"/>
              <a:gd name="connsiteX96" fmla="*/ 1731090 w 3332928"/>
              <a:gd name="connsiteY96" fmla="*/ 2645844 h 2968591"/>
              <a:gd name="connsiteX97" fmla="*/ 1666464 w 3332928"/>
              <a:gd name="connsiteY97" fmla="*/ 2710470 h 2968591"/>
              <a:gd name="connsiteX98" fmla="*/ 1601838 w 3332928"/>
              <a:gd name="connsiteY98" fmla="*/ 2645844 h 2968591"/>
              <a:gd name="connsiteX99" fmla="*/ 1666464 w 3332928"/>
              <a:gd name="connsiteY99" fmla="*/ 2581218 h 2968591"/>
              <a:gd name="connsiteX100" fmla="*/ 1399491 w 3332928"/>
              <a:gd name="connsiteY100" fmla="*/ 2581218 h 2968591"/>
              <a:gd name="connsiteX101" fmla="*/ 1464117 w 3332928"/>
              <a:gd name="connsiteY101" fmla="*/ 2645844 h 2968591"/>
              <a:gd name="connsiteX102" fmla="*/ 1399491 w 3332928"/>
              <a:gd name="connsiteY102" fmla="*/ 2710470 h 2968591"/>
              <a:gd name="connsiteX103" fmla="*/ 1334865 w 3332928"/>
              <a:gd name="connsiteY103" fmla="*/ 2645844 h 2968591"/>
              <a:gd name="connsiteX104" fmla="*/ 1399491 w 3332928"/>
              <a:gd name="connsiteY104" fmla="*/ 2581218 h 2968591"/>
              <a:gd name="connsiteX105" fmla="*/ 1132518 w 3332928"/>
              <a:gd name="connsiteY105" fmla="*/ 2581218 h 2968591"/>
              <a:gd name="connsiteX106" fmla="*/ 1197144 w 3332928"/>
              <a:gd name="connsiteY106" fmla="*/ 2645844 h 2968591"/>
              <a:gd name="connsiteX107" fmla="*/ 1132518 w 3332928"/>
              <a:gd name="connsiteY107" fmla="*/ 2710470 h 2968591"/>
              <a:gd name="connsiteX108" fmla="*/ 1067892 w 3332928"/>
              <a:gd name="connsiteY108" fmla="*/ 2645844 h 2968591"/>
              <a:gd name="connsiteX109" fmla="*/ 1132518 w 3332928"/>
              <a:gd name="connsiteY109" fmla="*/ 2581218 h 2968591"/>
              <a:gd name="connsiteX110" fmla="*/ 865545 w 3332928"/>
              <a:gd name="connsiteY110" fmla="*/ 2581218 h 2968591"/>
              <a:gd name="connsiteX111" fmla="*/ 930171 w 3332928"/>
              <a:gd name="connsiteY111" fmla="*/ 2645844 h 2968591"/>
              <a:gd name="connsiteX112" fmla="*/ 865545 w 3332928"/>
              <a:gd name="connsiteY112" fmla="*/ 2710470 h 2968591"/>
              <a:gd name="connsiteX113" fmla="*/ 800919 w 3332928"/>
              <a:gd name="connsiteY113" fmla="*/ 2645844 h 2968591"/>
              <a:gd name="connsiteX114" fmla="*/ 865545 w 3332928"/>
              <a:gd name="connsiteY114" fmla="*/ 2581218 h 2968591"/>
              <a:gd name="connsiteX115" fmla="*/ 598572 w 3332928"/>
              <a:gd name="connsiteY115" fmla="*/ 2581218 h 2968591"/>
              <a:gd name="connsiteX116" fmla="*/ 663198 w 3332928"/>
              <a:gd name="connsiteY116" fmla="*/ 2645844 h 2968591"/>
              <a:gd name="connsiteX117" fmla="*/ 598572 w 3332928"/>
              <a:gd name="connsiteY117" fmla="*/ 2710470 h 2968591"/>
              <a:gd name="connsiteX118" fmla="*/ 533946 w 3332928"/>
              <a:gd name="connsiteY118" fmla="*/ 2645844 h 2968591"/>
              <a:gd name="connsiteX119" fmla="*/ 598572 w 3332928"/>
              <a:gd name="connsiteY119" fmla="*/ 2581218 h 2968591"/>
              <a:gd name="connsiteX120" fmla="*/ 331599 w 3332928"/>
              <a:gd name="connsiteY120" fmla="*/ 2581218 h 2968591"/>
              <a:gd name="connsiteX121" fmla="*/ 396225 w 3332928"/>
              <a:gd name="connsiteY121" fmla="*/ 2645844 h 2968591"/>
              <a:gd name="connsiteX122" fmla="*/ 331599 w 3332928"/>
              <a:gd name="connsiteY122" fmla="*/ 2710470 h 2968591"/>
              <a:gd name="connsiteX123" fmla="*/ 266973 w 3332928"/>
              <a:gd name="connsiteY123" fmla="*/ 2645844 h 2968591"/>
              <a:gd name="connsiteX124" fmla="*/ 331599 w 3332928"/>
              <a:gd name="connsiteY124" fmla="*/ 2581218 h 2968591"/>
              <a:gd name="connsiteX125" fmla="*/ 64626 w 3332928"/>
              <a:gd name="connsiteY125" fmla="*/ 2581218 h 2968591"/>
              <a:gd name="connsiteX126" fmla="*/ 129252 w 3332928"/>
              <a:gd name="connsiteY126" fmla="*/ 2645844 h 2968591"/>
              <a:gd name="connsiteX127" fmla="*/ 64626 w 3332928"/>
              <a:gd name="connsiteY127" fmla="*/ 2710470 h 2968591"/>
              <a:gd name="connsiteX128" fmla="*/ 0 w 3332928"/>
              <a:gd name="connsiteY128" fmla="*/ 2645844 h 2968591"/>
              <a:gd name="connsiteX129" fmla="*/ 64626 w 3332928"/>
              <a:gd name="connsiteY129" fmla="*/ 2581218 h 2968591"/>
              <a:gd name="connsiteX130" fmla="*/ 3268302 w 3332928"/>
              <a:gd name="connsiteY130" fmla="*/ 2323096 h 2968591"/>
              <a:gd name="connsiteX131" fmla="*/ 3332928 w 3332928"/>
              <a:gd name="connsiteY131" fmla="*/ 2387722 h 2968591"/>
              <a:gd name="connsiteX132" fmla="*/ 3268302 w 3332928"/>
              <a:gd name="connsiteY132" fmla="*/ 2452348 h 2968591"/>
              <a:gd name="connsiteX133" fmla="*/ 3203676 w 3332928"/>
              <a:gd name="connsiteY133" fmla="*/ 2387722 h 2968591"/>
              <a:gd name="connsiteX134" fmla="*/ 3268302 w 3332928"/>
              <a:gd name="connsiteY134" fmla="*/ 2323096 h 2968591"/>
              <a:gd name="connsiteX135" fmla="*/ 3001329 w 3332928"/>
              <a:gd name="connsiteY135" fmla="*/ 2323096 h 2968591"/>
              <a:gd name="connsiteX136" fmla="*/ 3065955 w 3332928"/>
              <a:gd name="connsiteY136" fmla="*/ 2387722 h 2968591"/>
              <a:gd name="connsiteX137" fmla="*/ 3001329 w 3332928"/>
              <a:gd name="connsiteY137" fmla="*/ 2452348 h 2968591"/>
              <a:gd name="connsiteX138" fmla="*/ 2936703 w 3332928"/>
              <a:gd name="connsiteY138" fmla="*/ 2387722 h 2968591"/>
              <a:gd name="connsiteX139" fmla="*/ 3001329 w 3332928"/>
              <a:gd name="connsiteY139" fmla="*/ 2323096 h 2968591"/>
              <a:gd name="connsiteX140" fmla="*/ 2734356 w 3332928"/>
              <a:gd name="connsiteY140" fmla="*/ 2323096 h 2968591"/>
              <a:gd name="connsiteX141" fmla="*/ 2798982 w 3332928"/>
              <a:gd name="connsiteY141" fmla="*/ 2387722 h 2968591"/>
              <a:gd name="connsiteX142" fmla="*/ 2734356 w 3332928"/>
              <a:gd name="connsiteY142" fmla="*/ 2452348 h 2968591"/>
              <a:gd name="connsiteX143" fmla="*/ 2669730 w 3332928"/>
              <a:gd name="connsiteY143" fmla="*/ 2387722 h 2968591"/>
              <a:gd name="connsiteX144" fmla="*/ 2734356 w 3332928"/>
              <a:gd name="connsiteY144" fmla="*/ 2323096 h 2968591"/>
              <a:gd name="connsiteX145" fmla="*/ 2467383 w 3332928"/>
              <a:gd name="connsiteY145" fmla="*/ 2323096 h 2968591"/>
              <a:gd name="connsiteX146" fmla="*/ 2532009 w 3332928"/>
              <a:gd name="connsiteY146" fmla="*/ 2387722 h 2968591"/>
              <a:gd name="connsiteX147" fmla="*/ 2467383 w 3332928"/>
              <a:gd name="connsiteY147" fmla="*/ 2452348 h 2968591"/>
              <a:gd name="connsiteX148" fmla="*/ 2402757 w 3332928"/>
              <a:gd name="connsiteY148" fmla="*/ 2387722 h 2968591"/>
              <a:gd name="connsiteX149" fmla="*/ 2467383 w 3332928"/>
              <a:gd name="connsiteY149" fmla="*/ 2323096 h 2968591"/>
              <a:gd name="connsiteX150" fmla="*/ 2200410 w 3332928"/>
              <a:gd name="connsiteY150" fmla="*/ 2323096 h 2968591"/>
              <a:gd name="connsiteX151" fmla="*/ 2265036 w 3332928"/>
              <a:gd name="connsiteY151" fmla="*/ 2387722 h 2968591"/>
              <a:gd name="connsiteX152" fmla="*/ 2200410 w 3332928"/>
              <a:gd name="connsiteY152" fmla="*/ 2452348 h 2968591"/>
              <a:gd name="connsiteX153" fmla="*/ 2135784 w 3332928"/>
              <a:gd name="connsiteY153" fmla="*/ 2387722 h 2968591"/>
              <a:gd name="connsiteX154" fmla="*/ 2200410 w 3332928"/>
              <a:gd name="connsiteY154" fmla="*/ 2323096 h 2968591"/>
              <a:gd name="connsiteX155" fmla="*/ 1933437 w 3332928"/>
              <a:gd name="connsiteY155" fmla="*/ 2323096 h 2968591"/>
              <a:gd name="connsiteX156" fmla="*/ 1998063 w 3332928"/>
              <a:gd name="connsiteY156" fmla="*/ 2387722 h 2968591"/>
              <a:gd name="connsiteX157" fmla="*/ 1933437 w 3332928"/>
              <a:gd name="connsiteY157" fmla="*/ 2452348 h 2968591"/>
              <a:gd name="connsiteX158" fmla="*/ 1868811 w 3332928"/>
              <a:gd name="connsiteY158" fmla="*/ 2387722 h 2968591"/>
              <a:gd name="connsiteX159" fmla="*/ 1933437 w 3332928"/>
              <a:gd name="connsiteY159" fmla="*/ 2323096 h 2968591"/>
              <a:gd name="connsiteX160" fmla="*/ 1666464 w 3332928"/>
              <a:gd name="connsiteY160" fmla="*/ 2323096 h 2968591"/>
              <a:gd name="connsiteX161" fmla="*/ 1731090 w 3332928"/>
              <a:gd name="connsiteY161" fmla="*/ 2387722 h 2968591"/>
              <a:gd name="connsiteX162" fmla="*/ 1666464 w 3332928"/>
              <a:gd name="connsiteY162" fmla="*/ 2452348 h 2968591"/>
              <a:gd name="connsiteX163" fmla="*/ 1601838 w 3332928"/>
              <a:gd name="connsiteY163" fmla="*/ 2387722 h 2968591"/>
              <a:gd name="connsiteX164" fmla="*/ 1666464 w 3332928"/>
              <a:gd name="connsiteY164" fmla="*/ 2323096 h 2968591"/>
              <a:gd name="connsiteX165" fmla="*/ 1399491 w 3332928"/>
              <a:gd name="connsiteY165" fmla="*/ 2323096 h 2968591"/>
              <a:gd name="connsiteX166" fmla="*/ 1464117 w 3332928"/>
              <a:gd name="connsiteY166" fmla="*/ 2387722 h 2968591"/>
              <a:gd name="connsiteX167" fmla="*/ 1399491 w 3332928"/>
              <a:gd name="connsiteY167" fmla="*/ 2452348 h 2968591"/>
              <a:gd name="connsiteX168" fmla="*/ 1334865 w 3332928"/>
              <a:gd name="connsiteY168" fmla="*/ 2387722 h 2968591"/>
              <a:gd name="connsiteX169" fmla="*/ 1399491 w 3332928"/>
              <a:gd name="connsiteY169" fmla="*/ 2323096 h 2968591"/>
              <a:gd name="connsiteX170" fmla="*/ 1132518 w 3332928"/>
              <a:gd name="connsiteY170" fmla="*/ 2323096 h 2968591"/>
              <a:gd name="connsiteX171" fmla="*/ 1197144 w 3332928"/>
              <a:gd name="connsiteY171" fmla="*/ 2387722 h 2968591"/>
              <a:gd name="connsiteX172" fmla="*/ 1132518 w 3332928"/>
              <a:gd name="connsiteY172" fmla="*/ 2452348 h 2968591"/>
              <a:gd name="connsiteX173" fmla="*/ 1067892 w 3332928"/>
              <a:gd name="connsiteY173" fmla="*/ 2387722 h 2968591"/>
              <a:gd name="connsiteX174" fmla="*/ 1132518 w 3332928"/>
              <a:gd name="connsiteY174" fmla="*/ 2323096 h 2968591"/>
              <a:gd name="connsiteX175" fmla="*/ 865545 w 3332928"/>
              <a:gd name="connsiteY175" fmla="*/ 2323096 h 2968591"/>
              <a:gd name="connsiteX176" fmla="*/ 930171 w 3332928"/>
              <a:gd name="connsiteY176" fmla="*/ 2387722 h 2968591"/>
              <a:gd name="connsiteX177" fmla="*/ 865545 w 3332928"/>
              <a:gd name="connsiteY177" fmla="*/ 2452348 h 2968591"/>
              <a:gd name="connsiteX178" fmla="*/ 800919 w 3332928"/>
              <a:gd name="connsiteY178" fmla="*/ 2387722 h 2968591"/>
              <a:gd name="connsiteX179" fmla="*/ 865545 w 3332928"/>
              <a:gd name="connsiteY179" fmla="*/ 2323096 h 2968591"/>
              <a:gd name="connsiteX180" fmla="*/ 598572 w 3332928"/>
              <a:gd name="connsiteY180" fmla="*/ 2323096 h 2968591"/>
              <a:gd name="connsiteX181" fmla="*/ 663198 w 3332928"/>
              <a:gd name="connsiteY181" fmla="*/ 2387722 h 2968591"/>
              <a:gd name="connsiteX182" fmla="*/ 598572 w 3332928"/>
              <a:gd name="connsiteY182" fmla="*/ 2452348 h 2968591"/>
              <a:gd name="connsiteX183" fmla="*/ 533946 w 3332928"/>
              <a:gd name="connsiteY183" fmla="*/ 2387722 h 2968591"/>
              <a:gd name="connsiteX184" fmla="*/ 598572 w 3332928"/>
              <a:gd name="connsiteY184" fmla="*/ 2323096 h 2968591"/>
              <a:gd name="connsiteX185" fmla="*/ 331599 w 3332928"/>
              <a:gd name="connsiteY185" fmla="*/ 2323096 h 2968591"/>
              <a:gd name="connsiteX186" fmla="*/ 396225 w 3332928"/>
              <a:gd name="connsiteY186" fmla="*/ 2387722 h 2968591"/>
              <a:gd name="connsiteX187" fmla="*/ 331599 w 3332928"/>
              <a:gd name="connsiteY187" fmla="*/ 2452348 h 2968591"/>
              <a:gd name="connsiteX188" fmla="*/ 266973 w 3332928"/>
              <a:gd name="connsiteY188" fmla="*/ 2387722 h 2968591"/>
              <a:gd name="connsiteX189" fmla="*/ 331599 w 3332928"/>
              <a:gd name="connsiteY189" fmla="*/ 2323096 h 2968591"/>
              <a:gd name="connsiteX190" fmla="*/ 64626 w 3332928"/>
              <a:gd name="connsiteY190" fmla="*/ 2323096 h 2968591"/>
              <a:gd name="connsiteX191" fmla="*/ 129252 w 3332928"/>
              <a:gd name="connsiteY191" fmla="*/ 2387722 h 2968591"/>
              <a:gd name="connsiteX192" fmla="*/ 64626 w 3332928"/>
              <a:gd name="connsiteY192" fmla="*/ 2452348 h 2968591"/>
              <a:gd name="connsiteX193" fmla="*/ 0 w 3332928"/>
              <a:gd name="connsiteY193" fmla="*/ 2387722 h 2968591"/>
              <a:gd name="connsiteX194" fmla="*/ 64626 w 3332928"/>
              <a:gd name="connsiteY194" fmla="*/ 2323096 h 2968591"/>
              <a:gd name="connsiteX195" fmla="*/ 3268302 w 3332928"/>
              <a:gd name="connsiteY195" fmla="*/ 2064974 h 2968591"/>
              <a:gd name="connsiteX196" fmla="*/ 3332928 w 3332928"/>
              <a:gd name="connsiteY196" fmla="*/ 2129600 h 2968591"/>
              <a:gd name="connsiteX197" fmla="*/ 3268302 w 3332928"/>
              <a:gd name="connsiteY197" fmla="*/ 2194226 h 2968591"/>
              <a:gd name="connsiteX198" fmla="*/ 3203676 w 3332928"/>
              <a:gd name="connsiteY198" fmla="*/ 2129600 h 2968591"/>
              <a:gd name="connsiteX199" fmla="*/ 3268302 w 3332928"/>
              <a:gd name="connsiteY199" fmla="*/ 2064974 h 2968591"/>
              <a:gd name="connsiteX200" fmla="*/ 3001329 w 3332928"/>
              <a:gd name="connsiteY200" fmla="*/ 2064974 h 2968591"/>
              <a:gd name="connsiteX201" fmla="*/ 3065955 w 3332928"/>
              <a:gd name="connsiteY201" fmla="*/ 2129600 h 2968591"/>
              <a:gd name="connsiteX202" fmla="*/ 3001329 w 3332928"/>
              <a:gd name="connsiteY202" fmla="*/ 2194226 h 2968591"/>
              <a:gd name="connsiteX203" fmla="*/ 2936703 w 3332928"/>
              <a:gd name="connsiteY203" fmla="*/ 2129600 h 2968591"/>
              <a:gd name="connsiteX204" fmla="*/ 3001329 w 3332928"/>
              <a:gd name="connsiteY204" fmla="*/ 2064974 h 2968591"/>
              <a:gd name="connsiteX205" fmla="*/ 2734356 w 3332928"/>
              <a:gd name="connsiteY205" fmla="*/ 2064974 h 2968591"/>
              <a:gd name="connsiteX206" fmla="*/ 2798982 w 3332928"/>
              <a:gd name="connsiteY206" fmla="*/ 2129600 h 2968591"/>
              <a:gd name="connsiteX207" fmla="*/ 2734356 w 3332928"/>
              <a:gd name="connsiteY207" fmla="*/ 2194226 h 2968591"/>
              <a:gd name="connsiteX208" fmla="*/ 2669730 w 3332928"/>
              <a:gd name="connsiteY208" fmla="*/ 2129600 h 2968591"/>
              <a:gd name="connsiteX209" fmla="*/ 2734356 w 3332928"/>
              <a:gd name="connsiteY209" fmla="*/ 2064974 h 2968591"/>
              <a:gd name="connsiteX210" fmla="*/ 2467383 w 3332928"/>
              <a:gd name="connsiteY210" fmla="*/ 2064974 h 2968591"/>
              <a:gd name="connsiteX211" fmla="*/ 2532009 w 3332928"/>
              <a:gd name="connsiteY211" fmla="*/ 2129600 h 2968591"/>
              <a:gd name="connsiteX212" fmla="*/ 2467383 w 3332928"/>
              <a:gd name="connsiteY212" fmla="*/ 2194226 h 2968591"/>
              <a:gd name="connsiteX213" fmla="*/ 2402757 w 3332928"/>
              <a:gd name="connsiteY213" fmla="*/ 2129600 h 2968591"/>
              <a:gd name="connsiteX214" fmla="*/ 2467383 w 3332928"/>
              <a:gd name="connsiteY214" fmla="*/ 2064974 h 2968591"/>
              <a:gd name="connsiteX215" fmla="*/ 2200410 w 3332928"/>
              <a:gd name="connsiteY215" fmla="*/ 2064974 h 2968591"/>
              <a:gd name="connsiteX216" fmla="*/ 2265036 w 3332928"/>
              <a:gd name="connsiteY216" fmla="*/ 2129600 h 2968591"/>
              <a:gd name="connsiteX217" fmla="*/ 2200410 w 3332928"/>
              <a:gd name="connsiteY217" fmla="*/ 2194226 h 2968591"/>
              <a:gd name="connsiteX218" fmla="*/ 2135784 w 3332928"/>
              <a:gd name="connsiteY218" fmla="*/ 2129600 h 2968591"/>
              <a:gd name="connsiteX219" fmla="*/ 2200410 w 3332928"/>
              <a:gd name="connsiteY219" fmla="*/ 2064974 h 2968591"/>
              <a:gd name="connsiteX220" fmla="*/ 1933437 w 3332928"/>
              <a:gd name="connsiteY220" fmla="*/ 2064974 h 2968591"/>
              <a:gd name="connsiteX221" fmla="*/ 1998063 w 3332928"/>
              <a:gd name="connsiteY221" fmla="*/ 2129600 h 2968591"/>
              <a:gd name="connsiteX222" fmla="*/ 1933437 w 3332928"/>
              <a:gd name="connsiteY222" fmla="*/ 2194226 h 2968591"/>
              <a:gd name="connsiteX223" fmla="*/ 1868811 w 3332928"/>
              <a:gd name="connsiteY223" fmla="*/ 2129600 h 2968591"/>
              <a:gd name="connsiteX224" fmla="*/ 1933437 w 3332928"/>
              <a:gd name="connsiteY224" fmla="*/ 2064974 h 2968591"/>
              <a:gd name="connsiteX225" fmla="*/ 1666464 w 3332928"/>
              <a:gd name="connsiteY225" fmla="*/ 2064974 h 2968591"/>
              <a:gd name="connsiteX226" fmla="*/ 1731090 w 3332928"/>
              <a:gd name="connsiteY226" fmla="*/ 2129600 h 2968591"/>
              <a:gd name="connsiteX227" fmla="*/ 1666464 w 3332928"/>
              <a:gd name="connsiteY227" fmla="*/ 2194226 h 2968591"/>
              <a:gd name="connsiteX228" fmla="*/ 1601838 w 3332928"/>
              <a:gd name="connsiteY228" fmla="*/ 2129600 h 2968591"/>
              <a:gd name="connsiteX229" fmla="*/ 1666464 w 3332928"/>
              <a:gd name="connsiteY229" fmla="*/ 2064974 h 2968591"/>
              <a:gd name="connsiteX230" fmla="*/ 1399491 w 3332928"/>
              <a:gd name="connsiteY230" fmla="*/ 2064974 h 2968591"/>
              <a:gd name="connsiteX231" fmla="*/ 1464117 w 3332928"/>
              <a:gd name="connsiteY231" fmla="*/ 2129600 h 2968591"/>
              <a:gd name="connsiteX232" fmla="*/ 1399491 w 3332928"/>
              <a:gd name="connsiteY232" fmla="*/ 2194226 h 2968591"/>
              <a:gd name="connsiteX233" fmla="*/ 1334865 w 3332928"/>
              <a:gd name="connsiteY233" fmla="*/ 2129600 h 2968591"/>
              <a:gd name="connsiteX234" fmla="*/ 1399491 w 3332928"/>
              <a:gd name="connsiteY234" fmla="*/ 2064974 h 2968591"/>
              <a:gd name="connsiteX235" fmla="*/ 1132518 w 3332928"/>
              <a:gd name="connsiteY235" fmla="*/ 2064974 h 2968591"/>
              <a:gd name="connsiteX236" fmla="*/ 1197144 w 3332928"/>
              <a:gd name="connsiteY236" fmla="*/ 2129600 h 2968591"/>
              <a:gd name="connsiteX237" fmla="*/ 1132518 w 3332928"/>
              <a:gd name="connsiteY237" fmla="*/ 2194226 h 2968591"/>
              <a:gd name="connsiteX238" fmla="*/ 1067892 w 3332928"/>
              <a:gd name="connsiteY238" fmla="*/ 2129600 h 2968591"/>
              <a:gd name="connsiteX239" fmla="*/ 1132518 w 3332928"/>
              <a:gd name="connsiteY239" fmla="*/ 2064974 h 2968591"/>
              <a:gd name="connsiteX240" fmla="*/ 865545 w 3332928"/>
              <a:gd name="connsiteY240" fmla="*/ 2064974 h 2968591"/>
              <a:gd name="connsiteX241" fmla="*/ 930171 w 3332928"/>
              <a:gd name="connsiteY241" fmla="*/ 2129600 h 2968591"/>
              <a:gd name="connsiteX242" fmla="*/ 865545 w 3332928"/>
              <a:gd name="connsiteY242" fmla="*/ 2194226 h 2968591"/>
              <a:gd name="connsiteX243" fmla="*/ 800919 w 3332928"/>
              <a:gd name="connsiteY243" fmla="*/ 2129600 h 2968591"/>
              <a:gd name="connsiteX244" fmla="*/ 865545 w 3332928"/>
              <a:gd name="connsiteY244" fmla="*/ 2064974 h 2968591"/>
              <a:gd name="connsiteX245" fmla="*/ 598572 w 3332928"/>
              <a:gd name="connsiteY245" fmla="*/ 2064974 h 2968591"/>
              <a:gd name="connsiteX246" fmla="*/ 663198 w 3332928"/>
              <a:gd name="connsiteY246" fmla="*/ 2129600 h 2968591"/>
              <a:gd name="connsiteX247" fmla="*/ 598572 w 3332928"/>
              <a:gd name="connsiteY247" fmla="*/ 2194226 h 2968591"/>
              <a:gd name="connsiteX248" fmla="*/ 533946 w 3332928"/>
              <a:gd name="connsiteY248" fmla="*/ 2129600 h 2968591"/>
              <a:gd name="connsiteX249" fmla="*/ 598572 w 3332928"/>
              <a:gd name="connsiteY249" fmla="*/ 2064974 h 2968591"/>
              <a:gd name="connsiteX250" fmla="*/ 331599 w 3332928"/>
              <a:gd name="connsiteY250" fmla="*/ 2064974 h 2968591"/>
              <a:gd name="connsiteX251" fmla="*/ 396225 w 3332928"/>
              <a:gd name="connsiteY251" fmla="*/ 2129600 h 2968591"/>
              <a:gd name="connsiteX252" fmla="*/ 331599 w 3332928"/>
              <a:gd name="connsiteY252" fmla="*/ 2194226 h 2968591"/>
              <a:gd name="connsiteX253" fmla="*/ 266973 w 3332928"/>
              <a:gd name="connsiteY253" fmla="*/ 2129600 h 2968591"/>
              <a:gd name="connsiteX254" fmla="*/ 331599 w 3332928"/>
              <a:gd name="connsiteY254" fmla="*/ 2064974 h 2968591"/>
              <a:gd name="connsiteX255" fmla="*/ 64626 w 3332928"/>
              <a:gd name="connsiteY255" fmla="*/ 2064974 h 2968591"/>
              <a:gd name="connsiteX256" fmla="*/ 129252 w 3332928"/>
              <a:gd name="connsiteY256" fmla="*/ 2129600 h 2968591"/>
              <a:gd name="connsiteX257" fmla="*/ 64626 w 3332928"/>
              <a:gd name="connsiteY257" fmla="*/ 2194226 h 2968591"/>
              <a:gd name="connsiteX258" fmla="*/ 0 w 3332928"/>
              <a:gd name="connsiteY258" fmla="*/ 2129600 h 2968591"/>
              <a:gd name="connsiteX259" fmla="*/ 64626 w 3332928"/>
              <a:gd name="connsiteY259" fmla="*/ 2064974 h 2968591"/>
              <a:gd name="connsiteX260" fmla="*/ 3268302 w 3332928"/>
              <a:gd name="connsiteY260" fmla="*/ 1806852 h 2968591"/>
              <a:gd name="connsiteX261" fmla="*/ 3332928 w 3332928"/>
              <a:gd name="connsiteY261" fmla="*/ 1871478 h 2968591"/>
              <a:gd name="connsiteX262" fmla="*/ 3268302 w 3332928"/>
              <a:gd name="connsiteY262" fmla="*/ 1936104 h 2968591"/>
              <a:gd name="connsiteX263" fmla="*/ 3203676 w 3332928"/>
              <a:gd name="connsiteY263" fmla="*/ 1871478 h 2968591"/>
              <a:gd name="connsiteX264" fmla="*/ 3268302 w 3332928"/>
              <a:gd name="connsiteY264" fmla="*/ 1806852 h 2968591"/>
              <a:gd name="connsiteX265" fmla="*/ 3001329 w 3332928"/>
              <a:gd name="connsiteY265" fmla="*/ 1806852 h 2968591"/>
              <a:gd name="connsiteX266" fmla="*/ 3065955 w 3332928"/>
              <a:gd name="connsiteY266" fmla="*/ 1871478 h 2968591"/>
              <a:gd name="connsiteX267" fmla="*/ 3001329 w 3332928"/>
              <a:gd name="connsiteY267" fmla="*/ 1936104 h 2968591"/>
              <a:gd name="connsiteX268" fmla="*/ 2936703 w 3332928"/>
              <a:gd name="connsiteY268" fmla="*/ 1871478 h 2968591"/>
              <a:gd name="connsiteX269" fmla="*/ 3001329 w 3332928"/>
              <a:gd name="connsiteY269" fmla="*/ 1806852 h 2968591"/>
              <a:gd name="connsiteX270" fmla="*/ 2734356 w 3332928"/>
              <a:gd name="connsiteY270" fmla="*/ 1806852 h 2968591"/>
              <a:gd name="connsiteX271" fmla="*/ 2798982 w 3332928"/>
              <a:gd name="connsiteY271" fmla="*/ 1871478 h 2968591"/>
              <a:gd name="connsiteX272" fmla="*/ 2734356 w 3332928"/>
              <a:gd name="connsiteY272" fmla="*/ 1936104 h 2968591"/>
              <a:gd name="connsiteX273" fmla="*/ 2669730 w 3332928"/>
              <a:gd name="connsiteY273" fmla="*/ 1871478 h 2968591"/>
              <a:gd name="connsiteX274" fmla="*/ 2734356 w 3332928"/>
              <a:gd name="connsiteY274" fmla="*/ 1806852 h 2968591"/>
              <a:gd name="connsiteX275" fmla="*/ 2467383 w 3332928"/>
              <a:gd name="connsiteY275" fmla="*/ 1806852 h 2968591"/>
              <a:gd name="connsiteX276" fmla="*/ 2532009 w 3332928"/>
              <a:gd name="connsiteY276" fmla="*/ 1871478 h 2968591"/>
              <a:gd name="connsiteX277" fmla="*/ 2467383 w 3332928"/>
              <a:gd name="connsiteY277" fmla="*/ 1936104 h 2968591"/>
              <a:gd name="connsiteX278" fmla="*/ 2402757 w 3332928"/>
              <a:gd name="connsiteY278" fmla="*/ 1871478 h 2968591"/>
              <a:gd name="connsiteX279" fmla="*/ 2467383 w 3332928"/>
              <a:gd name="connsiteY279" fmla="*/ 1806852 h 2968591"/>
              <a:gd name="connsiteX280" fmla="*/ 2200410 w 3332928"/>
              <a:gd name="connsiteY280" fmla="*/ 1806852 h 2968591"/>
              <a:gd name="connsiteX281" fmla="*/ 2265036 w 3332928"/>
              <a:gd name="connsiteY281" fmla="*/ 1871478 h 2968591"/>
              <a:gd name="connsiteX282" fmla="*/ 2200410 w 3332928"/>
              <a:gd name="connsiteY282" fmla="*/ 1936104 h 2968591"/>
              <a:gd name="connsiteX283" fmla="*/ 2135784 w 3332928"/>
              <a:gd name="connsiteY283" fmla="*/ 1871478 h 2968591"/>
              <a:gd name="connsiteX284" fmla="*/ 2200410 w 3332928"/>
              <a:gd name="connsiteY284" fmla="*/ 1806852 h 2968591"/>
              <a:gd name="connsiteX285" fmla="*/ 1933437 w 3332928"/>
              <a:gd name="connsiteY285" fmla="*/ 1806852 h 2968591"/>
              <a:gd name="connsiteX286" fmla="*/ 1998063 w 3332928"/>
              <a:gd name="connsiteY286" fmla="*/ 1871478 h 2968591"/>
              <a:gd name="connsiteX287" fmla="*/ 1933437 w 3332928"/>
              <a:gd name="connsiteY287" fmla="*/ 1936104 h 2968591"/>
              <a:gd name="connsiteX288" fmla="*/ 1868811 w 3332928"/>
              <a:gd name="connsiteY288" fmla="*/ 1871478 h 2968591"/>
              <a:gd name="connsiteX289" fmla="*/ 1933437 w 3332928"/>
              <a:gd name="connsiteY289" fmla="*/ 1806852 h 2968591"/>
              <a:gd name="connsiteX290" fmla="*/ 1666464 w 3332928"/>
              <a:gd name="connsiteY290" fmla="*/ 1806852 h 2968591"/>
              <a:gd name="connsiteX291" fmla="*/ 1731090 w 3332928"/>
              <a:gd name="connsiteY291" fmla="*/ 1871478 h 2968591"/>
              <a:gd name="connsiteX292" fmla="*/ 1666464 w 3332928"/>
              <a:gd name="connsiteY292" fmla="*/ 1936104 h 2968591"/>
              <a:gd name="connsiteX293" fmla="*/ 1601838 w 3332928"/>
              <a:gd name="connsiteY293" fmla="*/ 1871478 h 2968591"/>
              <a:gd name="connsiteX294" fmla="*/ 1666464 w 3332928"/>
              <a:gd name="connsiteY294" fmla="*/ 1806852 h 2968591"/>
              <a:gd name="connsiteX295" fmla="*/ 1399491 w 3332928"/>
              <a:gd name="connsiteY295" fmla="*/ 1806852 h 2968591"/>
              <a:gd name="connsiteX296" fmla="*/ 1464117 w 3332928"/>
              <a:gd name="connsiteY296" fmla="*/ 1871478 h 2968591"/>
              <a:gd name="connsiteX297" fmla="*/ 1399491 w 3332928"/>
              <a:gd name="connsiteY297" fmla="*/ 1936104 h 2968591"/>
              <a:gd name="connsiteX298" fmla="*/ 1334865 w 3332928"/>
              <a:gd name="connsiteY298" fmla="*/ 1871478 h 2968591"/>
              <a:gd name="connsiteX299" fmla="*/ 1399491 w 3332928"/>
              <a:gd name="connsiteY299" fmla="*/ 1806852 h 2968591"/>
              <a:gd name="connsiteX300" fmla="*/ 1132518 w 3332928"/>
              <a:gd name="connsiteY300" fmla="*/ 1806852 h 2968591"/>
              <a:gd name="connsiteX301" fmla="*/ 1197144 w 3332928"/>
              <a:gd name="connsiteY301" fmla="*/ 1871478 h 2968591"/>
              <a:gd name="connsiteX302" fmla="*/ 1132518 w 3332928"/>
              <a:gd name="connsiteY302" fmla="*/ 1936104 h 2968591"/>
              <a:gd name="connsiteX303" fmla="*/ 1067892 w 3332928"/>
              <a:gd name="connsiteY303" fmla="*/ 1871478 h 2968591"/>
              <a:gd name="connsiteX304" fmla="*/ 1132518 w 3332928"/>
              <a:gd name="connsiteY304" fmla="*/ 1806852 h 2968591"/>
              <a:gd name="connsiteX305" fmla="*/ 865545 w 3332928"/>
              <a:gd name="connsiteY305" fmla="*/ 1806852 h 2968591"/>
              <a:gd name="connsiteX306" fmla="*/ 930171 w 3332928"/>
              <a:gd name="connsiteY306" fmla="*/ 1871478 h 2968591"/>
              <a:gd name="connsiteX307" fmla="*/ 865545 w 3332928"/>
              <a:gd name="connsiteY307" fmla="*/ 1936104 h 2968591"/>
              <a:gd name="connsiteX308" fmla="*/ 800919 w 3332928"/>
              <a:gd name="connsiteY308" fmla="*/ 1871478 h 2968591"/>
              <a:gd name="connsiteX309" fmla="*/ 865545 w 3332928"/>
              <a:gd name="connsiteY309" fmla="*/ 1806852 h 2968591"/>
              <a:gd name="connsiteX310" fmla="*/ 598572 w 3332928"/>
              <a:gd name="connsiteY310" fmla="*/ 1806852 h 2968591"/>
              <a:gd name="connsiteX311" fmla="*/ 663198 w 3332928"/>
              <a:gd name="connsiteY311" fmla="*/ 1871478 h 2968591"/>
              <a:gd name="connsiteX312" fmla="*/ 598572 w 3332928"/>
              <a:gd name="connsiteY312" fmla="*/ 1936104 h 2968591"/>
              <a:gd name="connsiteX313" fmla="*/ 533946 w 3332928"/>
              <a:gd name="connsiteY313" fmla="*/ 1871478 h 2968591"/>
              <a:gd name="connsiteX314" fmla="*/ 598572 w 3332928"/>
              <a:gd name="connsiteY314" fmla="*/ 1806852 h 2968591"/>
              <a:gd name="connsiteX315" fmla="*/ 331599 w 3332928"/>
              <a:gd name="connsiteY315" fmla="*/ 1806852 h 2968591"/>
              <a:gd name="connsiteX316" fmla="*/ 396225 w 3332928"/>
              <a:gd name="connsiteY316" fmla="*/ 1871478 h 2968591"/>
              <a:gd name="connsiteX317" fmla="*/ 331599 w 3332928"/>
              <a:gd name="connsiteY317" fmla="*/ 1936104 h 2968591"/>
              <a:gd name="connsiteX318" fmla="*/ 266973 w 3332928"/>
              <a:gd name="connsiteY318" fmla="*/ 1871478 h 2968591"/>
              <a:gd name="connsiteX319" fmla="*/ 331599 w 3332928"/>
              <a:gd name="connsiteY319" fmla="*/ 1806852 h 2968591"/>
              <a:gd name="connsiteX320" fmla="*/ 64626 w 3332928"/>
              <a:gd name="connsiteY320" fmla="*/ 1806852 h 2968591"/>
              <a:gd name="connsiteX321" fmla="*/ 129252 w 3332928"/>
              <a:gd name="connsiteY321" fmla="*/ 1871478 h 2968591"/>
              <a:gd name="connsiteX322" fmla="*/ 64626 w 3332928"/>
              <a:gd name="connsiteY322" fmla="*/ 1936104 h 2968591"/>
              <a:gd name="connsiteX323" fmla="*/ 0 w 3332928"/>
              <a:gd name="connsiteY323" fmla="*/ 1871478 h 2968591"/>
              <a:gd name="connsiteX324" fmla="*/ 64626 w 3332928"/>
              <a:gd name="connsiteY324" fmla="*/ 1806852 h 2968591"/>
              <a:gd name="connsiteX325" fmla="*/ 3268302 w 3332928"/>
              <a:gd name="connsiteY325" fmla="*/ 1548731 h 2968591"/>
              <a:gd name="connsiteX326" fmla="*/ 3332928 w 3332928"/>
              <a:gd name="connsiteY326" fmla="*/ 1613357 h 2968591"/>
              <a:gd name="connsiteX327" fmla="*/ 3268302 w 3332928"/>
              <a:gd name="connsiteY327" fmla="*/ 1677983 h 2968591"/>
              <a:gd name="connsiteX328" fmla="*/ 3203676 w 3332928"/>
              <a:gd name="connsiteY328" fmla="*/ 1613357 h 2968591"/>
              <a:gd name="connsiteX329" fmla="*/ 3268302 w 3332928"/>
              <a:gd name="connsiteY329" fmla="*/ 1548731 h 2968591"/>
              <a:gd name="connsiteX330" fmla="*/ 3001329 w 3332928"/>
              <a:gd name="connsiteY330" fmla="*/ 1548731 h 2968591"/>
              <a:gd name="connsiteX331" fmla="*/ 3065955 w 3332928"/>
              <a:gd name="connsiteY331" fmla="*/ 1613357 h 2968591"/>
              <a:gd name="connsiteX332" fmla="*/ 3001329 w 3332928"/>
              <a:gd name="connsiteY332" fmla="*/ 1677983 h 2968591"/>
              <a:gd name="connsiteX333" fmla="*/ 2936703 w 3332928"/>
              <a:gd name="connsiteY333" fmla="*/ 1613357 h 2968591"/>
              <a:gd name="connsiteX334" fmla="*/ 3001329 w 3332928"/>
              <a:gd name="connsiteY334" fmla="*/ 1548731 h 2968591"/>
              <a:gd name="connsiteX335" fmla="*/ 2734356 w 3332928"/>
              <a:gd name="connsiteY335" fmla="*/ 1548731 h 2968591"/>
              <a:gd name="connsiteX336" fmla="*/ 2798982 w 3332928"/>
              <a:gd name="connsiteY336" fmla="*/ 1613357 h 2968591"/>
              <a:gd name="connsiteX337" fmla="*/ 2734356 w 3332928"/>
              <a:gd name="connsiteY337" fmla="*/ 1677983 h 2968591"/>
              <a:gd name="connsiteX338" fmla="*/ 2669730 w 3332928"/>
              <a:gd name="connsiteY338" fmla="*/ 1613357 h 2968591"/>
              <a:gd name="connsiteX339" fmla="*/ 2734356 w 3332928"/>
              <a:gd name="connsiteY339" fmla="*/ 1548731 h 2968591"/>
              <a:gd name="connsiteX340" fmla="*/ 2467383 w 3332928"/>
              <a:gd name="connsiteY340" fmla="*/ 1548731 h 2968591"/>
              <a:gd name="connsiteX341" fmla="*/ 2532009 w 3332928"/>
              <a:gd name="connsiteY341" fmla="*/ 1613357 h 2968591"/>
              <a:gd name="connsiteX342" fmla="*/ 2467383 w 3332928"/>
              <a:gd name="connsiteY342" fmla="*/ 1677983 h 2968591"/>
              <a:gd name="connsiteX343" fmla="*/ 2402757 w 3332928"/>
              <a:gd name="connsiteY343" fmla="*/ 1613357 h 2968591"/>
              <a:gd name="connsiteX344" fmla="*/ 2467383 w 3332928"/>
              <a:gd name="connsiteY344" fmla="*/ 1548731 h 2968591"/>
              <a:gd name="connsiteX345" fmla="*/ 2200410 w 3332928"/>
              <a:gd name="connsiteY345" fmla="*/ 1548731 h 2968591"/>
              <a:gd name="connsiteX346" fmla="*/ 2265036 w 3332928"/>
              <a:gd name="connsiteY346" fmla="*/ 1613357 h 2968591"/>
              <a:gd name="connsiteX347" fmla="*/ 2200410 w 3332928"/>
              <a:gd name="connsiteY347" fmla="*/ 1677983 h 2968591"/>
              <a:gd name="connsiteX348" fmla="*/ 2135784 w 3332928"/>
              <a:gd name="connsiteY348" fmla="*/ 1613357 h 2968591"/>
              <a:gd name="connsiteX349" fmla="*/ 2200410 w 3332928"/>
              <a:gd name="connsiteY349" fmla="*/ 1548731 h 2968591"/>
              <a:gd name="connsiteX350" fmla="*/ 1933437 w 3332928"/>
              <a:gd name="connsiteY350" fmla="*/ 1548731 h 2968591"/>
              <a:gd name="connsiteX351" fmla="*/ 1998063 w 3332928"/>
              <a:gd name="connsiteY351" fmla="*/ 1613357 h 2968591"/>
              <a:gd name="connsiteX352" fmla="*/ 1933437 w 3332928"/>
              <a:gd name="connsiteY352" fmla="*/ 1677983 h 2968591"/>
              <a:gd name="connsiteX353" fmla="*/ 1868811 w 3332928"/>
              <a:gd name="connsiteY353" fmla="*/ 1613357 h 2968591"/>
              <a:gd name="connsiteX354" fmla="*/ 1933437 w 3332928"/>
              <a:gd name="connsiteY354" fmla="*/ 1548731 h 2968591"/>
              <a:gd name="connsiteX355" fmla="*/ 1666464 w 3332928"/>
              <a:gd name="connsiteY355" fmla="*/ 1548731 h 2968591"/>
              <a:gd name="connsiteX356" fmla="*/ 1731090 w 3332928"/>
              <a:gd name="connsiteY356" fmla="*/ 1613357 h 2968591"/>
              <a:gd name="connsiteX357" fmla="*/ 1666464 w 3332928"/>
              <a:gd name="connsiteY357" fmla="*/ 1677983 h 2968591"/>
              <a:gd name="connsiteX358" fmla="*/ 1601838 w 3332928"/>
              <a:gd name="connsiteY358" fmla="*/ 1613357 h 2968591"/>
              <a:gd name="connsiteX359" fmla="*/ 1666464 w 3332928"/>
              <a:gd name="connsiteY359" fmla="*/ 1548731 h 2968591"/>
              <a:gd name="connsiteX360" fmla="*/ 1399491 w 3332928"/>
              <a:gd name="connsiteY360" fmla="*/ 1548731 h 2968591"/>
              <a:gd name="connsiteX361" fmla="*/ 1464117 w 3332928"/>
              <a:gd name="connsiteY361" fmla="*/ 1613357 h 2968591"/>
              <a:gd name="connsiteX362" fmla="*/ 1399491 w 3332928"/>
              <a:gd name="connsiteY362" fmla="*/ 1677983 h 2968591"/>
              <a:gd name="connsiteX363" fmla="*/ 1334865 w 3332928"/>
              <a:gd name="connsiteY363" fmla="*/ 1613357 h 2968591"/>
              <a:gd name="connsiteX364" fmla="*/ 1399491 w 3332928"/>
              <a:gd name="connsiteY364" fmla="*/ 1548731 h 2968591"/>
              <a:gd name="connsiteX365" fmla="*/ 1132518 w 3332928"/>
              <a:gd name="connsiteY365" fmla="*/ 1548731 h 2968591"/>
              <a:gd name="connsiteX366" fmla="*/ 1197144 w 3332928"/>
              <a:gd name="connsiteY366" fmla="*/ 1613357 h 2968591"/>
              <a:gd name="connsiteX367" fmla="*/ 1132518 w 3332928"/>
              <a:gd name="connsiteY367" fmla="*/ 1677983 h 2968591"/>
              <a:gd name="connsiteX368" fmla="*/ 1067892 w 3332928"/>
              <a:gd name="connsiteY368" fmla="*/ 1613357 h 2968591"/>
              <a:gd name="connsiteX369" fmla="*/ 1132518 w 3332928"/>
              <a:gd name="connsiteY369" fmla="*/ 1548731 h 2968591"/>
              <a:gd name="connsiteX370" fmla="*/ 865545 w 3332928"/>
              <a:gd name="connsiteY370" fmla="*/ 1548731 h 2968591"/>
              <a:gd name="connsiteX371" fmla="*/ 930171 w 3332928"/>
              <a:gd name="connsiteY371" fmla="*/ 1613357 h 2968591"/>
              <a:gd name="connsiteX372" fmla="*/ 865545 w 3332928"/>
              <a:gd name="connsiteY372" fmla="*/ 1677983 h 2968591"/>
              <a:gd name="connsiteX373" fmla="*/ 800919 w 3332928"/>
              <a:gd name="connsiteY373" fmla="*/ 1613357 h 2968591"/>
              <a:gd name="connsiteX374" fmla="*/ 865545 w 3332928"/>
              <a:gd name="connsiteY374" fmla="*/ 1548731 h 2968591"/>
              <a:gd name="connsiteX375" fmla="*/ 598572 w 3332928"/>
              <a:gd name="connsiteY375" fmla="*/ 1548731 h 2968591"/>
              <a:gd name="connsiteX376" fmla="*/ 663198 w 3332928"/>
              <a:gd name="connsiteY376" fmla="*/ 1613357 h 2968591"/>
              <a:gd name="connsiteX377" fmla="*/ 598572 w 3332928"/>
              <a:gd name="connsiteY377" fmla="*/ 1677983 h 2968591"/>
              <a:gd name="connsiteX378" fmla="*/ 533946 w 3332928"/>
              <a:gd name="connsiteY378" fmla="*/ 1613357 h 2968591"/>
              <a:gd name="connsiteX379" fmla="*/ 598572 w 3332928"/>
              <a:gd name="connsiteY379" fmla="*/ 1548731 h 2968591"/>
              <a:gd name="connsiteX380" fmla="*/ 331599 w 3332928"/>
              <a:gd name="connsiteY380" fmla="*/ 1548731 h 2968591"/>
              <a:gd name="connsiteX381" fmla="*/ 396225 w 3332928"/>
              <a:gd name="connsiteY381" fmla="*/ 1613357 h 2968591"/>
              <a:gd name="connsiteX382" fmla="*/ 331599 w 3332928"/>
              <a:gd name="connsiteY382" fmla="*/ 1677983 h 2968591"/>
              <a:gd name="connsiteX383" fmla="*/ 266973 w 3332928"/>
              <a:gd name="connsiteY383" fmla="*/ 1613357 h 2968591"/>
              <a:gd name="connsiteX384" fmla="*/ 331599 w 3332928"/>
              <a:gd name="connsiteY384" fmla="*/ 1548731 h 2968591"/>
              <a:gd name="connsiteX385" fmla="*/ 64626 w 3332928"/>
              <a:gd name="connsiteY385" fmla="*/ 1548731 h 2968591"/>
              <a:gd name="connsiteX386" fmla="*/ 129252 w 3332928"/>
              <a:gd name="connsiteY386" fmla="*/ 1613357 h 2968591"/>
              <a:gd name="connsiteX387" fmla="*/ 64626 w 3332928"/>
              <a:gd name="connsiteY387" fmla="*/ 1677983 h 2968591"/>
              <a:gd name="connsiteX388" fmla="*/ 0 w 3332928"/>
              <a:gd name="connsiteY388" fmla="*/ 1613357 h 2968591"/>
              <a:gd name="connsiteX389" fmla="*/ 64626 w 3332928"/>
              <a:gd name="connsiteY389" fmla="*/ 1548731 h 2968591"/>
              <a:gd name="connsiteX390" fmla="*/ 3268302 w 3332928"/>
              <a:gd name="connsiteY390" fmla="*/ 1290609 h 2968591"/>
              <a:gd name="connsiteX391" fmla="*/ 3332928 w 3332928"/>
              <a:gd name="connsiteY391" fmla="*/ 1355235 h 2968591"/>
              <a:gd name="connsiteX392" fmla="*/ 3268302 w 3332928"/>
              <a:gd name="connsiteY392" fmla="*/ 1419861 h 2968591"/>
              <a:gd name="connsiteX393" fmla="*/ 3203676 w 3332928"/>
              <a:gd name="connsiteY393" fmla="*/ 1355235 h 2968591"/>
              <a:gd name="connsiteX394" fmla="*/ 3268302 w 3332928"/>
              <a:gd name="connsiteY394" fmla="*/ 1290609 h 2968591"/>
              <a:gd name="connsiteX395" fmla="*/ 3001329 w 3332928"/>
              <a:gd name="connsiteY395" fmla="*/ 1290609 h 2968591"/>
              <a:gd name="connsiteX396" fmla="*/ 3065955 w 3332928"/>
              <a:gd name="connsiteY396" fmla="*/ 1355235 h 2968591"/>
              <a:gd name="connsiteX397" fmla="*/ 3001329 w 3332928"/>
              <a:gd name="connsiteY397" fmla="*/ 1419861 h 2968591"/>
              <a:gd name="connsiteX398" fmla="*/ 2936703 w 3332928"/>
              <a:gd name="connsiteY398" fmla="*/ 1355235 h 2968591"/>
              <a:gd name="connsiteX399" fmla="*/ 3001329 w 3332928"/>
              <a:gd name="connsiteY399" fmla="*/ 1290609 h 2968591"/>
              <a:gd name="connsiteX400" fmla="*/ 2734356 w 3332928"/>
              <a:gd name="connsiteY400" fmla="*/ 1290609 h 2968591"/>
              <a:gd name="connsiteX401" fmla="*/ 2798982 w 3332928"/>
              <a:gd name="connsiteY401" fmla="*/ 1355235 h 2968591"/>
              <a:gd name="connsiteX402" fmla="*/ 2734356 w 3332928"/>
              <a:gd name="connsiteY402" fmla="*/ 1419861 h 2968591"/>
              <a:gd name="connsiteX403" fmla="*/ 2669730 w 3332928"/>
              <a:gd name="connsiteY403" fmla="*/ 1355235 h 2968591"/>
              <a:gd name="connsiteX404" fmla="*/ 2734356 w 3332928"/>
              <a:gd name="connsiteY404" fmla="*/ 1290609 h 2968591"/>
              <a:gd name="connsiteX405" fmla="*/ 2467383 w 3332928"/>
              <a:gd name="connsiteY405" fmla="*/ 1290609 h 2968591"/>
              <a:gd name="connsiteX406" fmla="*/ 2532009 w 3332928"/>
              <a:gd name="connsiteY406" fmla="*/ 1355235 h 2968591"/>
              <a:gd name="connsiteX407" fmla="*/ 2467383 w 3332928"/>
              <a:gd name="connsiteY407" fmla="*/ 1419861 h 2968591"/>
              <a:gd name="connsiteX408" fmla="*/ 2402757 w 3332928"/>
              <a:gd name="connsiteY408" fmla="*/ 1355235 h 2968591"/>
              <a:gd name="connsiteX409" fmla="*/ 2467383 w 3332928"/>
              <a:gd name="connsiteY409" fmla="*/ 1290609 h 2968591"/>
              <a:gd name="connsiteX410" fmla="*/ 2200410 w 3332928"/>
              <a:gd name="connsiteY410" fmla="*/ 1290609 h 2968591"/>
              <a:gd name="connsiteX411" fmla="*/ 2265036 w 3332928"/>
              <a:gd name="connsiteY411" fmla="*/ 1355235 h 2968591"/>
              <a:gd name="connsiteX412" fmla="*/ 2200410 w 3332928"/>
              <a:gd name="connsiteY412" fmla="*/ 1419861 h 2968591"/>
              <a:gd name="connsiteX413" fmla="*/ 2135784 w 3332928"/>
              <a:gd name="connsiteY413" fmla="*/ 1355235 h 2968591"/>
              <a:gd name="connsiteX414" fmla="*/ 2200410 w 3332928"/>
              <a:gd name="connsiteY414" fmla="*/ 1290609 h 2968591"/>
              <a:gd name="connsiteX415" fmla="*/ 1933437 w 3332928"/>
              <a:gd name="connsiteY415" fmla="*/ 1290609 h 2968591"/>
              <a:gd name="connsiteX416" fmla="*/ 1998063 w 3332928"/>
              <a:gd name="connsiteY416" fmla="*/ 1355235 h 2968591"/>
              <a:gd name="connsiteX417" fmla="*/ 1933437 w 3332928"/>
              <a:gd name="connsiteY417" fmla="*/ 1419861 h 2968591"/>
              <a:gd name="connsiteX418" fmla="*/ 1868811 w 3332928"/>
              <a:gd name="connsiteY418" fmla="*/ 1355235 h 2968591"/>
              <a:gd name="connsiteX419" fmla="*/ 1933437 w 3332928"/>
              <a:gd name="connsiteY419" fmla="*/ 1290609 h 2968591"/>
              <a:gd name="connsiteX420" fmla="*/ 1666464 w 3332928"/>
              <a:gd name="connsiteY420" fmla="*/ 1290609 h 2968591"/>
              <a:gd name="connsiteX421" fmla="*/ 1731090 w 3332928"/>
              <a:gd name="connsiteY421" fmla="*/ 1355235 h 2968591"/>
              <a:gd name="connsiteX422" fmla="*/ 1666464 w 3332928"/>
              <a:gd name="connsiteY422" fmla="*/ 1419861 h 2968591"/>
              <a:gd name="connsiteX423" fmla="*/ 1601838 w 3332928"/>
              <a:gd name="connsiteY423" fmla="*/ 1355235 h 2968591"/>
              <a:gd name="connsiteX424" fmla="*/ 1666464 w 3332928"/>
              <a:gd name="connsiteY424" fmla="*/ 1290609 h 2968591"/>
              <a:gd name="connsiteX425" fmla="*/ 1399491 w 3332928"/>
              <a:gd name="connsiteY425" fmla="*/ 1290609 h 2968591"/>
              <a:gd name="connsiteX426" fmla="*/ 1464117 w 3332928"/>
              <a:gd name="connsiteY426" fmla="*/ 1355235 h 2968591"/>
              <a:gd name="connsiteX427" fmla="*/ 1399491 w 3332928"/>
              <a:gd name="connsiteY427" fmla="*/ 1419861 h 2968591"/>
              <a:gd name="connsiteX428" fmla="*/ 1334865 w 3332928"/>
              <a:gd name="connsiteY428" fmla="*/ 1355235 h 2968591"/>
              <a:gd name="connsiteX429" fmla="*/ 1399491 w 3332928"/>
              <a:gd name="connsiteY429" fmla="*/ 1290609 h 2968591"/>
              <a:gd name="connsiteX430" fmla="*/ 1132518 w 3332928"/>
              <a:gd name="connsiteY430" fmla="*/ 1290609 h 2968591"/>
              <a:gd name="connsiteX431" fmla="*/ 1197144 w 3332928"/>
              <a:gd name="connsiteY431" fmla="*/ 1355235 h 2968591"/>
              <a:gd name="connsiteX432" fmla="*/ 1132518 w 3332928"/>
              <a:gd name="connsiteY432" fmla="*/ 1419861 h 2968591"/>
              <a:gd name="connsiteX433" fmla="*/ 1067892 w 3332928"/>
              <a:gd name="connsiteY433" fmla="*/ 1355235 h 2968591"/>
              <a:gd name="connsiteX434" fmla="*/ 1132518 w 3332928"/>
              <a:gd name="connsiteY434" fmla="*/ 1290609 h 2968591"/>
              <a:gd name="connsiteX435" fmla="*/ 865545 w 3332928"/>
              <a:gd name="connsiteY435" fmla="*/ 1290609 h 2968591"/>
              <a:gd name="connsiteX436" fmla="*/ 930171 w 3332928"/>
              <a:gd name="connsiteY436" fmla="*/ 1355235 h 2968591"/>
              <a:gd name="connsiteX437" fmla="*/ 865545 w 3332928"/>
              <a:gd name="connsiteY437" fmla="*/ 1419861 h 2968591"/>
              <a:gd name="connsiteX438" fmla="*/ 800919 w 3332928"/>
              <a:gd name="connsiteY438" fmla="*/ 1355235 h 2968591"/>
              <a:gd name="connsiteX439" fmla="*/ 865545 w 3332928"/>
              <a:gd name="connsiteY439" fmla="*/ 1290609 h 2968591"/>
              <a:gd name="connsiteX440" fmla="*/ 598572 w 3332928"/>
              <a:gd name="connsiteY440" fmla="*/ 1290609 h 2968591"/>
              <a:gd name="connsiteX441" fmla="*/ 663198 w 3332928"/>
              <a:gd name="connsiteY441" fmla="*/ 1355235 h 2968591"/>
              <a:gd name="connsiteX442" fmla="*/ 598572 w 3332928"/>
              <a:gd name="connsiteY442" fmla="*/ 1419861 h 2968591"/>
              <a:gd name="connsiteX443" fmla="*/ 533946 w 3332928"/>
              <a:gd name="connsiteY443" fmla="*/ 1355235 h 2968591"/>
              <a:gd name="connsiteX444" fmla="*/ 598572 w 3332928"/>
              <a:gd name="connsiteY444" fmla="*/ 1290609 h 2968591"/>
              <a:gd name="connsiteX445" fmla="*/ 331599 w 3332928"/>
              <a:gd name="connsiteY445" fmla="*/ 1290609 h 2968591"/>
              <a:gd name="connsiteX446" fmla="*/ 396225 w 3332928"/>
              <a:gd name="connsiteY446" fmla="*/ 1355235 h 2968591"/>
              <a:gd name="connsiteX447" fmla="*/ 331599 w 3332928"/>
              <a:gd name="connsiteY447" fmla="*/ 1419861 h 2968591"/>
              <a:gd name="connsiteX448" fmla="*/ 266973 w 3332928"/>
              <a:gd name="connsiteY448" fmla="*/ 1355235 h 2968591"/>
              <a:gd name="connsiteX449" fmla="*/ 331599 w 3332928"/>
              <a:gd name="connsiteY449" fmla="*/ 1290609 h 2968591"/>
              <a:gd name="connsiteX450" fmla="*/ 64626 w 3332928"/>
              <a:gd name="connsiteY450" fmla="*/ 1290609 h 2968591"/>
              <a:gd name="connsiteX451" fmla="*/ 129252 w 3332928"/>
              <a:gd name="connsiteY451" fmla="*/ 1355235 h 2968591"/>
              <a:gd name="connsiteX452" fmla="*/ 64626 w 3332928"/>
              <a:gd name="connsiteY452" fmla="*/ 1419861 h 2968591"/>
              <a:gd name="connsiteX453" fmla="*/ 0 w 3332928"/>
              <a:gd name="connsiteY453" fmla="*/ 1355235 h 2968591"/>
              <a:gd name="connsiteX454" fmla="*/ 64626 w 3332928"/>
              <a:gd name="connsiteY454" fmla="*/ 1290609 h 2968591"/>
              <a:gd name="connsiteX455" fmla="*/ 3268302 w 3332928"/>
              <a:gd name="connsiteY455" fmla="*/ 1032487 h 2968591"/>
              <a:gd name="connsiteX456" fmla="*/ 3332928 w 3332928"/>
              <a:gd name="connsiteY456" fmla="*/ 1097113 h 2968591"/>
              <a:gd name="connsiteX457" fmla="*/ 3268302 w 3332928"/>
              <a:gd name="connsiteY457" fmla="*/ 1161739 h 2968591"/>
              <a:gd name="connsiteX458" fmla="*/ 3203676 w 3332928"/>
              <a:gd name="connsiteY458" fmla="*/ 1097113 h 2968591"/>
              <a:gd name="connsiteX459" fmla="*/ 3268302 w 3332928"/>
              <a:gd name="connsiteY459" fmla="*/ 1032487 h 2968591"/>
              <a:gd name="connsiteX460" fmla="*/ 3001329 w 3332928"/>
              <a:gd name="connsiteY460" fmla="*/ 1032487 h 2968591"/>
              <a:gd name="connsiteX461" fmla="*/ 3065955 w 3332928"/>
              <a:gd name="connsiteY461" fmla="*/ 1097113 h 2968591"/>
              <a:gd name="connsiteX462" fmla="*/ 3001329 w 3332928"/>
              <a:gd name="connsiteY462" fmla="*/ 1161739 h 2968591"/>
              <a:gd name="connsiteX463" fmla="*/ 2936703 w 3332928"/>
              <a:gd name="connsiteY463" fmla="*/ 1097113 h 2968591"/>
              <a:gd name="connsiteX464" fmla="*/ 3001329 w 3332928"/>
              <a:gd name="connsiteY464" fmla="*/ 1032487 h 2968591"/>
              <a:gd name="connsiteX465" fmla="*/ 2734356 w 3332928"/>
              <a:gd name="connsiteY465" fmla="*/ 1032487 h 2968591"/>
              <a:gd name="connsiteX466" fmla="*/ 2798982 w 3332928"/>
              <a:gd name="connsiteY466" fmla="*/ 1097113 h 2968591"/>
              <a:gd name="connsiteX467" fmla="*/ 2734356 w 3332928"/>
              <a:gd name="connsiteY467" fmla="*/ 1161739 h 2968591"/>
              <a:gd name="connsiteX468" fmla="*/ 2669730 w 3332928"/>
              <a:gd name="connsiteY468" fmla="*/ 1097113 h 2968591"/>
              <a:gd name="connsiteX469" fmla="*/ 2734356 w 3332928"/>
              <a:gd name="connsiteY469" fmla="*/ 1032487 h 2968591"/>
              <a:gd name="connsiteX470" fmla="*/ 2467383 w 3332928"/>
              <a:gd name="connsiteY470" fmla="*/ 1032487 h 2968591"/>
              <a:gd name="connsiteX471" fmla="*/ 2532009 w 3332928"/>
              <a:gd name="connsiteY471" fmla="*/ 1097113 h 2968591"/>
              <a:gd name="connsiteX472" fmla="*/ 2467383 w 3332928"/>
              <a:gd name="connsiteY472" fmla="*/ 1161739 h 2968591"/>
              <a:gd name="connsiteX473" fmla="*/ 2402757 w 3332928"/>
              <a:gd name="connsiteY473" fmla="*/ 1097113 h 2968591"/>
              <a:gd name="connsiteX474" fmla="*/ 2467383 w 3332928"/>
              <a:gd name="connsiteY474" fmla="*/ 1032487 h 2968591"/>
              <a:gd name="connsiteX475" fmla="*/ 2200410 w 3332928"/>
              <a:gd name="connsiteY475" fmla="*/ 1032487 h 2968591"/>
              <a:gd name="connsiteX476" fmla="*/ 2265036 w 3332928"/>
              <a:gd name="connsiteY476" fmla="*/ 1097113 h 2968591"/>
              <a:gd name="connsiteX477" fmla="*/ 2200410 w 3332928"/>
              <a:gd name="connsiteY477" fmla="*/ 1161739 h 2968591"/>
              <a:gd name="connsiteX478" fmla="*/ 2135784 w 3332928"/>
              <a:gd name="connsiteY478" fmla="*/ 1097113 h 2968591"/>
              <a:gd name="connsiteX479" fmla="*/ 2200410 w 3332928"/>
              <a:gd name="connsiteY479" fmla="*/ 1032487 h 2968591"/>
              <a:gd name="connsiteX480" fmla="*/ 1933437 w 3332928"/>
              <a:gd name="connsiteY480" fmla="*/ 1032487 h 2968591"/>
              <a:gd name="connsiteX481" fmla="*/ 1998063 w 3332928"/>
              <a:gd name="connsiteY481" fmla="*/ 1097113 h 2968591"/>
              <a:gd name="connsiteX482" fmla="*/ 1933437 w 3332928"/>
              <a:gd name="connsiteY482" fmla="*/ 1161739 h 2968591"/>
              <a:gd name="connsiteX483" fmla="*/ 1868811 w 3332928"/>
              <a:gd name="connsiteY483" fmla="*/ 1097113 h 2968591"/>
              <a:gd name="connsiteX484" fmla="*/ 1933437 w 3332928"/>
              <a:gd name="connsiteY484" fmla="*/ 1032487 h 2968591"/>
              <a:gd name="connsiteX485" fmla="*/ 1666464 w 3332928"/>
              <a:gd name="connsiteY485" fmla="*/ 1032487 h 2968591"/>
              <a:gd name="connsiteX486" fmla="*/ 1731090 w 3332928"/>
              <a:gd name="connsiteY486" fmla="*/ 1097113 h 2968591"/>
              <a:gd name="connsiteX487" fmla="*/ 1666464 w 3332928"/>
              <a:gd name="connsiteY487" fmla="*/ 1161739 h 2968591"/>
              <a:gd name="connsiteX488" fmla="*/ 1601838 w 3332928"/>
              <a:gd name="connsiteY488" fmla="*/ 1097113 h 2968591"/>
              <a:gd name="connsiteX489" fmla="*/ 1666464 w 3332928"/>
              <a:gd name="connsiteY489" fmla="*/ 1032487 h 2968591"/>
              <a:gd name="connsiteX490" fmla="*/ 1399491 w 3332928"/>
              <a:gd name="connsiteY490" fmla="*/ 1032487 h 2968591"/>
              <a:gd name="connsiteX491" fmla="*/ 1464117 w 3332928"/>
              <a:gd name="connsiteY491" fmla="*/ 1097113 h 2968591"/>
              <a:gd name="connsiteX492" fmla="*/ 1399491 w 3332928"/>
              <a:gd name="connsiteY492" fmla="*/ 1161739 h 2968591"/>
              <a:gd name="connsiteX493" fmla="*/ 1334865 w 3332928"/>
              <a:gd name="connsiteY493" fmla="*/ 1097113 h 2968591"/>
              <a:gd name="connsiteX494" fmla="*/ 1399491 w 3332928"/>
              <a:gd name="connsiteY494" fmla="*/ 1032487 h 2968591"/>
              <a:gd name="connsiteX495" fmla="*/ 1132518 w 3332928"/>
              <a:gd name="connsiteY495" fmla="*/ 1032487 h 2968591"/>
              <a:gd name="connsiteX496" fmla="*/ 1197144 w 3332928"/>
              <a:gd name="connsiteY496" fmla="*/ 1097113 h 2968591"/>
              <a:gd name="connsiteX497" fmla="*/ 1132518 w 3332928"/>
              <a:gd name="connsiteY497" fmla="*/ 1161739 h 2968591"/>
              <a:gd name="connsiteX498" fmla="*/ 1067892 w 3332928"/>
              <a:gd name="connsiteY498" fmla="*/ 1097113 h 2968591"/>
              <a:gd name="connsiteX499" fmla="*/ 1132518 w 3332928"/>
              <a:gd name="connsiteY499" fmla="*/ 1032487 h 2968591"/>
              <a:gd name="connsiteX500" fmla="*/ 865545 w 3332928"/>
              <a:gd name="connsiteY500" fmla="*/ 1032487 h 2968591"/>
              <a:gd name="connsiteX501" fmla="*/ 930171 w 3332928"/>
              <a:gd name="connsiteY501" fmla="*/ 1097113 h 2968591"/>
              <a:gd name="connsiteX502" fmla="*/ 865545 w 3332928"/>
              <a:gd name="connsiteY502" fmla="*/ 1161739 h 2968591"/>
              <a:gd name="connsiteX503" fmla="*/ 800919 w 3332928"/>
              <a:gd name="connsiteY503" fmla="*/ 1097113 h 2968591"/>
              <a:gd name="connsiteX504" fmla="*/ 865545 w 3332928"/>
              <a:gd name="connsiteY504" fmla="*/ 1032487 h 2968591"/>
              <a:gd name="connsiteX505" fmla="*/ 598572 w 3332928"/>
              <a:gd name="connsiteY505" fmla="*/ 1032487 h 2968591"/>
              <a:gd name="connsiteX506" fmla="*/ 663198 w 3332928"/>
              <a:gd name="connsiteY506" fmla="*/ 1097113 h 2968591"/>
              <a:gd name="connsiteX507" fmla="*/ 598572 w 3332928"/>
              <a:gd name="connsiteY507" fmla="*/ 1161739 h 2968591"/>
              <a:gd name="connsiteX508" fmla="*/ 533946 w 3332928"/>
              <a:gd name="connsiteY508" fmla="*/ 1097113 h 2968591"/>
              <a:gd name="connsiteX509" fmla="*/ 598572 w 3332928"/>
              <a:gd name="connsiteY509" fmla="*/ 1032487 h 2968591"/>
              <a:gd name="connsiteX510" fmla="*/ 331599 w 3332928"/>
              <a:gd name="connsiteY510" fmla="*/ 1032487 h 2968591"/>
              <a:gd name="connsiteX511" fmla="*/ 396225 w 3332928"/>
              <a:gd name="connsiteY511" fmla="*/ 1097113 h 2968591"/>
              <a:gd name="connsiteX512" fmla="*/ 331599 w 3332928"/>
              <a:gd name="connsiteY512" fmla="*/ 1161739 h 2968591"/>
              <a:gd name="connsiteX513" fmla="*/ 266973 w 3332928"/>
              <a:gd name="connsiteY513" fmla="*/ 1097113 h 2968591"/>
              <a:gd name="connsiteX514" fmla="*/ 331599 w 3332928"/>
              <a:gd name="connsiteY514" fmla="*/ 1032487 h 2968591"/>
              <a:gd name="connsiteX515" fmla="*/ 64626 w 3332928"/>
              <a:gd name="connsiteY515" fmla="*/ 1032487 h 2968591"/>
              <a:gd name="connsiteX516" fmla="*/ 129252 w 3332928"/>
              <a:gd name="connsiteY516" fmla="*/ 1097113 h 2968591"/>
              <a:gd name="connsiteX517" fmla="*/ 64626 w 3332928"/>
              <a:gd name="connsiteY517" fmla="*/ 1161739 h 2968591"/>
              <a:gd name="connsiteX518" fmla="*/ 0 w 3332928"/>
              <a:gd name="connsiteY518" fmla="*/ 1097113 h 2968591"/>
              <a:gd name="connsiteX519" fmla="*/ 64626 w 3332928"/>
              <a:gd name="connsiteY519" fmla="*/ 1032487 h 2968591"/>
              <a:gd name="connsiteX520" fmla="*/ 3268302 w 3332928"/>
              <a:gd name="connsiteY520" fmla="*/ 774366 h 2968591"/>
              <a:gd name="connsiteX521" fmla="*/ 3332928 w 3332928"/>
              <a:gd name="connsiteY521" fmla="*/ 838992 h 2968591"/>
              <a:gd name="connsiteX522" fmla="*/ 3268302 w 3332928"/>
              <a:gd name="connsiteY522" fmla="*/ 903618 h 2968591"/>
              <a:gd name="connsiteX523" fmla="*/ 3203676 w 3332928"/>
              <a:gd name="connsiteY523" fmla="*/ 838992 h 2968591"/>
              <a:gd name="connsiteX524" fmla="*/ 3268302 w 3332928"/>
              <a:gd name="connsiteY524" fmla="*/ 774366 h 2968591"/>
              <a:gd name="connsiteX525" fmla="*/ 3001329 w 3332928"/>
              <a:gd name="connsiteY525" fmla="*/ 774366 h 2968591"/>
              <a:gd name="connsiteX526" fmla="*/ 3065955 w 3332928"/>
              <a:gd name="connsiteY526" fmla="*/ 838992 h 2968591"/>
              <a:gd name="connsiteX527" fmla="*/ 3001329 w 3332928"/>
              <a:gd name="connsiteY527" fmla="*/ 903618 h 2968591"/>
              <a:gd name="connsiteX528" fmla="*/ 2936703 w 3332928"/>
              <a:gd name="connsiteY528" fmla="*/ 838992 h 2968591"/>
              <a:gd name="connsiteX529" fmla="*/ 3001329 w 3332928"/>
              <a:gd name="connsiteY529" fmla="*/ 774366 h 2968591"/>
              <a:gd name="connsiteX530" fmla="*/ 2734356 w 3332928"/>
              <a:gd name="connsiteY530" fmla="*/ 774366 h 2968591"/>
              <a:gd name="connsiteX531" fmla="*/ 2798982 w 3332928"/>
              <a:gd name="connsiteY531" fmla="*/ 838992 h 2968591"/>
              <a:gd name="connsiteX532" fmla="*/ 2734356 w 3332928"/>
              <a:gd name="connsiteY532" fmla="*/ 903618 h 2968591"/>
              <a:gd name="connsiteX533" fmla="*/ 2669730 w 3332928"/>
              <a:gd name="connsiteY533" fmla="*/ 838992 h 2968591"/>
              <a:gd name="connsiteX534" fmla="*/ 2734356 w 3332928"/>
              <a:gd name="connsiteY534" fmla="*/ 774366 h 2968591"/>
              <a:gd name="connsiteX535" fmla="*/ 2467383 w 3332928"/>
              <a:gd name="connsiteY535" fmla="*/ 774366 h 2968591"/>
              <a:gd name="connsiteX536" fmla="*/ 2532009 w 3332928"/>
              <a:gd name="connsiteY536" fmla="*/ 838992 h 2968591"/>
              <a:gd name="connsiteX537" fmla="*/ 2467383 w 3332928"/>
              <a:gd name="connsiteY537" fmla="*/ 903618 h 2968591"/>
              <a:gd name="connsiteX538" fmla="*/ 2402757 w 3332928"/>
              <a:gd name="connsiteY538" fmla="*/ 838992 h 2968591"/>
              <a:gd name="connsiteX539" fmla="*/ 2467383 w 3332928"/>
              <a:gd name="connsiteY539" fmla="*/ 774366 h 2968591"/>
              <a:gd name="connsiteX540" fmla="*/ 2200410 w 3332928"/>
              <a:gd name="connsiteY540" fmla="*/ 774366 h 2968591"/>
              <a:gd name="connsiteX541" fmla="*/ 2265036 w 3332928"/>
              <a:gd name="connsiteY541" fmla="*/ 838992 h 2968591"/>
              <a:gd name="connsiteX542" fmla="*/ 2200410 w 3332928"/>
              <a:gd name="connsiteY542" fmla="*/ 903618 h 2968591"/>
              <a:gd name="connsiteX543" fmla="*/ 2135784 w 3332928"/>
              <a:gd name="connsiteY543" fmla="*/ 838992 h 2968591"/>
              <a:gd name="connsiteX544" fmla="*/ 2200410 w 3332928"/>
              <a:gd name="connsiteY544" fmla="*/ 774366 h 2968591"/>
              <a:gd name="connsiteX545" fmla="*/ 1933437 w 3332928"/>
              <a:gd name="connsiteY545" fmla="*/ 774366 h 2968591"/>
              <a:gd name="connsiteX546" fmla="*/ 1998063 w 3332928"/>
              <a:gd name="connsiteY546" fmla="*/ 838992 h 2968591"/>
              <a:gd name="connsiteX547" fmla="*/ 1933437 w 3332928"/>
              <a:gd name="connsiteY547" fmla="*/ 903618 h 2968591"/>
              <a:gd name="connsiteX548" fmla="*/ 1868811 w 3332928"/>
              <a:gd name="connsiteY548" fmla="*/ 838992 h 2968591"/>
              <a:gd name="connsiteX549" fmla="*/ 1933437 w 3332928"/>
              <a:gd name="connsiteY549" fmla="*/ 774366 h 2968591"/>
              <a:gd name="connsiteX550" fmla="*/ 1666464 w 3332928"/>
              <a:gd name="connsiteY550" fmla="*/ 774366 h 2968591"/>
              <a:gd name="connsiteX551" fmla="*/ 1731090 w 3332928"/>
              <a:gd name="connsiteY551" fmla="*/ 838992 h 2968591"/>
              <a:gd name="connsiteX552" fmla="*/ 1666464 w 3332928"/>
              <a:gd name="connsiteY552" fmla="*/ 903618 h 2968591"/>
              <a:gd name="connsiteX553" fmla="*/ 1601838 w 3332928"/>
              <a:gd name="connsiteY553" fmla="*/ 838992 h 2968591"/>
              <a:gd name="connsiteX554" fmla="*/ 1666464 w 3332928"/>
              <a:gd name="connsiteY554" fmla="*/ 774366 h 2968591"/>
              <a:gd name="connsiteX555" fmla="*/ 1399491 w 3332928"/>
              <a:gd name="connsiteY555" fmla="*/ 774366 h 2968591"/>
              <a:gd name="connsiteX556" fmla="*/ 1464117 w 3332928"/>
              <a:gd name="connsiteY556" fmla="*/ 838992 h 2968591"/>
              <a:gd name="connsiteX557" fmla="*/ 1399491 w 3332928"/>
              <a:gd name="connsiteY557" fmla="*/ 903618 h 2968591"/>
              <a:gd name="connsiteX558" fmla="*/ 1334865 w 3332928"/>
              <a:gd name="connsiteY558" fmla="*/ 838992 h 2968591"/>
              <a:gd name="connsiteX559" fmla="*/ 1399491 w 3332928"/>
              <a:gd name="connsiteY559" fmla="*/ 774366 h 2968591"/>
              <a:gd name="connsiteX560" fmla="*/ 1132518 w 3332928"/>
              <a:gd name="connsiteY560" fmla="*/ 774366 h 2968591"/>
              <a:gd name="connsiteX561" fmla="*/ 1197144 w 3332928"/>
              <a:gd name="connsiteY561" fmla="*/ 838992 h 2968591"/>
              <a:gd name="connsiteX562" fmla="*/ 1132518 w 3332928"/>
              <a:gd name="connsiteY562" fmla="*/ 903618 h 2968591"/>
              <a:gd name="connsiteX563" fmla="*/ 1067892 w 3332928"/>
              <a:gd name="connsiteY563" fmla="*/ 838992 h 2968591"/>
              <a:gd name="connsiteX564" fmla="*/ 1132518 w 3332928"/>
              <a:gd name="connsiteY564" fmla="*/ 774366 h 2968591"/>
              <a:gd name="connsiteX565" fmla="*/ 865545 w 3332928"/>
              <a:gd name="connsiteY565" fmla="*/ 774366 h 2968591"/>
              <a:gd name="connsiteX566" fmla="*/ 930171 w 3332928"/>
              <a:gd name="connsiteY566" fmla="*/ 838992 h 2968591"/>
              <a:gd name="connsiteX567" fmla="*/ 865545 w 3332928"/>
              <a:gd name="connsiteY567" fmla="*/ 903618 h 2968591"/>
              <a:gd name="connsiteX568" fmla="*/ 800919 w 3332928"/>
              <a:gd name="connsiteY568" fmla="*/ 838992 h 2968591"/>
              <a:gd name="connsiteX569" fmla="*/ 865545 w 3332928"/>
              <a:gd name="connsiteY569" fmla="*/ 774366 h 2968591"/>
              <a:gd name="connsiteX570" fmla="*/ 598572 w 3332928"/>
              <a:gd name="connsiteY570" fmla="*/ 774366 h 2968591"/>
              <a:gd name="connsiteX571" fmla="*/ 663198 w 3332928"/>
              <a:gd name="connsiteY571" fmla="*/ 838992 h 2968591"/>
              <a:gd name="connsiteX572" fmla="*/ 598572 w 3332928"/>
              <a:gd name="connsiteY572" fmla="*/ 903618 h 2968591"/>
              <a:gd name="connsiteX573" fmla="*/ 533946 w 3332928"/>
              <a:gd name="connsiteY573" fmla="*/ 838992 h 2968591"/>
              <a:gd name="connsiteX574" fmla="*/ 598572 w 3332928"/>
              <a:gd name="connsiteY574" fmla="*/ 774366 h 2968591"/>
              <a:gd name="connsiteX575" fmla="*/ 331599 w 3332928"/>
              <a:gd name="connsiteY575" fmla="*/ 774366 h 2968591"/>
              <a:gd name="connsiteX576" fmla="*/ 396225 w 3332928"/>
              <a:gd name="connsiteY576" fmla="*/ 838992 h 2968591"/>
              <a:gd name="connsiteX577" fmla="*/ 331599 w 3332928"/>
              <a:gd name="connsiteY577" fmla="*/ 903618 h 2968591"/>
              <a:gd name="connsiteX578" fmla="*/ 266973 w 3332928"/>
              <a:gd name="connsiteY578" fmla="*/ 838992 h 2968591"/>
              <a:gd name="connsiteX579" fmla="*/ 331599 w 3332928"/>
              <a:gd name="connsiteY579" fmla="*/ 774366 h 2968591"/>
              <a:gd name="connsiteX580" fmla="*/ 64626 w 3332928"/>
              <a:gd name="connsiteY580" fmla="*/ 774366 h 2968591"/>
              <a:gd name="connsiteX581" fmla="*/ 129252 w 3332928"/>
              <a:gd name="connsiteY581" fmla="*/ 838992 h 2968591"/>
              <a:gd name="connsiteX582" fmla="*/ 64626 w 3332928"/>
              <a:gd name="connsiteY582" fmla="*/ 903618 h 2968591"/>
              <a:gd name="connsiteX583" fmla="*/ 0 w 3332928"/>
              <a:gd name="connsiteY583" fmla="*/ 838992 h 2968591"/>
              <a:gd name="connsiteX584" fmla="*/ 64626 w 3332928"/>
              <a:gd name="connsiteY584" fmla="*/ 774366 h 2968591"/>
              <a:gd name="connsiteX585" fmla="*/ 3268302 w 3332928"/>
              <a:gd name="connsiteY585" fmla="*/ 516244 h 2968591"/>
              <a:gd name="connsiteX586" fmla="*/ 3332928 w 3332928"/>
              <a:gd name="connsiteY586" fmla="*/ 580870 h 2968591"/>
              <a:gd name="connsiteX587" fmla="*/ 3268302 w 3332928"/>
              <a:gd name="connsiteY587" fmla="*/ 645496 h 2968591"/>
              <a:gd name="connsiteX588" fmla="*/ 3203676 w 3332928"/>
              <a:gd name="connsiteY588" fmla="*/ 580870 h 2968591"/>
              <a:gd name="connsiteX589" fmla="*/ 3268302 w 3332928"/>
              <a:gd name="connsiteY589" fmla="*/ 516244 h 2968591"/>
              <a:gd name="connsiteX590" fmla="*/ 3001329 w 3332928"/>
              <a:gd name="connsiteY590" fmla="*/ 516244 h 2968591"/>
              <a:gd name="connsiteX591" fmla="*/ 3065955 w 3332928"/>
              <a:gd name="connsiteY591" fmla="*/ 580870 h 2968591"/>
              <a:gd name="connsiteX592" fmla="*/ 3001329 w 3332928"/>
              <a:gd name="connsiteY592" fmla="*/ 645496 h 2968591"/>
              <a:gd name="connsiteX593" fmla="*/ 2936703 w 3332928"/>
              <a:gd name="connsiteY593" fmla="*/ 580870 h 2968591"/>
              <a:gd name="connsiteX594" fmla="*/ 3001329 w 3332928"/>
              <a:gd name="connsiteY594" fmla="*/ 516244 h 2968591"/>
              <a:gd name="connsiteX595" fmla="*/ 2734356 w 3332928"/>
              <a:gd name="connsiteY595" fmla="*/ 516244 h 2968591"/>
              <a:gd name="connsiteX596" fmla="*/ 2798982 w 3332928"/>
              <a:gd name="connsiteY596" fmla="*/ 580870 h 2968591"/>
              <a:gd name="connsiteX597" fmla="*/ 2734356 w 3332928"/>
              <a:gd name="connsiteY597" fmla="*/ 645496 h 2968591"/>
              <a:gd name="connsiteX598" fmla="*/ 2669730 w 3332928"/>
              <a:gd name="connsiteY598" fmla="*/ 580870 h 2968591"/>
              <a:gd name="connsiteX599" fmla="*/ 2734356 w 3332928"/>
              <a:gd name="connsiteY599" fmla="*/ 516244 h 2968591"/>
              <a:gd name="connsiteX600" fmla="*/ 2467383 w 3332928"/>
              <a:gd name="connsiteY600" fmla="*/ 516244 h 2968591"/>
              <a:gd name="connsiteX601" fmla="*/ 2532009 w 3332928"/>
              <a:gd name="connsiteY601" fmla="*/ 580870 h 2968591"/>
              <a:gd name="connsiteX602" fmla="*/ 2467383 w 3332928"/>
              <a:gd name="connsiteY602" fmla="*/ 645496 h 2968591"/>
              <a:gd name="connsiteX603" fmla="*/ 2402757 w 3332928"/>
              <a:gd name="connsiteY603" fmla="*/ 580870 h 2968591"/>
              <a:gd name="connsiteX604" fmla="*/ 2467383 w 3332928"/>
              <a:gd name="connsiteY604" fmla="*/ 516244 h 2968591"/>
              <a:gd name="connsiteX605" fmla="*/ 2200410 w 3332928"/>
              <a:gd name="connsiteY605" fmla="*/ 516244 h 2968591"/>
              <a:gd name="connsiteX606" fmla="*/ 2265036 w 3332928"/>
              <a:gd name="connsiteY606" fmla="*/ 580870 h 2968591"/>
              <a:gd name="connsiteX607" fmla="*/ 2200410 w 3332928"/>
              <a:gd name="connsiteY607" fmla="*/ 645496 h 2968591"/>
              <a:gd name="connsiteX608" fmla="*/ 2135784 w 3332928"/>
              <a:gd name="connsiteY608" fmla="*/ 580870 h 2968591"/>
              <a:gd name="connsiteX609" fmla="*/ 2200410 w 3332928"/>
              <a:gd name="connsiteY609" fmla="*/ 516244 h 2968591"/>
              <a:gd name="connsiteX610" fmla="*/ 1933437 w 3332928"/>
              <a:gd name="connsiteY610" fmla="*/ 516244 h 2968591"/>
              <a:gd name="connsiteX611" fmla="*/ 1998063 w 3332928"/>
              <a:gd name="connsiteY611" fmla="*/ 580870 h 2968591"/>
              <a:gd name="connsiteX612" fmla="*/ 1933437 w 3332928"/>
              <a:gd name="connsiteY612" fmla="*/ 645496 h 2968591"/>
              <a:gd name="connsiteX613" fmla="*/ 1868811 w 3332928"/>
              <a:gd name="connsiteY613" fmla="*/ 580870 h 2968591"/>
              <a:gd name="connsiteX614" fmla="*/ 1933437 w 3332928"/>
              <a:gd name="connsiteY614" fmla="*/ 516244 h 2968591"/>
              <a:gd name="connsiteX615" fmla="*/ 1666464 w 3332928"/>
              <a:gd name="connsiteY615" fmla="*/ 516244 h 2968591"/>
              <a:gd name="connsiteX616" fmla="*/ 1731090 w 3332928"/>
              <a:gd name="connsiteY616" fmla="*/ 580870 h 2968591"/>
              <a:gd name="connsiteX617" fmla="*/ 1666464 w 3332928"/>
              <a:gd name="connsiteY617" fmla="*/ 645496 h 2968591"/>
              <a:gd name="connsiteX618" fmla="*/ 1601838 w 3332928"/>
              <a:gd name="connsiteY618" fmla="*/ 580870 h 2968591"/>
              <a:gd name="connsiteX619" fmla="*/ 1666464 w 3332928"/>
              <a:gd name="connsiteY619" fmla="*/ 516244 h 2968591"/>
              <a:gd name="connsiteX620" fmla="*/ 1399491 w 3332928"/>
              <a:gd name="connsiteY620" fmla="*/ 516244 h 2968591"/>
              <a:gd name="connsiteX621" fmla="*/ 1464117 w 3332928"/>
              <a:gd name="connsiteY621" fmla="*/ 580870 h 2968591"/>
              <a:gd name="connsiteX622" fmla="*/ 1399491 w 3332928"/>
              <a:gd name="connsiteY622" fmla="*/ 645496 h 2968591"/>
              <a:gd name="connsiteX623" fmla="*/ 1334865 w 3332928"/>
              <a:gd name="connsiteY623" fmla="*/ 580870 h 2968591"/>
              <a:gd name="connsiteX624" fmla="*/ 1399491 w 3332928"/>
              <a:gd name="connsiteY624" fmla="*/ 516244 h 2968591"/>
              <a:gd name="connsiteX625" fmla="*/ 1132518 w 3332928"/>
              <a:gd name="connsiteY625" fmla="*/ 516244 h 2968591"/>
              <a:gd name="connsiteX626" fmla="*/ 1197144 w 3332928"/>
              <a:gd name="connsiteY626" fmla="*/ 580870 h 2968591"/>
              <a:gd name="connsiteX627" fmla="*/ 1132518 w 3332928"/>
              <a:gd name="connsiteY627" fmla="*/ 645496 h 2968591"/>
              <a:gd name="connsiteX628" fmla="*/ 1067892 w 3332928"/>
              <a:gd name="connsiteY628" fmla="*/ 580870 h 2968591"/>
              <a:gd name="connsiteX629" fmla="*/ 1132518 w 3332928"/>
              <a:gd name="connsiteY629" fmla="*/ 516244 h 2968591"/>
              <a:gd name="connsiteX630" fmla="*/ 865545 w 3332928"/>
              <a:gd name="connsiteY630" fmla="*/ 516244 h 2968591"/>
              <a:gd name="connsiteX631" fmla="*/ 930171 w 3332928"/>
              <a:gd name="connsiteY631" fmla="*/ 580870 h 2968591"/>
              <a:gd name="connsiteX632" fmla="*/ 865545 w 3332928"/>
              <a:gd name="connsiteY632" fmla="*/ 645496 h 2968591"/>
              <a:gd name="connsiteX633" fmla="*/ 800919 w 3332928"/>
              <a:gd name="connsiteY633" fmla="*/ 580870 h 2968591"/>
              <a:gd name="connsiteX634" fmla="*/ 865545 w 3332928"/>
              <a:gd name="connsiteY634" fmla="*/ 516244 h 2968591"/>
              <a:gd name="connsiteX635" fmla="*/ 598572 w 3332928"/>
              <a:gd name="connsiteY635" fmla="*/ 516244 h 2968591"/>
              <a:gd name="connsiteX636" fmla="*/ 663198 w 3332928"/>
              <a:gd name="connsiteY636" fmla="*/ 580870 h 2968591"/>
              <a:gd name="connsiteX637" fmla="*/ 598572 w 3332928"/>
              <a:gd name="connsiteY637" fmla="*/ 645496 h 2968591"/>
              <a:gd name="connsiteX638" fmla="*/ 533946 w 3332928"/>
              <a:gd name="connsiteY638" fmla="*/ 580870 h 2968591"/>
              <a:gd name="connsiteX639" fmla="*/ 598572 w 3332928"/>
              <a:gd name="connsiteY639" fmla="*/ 516244 h 2968591"/>
              <a:gd name="connsiteX640" fmla="*/ 331599 w 3332928"/>
              <a:gd name="connsiteY640" fmla="*/ 516244 h 2968591"/>
              <a:gd name="connsiteX641" fmla="*/ 396225 w 3332928"/>
              <a:gd name="connsiteY641" fmla="*/ 580870 h 2968591"/>
              <a:gd name="connsiteX642" fmla="*/ 331599 w 3332928"/>
              <a:gd name="connsiteY642" fmla="*/ 645496 h 2968591"/>
              <a:gd name="connsiteX643" fmla="*/ 266973 w 3332928"/>
              <a:gd name="connsiteY643" fmla="*/ 580870 h 2968591"/>
              <a:gd name="connsiteX644" fmla="*/ 331599 w 3332928"/>
              <a:gd name="connsiteY644" fmla="*/ 516244 h 2968591"/>
              <a:gd name="connsiteX645" fmla="*/ 64626 w 3332928"/>
              <a:gd name="connsiteY645" fmla="*/ 516244 h 2968591"/>
              <a:gd name="connsiteX646" fmla="*/ 129252 w 3332928"/>
              <a:gd name="connsiteY646" fmla="*/ 580870 h 2968591"/>
              <a:gd name="connsiteX647" fmla="*/ 64626 w 3332928"/>
              <a:gd name="connsiteY647" fmla="*/ 645496 h 2968591"/>
              <a:gd name="connsiteX648" fmla="*/ 0 w 3332928"/>
              <a:gd name="connsiteY648" fmla="*/ 580870 h 2968591"/>
              <a:gd name="connsiteX649" fmla="*/ 64626 w 3332928"/>
              <a:gd name="connsiteY649" fmla="*/ 516244 h 2968591"/>
              <a:gd name="connsiteX650" fmla="*/ 3268302 w 3332928"/>
              <a:gd name="connsiteY650" fmla="*/ 258122 h 2968591"/>
              <a:gd name="connsiteX651" fmla="*/ 3332928 w 3332928"/>
              <a:gd name="connsiteY651" fmla="*/ 322748 h 2968591"/>
              <a:gd name="connsiteX652" fmla="*/ 3268302 w 3332928"/>
              <a:gd name="connsiteY652" fmla="*/ 387374 h 2968591"/>
              <a:gd name="connsiteX653" fmla="*/ 3203676 w 3332928"/>
              <a:gd name="connsiteY653" fmla="*/ 322748 h 2968591"/>
              <a:gd name="connsiteX654" fmla="*/ 3268302 w 3332928"/>
              <a:gd name="connsiteY654" fmla="*/ 258122 h 2968591"/>
              <a:gd name="connsiteX655" fmla="*/ 3001329 w 3332928"/>
              <a:gd name="connsiteY655" fmla="*/ 258122 h 2968591"/>
              <a:gd name="connsiteX656" fmla="*/ 3065955 w 3332928"/>
              <a:gd name="connsiteY656" fmla="*/ 322748 h 2968591"/>
              <a:gd name="connsiteX657" fmla="*/ 3001329 w 3332928"/>
              <a:gd name="connsiteY657" fmla="*/ 387374 h 2968591"/>
              <a:gd name="connsiteX658" fmla="*/ 2936703 w 3332928"/>
              <a:gd name="connsiteY658" fmla="*/ 322748 h 2968591"/>
              <a:gd name="connsiteX659" fmla="*/ 3001329 w 3332928"/>
              <a:gd name="connsiteY659" fmla="*/ 258122 h 2968591"/>
              <a:gd name="connsiteX660" fmla="*/ 2734356 w 3332928"/>
              <a:gd name="connsiteY660" fmla="*/ 258122 h 2968591"/>
              <a:gd name="connsiteX661" fmla="*/ 2798982 w 3332928"/>
              <a:gd name="connsiteY661" fmla="*/ 322748 h 2968591"/>
              <a:gd name="connsiteX662" fmla="*/ 2734356 w 3332928"/>
              <a:gd name="connsiteY662" fmla="*/ 387374 h 2968591"/>
              <a:gd name="connsiteX663" fmla="*/ 2669730 w 3332928"/>
              <a:gd name="connsiteY663" fmla="*/ 322748 h 2968591"/>
              <a:gd name="connsiteX664" fmla="*/ 2734356 w 3332928"/>
              <a:gd name="connsiteY664" fmla="*/ 258122 h 2968591"/>
              <a:gd name="connsiteX665" fmla="*/ 2467383 w 3332928"/>
              <a:gd name="connsiteY665" fmla="*/ 258122 h 2968591"/>
              <a:gd name="connsiteX666" fmla="*/ 2532009 w 3332928"/>
              <a:gd name="connsiteY666" fmla="*/ 322748 h 2968591"/>
              <a:gd name="connsiteX667" fmla="*/ 2467383 w 3332928"/>
              <a:gd name="connsiteY667" fmla="*/ 387374 h 2968591"/>
              <a:gd name="connsiteX668" fmla="*/ 2402757 w 3332928"/>
              <a:gd name="connsiteY668" fmla="*/ 322748 h 2968591"/>
              <a:gd name="connsiteX669" fmla="*/ 2467383 w 3332928"/>
              <a:gd name="connsiteY669" fmla="*/ 258122 h 2968591"/>
              <a:gd name="connsiteX670" fmla="*/ 2200410 w 3332928"/>
              <a:gd name="connsiteY670" fmla="*/ 258122 h 2968591"/>
              <a:gd name="connsiteX671" fmla="*/ 2265036 w 3332928"/>
              <a:gd name="connsiteY671" fmla="*/ 322748 h 2968591"/>
              <a:gd name="connsiteX672" fmla="*/ 2200410 w 3332928"/>
              <a:gd name="connsiteY672" fmla="*/ 387374 h 2968591"/>
              <a:gd name="connsiteX673" fmla="*/ 2135784 w 3332928"/>
              <a:gd name="connsiteY673" fmla="*/ 322748 h 2968591"/>
              <a:gd name="connsiteX674" fmla="*/ 2200410 w 3332928"/>
              <a:gd name="connsiteY674" fmla="*/ 258122 h 2968591"/>
              <a:gd name="connsiteX675" fmla="*/ 1933437 w 3332928"/>
              <a:gd name="connsiteY675" fmla="*/ 258122 h 2968591"/>
              <a:gd name="connsiteX676" fmla="*/ 1998063 w 3332928"/>
              <a:gd name="connsiteY676" fmla="*/ 322748 h 2968591"/>
              <a:gd name="connsiteX677" fmla="*/ 1933437 w 3332928"/>
              <a:gd name="connsiteY677" fmla="*/ 387374 h 2968591"/>
              <a:gd name="connsiteX678" fmla="*/ 1868811 w 3332928"/>
              <a:gd name="connsiteY678" fmla="*/ 322748 h 2968591"/>
              <a:gd name="connsiteX679" fmla="*/ 1933437 w 3332928"/>
              <a:gd name="connsiteY679" fmla="*/ 258122 h 2968591"/>
              <a:gd name="connsiteX680" fmla="*/ 1666464 w 3332928"/>
              <a:gd name="connsiteY680" fmla="*/ 258122 h 2968591"/>
              <a:gd name="connsiteX681" fmla="*/ 1731090 w 3332928"/>
              <a:gd name="connsiteY681" fmla="*/ 322748 h 2968591"/>
              <a:gd name="connsiteX682" fmla="*/ 1666464 w 3332928"/>
              <a:gd name="connsiteY682" fmla="*/ 387374 h 2968591"/>
              <a:gd name="connsiteX683" fmla="*/ 1601838 w 3332928"/>
              <a:gd name="connsiteY683" fmla="*/ 322748 h 2968591"/>
              <a:gd name="connsiteX684" fmla="*/ 1666464 w 3332928"/>
              <a:gd name="connsiteY684" fmla="*/ 258122 h 2968591"/>
              <a:gd name="connsiteX685" fmla="*/ 1399491 w 3332928"/>
              <a:gd name="connsiteY685" fmla="*/ 258122 h 2968591"/>
              <a:gd name="connsiteX686" fmla="*/ 1464117 w 3332928"/>
              <a:gd name="connsiteY686" fmla="*/ 322748 h 2968591"/>
              <a:gd name="connsiteX687" fmla="*/ 1399491 w 3332928"/>
              <a:gd name="connsiteY687" fmla="*/ 387374 h 2968591"/>
              <a:gd name="connsiteX688" fmla="*/ 1334865 w 3332928"/>
              <a:gd name="connsiteY688" fmla="*/ 322748 h 2968591"/>
              <a:gd name="connsiteX689" fmla="*/ 1399491 w 3332928"/>
              <a:gd name="connsiteY689" fmla="*/ 258122 h 2968591"/>
              <a:gd name="connsiteX690" fmla="*/ 1132518 w 3332928"/>
              <a:gd name="connsiteY690" fmla="*/ 258122 h 2968591"/>
              <a:gd name="connsiteX691" fmla="*/ 1197144 w 3332928"/>
              <a:gd name="connsiteY691" fmla="*/ 322748 h 2968591"/>
              <a:gd name="connsiteX692" fmla="*/ 1132518 w 3332928"/>
              <a:gd name="connsiteY692" fmla="*/ 387374 h 2968591"/>
              <a:gd name="connsiteX693" fmla="*/ 1067892 w 3332928"/>
              <a:gd name="connsiteY693" fmla="*/ 322748 h 2968591"/>
              <a:gd name="connsiteX694" fmla="*/ 1132518 w 3332928"/>
              <a:gd name="connsiteY694" fmla="*/ 258122 h 2968591"/>
              <a:gd name="connsiteX695" fmla="*/ 865545 w 3332928"/>
              <a:gd name="connsiteY695" fmla="*/ 258122 h 2968591"/>
              <a:gd name="connsiteX696" fmla="*/ 930171 w 3332928"/>
              <a:gd name="connsiteY696" fmla="*/ 322748 h 2968591"/>
              <a:gd name="connsiteX697" fmla="*/ 865545 w 3332928"/>
              <a:gd name="connsiteY697" fmla="*/ 387374 h 2968591"/>
              <a:gd name="connsiteX698" fmla="*/ 800919 w 3332928"/>
              <a:gd name="connsiteY698" fmla="*/ 322748 h 2968591"/>
              <a:gd name="connsiteX699" fmla="*/ 865545 w 3332928"/>
              <a:gd name="connsiteY699" fmla="*/ 258122 h 2968591"/>
              <a:gd name="connsiteX700" fmla="*/ 598572 w 3332928"/>
              <a:gd name="connsiteY700" fmla="*/ 258122 h 2968591"/>
              <a:gd name="connsiteX701" fmla="*/ 663198 w 3332928"/>
              <a:gd name="connsiteY701" fmla="*/ 322748 h 2968591"/>
              <a:gd name="connsiteX702" fmla="*/ 598572 w 3332928"/>
              <a:gd name="connsiteY702" fmla="*/ 387374 h 2968591"/>
              <a:gd name="connsiteX703" fmla="*/ 533946 w 3332928"/>
              <a:gd name="connsiteY703" fmla="*/ 322748 h 2968591"/>
              <a:gd name="connsiteX704" fmla="*/ 598572 w 3332928"/>
              <a:gd name="connsiteY704" fmla="*/ 258122 h 2968591"/>
              <a:gd name="connsiteX705" fmla="*/ 331599 w 3332928"/>
              <a:gd name="connsiteY705" fmla="*/ 258122 h 2968591"/>
              <a:gd name="connsiteX706" fmla="*/ 396225 w 3332928"/>
              <a:gd name="connsiteY706" fmla="*/ 322748 h 2968591"/>
              <a:gd name="connsiteX707" fmla="*/ 331599 w 3332928"/>
              <a:gd name="connsiteY707" fmla="*/ 387374 h 2968591"/>
              <a:gd name="connsiteX708" fmla="*/ 266973 w 3332928"/>
              <a:gd name="connsiteY708" fmla="*/ 322748 h 2968591"/>
              <a:gd name="connsiteX709" fmla="*/ 331599 w 3332928"/>
              <a:gd name="connsiteY709" fmla="*/ 258122 h 2968591"/>
              <a:gd name="connsiteX710" fmla="*/ 64626 w 3332928"/>
              <a:gd name="connsiteY710" fmla="*/ 258122 h 2968591"/>
              <a:gd name="connsiteX711" fmla="*/ 129252 w 3332928"/>
              <a:gd name="connsiteY711" fmla="*/ 322748 h 2968591"/>
              <a:gd name="connsiteX712" fmla="*/ 64626 w 3332928"/>
              <a:gd name="connsiteY712" fmla="*/ 387374 h 2968591"/>
              <a:gd name="connsiteX713" fmla="*/ 0 w 3332928"/>
              <a:gd name="connsiteY713" fmla="*/ 322748 h 2968591"/>
              <a:gd name="connsiteX714" fmla="*/ 64626 w 3332928"/>
              <a:gd name="connsiteY714" fmla="*/ 258122 h 2968591"/>
              <a:gd name="connsiteX715" fmla="*/ 3268302 w 3332928"/>
              <a:gd name="connsiteY715" fmla="*/ 0 h 2968591"/>
              <a:gd name="connsiteX716" fmla="*/ 3332928 w 3332928"/>
              <a:gd name="connsiteY716" fmla="*/ 64626 h 2968591"/>
              <a:gd name="connsiteX717" fmla="*/ 3268302 w 3332928"/>
              <a:gd name="connsiteY717" fmla="*/ 129252 h 2968591"/>
              <a:gd name="connsiteX718" fmla="*/ 3203676 w 3332928"/>
              <a:gd name="connsiteY718" fmla="*/ 64626 h 2968591"/>
              <a:gd name="connsiteX719" fmla="*/ 3268302 w 3332928"/>
              <a:gd name="connsiteY719" fmla="*/ 0 h 2968591"/>
              <a:gd name="connsiteX720" fmla="*/ 3001329 w 3332928"/>
              <a:gd name="connsiteY720" fmla="*/ 0 h 2968591"/>
              <a:gd name="connsiteX721" fmla="*/ 3065955 w 3332928"/>
              <a:gd name="connsiteY721" fmla="*/ 64626 h 2968591"/>
              <a:gd name="connsiteX722" fmla="*/ 3001329 w 3332928"/>
              <a:gd name="connsiteY722" fmla="*/ 129252 h 2968591"/>
              <a:gd name="connsiteX723" fmla="*/ 2936703 w 3332928"/>
              <a:gd name="connsiteY723" fmla="*/ 64626 h 2968591"/>
              <a:gd name="connsiteX724" fmla="*/ 3001329 w 3332928"/>
              <a:gd name="connsiteY724" fmla="*/ 0 h 2968591"/>
              <a:gd name="connsiteX725" fmla="*/ 2734356 w 3332928"/>
              <a:gd name="connsiteY725" fmla="*/ 0 h 2968591"/>
              <a:gd name="connsiteX726" fmla="*/ 2798982 w 3332928"/>
              <a:gd name="connsiteY726" fmla="*/ 64626 h 2968591"/>
              <a:gd name="connsiteX727" fmla="*/ 2734356 w 3332928"/>
              <a:gd name="connsiteY727" fmla="*/ 129252 h 2968591"/>
              <a:gd name="connsiteX728" fmla="*/ 2669730 w 3332928"/>
              <a:gd name="connsiteY728" fmla="*/ 64626 h 2968591"/>
              <a:gd name="connsiteX729" fmla="*/ 2734356 w 3332928"/>
              <a:gd name="connsiteY729" fmla="*/ 0 h 2968591"/>
              <a:gd name="connsiteX730" fmla="*/ 2467383 w 3332928"/>
              <a:gd name="connsiteY730" fmla="*/ 0 h 2968591"/>
              <a:gd name="connsiteX731" fmla="*/ 2532009 w 3332928"/>
              <a:gd name="connsiteY731" fmla="*/ 64626 h 2968591"/>
              <a:gd name="connsiteX732" fmla="*/ 2467383 w 3332928"/>
              <a:gd name="connsiteY732" fmla="*/ 129252 h 2968591"/>
              <a:gd name="connsiteX733" fmla="*/ 2402757 w 3332928"/>
              <a:gd name="connsiteY733" fmla="*/ 64626 h 2968591"/>
              <a:gd name="connsiteX734" fmla="*/ 2467383 w 3332928"/>
              <a:gd name="connsiteY734" fmla="*/ 0 h 2968591"/>
              <a:gd name="connsiteX735" fmla="*/ 2200410 w 3332928"/>
              <a:gd name="connsiteY735" fmla="*/ 0 h 2968591"/>
              <a:gd name="connsiteX736" fmla="*/ 2265036 w 3332928"/>
              <a:gd name="connsiteY736" fmla="*/ 64626 h 2968591"/>
              <a:gd name="connsiteX737" fmla="*/ 2200410 w 3332928"/>
              <a:gd name="connsiteY737" fmla="*/ 129252 h 2968591"/>
              <a:gd name="connsiteX738" fmla="*/ 2135784 w 3332928"/>
              <a:gd name="connsiteY738" fmla="*/ 64626 h 2968591"/>
              <a:gd name="connsiteX739" fmla="*/ 2200410 w 3332928"/>
              <a:gd name="connsiteY739" fmla="*/ 0 h 2968591"/>
              <a:gd name="connsiteX740" fmla="*/ 1933437 w 3332928"/>
              <a:gd name="connsiteY740" fmla="*/ 0 h 2968591"/>
              <a:gd name="connsiteX741" fmla="*/ 1998063 w 3332928"/>
              <a:gd name="connsiteY741" fmla="*/ 64626 h 2968591"/>
              <a:gd name="connsiteX742" fmla="*/ 1933437 w 3332928"/>
              <a:gd name="connsiteY742" fmla="*/ 129252 h 2968591"/>
              <a:gd name="connsiteX743" fmla="*/ 1868811 w 3332928"/>
              <a:gd name="connsiteY743" fmla="*/ 64626 h 2968591"/>
              <a:gd name="connsiteX744" fmla="*/ 1933437 w 3332928"/>
              <a:gd name="connsiteY744" fmla="*/ 0 h 2968591"/>
              <a:gd name="connsiteX745" fmla="*/ 1666464 w 3332928"/>
              <a:gd name="connsiteY745" fmla="*/ 0 h 2968591"/>
              <a:gd name="connsiteX746" fmla="*/ 1731090 w 3332928"/>
              <a:gd name="connsiteY746" fmla="*/ 64626 h 2968591"/>
              <a:gd name="connsiteX747" fmla="*/ 1666464 w 3332928"/>
              <a:gd name="connsiteY747" fmla="*/ 129252 h 2968591"/>
              <a:gd name="connsiteX748" fmla="*/ 1601838 w 3332928"/>
              <a:gd name="connsiteY748" fmla="*/ 64626 h 2968591"/>
              <a:gd name="connsiteX749" fmla="*/ 1666464 w 3332928"/>
              <a:gd name="connsiteY749" fmla="*/ 0 h 2968591"/>
              <a:gd name="connsiteX750" fmla="*/ 1399491 w 3332928"/>
              <a:gd name="connsiteY750" fmla="*/ 0 h 2968591"/>
              <a:gd name="connsiteX751" fmla="*/ 1464117 w 3332928"/>
              <a:gd name="connsiteY751" fmla="*/ 64626 h 2968591"/>
              <a:gd name="connsiteX752" fmla="*/ 1399491 w 3332928"/>
              <a:gd name="connsiteY752" fmla="*/ 129252 h 2968591"/>
              <a:gd name="connsiteX753" fmla="*/ 1334865 w 3332928"/>
              <a:gd name="connsiteY753" fmla="*/ 64626 h 2968591"/>
              <a:gd name="connsiteX754" fmla="*/ 1399491 w 3332928"/>
              <a:gd name="connsiteY754" fmla="*/ 0 h 2968591"/>
              <a:gd name="connsiteX755" fmla="*/ 1132518 w 3332928"/>
              <a:gd name="connsiteY755" fmla="*/ 0 h 2968591"/>
              <a:gd name="connsiteX756" fmla="*/ 1197144 w 3332928"/>
              <a:gd name="connsiteY756" fmla="*/ 64626 h 2968591"/>
              <a:gd name="connsiteX757" fmla="*/ 1132518 w 3332928"/>
              <a:gd name="connsiteY757" fmla="*/ 129252 h 2968591"/>
              <a:gd name="connsiteX758" fmla="*/ 1067892 w 3332928"/>
              <a:gd name="connsiteY758" fmla="*/ 64626 h 2968591"/>
              <a:gd name="connsiteX759" fmla="*/ 1132518 w 3332928"/>
              <a:gd name="connsiteY759" fmla="*/ 0 h 2968591"/>
              <a:gd name="connsiteX760" fmla="*/ 865545 w 3332928"/>
              <a:gd name="connsiteY760" fmla="*/ 0 h 2968591"/>
              <a:gd name="connsiteX761" fmla="*/ 930171 w 3332928"/>
              <a:gd name="connsiteY761" fmla="*/ 64626 h 2968591"/>
              <a:gd name="connsiteX762" fmla="*/ 865545 w 3332928"/>
              <a:gd name="connsiteY762" fmla="*/ 129252 h 2968591"/>
              <a:gd name="connsiteX763" fmla="*/ 800919 w 3332928"/>
              <a:gd name="connsiteY763" fmla="*/ 64626 h 2968591"/>
              <a:gd name="connsiteX764" fmla="*/ 865545 w 3332928"/>
              <a:gd name="connsiteY764" fmla="*/ 0 h 2968591"/>
              <a:gd name="connsiteX765" fmla="*/ 598572 w 3332928"/>
              <a:gd name="connsiteY765" fmla="*/ 0 h 2968591"/>
              <a:gd name="connsiteX766" fmla="*/ 663198 w 3332928"/>
              <a:gd name="connsiteY766" fmla="*/ 64626 h 2968591"/>
              <a:gd name="connsiteX767" fmla="*/ 598572 w 3332928"/>
              <a:gd name="connsiteY767" fmla="*/ 129252 h 2968591"/>
              <a:gd name="connsiteX768" fmla="*/ 533946 w 3332928"/>
              <a:gd name="connsiteY768" fmla="*/ 64626 h 2968591"/>
              <a:gd name="connsiteX769" fmla="*/ 598572 w 3332928"/>
              <a:gd name="connsiteY769" fmla="*/ 0 h 2968591"/>
              <a:gd name="connsiteX770" fmla="*/ 331599 w 3332928"/>
              <a:gd name="connsiteY770" fmla="*/ 0 h 2968591"/>
              <a:gd name="connsiteX771" fmla="*/ 396225 w 3332928"/>
              <a:gd name="connsiteY771" fmla="*/ 64626 h 2968591"/>
              <a:gd name="connsiteX772" fmla="*/ 331599 w 3332928"/>
              <a:gd name="connsiteY772" fmla="*/ 129252 h 2968591"/>
              <a:gd name="connsiteX773" fmla="*/ 266973 w 3332928"/>
              <a:gd name="connsiteY773" fmla="*/ 64626 h 2968591"/>
              <a:gd name="connsiteX774" fmla="*/ 331599 w 3332928"/>
              <a:gd name="connsiteY774" fmla="*/ 0 h 2968591"/>
              <a:gd name="connsiteX775" fmla="*/ 64626 w 3332928"/>
              <a:gd name="connsiteY775" fmla="*/ 0 h 2968591"/>
              <a:gd name="connsiteX776" fmla="*/ 129252 w 3332928"/>
              <a:gd name="connsiteY776" fmla="*/ 64626 h 2968591"/>
              <a:gd name="connsiteX777" fmla="*/ 64626 w 3332928"/>
              <a:gd name="connsiteY777" fmla="*/ 129252 h 2968591"/>
              <a:gd name="connsiteX778" fmla="*/ 0 w 3332928"/>
              <a:gd name="connsiteY778" fmla="*/ 64626 h 2968591"/>
              <a:gd name="connsiteX779" fmla="*/ 64626 w 3332928"/>
              <a:gd name="connsiteY779" fmla="*/ 0 h 29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</a:cxnLst>
            <a:rect l="l" t="t" r="r" b="b"/>
            <a:pathLst>
              <a:path w="3332928" h="2968591">
                <a:moveTo>
                  <a:pt x="3268302" y="2839339"/>
                </a:moveTo>
                <a:cubicBezTo>
                  <a:pt x="3303994" y="2839339"/>
                  <a:pt x="3332928" y="2868273"/>
                  <a:pt x="3332928" y="2903965"/>
                </a:cubicBezTo>
                <a:cubicBezTo>
                  <a:pt x="3332928" y="2939657"/>
                  <a:pt x="3303994" y="2968591"/>
                  <a:pt x="3268302" y="2968591"/>
                </a:cubicBezTo>
                <a:cubicBezTo>
                  <a:pt x="3232610" y="2968591"/>
                  <a:pt x="3203676" y="2939657"/>
                  <a:pt x="3203676" y="2903965"/>
                </a:cubicBezTo>
                <a:cubicBezTo>
                  <a:pt x="3203676" y="2868273"/>
                  <a:pt x="3232610" y="2839339"/>
                  <a:pt x="3268302" y="2839339"/>
                </a:cubicBezTo>
                <a:close/>
                <a:moveTo>
                  <a:pt x="3001329" y="2839339"/>
                </a:moveTo>
                <a:cubicBezTo>
                  <a:pt x="3037021" y="2839339"/>
                  <a:pt x="3065955" y="2868273"/>
                  <a:pt x="3065955" y="2903965"/>
                </a:cubicBezTo>
                <a:cubicBezTo>
                  <a:pt x="3065955" y="2939657"/>
                  <a:pt x="3037021" y="2968591"/>
                  <a:pt x="3001329" y="2968591"/>
                </a:cubicBezTo>
                <a:cubicBezTo>
                  <a:pt x="2965637" y="2968591"/>
                  <a:pt x="2936703" y="2939657"/>
                  <a:pt x="2936703" y="2903965"/>
                </a:cubicBezTo>
                <a:cubicBezTo>
                  <a:pt x="2936703" y="2868273"/>
                  <a:pt x="2965637" y="2839339"/>
                  <a:pt x="3001329" y="2839339"/>
                </a:cubicBezTo>
                <a:close/>
                <a:moveTo>
                  <a:pt x="2734356" y="2839339"/>
                </a:moveTo>
                <a:cubicBezTo>
                  <a:pt x="2770048" y="2839339"/>
                  <a:pt x="2798982" y="2868273"/>
                  <a:pt x="2798982" y="2903965"/>
                </a:cubicBezTo>
                <a:cubicBezTo>
                  <a:pt x="2798982" y="2939657"/>
                  <a:pt x="2770048" y="2968591"/>
                  <a:pt x="2734356" y="2968591"/>
                </a:cubicBezTo>
                <a:cubicBezTo>
                  <a:pt x="2698664" y="2968591"/>
                  <a:pt x="2669730" y="2939657"/>
                  <a:pt x="2669730" y="2903965"/>
                </a:cubicBezTo>
                <a:cubicBezTo>
                  <a:pt x="2669730" y="2868273"/>
                  <a:pt x="2698664" y="2839339"/>
                  <a:pt x="2734356" y="2839339"/>
                </a:cubicBezTo>
                <a:close/>
                <a:moveTo>
                  <a:pt x="2467383" y="2839339"/>
                </a:moveTo>
                <a:cubicBezTo>
                  <a:pt x="2503075" y="2839339"/>
                  <a:pt x="2532009" y="2868273"/>
                  <a:pt x="2532009" y="2903965"/>
                </a:cubicBezTo>
                <a:cubicBezTo>
                  <a:pt x="2532009" y="2939657"/>
                  <a:pt x="2503075" y="2968591"/>
                  <a:pt x="2467383" y="2968591"/>
                </a:cubicBezTo>
                <a:cubicBezTo>
                  <a:pt x="2431691" y="2968591"/>
                  <a:pt x="2402757" y="2939657"/>
                  <a:pt x="2402757" y="2903965"/>
                </a:cubicBezTo>
                <a:cubicBezTo>
                  <a:pt x="2402757" y="2868273"/>
                  <a:pt x="2431691" y="2839339"/>
                  <a:pt x="2467383" y="2839339"/>
                </a:cubicBezTo>
                <a:close/>
                <a:moveTo>
                  <a:pt x="2200410" y="2839339"/>
                </a:moveTo>
                <a:cubicBezTo>
                  <a:pt x="2236102" y="2839339"/>
                  <a:pt x="2265036" y="2868273"/>
                  <a:pt x="2265036" y="2903965"/>
                </a:cubicBezTo>
                <a:cubicBezTo>
                  <a:pt x="2265036" y="2939657"/>
                  <a:pt x="2236102" y="2968591"/>
                  <a:pt x="2200410" y="2968591"/>
                </a:cubicBezTo>
                <a:cubicBezTo>
                  <a:pt x="2164718" y="2968591"/>
                  <a:pt x="2135784" y="2939657"/>
                  <a:pt x="2135784" y="2903965"/>
                </a:cubicBezTo>
                <a:cubicBezTo>
                  <a:pt x="2135784" y="2868273"/>
                  <a:pt x="2164718" y="2839339"/>
                  <a:pt x="2200410" y="2839339"/>
                </a:cubicBezTo>
                <a:close/>
                <a:moveTo>
                  <a:pt x="1933437" y="2839339"/>
                </a:moveTo>
                <a:cubicBezTo>
                  <a:pt x="1969129" y="2839339"/>
                  <a:pt x="1998063" y="2868273"/>
                  <a:pt x="1998063" y="2903965"/>
                </a:cubicBezTo>
                <a:cubicBezTo>
                  <a:pt x="1998063" y="2939657"/>
                  <a:pt x="1969129" y="2968591"/>
                  <a:pt x="1933437" y="2968591"/>
                </a:cubicBezTo>
                <a:cubicBezTo>
                  <a:pt x="1897745" y="2968591"/>
                  <a:pt x="1868811" y="2939657"/>
                  <a:pt x="1868811" y="2903965"/>
                </a:cubicBezTo>
                <a:cubicBezTo>
                  <a:pt x="1868811" y="2868273"/>
                  <a:pt x="1897745" y="2839339"/>
                  <a:pt x="1933437" y="2839339"/>
                </a:cubicBezTo>
                <a:close/>
                <a:moveTo>
                  <a:pt x="1666464" y="2839339"/>
                </a:moveTo>
                <a:cubicBezTo>
                  <a:pt x="1702156" y="2839339"/>
                  <a:pt x="1731090" y="2868273"/>
                  <a:pt x="1731090" y="2903965"/>
                </a:cubicBezTo>
                <a:cubicBezTo>
                  <a:pt x="1731090" y="2939657"/>
                  <a:pt x="1702156" y="2968591"/>
                  <a:pt x="1666464" y="2968591"/>
                </a:cubicBezTo>
                <a:cubicBezTo>
                  <a:pt x="1630772" y="2968591"/>
                  <a:pt x="1601838" y="2939657"/>
                  <a:pt x="1601838" y="2903965"/>
                </a:cubicBezTo>
                <a:cubicBezTo>
                  <a:pt x="1601838" y="2868273"/>
                  <a:pt x="1630772" y="2839339"/>
                  <a:pt x="1666464" y="2839339"/>
                </a:cubicBezTo>
                <a:close/>
                <a:moveTo>
                  <a:pt x="1399491" y="2839339"/>
                </a:moveTo>
                <a:cubicBezTo>
                  <a:pt x="1435183" y="2839339"/>
                  <a:pt x="1464117" y="2868273"/>
                  <a:pt x="1464117" y="2903965"/>
                </a:cubicBezTo>
                <a:cubicBezTo>
                  <a:pt x="1464117" y="2939657"/>
                  <a:pt x="1435183" y="2968591"/>
                  <a:pt x="1399491" y="2968591"/>
                </a:cubicBezTo>
                <a:cubicBezTo>
                  <a:pt x="1363799" y="2968591"/>
                  <a:pt x="1334865" y="2939657"/>
                  <a:pt x="1334865" y="2903965"/>
                </a:cubicBezTo>
                <a:cubicBezTo>
                  <a:pt x="1334865" y="2868273"/>
                  <a:pt x="1363799" y="2839339"/>
                  <a:pt x="1399491" y="2839339"/>
                </a:cubicBezTo>
                <a:close/>
                <a:moveTo>
                  <a:pt x="1132518" y="2839339"/>
                </a:moveTo>
                <a:cubicBezTo>
                  <a:pt x="1168210" y="2839339"/>
                  <a:pt x="1197144" y="2868273"/>
                  <a:pt x="1197144" y="2903965"/>
                </a:cubicBezTo>
                <a:cubicBezTo>
                  <a:pt x="1197144" y="2939657"/>
                  <a:pt x="1168210" y="2968591"/>
                  <a:pt x="1132518" y="2968591"/>
                </a:cubicBezTo>
                <a:cubicBezTo>
                  <a:pt x="1096826" y="2968591"/>
                  <a:pt x="1067892" y="2939657"/>
                  <a:pt x="1067892" y="2903965"/>
                </a:cubicBezTo>
                <a:cubicBezTo>
                  <a:pt x="1067892" y="2868273"/>
                  <a:pt x="1096826" y="2839339"/>
                  <a:pt x="1132518" y="2839339"/>
                </a:cubicBezTo>
                <a:close/>
                <a:moveTo>
                  <a:pt x="865545" y="2839339"/>
                </a:moveTo>
                <a:cubicBezTo>
                  <a:pt x="901237" y="2839339"/>
                  <a:pt x="930171" y="2868273"/>
                  <a:pt x="930171" y="2903965"/>
                </a:cubicBezTo>
                <a:cubicBezTo>
                  <a:pt x="930171" y="2939657"/>
                  <a:pt x="901237" y="2968591"/>
                  <a:pt x="865545" y="2968591"/>
                </a:cubicBezTo>
                <a:cubicBezTo>
                  <a:pt x="829853" y="2968591"/>
                  <a:pt x="800919" y="2939657"/>
                  <a:pt x="800919" y="2903965"/>
                </a:cubicBezTo>
                <a:cubicBezTo>
                  <a:pt x="800919" y="2868273"/>
                  <a:pt x="829853" y="2839339"/>
                  <a:pt x="865545" y="2839339"/>
                </a:cubicBezTo>
                <a:close/>
                <a:moveTo>
                  <a:pt x="598572" y="2839339"/>
                </a:moveTo>
                <a:cubicBezTo>
                  <a:pt x="634264" y="2839339"/>
                  <a:pt x="663198" y="2868273"/>
                  <a:pt x="663198" y="2903965"/>
                </a:cubicBezTo>
                <a:cubicBezTo>
                  <a:pt x="663198" y="2939657"/>
                  <a:pt x="634264" y="2968591"/>
                  <a:pt x="598572" y="2968591"/>
                </a:cubicBezTo>
                <a:cubicBezTo>
                  <a:pt x="562880" y="2968591"/>
                  <a:pt x="533946" y="2939657"/>
                  <a:pt x="533946" y="2903965"/>
                </a:cubicBezTo>
                <a:cubicBezTo>
                  <a:pt x="533946" y="2868273"/>
                  <a:pt x="562880" y="2839339"/>
                  <a:pt x="598572" y="2839339"/>
                </a:cubicBezTo>
                <a:close/>
                <a:moveTo>
                  <a:pt x="331599" y="2839339"/>
                </a:moveTo>
                <a:cubicBezTo>
                  <a:pt x="367291" y="2839339"/>
                  <a:pt x="396225" y="2868273"/>
                  <a:pt x="396225" y="2903965"/>
                </a:cubicBezTo>
                <a:cubicBezTo>
                  <a:pt x="396225" y="2939657"/>
                  <a:pt x="367291" y="2968591"/>
                  <a:pt x="331599" y="2968591"/>
                </a:cubicBezTo>
                <a:cubicBezTo>
                  <a:pt x="295907" y="2968591"/>
                  <a:pt x="266973" y="2939657"/>
                  <a:pt x="266973" y="2903965"/>
                </a:cubicBezTo>
                <a:cubicBezTo>
                  <a:pt x="266973" y="2868273"/>
                  <a:pt x="295907" y="2839339"/>
                  <a:pt x="331599" y="2839339"/>
                </a:cubicBezTo>
                <a:close/>
                <a:moveTo>
                  <a:pt x="64626" y="2839339"/>
                </a:moveTo>
                <a:cubicBezTo>
                  <a:pt x="100318" y="2839339"/>
                  <a:pt x="129252" y="2868273"/>
                  <a:pt x="129252" y="2903965"/>
                </a:cubicBezTo>
                <a:cubicBezTo>
                  <a:pt x="129252" y="2939657"/>
                  <a:pt x="100318" y="2968591"/>
                  <a:pt x="64626" y="2968591"/>
                </a:cubicBezTo>
                <a:cubicBezTo>
                  <a:pt x="28934" y="2968591"/>
                  <a:pt x="0" y="2939657"/>
                  <a:pt x="0" y="2903965"/>
                </a:cubicBezTo>
                <a:cubicBezTo>
                  <a:pt x="0" y="2868273"/>
                  <a:pt x="28934" y="2839339"/>
                  <a:pt x="64626" y="2839339"/>
                </a:cubicBezTo>
                <a:close/>
                <a:moveTo>
                  <a:pt x="3268302" y="2581218"/>
                </a:moveTo>
                <a:cubicBezTo>
                  <a:pt x="3303994" y="2581218"/>
                  <a:pt x="3332928" y="2610152"/>
                  <a:pt x="3332928" y="2645844"/>
                </a:cubicBezTo>
                <a:cubicBezTo>
                  <a:pt x="3332928" y="2681536"/>
                  <a:pt x="3303994" y="2710470"/>
                  <a:pt x="3268302" y="2710470"/>
                </a:cubicBezTo>
                <a:cubicBezTo>
                  <a:pt x="3232610" y="2710470"/>
                  <a:pt x="3203676" y="2681536"/>
                  <a:pt x="3203676" y="2645844"/>
                </a:cubicBezTo>
                <a:cubicBezTo>
                  <a:pt x="3203676" y="2610152"/>
                  <a:pt x="3232610" y="2581218"/>
                  <a:pt x="3268302" y="2581218"/>
                </a:cubicBezTo>
                <a:close/>
                <a:moveTo>
                  <a:pt x="3001329" y="2581218"/>
                </a:moveTo>
                <a:cubicBezTo>
                  <a:pt x="3037021" y="2581218"/>
                  <a:pt x="3065955" y="2610152"/>
                  <a:pt x="3065955" y="2645844"/>
                </a:cubicBezTo>
                <a:cubicBezTo>
                  <a:pt x="3065955" y="2681536"/>
                  <a:pt x="3037021" y="2710470"/>
                  <a:pt x="3001329" y="2710470"/>
                </a:cubicBezTo>
                <a:cubicBezTo>
                  <a:pt x="2965637" y="2710470"/>
                  <a:pt x="2936703" y="2681536"/>
                  <a:pt x="2936703" y="2645844"/>
                </a:cubicBezTo>
                <a:cubicBezTo>
                  <a:pt x="2936703" y="2610152"/>
                  <a:pt x="2965637" y="2581218"/>
                  <a:pt x="3001329" y="2581218"/>
                </a:cubicBezTo>
                <a:close/>
                <a:moveTo>
                  <a:pt x="2734356" y="2581218"/>
                </a:moveTo>
                <a:cubicBezTo>
                  <a:pt x="2770048" y="2581218"/>
                  <a:pt x="2798982" y="2610152"/>
                  <a:pt x="2798982" y="2645844"/>
                </a:cubicBezTo>
                <a:cubicBezTo>
                  <a:pt x="2798982" y="2681536"/>
                  <a:pt x="2770048" y="2710470"/>
                  <a:pt x="2734356" y="2710470"/>
                </a:cubicBezTo>
                <a:cubicBezTo>
                  <a:pt x="2698664" y="2710470"/>
                  <a:pt x="2669730" y="2681536"/>
                  <a:pt x="2669730" y="2645844"/>
                </a:cubicBezTo>
                <a:cubicBezTo>
                  <a:pt x="2669730" y="2610152"/>
                  <a:pt x="2698664" y="2581218"/>
                  <a:pt x="2734356" y="2581218"/>
                </a:cubicBezTo>
                <a:close/>
                <a:moveTo>
                  <a:pt x="2467383" y="2581218"/>
                </a:moveTo>
                <a:cubicBezTo>
                  <a:pt x="2503075" y="2581218"/>
                  <a:pt x="2532009" y="2610152"/>
                  <a:pt x="2532009" y="2645844"/>
                </a:cubicBezTo>
                <a:cubicBezTo>
                  <a:pt x="2532009" y="2681536"/>
                  <a:pt x="2503075" y="2710470"/>
                  <a:pt x="2467383" y="2710470"/>
                </a:cubicBezTo>
                <a:cubicBezTo>
                  <a:pt x="2431691" y="2710470"/>
                  <a:pt x="2402757" y="2681536"/>
                  <a:pt x="2402757" y="2645844"/>
                </a:cubicBezTo>
                <a:cubicBezTo>
                  <a:pt x="2402757" y="2610152"/>
                  <a:pt x="2431691" y="2581218"/>
                  <a:pt x="2467383" y="2581218"/>
                </a:cubicBezTo>
                <a:close/>
                <a:moveTo>
                  <a:pt x="2200410" y="2581218"/>
                </a:moveTo>
                <a:cubicBezTo>
                  <a:pt x="2236102" y="2581218"/>
                  <a:pt x="2265036" y="2610152"/>
                  <a:pt x="2265036" y="2645844"/>
                </a:cubicBezTo>
                <a:cubicBezTo>
                  <a:pt x="2265036" y="2681536"/>
                  <a:pt x="2236102" y="2710470"/>
                  <a:pt x="2200410" y="2710470"/>
                </a:cubicBezTo>
                <a:cubicBezTo>
                  <a:pt x="2164718" y="2710470"/>
                  <a:pt x="2135784" y="2681536"/>
                  <a:pt x="2135784" y="2645844"/>
                </a:cubicBezTo>
                <a:cubicBezTo>
                  <a:pt x="2135784" y="2610152"/>
                  <a:pt x="2164718" y="2581218"/>
                  <a:pt x="2200410" y="2581218"/>
                </a:cubicBezTo>
                <a:close/>
                <a:moveTo>
                  <a:pt x="1933437" y="2581218"/>
                </a:moveTo>
                <a:cubicBezTo>
                  <a:pt x="1969129" y="2581218"/>
                  <a:pt x="1998063" y="2610152"/>
                  <a:pt x="1998063" y="2645844"/>
                </a:cubicBezTo>
                <a:cubicBezTo>
                  <a:pt x="1998063" y="2681536"/>
                  <a:pt x="1969129" y="2710470"/>
                  <a:pt x="1933437" y="2710470"/>
                </a:cubicBezTo>
                <a:cubicBezTo>
                  <a:pt x="1897745" y="2710470"/>
                  <a:pt x="1868811" y="2681536"/>
                  <a:pt x="1868811" y="2645844"/>
                </a:cubicBezTo>
                <a:cubicBezTo>
                  <a:pt x="1868811" y="2610152"/>
                  <a:pt x="1897745" y="2581218"/>
                  <a:pt x="1933437" y="2581218"/>
                </a:cubicBezTo>
                <a:close/>
                <a:moveTo>
                  <a:pt x="1666464" y="2581218"/>
                </a:moveTo>
                <a:cubicBezTo>
                  <a:pt x="1702156" y="2581218"/>
                  <a:pt x="1731090" y="2610152"/>
                  <a:pt x="1731090" y="2645844"/>
                </a:cubicBezTo>
                <a:cubicBezTo>
                  <a:pt x="1731090" y="2681536"/>
                  <a:pt x="1702156" y="2710470"/>
                  <a:pt x="1666464" y="2710470"/>
                </a:cubicBezTo>
                <a:cubicBezTo>
                  <a:pt x="1630772" y="2710470"/>
                  <a:pt x="1601838" y="2681536"/>
                  <a:pt x="1601838" y="2645844"/>
                </a:cubicBezTo>
                <a:cubicBezTo>
                  <a:pt x="1601838" y="2610152"/>
                  <a:pt x="1630772" y="2581218"/>
                  <a:pt x="1666464" y="2581218"/>
                </a:cubicBezTo>
                <a:close/>
                <a:moveTo>
                  <a:pt x="1399491" y="2581218"/>
                </a:moveTo>
                <a:cubicBezTo>
                  <a:pt x="1435183" y="2581218"/>
                  <a:pt x="1464117" y="2610152"/>
                  <a:pt x="1464117" y="2645844"/>
                </a:cubicBezTo>
                <a:cubicBezTo>
                  <a:pt x="1464117" y="2681536"/>
                  <a:pt x="1435183" y="2710470"/>
                  <a:pt x="1399491" y="2710470"/>
                </a:cubicBezTo>
                <a:cubicBezTo>
                  <a:pt x="1363799" y="2710470"/>
                  <a:pt x="1334865" y="2681536"/>
                  <a:pt x="1334865" y="2645844"/>
                </a:cubicBezTo>
                <a:cubicBezTo>
                  <a:pt x="1334865" y="2610152"/>
                  <a:pt x="1363799" y="2581218"/>
                  <a:pt x="1399491" y="2581218"/>
                </a:cubicBezTo>
                <a:close/>
                <a:moveTo>
                  <a:pt x="1132518" y="2581218"/>
                </a:moveTo>
                <a:cubicBezTo>
                  <a:pt x="1168210" y="2581218"/>
                  <a:pt x="1197144" y="2610152"/>
                  <a:pt x="1197144" y="2645844"/>
                </a:cubicBezTo>
                <a:cubicBezTo>
                  <a:pt x="1197144" y="2681536"/>
                  <a:pt x="1168210" y="2710470"/>
                  <a:pt x="1132518" y="2710470"/>
                </a:cubicBezTo>
                <a:cubicBezTo>
                  <a:pt x="1096826" y="2710470"/>
                  <a:pt x="1067892" y="2681536"/>
                  <a:pt x="1067892" y="2645844"/>
                </a:cubicBezTo>
                <a:cubicBezTo>
                  <a:pt x="1067892" y="2610152"/>
                  <a:pt x="1096826" y="2581218"/>
                  <a:pt x="1132518" y="2581218"/>
                </a:cubicBezTo>
                <a:close/>
                <a:moveTo>
                  <a:pt x="865545" y="2581218"/>
                </a:moveTo>
                <a:cubicBezTo>
                  <a:pt x="901237" y="2581218"/>
                  <a:pt x="930171" y="2610152"/>
                  <a:pt x="930171" y="2645844"/>
                </a:cubicBezTo>
                <a:cubicBezTo>
                  <a:pt x="930171" y="2681536"/>
                  <a:pt x="901237" y="2710470"/>
                  <a:pt x="865545" y="2710470"/>
                </a:cubicBezTo>
                <a:cubicBezTo>
                  <a:pt x="829853" y="2710470"/>
                  <a:pt x="800919" y="2681536"/>
                  <a:pt x="800919" y="2645844"/>
                </a:cubicBezTo>
                <a:cubicBezTo>
                  <a:pt x="800919" y="2610152"/>
                  <a:pt x="829853" y="2581218"/>
                  <a:pt x="865545" y="2581218"/>
                </a:cubicBezTo>
                <a:close/>
                <a:moveTo>
                  <a:pt x="598572" y="2581218"/>
                </a:moveTo>
                <a:cubicBezTo>
                  <a:pt x="634264" y="2581218"/>
                  <a:pt x="663198" y="2610152"/>
                  <a:pt x="663198" y="2645844"/>
                </a:cubicBezTo>
                <a:cubicBezTo>
                  <a:pt x="663198" y="2681536"/>
                  <a:pt x="634264" y="2710470"/>
                  <a:pt x="598572" y="2710470"/>
                </a:cubicBezTo>
                <a:cubicBezTo>
                  <a:pt x="562880" y="2710470"/>
                  <a:pt x="533946" y="2681536"/>
                  <a:pt x="533946" y="2645844"/>
                </a:cubicBezTo>
                <a:cubicBezTo>
                  <a:pt x="533946" y="2610152"/>
                  <a:pt x="562880" y="2581218"/>
                  <a:pt x="598572" y="2581218"/>
                </a:cubicBezTo>
                <a:close/>
                <a:moveTo>
                  <a:pt x="331599" y="2581218"/>
                </a:moveTo>
                <a:cubicBezTo>
                  <a:pt x="367291" y="2581218"/>
                  <a:pt x="396225" y="2610152"/>
                  <a:pt x="396225" y="2645844"/>
                </a:cubicBezTo>
                <a:cubicBezTo>
                  <a:pt x="396225" y="2681536"/>
                  <a:pt x="367291" y="2710470"/>
                  <a:pt x="331599" y="2710470"/>
                </a:cubicBezTo>
                <a:cubicBezTo>
                  <a:pt x="295907" y="2710470"/>
                  <a:pt x="266973" y="2681536"/>
                  <a:pt x="266973" y="2645844"/>
                </a:cubicBezTo>
                <a:cubicBezTo>
                  <a:pt x="266973" y="2610152"/>
                  <a:pt x="295907" y="2581218"/>
                  <a:pt x="331599" y="2581218"/>
                </a:cubicBezTo>
                <a:close/>
                <a:moveTo>
                  <a:pt x="64626" y="2581218"/>
                </a:moveTo>
                <a:cubicBezTo>
                  <a:pt x="100318" y="2581218"/>
                  <a:pt x="129252" y="2610152"/>
                  <a:pt x="129252" y="2645844"/>
                </a:cubicBezTo>
                <a:cubicBezTo>
                  <a:pt x="129252" y="2681536"/>
                  <a:pt x="100318" y="2710470"/>
                  <a:pt x="64626" y="2710470"/>
                </a:cubicBezTo>
                <a:cubicBezTo>
                  <a:pt x="28934" y="2710470"/>
                  <a:pt x="0" y="2681536"/>
                  <a:pt x="0" y="2645844"/>
                </a:cubicBezTo>
                <a:cubicBezTo>
                  <a:pt x="0" y="2610152"/>
                  <a:pt x="28934" y="2581218"/>
                  <a:pt x="64626" y="2581218"/>
                </a:cubicBezTo>
                <a:close/>
                <a:moveTo>
                  <a:pt x="3268302" y="2323096"/>
                </a:moveTo>
                <a:cubicBezTo>
                  <a:pt x="3303994" y="2323096"/>
                  <a:pt x="3332928" y="2352030"/>
                  <a:pt x="3332928" y="2387722"/>
                </a:cubicBezTo>
                <a:cubicBezTo>
                  <a:pt x="3332928" y="2423414"/>
                  <a:pt x="3303994" y="2452348"/>
                  <a:pt x="3268302" y="2452348"/>
                </a:cubicBezTo>
                <a:cubicBezTo>
                  <a:pt x="3232610" y="2452348"/>
                  <a:pt x="3203676" y="2423414"/>
                  <a:pt x="3203676" y="2387722"/>
                </a:cubicBezTo>
                <a:cubicBezTo>
                  <a:pt x="3203676" y="2352030"/>
                  <a:pt x="3232610" y="2323096"/>
                  <a:pt x="3268302" y="2323096"/>
                </a:cubicBezTo>
                <a:close/>
                <a:moveTo>
                  <a:pt x="3001329" y="2323096"/>
                </a:moveTo>
                <a:cubicBezTo>
                  <a:pt x="3037021" y="2323096"/>
                  <a:pt x="3065955" y="2352030"/>
                  <a:pt x="3065955" y="2387722"/>
                </a:cubicBezTo>
                <a:cubicBezTo>
                  <a:pt x="3065955" y="2423414"/>
                  <a:pt x="3037021" y="2452348"/>
                  <a:pt x="3001329" y="2452348"/>
                </a:cubicBezTo>
                <a:cubicBezTo>
                  <a:pt x="2965637" y="2452348"/>
                  <a:pt x="2936703" y="2423414"/>
                  <a:pt x="2936703" y="2387722"/>
                </a:cubicBezTo>
                <a:cubicBezTo>
                  <a:pt x="2936703" y="2352030"/>
                  <a:pt x="2965637" y="2323096"/>
                  <a:pt x="3001329" y="2323096"/>
                </a:cubicBezTo>
                <a:close/>
                <a:moveTo>
                  <a:pt x="2734356" y="2323096"/>
                </a:moveTo>
                <a:cubicBezTo>
                  <a:pt x="2770048" y="2323096"/>
                  <a:pt x="2798982" y="2352030"/>
                  <a:pt x="2798982" y="2387722"/>
                </a:cubicBezTo>
                <a:cubicBezTo>
                  <a:pt x="2798982" y="2423414"/>
                  <a:pt x="2770048" y="2452348"/>
                  <a:pt x="2734356" y="2452348"/>
                </a:cubicBezTo>
                <a:cubicBezTo>
                  <a:pt x="2698664" y="2452348"/>
                  <a:pt x="2669730" y="2423414"/>
                  <a:pt x="2669730" y="2387722"/>
                </a:cubicBezTo>
                <a:cubicBezTo>
                  <a:pt x="2669730" y="2352030"/>
                  <a:pt x="2698664" y="2323096"/>
                  <a:pt x="2734356" y="2323096"/>
                </a:cubicBezTo>
                <a:close/>
                <a:moveTo>
                  <a:pt x="2467383" y="2323096"/>
                </a:moveTo>
                <a:cubicBezTo>
                  <a:pt x="2503075" y="2323096"/>
                  <a:pt x="2532009" y="2352030"/>
                  <a:pt x="2532009" y="2387722"/>
                </a:cubicBezTo>
                <a:cubicBezTo>
                  <a:pt x="2532009" y="2423414"/>
                  <a:pt x="2503075" y="2452348"/>
                  <a:pt x="2467383" y="2452348"/>
                </a:cubicBezTo>
                <a:cubicBezTo>
                  <a:pt x="2431691" y="2452348"/>
                  <a:pt x="2402757" y="2423414"/>
                  <a:pt x="2402757" y="2387722"/>
                </a:cubicBezTo>
                <a:cubicBezTo>
                  <a:pt x="2402757" y="2352030"/>
                  <a:pt x="2431691" y="2323096"/>
                  <a:pt x="2467383" y="2323096"/>
                </a:cubicBezTo>
                <a:close/>
                <a:moveTo>
                  <a:pt x="2200410" y="2323096"/>
                </a:moveTo>
                <a:cubicBezTo>
                  <a:pt x="2236102" y="2323096"/>
                  <a:pt x="2265036" y="2352030"/>
                  <a:pt x="2265036" y="2387722"/>
                </a:cubicBezTo>
                <a:cubicBezTo>
                  <a:pt x="2265036" y="2423414"/>
                  <a:pt x="2236102" y="2452348"/>
                  <a:pt x="2200410" y="2452348"/>
                </a:cubicBezTo>
                <a:cubicBezTo>
                  <a:pt x="2164718" y="2452348"/>
                  <a:pt x="2135784" y="2423414"/>
                  <a:pt x="2135784" y="2387722"/>
                </a:cubicBezTo>
                <a:cubicBezTo>
                  <a:pt x="2135784" y="2352030"/>
                  <a:pt x="2164718" y="2323096"/>
                  <a:pt x="2200410" y="2323096"/>
                </a:cubicBezTo>
                <a:close/>
                <a:moveTo>
                  <a:pt x="1933437" y="2323096"/>
                </a:moveTo>
                <a:cubicBezTo>
                  <a:pt x="1969129" y="2323096"/>
                  <a:pt x="1998063" y="2352030"/>
                  <a:pt x="1998063" y="2387722"/>
                </a:cubicBezTo>
                <a:cubicBezTo>
                  <a:pt x="1998063" y="2423414"/>
                  <a:pt x="1969129" y="2452348"/>
                  <a:pt x="1933437" y="2452348"/>
                </a:cubicBezTo>
                <a:cubicBezTo>
                  <a:pt x="1897745" y="2452348"/>
                  <a:pt x="1868811" y="2423414"/>
                  <a:pt x="1868811" y="2387722"/>
                </a:cubicBezTo>
                <a:cubicBezTo>
                  <a:pt x="1868811" y="2352030"/>
                  <a:pt x="1897745" y="2323096"/>
                  <a:pt x="1933437" y="2323096"/>
                </a:cubicBezTo>
                <a:close/>
                <a:moveTo>
                  <a:pt x="1666464" y="2323096"/>
                </a:moveTo>
                <a:cubicBezTo>
                  <a:pt x="1702156" y="2323096"/>
                  <a:pt x="1731090" y="2352030"/>
                  <a:pt x="1731090" y="2387722"/>
                </a:cubicBezTo>
                <a:cubicBezTo>
                  <a:pt x="1731090" y="2423414"/>
                  <a:pt x="1702156" y="2452348"/>
                  <a:pt x="1666464" y="2452348"/>
                </a:cubicBezTo>
                <a:cubicBezTo>
                  <a:pt x="1630772" y="2452348"/>
                  <a:pt x="1601838" y="2423414"/>
                  <a:pt x="1601838" y="2387722"/>
                </a:cubicBezTo>
                <a:cubicBezTo>
                  <a:pt x="1601838" y="2352030"/>
                  <a:pt x="1630772" y="2323096"/>
                  <a:pt x="1666464" y="2323096"/>
                </a:cubicBezTo>
                <a:close/>
                <a:moveTo>
                  <a:pt x="1399491" y="2323096"/>
                </a:moveTo>
                <a:cubicBezTo>
                  <a:pt x="1435183" y="2323096"/>
                  <a:pt x="1464117" y="2352030"/>
                  <a:pt x="1464117" y="2387722"/>
                </a:cubicBezTo>
                <a:cubicBezTo>
                  <a:pt x="1464117" y="2423414"/>
                  <a:pt x="1435183" y="2452348"/>
                  <a:pt x="1399491" y="2452348"/>
                </a:cubicBezTo>
                <a:cubicBezTo>
                  <a:pt x="1363799" y="2452348"/>
                  <a:pt x="1334865" y="2423414"/>
                  <a:pt x="1334865" y="2387722"/>
                </a:cubicBezTo>
                <a:cubicBezTo>
                  <a:pt x="1334865" y="2352030"/>
                  <a:pt x="1363799" y="2323096"/>
                  <a:pt x="1399491" y="2323096"/>
                </a:cubicBezTo>
                <a:close/>
                <a:moveTo>
                  <a:pt x="1132518" y="2323096"/>
                </a:moveTo>
                <a:cubicBezTo>
                  <a:pt x="1168210" y="2323096"/>
                  <a:pt x="1197144" y="2352030"/>
                  <a:pt x="1197144" y="2387722"/>
                </a:cubicBezTo>
                <a:cubicBezTo>
                  <a:pt x="1197144" y="2423414"/>
                  <a:pt x="1168210" y="2452348"/>
                  <a:pt x="1132518" y="2452348"/>
                </a:cubicBezTo>
                <a:cubicBezTo>
                  <a:pt x="1096826" y="2452348"/>
                  <a:pt x="1067892" y="2423414"/>
                  <a:pt x="1067892" y="2387722"/>
                </a:cubicBezTo>
                <a:cubicBezTo>
                  <a:pt x="1067892" y="2352030"/>
                  <a:pt x="1096826" y="2323096"/>
                  <a:pt x="1132518" y="2323096"/>
                </a:cubicBezTo>
                <a:close/>
                <a:moveTo>
                  <a:pt x="865545" y="2323096"/>
                </a:moveTo>
                <a:cubicBezTo>
                  <a:pt x="901237" y="2323096"/>
                  <a:pt x="930171" y="2352030"/>
                  <a:pt x="930171" y="2387722"/>
                </a:cubicBezTo>
                <a:cubicBezTo>
                  <a:pt x="930171" y="2423414"/>
                  <a:pt x="901237" y="2452348"/>
                  <a:pt x="865545" y="2452348"/>
                </a:cubicBezTo>
                <a:cubicBezTo>
                  <a:pt x="829853" y="2452348"/>
                  <a:pt x="800919" y="2423414"/>
                  <a:pt x="800919" y="2387722"/>
                </a:cubicBezTo>
                <a:cubicBezTo>
                  <a:pt x="800919" y="2352030"/>
                  <a:pt x="829853" y="2323096"/>
                  <a:pt x="865545" y="2323096"/>
                </a:cubicBezTo>
                <a:close/>
                <a:moveTo>
                  <a:pt x="598572" y="2323096"/>
                </a:moveTo>
                <a:cubicBezTo>
                  <a:pt x="634264" y="2323096"/>
                  <a:pt x="663198" y="2352030"/>
                  <a:pt x="663198" y="2387722"/>
                </a:cubicBezTo>
                <a:cubicBezTo>
                  <a:pt x="663198" y="2423414"/>
                  <a:pt x="634264" y="2452348"/>
                  <a:pt x="598572" y="2452348"/>
                </a:cubicBezTo>
                <a:cubicBezTo>
                  <a:pt x="562880" y="2452348"/>
                  <a:pt x="533946" y="2423414"/>
                  <a:pt x="533946" y="2387722"/>
                </a:cubicBezTo>
                <a:cubicBezTo>
                  <a:pt x="533946" y="2352030"/>
                  <a:pt x="562880" y="2323096"/>
                  <a:pt x="598572" y="2323096"/>
                </a:cubicBezTo>
                <a:close/>
                <a:moveTo>
                  <a:pt x="331599" y="2323096"/>
                </a:moveTo>
                <a:cubicBezTo>
                  <a:pt x="367291" y="2323096"/>
                  <a:pt x="396225" y="2352030"/>
                  <a:pt x="396225" y="2387722"/>
                </a:cubicBezTo>
                <a:cubicBezTo>
                  <a:pt x="396225" y="2423414"/>
                  <a:pt x="367291" y="2452348"/>
                  <a:pt x="331599" y="2452348"/>
                </a:cubicBezTo>
                <a:cubicBezTo>
                  <a:pt x="295907" y="2452348"/>
                  <a:pt x="266973" y="2423414"/>
                  <a:pt x="266973" y="2387722"/>
                </a:cubicBezTo>
                <a:cubicBezTo>
                  <a:pt x="266973" y="2352030"/>
                  <a:pt x="295907" y="2323096"/>
                  <a:pt x="331599" y="2323096"/>
                </a:cubicBezTo>
                <a:close/>
                <a:moveTo>
                  <a:pt x="64626" y="2323096"/>
                </a:moveTo>
                <a:cubicBezTo>
                  <a:pt x="100318" y="2323096"/>
                  <a:pt x="129252" y="2352030"/>
                  <a:pt x="129252" y="2387722"/>
                </a:cubicBezTo>
                <a:cubicBezTo>
                  <a:pt x="129252" y="2423414"/>
                  <a:pt x="100318" y="2452348"/>
                  <a:pt x="64626" y="2452348"/>
                </a:cubicBezTo>
                <a:cubicBezTo>
                  <a:pt x="28934" y="2452348"/>
                  <a:pt x="0" y="2423414"/>
                  <a:pt x="0" y="2387722"/>
                </a:cubicBezTo>
                <a:cubicBezTo>
                  <a:pt x="0" y="2352030"/>
                  <a:pt x="28934" y="2323096"/>
                  <a:pt x="64626" y="2323096"/>
                </a:cubicBezTo>
                <a:close/>
                <a:moveTo>
                  <a:pt x="3268302" y="2064974"/>
                </a:moveTo>
                <a:cubicBezTo>
                  <a:pt x="3303994" y="2064974"/>
                  <a:pt x="3332928" y="2093908"/>
                  <a:pt x="3332928" y="2129600"/>
                </a:cubicBezTo>
                <a:cubicBezTo>
                  <a:pt x="3332928" y="2165292"/>
                  <a:pt x="3303994" y="2194226"/>
                  <a:pt x="3268302" y="2194226"/>
                </a:cubicBezTo>
                <a:cubicBezTo>
                  <a:pt x="3232610" y="2194226"/>
                  <a:pt x="3203676" y="2165292"/>
                  <a:pt x="3203676" y="2129600"/>
                </a:cubicBezTo>
                <a:cubicBezTo>
                  <a:pt x="3203676" y="2093908"/>
                  <a:pt x="3232610" y="2064974"/>
                  <a:pt x="3268302" y="2064974"/>
                </a:cubicBezTo>
                <a:close/>
                <a:moveTo>
                  <a:pt x="3001329" y="2064974"/>
                </a:moveTo>
                <a:cubicBezTo>
                  <a:pt x="3037021" y="2064974"/>
                  <a:pt x="3065955" y="2093908"/>
                  <a:pt x="3065955" y="2129600"/>
                </a:cubicBezTo>
                <a:cubicBezTo>
                  <a:pt x="3065955" y="2165292"/>
                  <a:pt x="3037021" y="2194226"/>
                  <a:pt x="3001329" y="2194226"/>
                </a:cubicBezTo>
                <a:cubicBezTo>
                  <a:pt x="2965637" y="2194226"/>
                  <a:pt x="2936703" y="2165292"/>
                  <a:pt x="2936703" y="2129600"/>
                </a:cubicBezTo>
                <a:cubicBezTo>
                  <a:pt x="2936703" y="2093908"/>
                  <a:pt x="2965637" y="2064974"/>
                  <a:pt x="3001329" y="2064974"/>
                </a:cubicBezTo>
                <a:close/>
                <a:moveTo>
                  <a:pt x="2734356" y="2064974"/>
                </a:moveTo>
                <a:cubicBezTo>
                  <a:pt x="2770048" y="2064974"/>
                  <a:pt x="2798982" y="2093908"/>
                  <a:pt x="2798982" y="2129600"/>
                </a:cubicBezTo>
                <a:cubicBezTo>
                  <a:pt x="2798982" y="2165292"/>
                  <a:pt x="2770048" y="2194226"/>
                  <a:pt x="2734356" y="2194226"/>
                </a:cubicBezTo>
                <a:cubicBezTo>
                  <a:pt x="2698664" y="2194226"/>
                  <a:pt x="2669730" y="2165292"/>
                  <a:pt x="2669730" y="2129600"/>
                </a:cubicBezTo>
                <a:cubicBezTo>
                  <a:pt x="2669730" y="2093908"/>
                  <a:pt x="2698664" y="2064974"/>
                  <a:pt x="2734356" y="2064974"/>
                </a:cubicBezTo>
                <a:close/>
                <a:moveTo>
                  <a:pt x="2467383" y="2064974"/>
                </a:moveTo>
                <a:cubicBezTo>
                  <a:pt x="2503075" y="2064974"/>
                  <a:pt x="2532009" y="2093908"/>
                  <a:pt x="2532009" y="2129600"/>
                </a:cubicBezTo>
                <a:cubicBezTo>
                  <a:pt x="2532009" y="2165292"/>
                  <a:pt x="2503075" y="2194226"/>
                  <a:pt x="2467383" y="2194226"/>
                </a:cubicBezTo>
                <a:cubicBezTo>
                  <a:pt x="2431691" y="2194226"/>
                  <a:pt x="2402757" y="2165292"/>
                  <a:pt x="2402757" y="2129600"/>
                </a:cubicBezTo>
                <a:cubicBezTo>
                  <a:pt x="2402757" y="2093908"/>
                  <a:pt x="2431691" y="2064974"/>
                  <a:pt x="2467383" y="2064974"/>
                </a:cubicBezTo>
                <a:close/>
                <a:moveTo>
                  <a:pt x="2200410" y="2064974"/>
                </a:moveTo>
                <a:cubicBezTo>
                  <a:pt x="2236102" y="2064974"/>
                  <a:pt x="2265036" y="2093908"/>
                  <a:pt x="2265036" y="2129600"/>
                </a:cubicBezTo>
                <a:cubicBezTo>
                  <a:pt x="2265036" y="2165292"/>
                  <a:pt x="2236102" y="2194226"/>
                  <a:pt x="2200410" y="2194226"/>
                </a:cubicBezTo>
                <a:cubicBezTo>
                  <a:pt x="2164718" y="2194226"/>
                  <a:pt x="2135784" y="2165292"/>
                  <a:pt x="2135784" y="2129600"/>
                </a:cubicBezTo>
                <a:cubicBezTo>
                  <a:pt x="2135784" y="2093908"/>
                  <a:pt x="2164718" y="2064974"/>
                  <a:pt x="2200410" y="2064974"/>
                </a:cubicBezTo>
                <a:close/>
                <a:moveTo>
                  <a:pt x="1933437" y="2064974"/>
                </a:moveTo>
                <a:cubicBezTo>
                  <a:pt x="1969129" y="2064974"/>
                  <a:pt x="1998063" y="2093908"/>
                  <a:pt x="1998063" y="2129600"/>
                </a:cubicBezTo>
                <a:cubicBezTo>
                  <a:pt x="1998063" y="2165292"/>
                  <a:pt x="1969129" y="2194226"/>
                  <a:pt x="1933437" y="2194226"/>
                </a:cubicBezTo>
                <a:cubicBezTo>
                  <a:pt x="1897745" y="2194226"/>
                  <a:pt x="1868811" y="2165292"/>
                  <a:pt x="1868811" y="2129600"/>
                </a:cubicBezTo>
                <a:cubicBezTo>
                  <a:pt x="1868811" y="2093908"/>
                  <a:pt x="1897745" y="2064974"/>
                  <a:pt x="1933437" y="2064974"/>
                </a:cubicBezTo>
                <a:close/>
                <a:moveTo>
                  <a:pt x="1666464" y="2064974"/>
                </a:moveTo>
                <a:cubicBezTo>
                  <a:pt x="1702156" y="2064974"/>
                  <a:pt x="1731090" y="2093908"/>
                  <a:pt x="1731090" y="2129600"/>
                </a:cubicBezTo>
                <a:cubicBezTo>
                  <a:pt x="1731090" y="2165292"/>
                  <a:pt x="1702156" y="2194226"/>
                  <a:pt x="1666464" y="2194226"/>
                </a:cubicBezTo>
                <a:cubicBezTo>
                  <a:pt x="1630772" y="2194226"/>
                  <a:pt x="1601838" y="2165292"/>
                  <a:pt x="1601838" y="2129600"/>
                </a:cubicBezTo>
                <a:cubicBezTo>
                  <a:pt x="1601838" y="2093908"/>
                  <a:pt x="1630772" y="2064974"/>
                  <a:pt x="1666464" y="2064974"/>
                </a:cubicBezTo>
                <a:close/>
                <a:moveTo>
                  <a:pt x="1399491" y="2064974"/>
                </a:moveTo>
                <a:cubicBezTo>
                  <a:pt x="1435183" y="2064974"/>
                  <a:pt x="1464117" y="2093908"/>
                  <a:pt x="1464117" y="2129600"/>
                </a:cubicBezTo>
                <a:cubicBezTo>
                  <a:pt x="1464117" y="2165292"/>
                  <a:pt x="1435183" y="2194226"/>
                  <a:pt x="1399491" y="2194226"/>
                </a:cubicBezTo>
                <a:cubicBezTo>
                  <a:pt x="1363799" y="2194226"/>
                  <a:pt x="1334865" y="2165292"/>
                  <a:pt x="1334865" y="2129600"/>
                </a:cubicBezTo>
                <a:cubicBezTo>
                  <a:pt x="1334865" y="2093908"/>
                  <a:pt x="1363799" y="2064974"/>
                  <a:pt x="1399491" y="2064974"/>
                </a:cubicBezTo>
                <a:close/>
                <a:moveTo>
                  <a:pt x="1132518" y="2064974"/>
                </a:moveTo>
                <a:cubicBezTo>
                  <a:pt x="1168210" y="2064974"/>
                  <a:pt x="1197144" y="2093908"/>
                  <a:pt x="1197144" y="2129600"/>
                </a:cubicBezTo>
                <a:cubicBezTo>
                  <a:pt x="1197144" y="2165292"/>
                  <a:pt x="1168210" y="2194226"/>
                  <a:pt x="1132518" y="2194226"/>
                </a:cubicBezTo>
                <a:cubicBezTo>
                  <a:pt x="1096826" y="2194226"/>
                  <a:pt x="1067892" y="2165292"/>
                  <a:pt x="1067892" y="2129600"/>
                </a:cubicBezTo>
                <a:cubicBezTo>
                  <a:pt x="1067892" y="2093908"/>
                  <a:pt x="1096826" y="2064974"/>
                  <a:pt x="1132518" y="2064974"/>
                </a:cubicBezTo>
                <a:close/>
                <a:moveTo>
                  <a:pt x="865545" y="2064974"/>
                </a:moveTo>
                <a:cubicBezTo>
                  <a:pt x="901237" y="2064974"/>
                  <a:pt x="930171" y="2093908"/>
                  <a:pt x="930171" y="2129600"/>
                </a:cubicBezTo>
                <a:cubicBezTo>
                  <a:pt x="930171" y="2165292"/>
                  <a:pt x="901237" y="2194226"/>
                  <a:pt x="865545" y="2194226"/>
                </a:cubicBezTo>
                <a:cubicBezTo>
                  <a:pt x="829853" y="2194226"/>
                  <a:pt x="800919" y="2165292"/>
                  <a:pt x="800919" y="2129600"/>
                </a:cubicBezTo>
                <a:cubicBezTo>
                  <a:pt x="800919" y="2093908"/>
                  <a:pt x="829853" y="2064974"/>
                  <a:pt x="865545" y="2064974"/>
                </a:cubicBezTo>
                <a:close/>
                <a:moveTo>
                  <a:pt x="598572" y="2064974"/>
                </a:moveTo>
                <a:cubicBezTo>
                  <a:pt x="634264" y="2064974"/>
                  <a:pt x="663198" y="2093908"/>
                  <a:pt x="663198" y="2129600"/>
                </a:cubicBezTo>
                <a:cubicBezTo>
                  <a:pt x="663198" y="2165292"/>
                  <a:pt x="634264" y="2194226"/>
                  <a:pt x="598572" y="2194226"/>
                </a:cubicBezTo>
                <a:cubicBezTo>
                  <a:pt x="562880" y="2194226"/>
                  <a:pt x="533946" y="2165292"/>
                  <a:pt x="533946" y="2129600"/>
                </a:cubicBezTo>
                <a:cubicBezTo>
                  <a:pt x="533946" y="2093908"/>
                  <a:pt x="562880" y="2064974"/>
                  <a:pt x="598572" y="2064974"/>
                </a:cubicBezTo>
                <a:close/>
                <a:moveTo>
                  <a:pt x="331599" y="2064974"/>
                </a:moveTo>
                <a:cubicBezTo>
                  <a:pt x="367291" y="2064974"/>
                  <a:pt x="396225" y="2093908"/>
                  <a:pt x="396225" y="2129600"/>
                </a:cubicBezTo>
                <a:cubicBezTo>
                  <a:pt x="396225" y="2165292"/>
                  <a:pt x="367291" y="2194226"/>
                  <a:pt x="331599" y="2194226"/>
                </a:cubicBezTo>
                <a:cubicBezTo>
                  <a:pt x="295907" y="2194226"/>
                  <a:pt x="266973" y="2165292"/>
                  <a:pt x="266973" y="2129600"/>
                </a:cubicBezTo>
                <a:cubicBezTo>
                  <a:pt x="266973" y="2093908"/>
                  <a:pt x="295907" y="2064974"/>
                  <a:pt x="331599" y="2064974"/>
                </a:cubicBezTo>
                <a:close/>
                <a:moveTo>
                  <a:pt x="64626" y="2064974"/>
                </a:moveTo>
                <a:cubicBezTo>
                  <a:pt x="100318" y="2064974"/>
                  <a:pt x="129252" y="2093908"/>
                  <a:pt x="129252" y="2129600"/>
                </a:cubicBezTo>
                <a:cubicBezTo>
                  <a:pt x="129252" y="2165292"/>
                  <a:pt x="100318" y="2194226"/>
                  <a:pt x="64626" y="2194226"/>
                </a:cubicBezTo>
                <a:cubicBezTo>
                  <a:pt x="28934" y="2194226"/>
                  <a:pt x="0" y="2165292"/>
                  <a:pt x="0" y="2129600"/>
                </a:cubicBezTo>
                <a:cubicBezTo>
                  <a:pt x="0" y="2093908"/>
                  <a:pt x="28934" y="2064974"/>
                  <a:pt x="64626" y="2064974"/>
                </a:cubicBezTo>
                <a:close/>
                <a:moveTo>
                  <a:pt x="3268302" y="1806852"/>
                </a:moveTo>
                <a:cubicBezTo>
                  <a:pt x="3303994" y="1806852"/>
                  <a:pt x="3332928" y="1835786"/>
                  <a:pt x="3332928" y="1871478"/>
                </a:cubicBezTo>
                <a:cubicBezTo>
                  <a:pt x="3332928" y="1907170"/>
                  <a:pt x="3303994" y="1936104"/>
                  <a:pt x="3268302" y="1936104"/>
                </a:cubicBezTo>
                <a:cubicBezTo>
                  <a:pt x="3232610" y="1936104"/>
                  <a:pt x="3203676" y="1907170"/>
                  <a:pt x="3203676" y="1871478"/>
                </a:cubicBezTo>
                <a:cubicBezTo>
                  <a:pt x="3203676" y="1835786"/>
                  <a:pt x="3232610" y="1806852"/>
                  <a:pt x="3268302" y="1806852"/>
                </a:cubicBezTo>
                <a:close/>
                <a:moveTo>
                  <a:pt x="3001329" y="1806852"/>
                </a:moveTo>
                <a:cubicBezTo>
                  <a:pt x="3037021" y="1806852"/>
                  <a:pt x="3065955" y="1835786"/>
                  <a:pt x="3065955" y="1871478"/>
                </a:cubicBezTo>
                <a:cubicBezTo>
                  <a:pt x="3065955" y="1907170"/>
                  <a:pt x="3037021" y="1936104"/>
                  <a:pt x="3001329" y="1936104"/>
                </a:cubicBezTo>
                <a:cubicBezTo>
                  <a:pt x="2965637" y="1936104"/>
                  <a:pt x="2936703" y="1907170"/>
                  <a:pt x="2936703" y="1871478"/>
                </a:cubicBezTo>
                <a:cubicBezTo>
                  <a:pt x="2936703" y="1835786"/>
                  <a:pt x="2965637" y="1806852"/>
                  <a:pt x="3001329" y="1806852"/>
                </a:cubicBezTo>
                <a:close/>
                <a:moveTo>
                  <a:pt x="2734356" y="1806852"/>
                </a:moveTo>
                <a:cubicBezTo>
                  <a:pt x="2770048" y="1806852"/>
                  <a:pt x="2798982" y="1835786"/>
                  <a:pt x="2798982" y="1871478"/>
                </a:cubicBezTo>
                <a:cubicBezTo>
                  <a:pt x="2798982" y="1907170"/>
                  <a:pt x="2770048" y="1936104"/>
                  <a:pt x="2734356" y="1936104"/>
                </a:cubicBezTo>
                <a:cubicBezTo>
                  <a:pt x="2698664" y="1936104"/>
                  <a:pt x="2669730" y="1907170"/>
                  <a:pt x="2669730" y="1871478"/>
                </a:cubicBezTo>
                <a:cubicBezTo>
                  <a:pt x="2669730" y="1835786"/>
                  <a:pt x="2698664" y="1806852"/>
                  <a:pt x="2734356" y="1806852"/>
                </a:cubicBezTo>
                <a:close/>
                <a:moveTo>
                  <a:pt x="2467383" y="1806852"/>
                </a:moveTo>
                <a:cubicBezTo>
                  <a:pt x="2503075" y="1806852"/>
                  <a:pt x="2532009" y="1835786"/>
                  <a:pt x="2532009" y="1871478"/>
                </a:cubicBezTo>
                <a:cubicBezTo>
                  <a:pt x="2532009" y="1907170"/>
                  <a:pt x="2503075" y="1936104"/>
                  <a:pt x="2467383" y="1936104"/>
                </a:cubicBezTo>
                <a:cubicBezTo>
                  <a:pt x="2431691" y="1936104"/>
                  <a:pt x="2402757" y="1907170"/>
                  <a:pt x="2402757" y="1871478"/>
                </a:cubicBezTo>
                <a:cubicBezTo>
                  <a:pt x="2402757" y="1835786"/>
                  <a:pt x="2431691" y="1806852"/>
                  <a:pt x="2467383" y="1806852"/>
                </a:cubicBezTo>
                <a:close/>
                <a:moveTo>
                  <a:pt x="2200410" y="1806852"/>
                </a:moveTo>
                <a:cubicBezTo>
                  <a:pt x="2236102" y="1806852"/>
                  <a:pt x="2265036" y="1835786"/>
                  <a:pt x="2265036" y="1871478"/>
                </a:cubicBezTo>
                <a:cubicBezTo>
                  <a:pt x="2265036" y="1907170"/>
                  <a:pt x="2236102" y="1936104"/>
                  <a:pt x="2200410" y="1936104"/>
                </a:cubicBezTo>
                <a:cubicBezTo>
                  <a:pt x="2164718" y="1936104"/>
                  <a:pt x="2135784" y="1907170"/>
                  <a:pt x="2135784" y="1871478"/>
                </a:cubicBezTo>
                <a:cubicBezTo>
                  <a:pt x="2135784" y="1835786"/>
                  <a:pt x="2164718" y="1806852"/>
                  <a:pt x="2200410" y="1806852"/>
                </a:cubicBezTo>
                <a:close/>
                <a:moveTo>
                  <a:pt x="1933437" y="1806852"/>
                </a:moveTo>
                <a:cubicBezTo>
                  <a:pt x="1969129" y="1806852"/>
                  <a:pt x="1998063" y="1835786"/>
                  <a:pt x="1998063" y="1871478"/>
                </a:cubicBezTo>
                <a:cubicBezTo>
                  <a:pt x="1998063" y="1907170"/>
                  <a:pt x="1969129" y="1936104"/>
                  <a:pt x="1933437" y="1936104"/>
                </a:cubicBezTo>
                <a:cubicBezTo>
                  <a:pt x="1897745" y="1936104"/>
                  <a:pt x="1868811" y="1907170"/>
                  <a:pt x="1868811" y="1871478"/>
                </a:cubicBezTo>
                <a:cubicBezTo>
                  <a:pt x="1868811" y="1835786"/>
                  <a:pt x="1897745" y="1806852"/>
                  <a:pt x="1933437" y="1806852"/>
                </a:cubicBezTo>
                <a:close/>
                <a:moveTo>
                  <a:pt x="1666464" y="1806852"/>
                </a:moveTo>
                <a:cubicBezTo>
                  <a:pt x="1702156" y="1806852"/>
                  <a:pt x="1731090" y="1835786"/>
                  <a:pt x="1731090" y="1871478"/>
                </a:cubicBezTo>
                <a:cubicBezTo>
                  <a:pt x="1731090" y="1907170"/>
                  <a:pt x="1702156" y="1936104"/>
                  <a:pt x="1666464" y="1936104"/>
                </a:cubicBezTo>
                <a:cubicBezTo>
                  <a:pt x="1630772" y="1936104"/>
                  <a:pt x="1601838" y="1907170"/>
                  <a:pt x="1601838" y="1871478"/>
                </a:cubicBezTo>
                <a:cubicBezTo>
                  <a:pt x="1601838" y="1835786"/>
                  <a:pt x="1630772" y="1806852"/>
                  <a:pt x="1666464" y="1806852"/>
                </a:cubicBezTo>
                <a:close/>
                <a:moveTo>
                  <a:pt x="1399491" y="1806852"/>
                </a:moveTo>
                <a:cubicBezTo>
                  <a:pt x="1435183" y="1806852"/>
                  <a:pt x="1464117" y="1835786"/>
                  <a:pt x="1464117" y="1871478"/>
                </a:cubicBezTo>
                <a:cubicBezTo>
                  <a:pt x="1464117" y="1907170"/>
                  <a:pt x="1435183" y="1936104"/>
                  <a:pt x="1399491" y="1936104"/>
                </a:cubicBezTo>
                <a:cubicBezTo>
                  <a:pt x="1363799" y="1936104"/>
                  <a:pt x="1334865" y="1907170"/>
                  <a:pt x="1334865" y="1871478"/>
                </a:cubicBezTo>
                <a:cubicBezTo>
                  <a:pt x="1334865" y="1835786"/>
                  <a:pt x="1363799" y="1806852"/>
                  <a:pt x="1399491" y="1806852"/>
                </a:cubicBezTo>
                <a:close/>
                <a:moveTo>
                  <a:pt x="1132518" y="1806852"/>
                </a:moveTo>
                <a:cubicBezTo>
                  <a:pt x="1168210" y="1806852"/>
                  <a:pt x="1197144" y="1835786"/>
                  <a:pt x="1197144" y="1871478"/>
                </a:cubicBezTo>
                <a:cubicBezTo>
                  <a:pt x="1197144" y="1907170"/>
                  <a:pt x="1168210" y="1936104"/>
                  <a:pt x="1132518" y="1936104"/>
                </a:cubicBezTo>
                <a:cubicBezTo>
                  <a:pt x="1096826" y="1936104"/>
                  <a:pt x="1067892" y="1907170"/>
                  <a:pt x="1067892" y="1871478"/>
                </a:cubicBezTo>
                <a:cubicBezTo>
                  <a:pt x="1067892" y="1835786"/>
                  <a:pt x="1096826" y="1806852"/>
                  <a:pt x="1132518" y="1806852"/>
                </a:cubicBezTo>
                <a:close/>
                <a:moveTo>
                  <a:pt x="865545" y="1806852"/>
                </a:moveTo>
                <a:cubicBezTo>
                  <a:pt x="901237" y="1806852"/>
                  <a:pt x="930171" y="1835786"/>
                  <a:pt x="930171" y="1871478"/>
                </a:cubicBezTo>
                <a:cubicBezTo>
                  <a:pt x="930171" y="1907170"/>
                  <a:pt x="901237" y="1936104"/>
                  <a:pt x="865545" y="1936104"/>
                </a:cubicBezTo>
                <a:cubicBezTo>
                  <a:pt x="829853" y="1936104"/>
                  <a:pt x="800919" y="1907170"/>
                  <a:pt x="800919" y="1871478"/>
                </a:cubicBezTo>
                <a:cubicBezTo>
                  <a:pt x="800919" y="1835786"/>
                  <a:pt x="829853" y="1806852"/>
                  <a:pt x="865545" y="1806852"/>
                </a:cubicBezTo>
                <a:close/>
                <a:moveTo>
                  <a:pt x="598572" y="1806852"/>
                </a:moveTo>
                <a:cubicBezTo>
                  <a:pt x="634264" y="1806852"/>
                  <a:pt x="663198" y="1835786"/>
                  <a:pt x="663198" y="1871478"/>
                </a:cubicBezTo>
                <a:cubicBezTo>
                  <a:pt x="663198" y="1907170"/>
                  <a:pt x="634264" y="1936104"/>
                  <a:pt x="598572" y="1936104"/>
                </a:cubicBezTo>
                <a:cubicBezTo>
                  <a:pt x="562880" y="1936104"/>
                  <a:pt x="533946" y="1907170"/>
                  <a:pt x="533946" y="1871478"/>
                </a:cubicBezTo>
                <a:cubicBezTo>
                  <a:pt x="533946" y="1835786"/>
                  <a:pt x="562880" y="1806852"/>
                  <a:pt x="598572" y="1806852"/>
                </a:cubicBezTo>
                <a:close/>
                <a:moveTo>
                  <a:pt x="331599" y="1806852"/>
                </a:moveTo>
                <a:cubicBezTo>
                  <a:pt x="367291" y="1806852"/>
                  <a:pt x="396225" y="1835786"/>
                  <a:pt x="396225" y="1871478"/>
                </a:cubicBezTo>
                <a:cubicBezTo>
                  <a:pt x="396225" y="1907170"/>
                  <a:pt x="367291" y="1936104"/>
                  <a:pt x="331599" y="1936104"/>
                </a:cubicBezTo>
                <a:cubicBezTo>
                  <a:pt x="295907" y="1936104"/>
                  <a:pt x="266973" y="1907170"/>
                  <a:pt x="266973" y="1871478"/>
                </a:cubicBezTo>
                <a:cubicBezTo>
                  <a:pt x="266973" y="1835786"/>
                  <a:pt x="295907" y="1806852"/>
                  <a:pt x="331599" y="1806852"/>
                </a:cubicBezTo>
                <a:close/>
                <a:moveTo>
                  <a:pt x="64626" y="1806852"/>
                </a:moveTo>
                <a:cubicBezTo>
                  <a:pt x="100318" y="1806852"/>
                  <a:pt x="129252" y="1835786"/>
                  <a:pt x="129252" y="1871478"/>
                </a:cubicBezTo>
                <a:cubicBezTo>
                  <a:pt x="129252" y="1907170"/>
                  <a:pt x="100318" y="1936104"/>
                  <a:pt x="64626" y="1936104"/>
                </a:cubicBezTo>
                <a:cubicBezTo>
                  <a:pt x="28934" y="1936104"/>
                  <a:pt x="0" y="1907170"/>
                  <a:pt x="0" y="1871478"/>
                </a:cubicBezTo>
                <a:cubicBezTo>
                  <a:pt x="0" y="1835786"/>
                  <a:pt x="28934" y="1806852"/>
                  <a:pt x="64626" y="1806852"/>
                </a:cubicBezTo>
                <a:close/>
                <a:moveTo>
                  <a:pt x="3268302" y="1548731"/>
                </a:moveTo>
                <a:cubicBezTo>
                  <a:pt x="3303994" y="1548731"/>
                  <a:pt x="3332928" y="1577665"/>
                  <a:pt x="3332928" y="1613357"/>
                </a:cubicBezTo>
                <a:cubicBezTo>
                  <a:pt x="3332928" y="1649049"/>
                  <a:pt x="3303994" y="1677983"/>
                  <a:pt x="3268302" y="1677983"/>
                </a:cubicBezTo>
                <a:cubicBezTo>
                  <a:pt x="3232610" y="1677983"/>
                  <a:pt x="3203676" y="1649049"/>
                  <a:pt x="3203676" y="1613357"/>
                </a:cubicBezTo>
                <a:cubicBezTo>
                  <a:pt x="3203676" y="1577665"/>
                  <a:pt x="3232610" y="1548731"/>
                  <a:pt x="3268302" y="1548731"/>
                </a:cubicBezTo>
                <a:close/>
                <a:moveTo>
                  <a:pt x="3001329" y="1548731"/>
                </a:moveTo>
                <a:cubicBezTo>
                  <a:pt x="3037021" y="1548731"/>
                  <a:pt x="3065955" y="1577665"/>
                  <a:pt x="3065955" y="1613357"/>
                </a:cubicBezTo>
                <a:cubicBezTo>
                  <a:pt x="3065955" y="1649049"/>
                  <a:pt x="3037021" y="1677983"/>
                  <a:pt x="3001329" y="1677983"/>
                </a:cubicBezTo>
                <a:cubicBezTo>
                  <a:pt x="2965637" y="1677983"/>
                  <a:pt x="2936703" y="1649049"/>
                  <a:pt x="2936703" y="1613357"/>
                </a:cubicBezTo>
                <a:cubicBezTo>
                  <a:pt x="2936703" y="1577665"/>
                  <a:pt x="2965637" y="1548731"/>
                  <a:pt x="3001329" y="1548731"/>
                </a:cubicBezTo>
                <a:close/>
                <a:moveTo>
                  <a:pt x="2734356" y="1548731"/>
                </a:moveTo>
                <a:cubicBezTo>
                  <a:pt x="2770048" y="1548731"/>
                  <a:pt x="2798982" y="1577665"/>
                  <a:pt x="2798982" y="1613357"/>
                </a:cubicBezTo>
                <a:cubicBezTo>
                  <a:pt x="2798982" y="1649049"/>
                  <a:pt x="2770048" y="1677983"/>
                  <a:pt x="2734356" y="1677983"/>
                </a:cubicBezTo>
                <a:cubicBezTo>
                  <a:pt x="2698664" y="1677983"/>
                  <a:pt x="2669730" y="1649049"/>
                  <a:pt x="2669730" y="1613357"/>
                </a:cubicBezTo>
                <a:cubicBezTo>
                  <a:pt x="2669730" y="1577665"/>
                  <a:pt x="2698664" y="1548731"/>
                  <a:pt x="2734356" y="1548731"/>
                </a:cubicBezTo>
                <a:close/>
                <a:moveTo>
                  <a:pt x="2467383" y="1548731"/>
                </a:moveTo>
                <a:cubicBezTo>
                  <a:pt x="2503075" y="1548731"/>
                  <a:pt x="2532009" y="1577665"/>
                  <a:pt x="2532009" y="1613357"/>
                </a:cubicBezTo>
                <a:cubicBezTo>
                  <a:pt x="2532009" y="1649049"/>
                  <a:pt x="2503075" y="1677983"/>
                  <a:pt x="2467383" y="1677983"/>
                </a:cubicBezTo>
                <a:cubicBezTo>
                  <a:pt x="2431691" y="1677983"/>
                  <a:pt x="2402757" y="1649049"/>
                  <a:pt x="2402757" y="1613357"/>
                </a:cubicBezTo>
                <a:cubicBezTo>
                  <a:pt x="2402757" y="1577665"/>
                  <a:pt x="2431691" y="1548731"/>
                  <a:pt x="2467383" y="1548731"/>
                </a:cubicBezTo>
                <a:close/>
                <a:moveTo>
                  <a:pt x="2200410" y="1548731"/>
                </a:moveTo>
                <a:cubicBezTo>
                  <a:pt x="2236102" y="1548731"/>
                  <a:pt x="2265036" y="1577665"/>
                  <a:pt x="2265036" y="1613357"/>
                </a:cubicBezTo>
                <a:cubicBezTo>
                  <a:pt x="2265036" y="1649049"/>
                  <a:pt x="2236102" y="1677983"/>
                  <a:pt x="2200410" y="1677983"/>
                </a:cubicBezTo>
                <a:cubicBezTo>
                  <a:pt x="2164718" y="1677983"/>
                  <a:pt x="2135784" y="1649049"/>
                  <a:pt x="2135784" y="1613357"/>
                </a:cubicBezTo>
                <a:cubicBezTo>
                  <a:pt x="2135784" y="1577665"/>
                  <a:pt x="2164718" y="1548731"/>
                  <a:pt x="2200410" y="1548731"/>
                </a:cubicBezTo>
                <a:close/>
                <a:moveTo>
                  <a:pt x="1933437" y="1548731"/>
                </a:moveTo>
                <a:cubicBezTo>
                  <a:pt x="1969129" y="1548731"/>
                  <a:pt x="1998063" y="1577665"/>
                  <a:pt x="1998063" y="1613357"/>
                </a:cubicBezTo>
                <a:cubicBezTo>
                  <a:pt x="1998063" y="1649049"/>
                  <a:pt x="1969129" y="1677983"/>
                  <a:pt x="1933437" y="1677983"/>
                </a:cubicBezTo>
                <a:cubicBezTo>
                  <a:pt x="1897745" y="1677983"/>
                  <a:pt x="1868811" y="1649049"/>
                  <a:pt x="1868811" y="1613357"/>
                </a:cubicBezTo>
                <a:cubicBezTo>
                  <a:pt x="1868811" y="1577665"/>
                  <a:pt x="1897745" y="1548731"/>
                  <a:pt x="1933437" y="1548731"/>
                </a:cubicBezTo>
                <a:close/>
                <a:moveTo>
                  <a:pt x="1666464" y="1548731"/>
                </a:moveTo>
                <a:cubicBezTo>
                  <a:pt x="1702156" y="1548731"/>
                  <a:pt x="1731090" y="1577665"/>
                  <a:pt x="1731090" y="1613357"/>
                </a:cubicBezTo>
                <a:cubicBezTo>
                  <a:pt x="1731090" y="1649049"/>
                  <a:pt x="1702156" y="1677983"/>
                  <a:pt x="1666464" y="1677983"/>
                </a:cubicBezTo>
                <a:cubicBezTo>
                  <a:pt x="1630772" y="1677983"/>
                  <a:pt x="1601838" y="1649049"/>
                  <a:pt x="1601838" y="1613357"/>
                </a:cubicBezTo>
                <a:cubicBezTo>
                  <a:pt x="1601838" y="1577665"/>
                  <a:pt x="1630772" y="1548731"/>
                  <a:pt x="1666464" y="1548731"/>
                </a:cubicBezTo>
                <a:close/>
                <a:moveTo>
                  <a:pt x="1399491" y="1548731"/>
                </a:moveTo>
                <a:cubicBezTo>
                  <a:pt x="1435183" y="1548731"/>
                  <a:pt x="1464117" y="1577665"/>
                  <a:pt x="1464117" y="1613357"/>
                </a:cubicBezTo>
                <a:cubicBezTo>
                  <a:pt x="1464117" y="1649049"/>
                  <a:pt x="1435183" y="1677983"/>
                  <a:pt x="1399491" y="1677983"/>
                </a:cubicBezTo>
                <a:cubicBezTo>
                  <a:pt x="1363799" y="1677983"/>
                  <a:pt x="1334865" y="1649049"/>
                  <a:pt x="1334865" y="1613357"/>
                </a:cubicBezTo>
                <a:cubicBezTo>
                  <a:pt x="1334865" y="1577665"/>
                  <a:pt x="1363799" y="1548731"/>
                  <a:pt x="1399491" y="1548731"/>
                </a:cubicBezTo>
                <a:close/>
                <a:moveTo>
                  <a:pt x="1132518" y="1548731"/>
                </a:moveTo>
                <a:cubicBezTo>
                  <a:pt x="1168210" y="1548731"/>
                  <a:pt x="1197144" y="1577665"/>
                  <a:pt x="1197144" y="1613357"/>
                </a:cubicBezTo>
                <a:cubicBezTo>
                  <a:pt x="1197144" y="1649049"/>
                  <a:pt x="1168210" y="1677983"/>
                  <a:pt x="1132518" y="1677983"/>
                </a:cubicBezTo>
                <a:cubicBezTo>
                  <a:pt x="1096826" y="1677983"/>
                  <a:pt x="1067892" y="1649049"/>
                  <a:pt x="1067892" y="1613357"/>
                </a:cubicBezTo>
                <a:cubicBezTo>
                  <a:pt x="1067892" y="1577665"/>
                  <a:pt x="1096826" y="1548731"/>
                  <a:pt x="1132518" y="1548731"/>
                </a:cubicBezTo>
                <a:close/>
                <a:moveTo>
                  <a:pt x="865545" y="1548731"/>
                </a:moveTo>
                <a:cubicBezTo>
                  <a:pt x="901237" y="1548731"/>
                  <a:pt x="930171" y="1577665"/>
                  <a:pt x="930171" y="1613357"/>
                </a:cubicBezTo>
                <a:cubicBezTo>
                  <a:pt x="930171" y="1649049"/>
                  <a:pt x="901237" y="1677983"/>
                  <a:pt x="865545" y="1677983"/>
                </a:cubicBezTo>
                <a:cubicBezTo>
                  <a:pt x="829853" y="1677983"/>
                  <a:pt x="800919" y="1649049"/>
                  <a:pt x="800919" y="1613357"/>
                </a:cubicBezTo>
                <a:cubicBezTo>
                  <a:pt x="800919" y="1577665"/>
                  <a:pt x="829853" y="1548731"/>
                  <a:pt x="865545" y="1548731"/>
                </a:cubicBezTo>
                <a:close/>
                <a:moveTo>
                  <a:pt x="598572" y="1548731"/>
                </a:moveTo>
                <a:cubicBezTo>
                  <a:pt x="634264" y="1548731"/>
                  <a:pt x="663198" y="1577665"/>
                  <a:pt x="663198" y="1613357"/>
                </a:cubicBezTo>
                <a:cubicBezTo>
                  <a:pt x="663198" y="1649049"/>
                  <a:pt x="634264" y="1677983"/>
                  <a:pt x="598572" y="1677983"/>
                </a:cubicBezTo>
                <a:cubicBezTo>
                  <a:pt x="562880" y="1677983"/>
                  <a:pt x="533946" y="1649049"/>
                  <a:pt x="533946" y="1613357"/>
                </a:cubicBezTo>
                <a:cubicBezTo>
                  <a:pt x="533946" y="1577665"/>
                  <a:pt x="562880" y="1548731"/>
                  <a:pt x="598572" y="1548731"/>
                </a:cubicBezTo>
                <a:close/>
                <a:moveTo>
                  <a:pt x="331599" y="1548731"/>
                </a:moveTo>
                <a:cubicBezTo>
                  <a:pt x="367291" y="1548731"/>
                  <a:pt x="396225" y="1577665"/>
                  <a:pt x="396225" y="1613357"/>
                </a:cubicBezTo>
                <a:cubicBezTo>
                  <a:pt x="396225" y="1649049"/>
                  <a:pt x="367291" y="1677983"/>
                  <a:pt x="331599" y="1677983"/>
                </a:cubicBezTo>
                <a:cubicBezTo>
                  <a:pt x="295907" y="1677983"/>
                  <a:pt x="266973" y="1649049"/>
                  <a:pt x="266973" y="1613357"/>
                </a:cubicBezTo>
                <a:cubicBezTo>
                  <a:pt x="266973" y="1577665"/>
                  <a:pt x="295907" y="1548731"/>
                  <a:pt x="331599" y="1548731"/>
                </a:cubicBezTo>
                <a:close/>
                <a:moveTo>
                  <a:pt x="64626" y="1548731"/>
                </a:moveTo>
                <a:cubicBezTo>
                  <a:pt x="100318" y="1548731"/>
                  <a:pt x="129252" y="1577665"/>
                  <a:pt x="129252" y="1613357"/>
                </a:cubicBezTo>
                <a:cubicBezTo>
                  <a:pt x="129252" y="1649049"/>
                  <a:pt x="100318" y="1677983"/>
                  <a:pt x="64626" y="1677983"/>
                </a:cubicBezTo>
                <a:cubicBezTo>
                  <a:pt x="28934" y="1677983"/>
                  <a:pt x="0" y="1649049"/>
                  <a:pt x="0" y="1613357"/>
                </a:cubicBezTo>
                <a:cubicBezTo>
                  <a:pt x="0" y="1577665"/>
                  <a:pt x="28934" y="1548731"/>
                  <a:pt x="64626" y="1548731"/>
                </a:cubicBezTo>
                <a:close/>
                <a:moveTo>
                  <a:pt x="3268302" y="1290609"/>
                </a:moveTo>
                <a:cubicBezTo>
                  <a:pt x="3303994" y="1290609"/>
                  <a:pt x="3332928" y="1319543"/>
                  <a:pt x="3332928" y="1355235"/>
                </a:cubicBezTo>
                <a:cubicBezTo>
                  <a:pt x="3332928" y="1390927"/>
                  <a:pt x="3303994" y="1419861"/>
                  <a:pt x="3268302" y="1419861"/>
                </a:cubicBezTo>
                <a:cubicBezTo>
                  <a:pt x="3232610" y="1419861"/>
                  <a:pt x="3203676" y="1390927"/>
                  <a:pt x="3203676" y="1355235"/>
                </a:cubicBezTo>
                <a:cubicBezTo>
                  <a:pt x="3203676" y="1319543"/>
                  <a:pt x="3232610" y="1290609"/>
                  <a:pt x="3268302" y="1290609"/>
                </a:cubicBezTo>
                <a:close/>
                <a:moveTo>
                  <a:pt x="3001329" y="1290609"/>
                </a:moveTo>
                <a:cubicBezTo>
                  <a:pt x="3037021" y="1290609"/>
                  <a:pt x="3065955" y="1319543"/>
                  <a:pt x="3065955" y="1355235"/>
                </a:cubicBezTo>
                <a:cubicBezTo>
                  <a:pt x="3065955" y="1390927"/>
                  <a:pt x="3037021" y="1419861"/>
                  <a:pt x="3001329" y="1419861"/>
                </a:cubicBezTo>
                <a:cubicBezTo>
                  <a:pt x="2965637" y="1419861"/>
                  <a:pt x="2936703" y="1390927"/>
                  <a:pt x="2936703" y="1355235"/>
                </a:cubicBezTo>
                <a:cubicBezTo>
                  <a:pt x="2936703" y="1319543"/>
                  <a:pt x="2965637" y="1290609"/>
                  <a:pt x="3001329" y="1290609"/>
                </a:cubicBezTo>
                <a:close/>
                <a:moveTo>
                  <a:pt x="2734356" y="1290609"/>
                </a:moveTo>
                <a:cubicBezTo>
                  <a:pt x="2770048" y="1290609"/>
                  <a:pt x="2798982" y="1319543"/>
                  <a:pt x="2798982" y="1355235"/>
                </a:cubicBezTo>
                <a:cubicBezTo>
                  <a:pt x="2798982" y="1390927"/>
                  <a:pt x="2770048" y="1419861"/>
                  <a:pt x="2734356" y="1419861"/>
                </a:cubicBezTo>
                <a:cubicBezTo>
                  <a:pt x="2698664" y="1419861"/>
                  <a:pt x="2669730" y="1390927"/>
                  <a:pt x="2669730" y="1355235"/>
                </a:cubicBezTo>
                <a:cubicBezTo>
                  <a:pt x="2669730" y="1319543"/>
                  <a:pt x="2698664" y="1290609"/>
                  <a:pt x="2734356" y="1290609"/>
                </a:cubicBezTo>
                <a:close/>
                <a:moveTo>
                  <a:pt x="2467383" y="1290609"/>
                </a:moveTo>
                <a:cubicBezTo>
                  <a:pt x="2503075" y="1290609"/>
                  <a:pt x="2532009" y="1319543"/>
                  <a:pt x="2532009" y="1355235"/>
                </a:cubicBezTo>
                <a:cubicBezTo>
                  <a:pt x="2532009" y="1390927"/>
                  <a:pt x="2503075" y="1419861"/>
                  <a:pt x="2467383" y="1419861"/>
                </a:cubicBezTo>
                <a:cubicBezTo>
                  <a:pt x="2431691" y="1419861"/>
                  <a:pt x="2402757" y="1390927"/>
                  <a:pt x="2402757" y="1355235"/>
                </a:cubicBezTo>
                <a:cubicBezTo>
                  <a:pt x="2402757" y="1319543"/>
                  <a:pt x="2431691" y="1290609"/>
                  <a:pt x="2467383" y="1290609"/>
                </a:cubicBezTo>
                <a:close/>
                <a:moveTo>
                  <a:pt x="2200410" y="1290609"/>
                </a:moveTo>
                <a:cubicBezTo>
                  <a:pt x="2236102" y="1290609"/>
                  <a:pt x="2265036" y="1319543"/>
                  <a:pt x="2265036" y="1355235"/>
                </a:cubicBezTo>
                <a:cubicBezTo>
                  <a:pt x="2265036" y="1390927"/>
                  <a:pt x="2236102" y="1419861"/>
                  <a:pt x="2200410" y="1419861"/>
                </a:cubicBezTo>
                <a:cubicBezTo>
                  <a:pt x="2164718" y="1419861"/>
                  <a:pt x="2135784" y="1390927"/>
                  <a:pt x="2135784" y="1355235"/>
                </a:cubicBezTo>
                <a:cubicBezTo>
                  <a:pt x="2135784" y="1319543"/>
                  <a:pt x="2164718" y="1290609"/>
                  <a:pt x="2200410" y="1290609"/>
                </a:cubicBezTo>
                <a:close/>
                <a:moveTo>
                  <a:pt x="1933437" y="1290609"/>
                </a:moveTo>
                <a:cubicBezTo>
                  <a:pt x="1969129" y="1290609"/>
                  <a:pt x="1998063" y="1319543"/>
                  <a:pt x="1998063" y="1355235"/>
                </a:cubicBezTo>
                <a:cubicBezTo>
                  <a:pt x="1998063" y="1390927"/>
                  <a:pt x="1969129" y="1419861"/>
                  <a:pt x="1933437" y="1419861"/>
                </a:cubicBezTo>
                <a:cubicBezTo>
                  <a:pt x="1897745" y="1419861"/>
                  <a:pt x="1868811" y="1390927"/>
                  <a:pt x="1868811" y="1355235"/>
                </a:cubicBezTo>
                <a:cubicBezTo>
                  <a:pt x="1868811" y="1319543"/>
                  <a:pt x="1897745" y="1290609"/>
                  <a:pt x="1933437" y="1290609"/>
                </a:cubicBezTo>
                <a:close/>
                <a:moveTo>
                  <a:pt x="1666464" y="1290609"/>
                </a:moveTo>
                <a:cubicBezTo>
                  <a:pt x="1702156" y="1290609"/>
                  <a:pt x="1731090" y="1319543"/>
                  <a:pt x="1731090" y="1355235"/>
                </a:cubicBezTo>
                <a:cubicBezTo>
                  <a:pt x="1731090" y="1390927"/>
                  <a:pt x="1702156" y="1419861"/>
                  <a:pt x="1666464" y="1419861"/>
                </a:cubicBezTo>
                <a:cubicBezTo>
                  <a:pt x="1630772" y="1419861"/>
                  <a:pt x="1601838" y="1390927"/>
                  <a:pt x="1601838" y="1355235"/>
                </a:cubicBezTo>
                <a:cubicBezTo>
                  <a:pt x="1601838" y="1319543"/>
                  <a:pt x="1630772" y="1290609"/>
                  <a:pt x="1666464" y="1290609"/>
                </a:cubicBezTo>
                <a:close/>
                <a:moveTo>
                  <a:pt x="1399491" y="1290609"/>
                </a:moveTo>
                <a:cubicBezTo>
                  <a:pt x="1435183" y="1290609"/>
                  <a:pt x="1464117" y="1319543"/>
                  <a:pt x="1464117" y="1355235"/>
                </a:cubicBezTo>
                <a:cubicBezTo>
                  <a:pt x="1464117" y="1390927"/>
                  <a:pt x="1435183" y="1419861"/>
                  <a:pt x="1399491" y="1419861"/>
                </a:cubicBezTo>
                <a:cubicBezTo>
                  <a:pt x="1363799" y="1419861"/>
                  <a:pt x="1334865" y="1390927"/>
                  <a:pt x="1334865" y="1355235"/>
                </a:cubicBezTo>
                <a:cubicBezTo>
                  <a:pt x="1334865" y="1319543"/>
                  <a:pt x="1363799" y="1290609"/>
                  <a:pt x="1399491" y="1290609"/>
                </a:cubicBezTo>
                <a:close/>
                <a:moveTo>
                  <a:pt x="1132518" y="1290609"/>
                </a:moveTo>
                <a:cubicBezTo>
                  <a:pt x="1168210" y="1290609"/>
                  <a:pt x="1197144" y="1319543"/>
                  <a:pt x="1197144" y="1355235"/>
                </a:cubicBezTo>
                <a:cubicBezTo>
                  <a:pt x="1197144" y="1390927"/>
                  <a:pt x="1168210" y="1419861"/>
                  <a:pt x="1132518" y="1419861"/>
                </a:cubicBezTo>
                <a:cubicBezTo>
                  <a:pt x="1096826" y="1419861"/>
                  <a:pt x="1067892" y="1390927"/>
                  <a:pt x="1067892" y="1355235"/>
                </a:cubicBezTo>
                <a:cubicBezTo>
                  <a:pt x="1067892" y="1319543"/>
                  <a:pt x="1096826" y="1290609"/>
                  <a:pt x="1132518" y="1290609"/>
                </a:cubicBezTo>
                <a:close/>
                <a:moveTo>
                  <a:pt x="865545" y="1290609"/>
                </a:moveTo>
                <a:cubicBezTo>
                  <a:pt x="901237" y="1290609"/>
                  <a:pt x="930171" y="1319543"/>
                  <a:pt x="930171" y="1355235"/>
                </a:cubicBezTo>
                <a:cubicBezTo>
                  <a:pt x="930171" y="1390927"/>
                  <a:pt x="901237" y="1419861"/>
                  <a:pt x="865545" y="1419861"/>
                </a:cubicBezTo>
                <a:cubicBezTo>
                  <a:pt x="829853" y="1419861"/>
                  <a:pt x="800919" y="1390927"/>
                  <a:pt x="800919" y="1355235"/>
                </a:cubicBezTo>
                <a:cubicBezTo>
                  <a:pt x="800919" y="1319543"/>
                  <a:pt x="829853" y="1290609"/>
                  <a:pt x="865545" y="1290609"/>
                </a:cubicBezTo>
                <a:close/>
                <a:moveTo>
                  <a:pt x="598572" y="1290609"/>
                </a:moveTo>
                <a:cubicBezTo>
                  <a:pt x="634264" y="1290609"/>
                  <a:pt x="663198" y="1319543"/>
                  <a:pt x="663198" y="1355235"/>
                </a:cubicBezTo>
                <a:cubicBezTo>
                  <a:pt x="663198" y="1390927"/>
                  <a:pt x="634264" y="1419861"/>
                  <a:pt x="598572" y="1419861"/>
                </a:cubicBezTo>
                <a:cubicBezTo>
                  <a:pt x="562880" y="1419861"/>
                  <a:pt x="533946" y="1390927"/>
                  <a:pt x="533946" y="1355235"/>
                </a:cubicBezTo>
                <a:cubicBezTo>
                  <a:pt x="533946" y="1319543"/>
                  <a:pt x="562880" y="1290609"/>
                  <a:pt x="598572" y="1290609"/>
                </a:cubicBezTo>
                <a:close/>
                <a:moveTo>
                  <a:pt x="331599" y="1290609"/>
                </a:moveTo>
                <a:cubicBezTo>
                  <a:pt x="367291" y="1290609"/>
                  <a:pt x="396225" y="1319543"/>
                  <a:pt x="396225" y="1355235"/>
                </a:cubicBezTo>
                <a:cubicBezTo>
                  <a:pt x="396225" y="1390927"/>
                  <a:pt x="367291" y="1419861"/>
                  <a:pt x="331599" y="1419861"/>
                </a:cubicBezTo>
                <a:cubicBezTo>
                  <a:pt x="295907" y="1419861"/>
                  <a:pt x="266973" y="1390927"/>
                  <a:pt x="266973" y="1355235"/>
                </a:cubicBezTo>
                <a:cubicBezTo>
                  <a:pt x="266973" y="1319543"/>
                  <a:pt x="295907" y="1290609"/>
                  <a:pt x="331599" y="1290609"/>
                </a:cubicBezTo>
                <a:close/>
                <a:moveTo>
                  <a:pt x="64626" y="1290609"/>
                </a:moveTo>
                <a:cubicBezTo>
                  <a:pt x="100318" y="1290609"/>
                  <a:pt x="129252" y="1319543"/>
                  <a:pt x="129252" y="1355235"/>
                </a:cubicBezTo>
                <a:cubicBezTo>
                  <a:pt x="129252" y="1390927"/>
                  <a:pt x="100318" y="1419861"/>
                  <a:pt x="64626" y="1419861"/>
                </a:cubicBezTo>
                <a:cubicBezTo>
                  <a:pt x="28934" y="1419861"/>
                  <a:pt x="0" y="1390927"/>
                  <a:pt x="0" y="1355235"/>
                </a:cubicBezTo>
                <a:cubicBezTo>
                  <a:pt x="0" y="1319543"/>
                  <a:pt x="28934" y="1290609"/>
                  <a:pt x="64626" y="1290609"/>
                </a:cubicBezTo>
                <a:close/>
                <a:moveTo>
                  <a:pt x="3268302" y="1032487"/>
                </a:moveTo>
                <a:cubicBezTo>
                  <a:pt x="3303994" y="1032487"/>
                  <a:pt x="3332928" y="1061421"/>
                  <a:pt x="3332928" y="1097113"/>
                </a:cubicBezTo>
                <a:cubicBezTo>
                  <a:pt x="3332928" y="1132805"/>
                  <a:pt x="3303994" y="1161739"/>
                  <a:pt x="3268302" y="1161739"/>
                </a:cubicBezTo>
                <a:cubicBezTo>
                  <a:pt x="3232610" y="1161739"/>
                  <a:pt x="3203676" y="1132805"/>
                  <a:pt x="3203676" y="1097113"/>
                </a:cubicBezTo>
                <a:cubicBezTo>
                  <a:pt x="3203676" y="1061421"/>
                  <a:pt x="3232610" y="1032487"/>
                  <a:pt x="3268302" y="1032487"/>
                </a:cubicBezTo>
                <a:close/>
                <a:moveTo>
                  <a:pt x="3001329" y="1032487"/>
                </a:moveTo>
                <a:cubicBezTo>
                  <a:pt x="3037021" y="1032487"/>
                  <a:pt x="3065955" y="1061421"/>
                  <a:pt x="3065955" y="1097113"/>
                </a:cubicBezTo>
                <a:cubicBezTo>
                  <a:pt x="3065955" y="1132805"/>
                  <a:pt x="3037021" y="1161739"/>
                  <a:pt x="3001329" y="1161739"/>
                </a:cubicBezTo>
                <a:cubicBezTo>
                  <a:pt x="2965637" y="1161739"/>
                  <a:pt x="2936703" y="1132805"/>
                  <a:pt x="2936703" y="1097113"/>
                </a:cubicBezTo>
                <a:cubicBezTo>
                  <a:pt x="2936703" y="1061421"/>
                  <a:pt x="2965637" y="1032487"/>
                  <a:pt x="3001329" y="1032487"/>
                </a:cubicBezTo>
                <a:close/>
                <a:moveTo>
                  <a:pt x="2734356" y="1032487"/>
                </a:moveTo>
                <a:cubicBezTo>
                  <a:pt x="2770048" y="1032487"/>
                  <a:pt x="2798982" y="1061421"/>
                  <a:pt x="2798982" y="1097113"/>
                </a:cubicBezTo>
                <a:cubicBezTo>
                  <a:pt x="2798982" y="1132805"/>
                  <a:pt x="2770048" y="1161739"/>
                  <a:pt x="2734356" y="1161739"/>
                </a:cubicBezTo>
                <a:cubicBezTo>
                  <a:pt x="2698664" y="1161739"/>
                  <a:pt x="2669730" y="1132805"/>
                  <a:pt x="2669730" y="1097113"/>
                </a:cubicBezTo>
                <a:cubicBezTo>
                  <a:pt x="2669730" y="1061421"/>
                  <a:pt x="2698664" y="1032487"/>
                  <a:pt x="2734356" y="1032487"/>
                </a:cubicBezTo>
                <a:close/>
                <a:moveTo>
                  <a:pt x="2467383" y="1032487"/>
                </a:moveTo>
                <a:cubicBezTo>
                  <a:pt x="2503075" y="1032487"/>
                  <a:pt x="2532009" y="1061421"/>
                  <a:pt x="2532009" y="1097113"/>
                </a:cubicBezTo>
                <a:cubicBezTo>
                  <a:pt x="2532009" y="1132805"/>
                  <a:pt x="2503075" y="1161739"/>
                  <a:pt x="2467383" y="1161739"/>
                </a:cubicBezTo>
                <a:cubicBezTo>
                  <a:pt x="2431691" y="1161739"/>
                  <a:pt x="2402757" y="1132805"/>
                  <a:pt x="2402757" y="1097113"/>
                </a:cubicBezTo>
                <a:cubicBezTo>
                  <a:pt x="2402757" y="1061421"/>
                  <a:pt x="2431691" y="1032487"/>
                  <a:pt x="2467383" y="1032487"/>
                </a:cubicBezTo>
                <a:close/>
                <a:moveTo>
                  <a:pt x="2200410" y="1032487"/>
                </a:moveTo>
                <a:cubicBezTo>
                  <a:pt x="2236102" y="1032487"/>
                  <a:pt x="2265036" y="1061421"/>
                  <a:pt x="2265036" y="1097113"/>
                </a:cubicBezTo>
                <a:cubicBezTo>
                  <a:pt x="2265036" y="1132805"/>
                  <a:pt x="2236102" y="1161739"/>
                  <a:pt x="2200410" y="1161739"/>
                </a:cubicBezTo>
                <a:cubicBezTo>
                  <a:pt x="2164718" y="1161739"/>
                  <a:pt x="2135784" y="1132805"/>
                  <a:pt x="2135784" y="1097113"/>
                </a:cubicBezTo>
                <a:cubicBezTo>
                  <a:pt x="2135784" y="1061421"/>
                  <a:pt x="2164718" y="1032487"/>
                  <a:pt x="2200410" y="1032487"/>
                </a:cubicBezTo>
                <a:close/>
                <a:moveTo>
                  <a:pt x="1933437" y="1032487"/>
                </a:moveTo>
                <a:cubicBezTo>
                  <a:pt x="1969129" y="1032487"/>
                  <a:pt x="1998063" y="1061421"/>
                  <a:pt x="1998063" y="1097113"/>
                </a:cubicBezTo>
                <a:cubicBezTo>
                  <a:pt x="1998063" y="1132805"/>
                  <a:pt x="1969129" y="1161739"/>
                  <a:pt x="1933437" y="1161739"/>
                </a:cubicBezTo>
                <a:cubicBezTo>
                  <a:pt x="1897745" y="1161739"/>
                  <a:pt x="1868811" y="1132805"/>
                  <a:pt x="1868811" y="1097113"/>
                </a:cubicBezTo>
                <a:cubicBezTo>
                  <a:pt x="1868811" y="1061421"/>
                  <a:pt x="1897745" y="1032487"/>
                  <a:pt x="1933437" y="1032487"/>
                </a:cubicBezTo>
                <a:close/>
                <a:moveTo>
                  <a:pt x="1666464" y="1032487"/>
                </a:moveTo>
                <a:cubicBezTo>
                  <a:pt x="1702156" y="1032487"/>
                  <a:pt x="1731090" y="1061421"/>
                  <a:pt x="1731090" y="1097113"/>
                </a:cubicBezTo>
                <a:cubicBezTo>
                  <a:pt x="1731090" y="1132805"/>
                  <a:pt x="1702156" y="1161739"/>
                  <a:pt x="1666464" y="1161739"/>
                </a:cubicBezTo>
                <a:cubicBezTo>
                  <a:pt x="1630772" y="1161739"/>
                  <a:pt x="1601838" y="1132805"/>
                  <a:pt x="1601838" y="1097113"/>
                </a:cubicBezTo>
                <a:cubicBezTo>
                  <a:pt x="1601838" y="1061421"/>
                  <a:pt x="1630772" y="1032487"/>
                  <a:pt x="1666464" y="1032487"/>
                </a:cubicBezTo>
                <a:close/>
                <a:moveTo>
                  <a:pt x="1399491" y="1032487"/>
                </a:moveTo>
                <a:cubicBezTo>
                  <a:pt x="1435183" y="1032487"/>
                  <a:pt x="1464117" y="1061421"/>
                  <a:pt x="1464117" y="1097113"/>
                </a:cubicBezTo>
                <a:cubicBezTo>
                  <a:pt x="1464117" y="1132805"/>
                  <a:pt x="1435183" y="1161739"/>
                  <a:pt x="1399491" y="1161739"/>
                </a:cubicBezTo>
                <a:cubicBezTo>
                  <a:pt x="1363799" y="1161739"/>
                  <a:pt x="1334865" y="1132805"/>
                  <a:pt x="1334865" y="1097113"/>
                </a:cubicBezTo>
                <a:cubicBezTo>
                  <a:pt x="1334865" y="1061421"/>
                  <a:pt x="1363799" y="1032487"/>
                  <a:pt x="1399491" y="1032487"/>
                </a:cubicBezTo>
                <a:close/>
                <a:moveTo>
                  <a:pt x="1132518" y="1032487"/>
                </a:moveTo>
                <a:cubicBezTo>
                  <a:pt x="1168210" y="1032487"/>
                  <a:pt x="1197144" y="1061421"/>
                  <a:pt x="1197144" y="1097113"/>
                </a:cubicBezTo>
                <a:cubicBezTo>
                  <a:pt x="1197144" y="1132805"/>
                  <a:pt x="1168210" y="1161739"/>
                  <a:pt x="1132518" y="1161739"/>
                </a:cubicBezTo>
                <a:cubicBezTo>
                  <a:pt x="1096826" y="1161739"/>
                  <a:pt x="1067892" y="1132805"/>
                  <a:pt x="1067892" y="1097113"/>
                </a:cubicBezTo>
                <a:cubicBezTo>
                  <a:pt x="1067892" y="1061421"/>
                  <a:pt x="1096826" y="1032487"/>
                  <a:pt x="1132518" y="1032487"/>
                </a:cubicBezTo>
                <a:close/>
                <a:moveTo>
                  <a:pt x="865545" y="1032487"/>
                </a:moveTo>
                <a:cubicBezTo>
                  <a:pt x="901237" y="1032487"/>
                  <a:pt x="930171" y="1061421"/>
                  <a:pt x="930171" y="1097113"/>
                </a:cubicBezTo>
                <a:cubicBezTo>
                  <a:pt x="930171" y="1132805"/>
                  <a:pt x="901237" y="1161739"/>
                  <a:pt x="865545" y="1161739"/>
                </a:cubicBezTo>
                <a:cubicBezTo>
                  <a:pt x="829853" y="1161739"/>
                  <a:pt x="800919" y="1132805"/>
                  <a:pt x="800919" y="1097113"/>
                </a:cubicBezTo>
                <a:cubicBezTo>
                  <a:pt x="800919" y="1061421"/>
                  <a:pt x="829853" y="1032487"/>
                  <a:pt x="865545" y="1032487"/>
                </a:cubicBezTo>
                <a:close/>
                <a:moveTo>
                  <a:pt x="598572" y="1032487"/>
                </a:moveTo>
                <a:cubicBezTo>
                  <a:pt x="634264" y="1032487"/>
                  <a:pt x="663198" y="1061421"/>
                  <a:pt x="663198" y="1097113"/>
                </a:cubicBezTo>
                <a:cubicBezTo>
                  <a:pt x="663198" y="1132805"/>
                  <a:pt x="634264" y="1161739"/>
                  <a:pt x="598572" y="1161739"/>
                </a:cubicBezTo>
                <a:cubicBezTo>
                  <a:pt x="562880" y="1161739"/>
                  <a:pt x="533946" y="1132805"/>
                  <a:pt x="533946" y="1097113"/>
                </a:cubicBezTo>
                <a:cubicBezTo>
                  <a:pt x="533946" y="1061421"/>
                  <a:pt x="562880" y="1032487"/>
                  <a:pt x="598572" y="1032487"/>
                </a:cubicBezTo>
                <a:close/>
                <a:moveTo>
                  <a:pt x="331599" y="1032487"/>
                </a:moveTo>
                <a:cubicBezTo>
                  <a:pt x="367291" y="1032487"/>
                  <a:pt x="396225" y="1061421"/>
                  <a:pt x="396225" y="1097113"/>
                </a:cubicBezTo>
                <a:cubicBezTo>
                  <a:pt x="396225" y="1132805"/>
                  <a:pt x="367291" y="1161739"/>
                  <a:pt x="331599" y="1161739"/>
                </a:cubicBezTo>
                <a:cubicBezTo>
                  <a:pt x="295907" y="1161739"/>
                  <a:pt x="266973" y="1132805"/>
                  <a:pt x="266973" y="1097113"/>
                </a:cubicBezTo>
                <a:cubicBezTo>
                  <a:pt x="266973" y="1061421"/>
                  <a:pt x="295907" y="1032487"/>
                  <a:pt x="331599" y="1032487"/>
                </a:cubicBezTo>
                <a:close/>
                <a:moveTo>
                  <a:pt x="64626" y="1032487"/>
                </a:moveTo>
                <a:cubicBezTo>
                  <a:pt x="100318" y="1032487"/>
                  <a:pt x="129252" y="1061421"/>
                  <a:pt x="129252" y="1097113"/>
                </a:cubicBezTo>
                <a:cubicBezTo>
                  <a:pt x="129252" y="1132805"/>
                  <a:pt x="100318" y="1161739"/>
                  <a:pt x="64626" y="1161739"/>
                </a:cubicBezTo>
                <a:cubicBezTo>
                  <a:pt x="28934" y="1161739"/>
                  <a:pt x="0" y="1132805"/>
                  <a:pt x="0" y="1097113"/>
                </a:cubicBezTo>
                <a:cubicBezTo>
                  <a:pt x="0" y="1061421"/>
                  <a:pt x="28934" y="1032487"/>
                  <a:pt x="64626" y="1032487"/>
                </a:cubicBezTo>
                <a:close/>
                <a:moveTo>
                  <a:pt x="3268302" y="774366"/>
                </a:moveTo>
                <a:cubicBezTo>
                  <a:pt x="3303994" y="774366"/>
                  <a:pt x="3332928" y="803300"/>
                  <a:pt x="3332928" y="838992"/>
                </a:cubicBezTo>
                <a:cubicBezTo>
                  <a:pt x="3332928" y="874684"/>
                  <a:pt x="3303994" y="903618"/>
                  <a:pt x="3268302" y="903618"/>
                </a:cubicBezTo>
                <a:cubicBezTo>
                  <a:pt x="3232610" y="903618"/>
                  <a:pt x="3203676" y="874684"/>
                  <a:pt x="3203676" y="838992"/>
                </a:cubicBezTo>
                <a:cubicBezTo>
                  <a:pt x="3203676" y="803300"/>
                  <a:pt x="3232610" y="774366"/>
                  <a:pt x="3268302" y="774366"/>
                </a:cubicBezTo>
                <a:close/>
                <a:moveTo>
                  <a:pt x="3001329" y="774366"/>
                </a:moveTo>
                <a:cubicBezTo>
                  <a:pt x="3037021" y="774366"/>
                  <a:pt x="3065955" y="803300"/>
                  <a:pt x="3065955" y="838992"/>
                </a:cubicBezTo>
                <a:cubicBezTo>
                  <a:pt x="3065955" y="874684"/>
                  <a:pt x="3037021" y="903618"/>
                  <a:pt x="3001329" y="903618"/>
                </a:cubicBezTo>
                <a:cubicBezTo>
                  <a:pt x="2965637" y="903618"/>
                  <a:pt x="2936703" y="874684"/>
                  <a:pt x="2936703" y="838992"/>
                </a:cubicBezTo>
                <a:cubicBezTo>
                  <a:pt x="2936703" y="803300"/>
                  <a:pt x="2965637" y="774366"/>
                  <a:pt x="3001329" y="774366"/>
                </a:cubicBezTo>
                <a:close/>
                <a:moveTo>
                  <a:pt x="2734356" y="774366"/>
                </a:moveTo>
                <a:cubicBezTo>
                  <a:pt x="2770048" y="774366"/>
                  <a:pt x="2798982" y="803300"/>
                  <a:pt x="2798982" y="838992"/>
                </a:cubicBezTo>
                <a:cubicBezTo>
                  <a:pt x="2798982" y="874684"/>
                  <a:pt x="2770048" y="903618"/>
                  <a:pt x="2734356" y="903618"/>
                </a:cubicBezTo>
                <a:cubicBezTo>
                  <a:pt x="2698664" y="903618"/>
                  <a:pt x="2669730" y="874684"/>
                  <a:pt x="2669730" y="838992"/>
                </a:cubicBezTo>
                <a:cubicBezTo>
                  <a:pt x="2669730" y="803300"/>
                  <a:pt x="2698664" y="774366"/>
                  <a:pt x="2734356" y="774366"/>
                </a:cubicBezTo>
                <a:close/>
                <a:moveTo>
                  <a:pt x="2467383" y="774366"/>
                </a:moveTo>
                <a:cubicBezTo>
                  <a:pt x="2503075" y="774366"/>
                  <a:pt x="2532009" y="803300"/>
                  <a:pt x="2532009" y="838992"/>
                </a:cubicBezTo>
                <a:cubicBezTo>
                  <a:pt x="2532009" y="874684"/>
                  <a:pt x="2503075" y="903618"/>
                  <a:pt x="2467383" y="903618"/>
                </a:cubicBezTo>
                <a:cubicBezTo>
                  <a:pt x="2431691" y="903618"/>
                  <a:pt x="2402757" y="874684"/>
                  <a:pt x="2402757" y="838992"/>
                </a:cubicBezTo>
                <a:cubicBezTo>
                  <a:pt x="2402757" y="803300"/>
                  <a:pt x="2431691" y="774366"/>
                  <a:pt x="2467383" y="774366"/>
                </a:cubicBezTo>
                <a:close/>
                <a:moveTo>
                  <a:pt x="2200410" y="774366"/>
                </a:moveTo>
                <a:cubicBezTo>
                  <a:pt x="2236102" y="774366"/>
                  <a:pt x="2265036" y="803300"/>
                  <a:pt x="2265036" y="838992"/>
                </a:cubicBezTo>
                <a:cubicBezTo>
                  <a:pt x="2265036" y="874684"/>
                  <a:pt x="2236102" y="903618"/>
                  <a:pt x="2200410" y="903618"/>
                </a:cubicBezTo>
                <a:cubicBezTo>
                  <a:pt x="2164718" y="903618"/>
                  <a:pt x="2135784" y="874684"/>
                  <a:pt x="2135784" y="838992"/>
                </a:cubicBezTo>
                <a:cubicBezTo>
                  <a:pt x="2135784" y="803300"/>
                  <a:pt x="2164718" y="774366"/>
                  <a:pt x="2200410" y="774366"/>
                </a:cubicBezTo>
                <a:close/>
                <a:moveTo>
                  <a:pt x="1933437" y="774366"/>
                </a:moveTo>
                <a:cubicBezTo>
                  <a:pt x="1969129" y="774366"/>
                  <a:pt x="1998063" y="803300"/>
                  <a:pt x="1998063" y="838992"/>
                </a:cubicBezTo>
                <a:cubicBezTo>
                  <a:pt x="1998063" y="874684"/>
                  <a:pt x="1969129" y="903618"/>
                  <a:pt x="1933437" y="903618"/>
                </a:cubicBezTo>
                <a:cubicBezTo>
                  <a:pt x="1897745" y="903618"/>
                  <a:pt x="1868811" y="874684"/>
                  <a:pt x="1868811" y="838992"/>
                </a:cubicBezTo>
                <a:cubicBezTo>
                  <a:pt x="1868811" y="803300"/>
                  <a:pt x="1897745" y="774366"/>
                  <a:pt x="1933437" y="774366"/>
                </a:cubicBezTo>
                <a:close/>
                <a:moveTo>
                  <a:pt x="1666464" y="774366"/>
                </a:moveTo>
                <a:cubicBezTo>
                  <a:pt x="1702156" y="774366"/>
                  <a:pt x="1731090" y="803300"/>
                  <a:pt x="1731090" y="838992"/>
                </a:cubicBezTo>
                <a:cubicBezTo>
                  <a:pt x="1731090" y="874684"/>
                  <a:pt x="1702156" y="903618"/>
                  <a:pt x="1666464" y="903618"/>
                </a:cubicBezTo>
                <a:cubicBezTo>
                  <a:pt x="1630772" y="903618"/>
                  <a:pt x="1601838" y="874684"/>
                  <a:pt x="1601838" y="838992"/>
                </a:cubicBezTo>
                <a:cubicBezTo>
                  <a:pt x="1601838" y="803300"/>
                  <a:pt x="1630772" y="774366"/>
                  <a:pt x="1666464" y="774366"/>
                </a:cubicBezTo>
                <a:close/>
                <a:moveTo>
                  <a:pt x="1399491" y="774366"/>
                </a:moveTo>
                <a:cubicBezTo>
                  <a:pt x="1435183" y="774366"/>
                  <a:pt x="1464117" y="803300"/>
                  <a:pt x="1464117" y="838992"/>
                </a:cubicBezTo>
                <a:cubicBezTo>
                  <a:pt x="1464117" y="874684"/>
                  <a:pt x="1435183" y="903618"/>
                  <a:pt x="1399491" y="903618"/>
                </a:cubicBezTo>
                <a:cubicBezTo>
                  <a:pt x="1363799" y="903618"/>
                  <a:pt x="1334865" y="874684"/>
                  <a:pt x="1334865" y="838992"/>
                </a:cubicBezTo>
                <a:cubicBezTo>
                  <a:pt x="1334865" y="803300"/>
                  <a:pt x="1363799" y="774366"/>
                  <a:pt x="1399491" y="774366"/>
                </a:cubicBezTo>
                <a:close/>
                <a:moveTo>
                  <a:pt x="1132518" y="774366"/>
                </a:moveTo>
                <a:cubicBezTo>
                  <a:pt x="1168210" y="774366"/>
                  <a:pt x="1197144" y="803300"/>
                  <a:pt x="1197144" y="838992"/>
                </a:cubicBezTo>
                <a:cubicBezTo>
                  <a:pt x="1197144" y="874684"/>
                  <a:pt x="1168210" y="903618"/>
                  <a:pt x="1132518" y="903618"/>
                </a:cubicBezTo>
                <a:cubicBezTo>
                  <a:pt x="1096826" y="903618"/>
                  <a:pt x="1067892" y="874684"/>
                  <a:pt x="1067892" y="838992"/>
                </a:cubicBezTo>
                <a:cubicBezTo>
                  <a:pt x="1067892" y="803300"/>
                  <a:pt x="1096826" y="774366"/>
                  <a:pt x="1132518" y="774366"/>
                </a:cubicBezTo>
                <a:close/>
                <a:moveTo>
                  <a:pt x="865545" y="774366"/>
                </a:moveTo>
                <a:cubicBezTo>
                  <a:pt x="901237" y="774366"/>
                  <a:pt x="930171" y="803300"/>
                  <a:pt x="930171" y="838992"/>
                </a:cubicBezTo>
                <a:cubicBezTo>
                  <a:pt x="930171" y="874684"/>
                  <a:pt x="901237" y="903618"/>
                  <a:pt x="865545" y="903618"/>
                </a:cubicBezTo>
                <a:cubicBezTo>
                  <a:pt x="829853" y="903618"/>
                  <a:pt x="800919" y="874684"/>
                  <a:pt x="800919" y="838992"/>
                </a:cubicBezTo>
                <a:cubicBezTo>
                  <a:pt x="800919" y="803300"/>
                  <a:pt x="829853" y="774366"/>
                  <a:pt x="865545" y="774366"/>
                </a:cubicBezTo>
                <a:close/>
                <a:moveTo>
                  <a:pt x="598572" y="774366"/>
                </a:moveTo>
                <a:cubicBezTo>
                  <a:pt x="634264" y="774366"/>
                  <a:pt x="663198" y="803300"/>
                  <a:pt x="663198" y="838992"/>
                </a:cubicBezTo>
                <a:cubicBezTo>
                  <a:pt x="663198" y="874684"/>
                  <a:pt x="634264" y="903618"/>
                  <a:pt x="598572" y="903618"/>
                </a:cubicBezTo>
                <a:cubicBezTo>
                  <a:pt x="562880" y="903618"/>
                  <a:pt x="533946" y="874684"/>
                  <a:pt x="533946" y="838992"/>
                </a:cubicBezTo>
                <a:cubicBezTo>
                  <a:pt x="533946" y="803300"/>
                  <a:pt x="562880" y="774366"/>
                  <a:pt x="598572" y="774366"/>
                </a:cubicBezTo>
                <a:close/>
                <a:moveTo>
                  <a:pt x="331599" y="774366"/>
                </a:moveTo>
                <a:cubicBezTo>
                  <a:pt x="367291" y="774366"/>
                  <a:pt x="396225" y="803300"/>
                  <a:pt x="396225" y="838992"/>
                </a:cubicBezTo>
                <a:cubicBezTo>
                  <a:pt x="396225" y="874684"/>
                  <a:pt x="367291" y="903618"/>
                  <a:pt x="331599" y="903618"/>
                </a:cubicBezTo>
                <a:cubicBezTo>
                  <a:pt x="295907" y="903618"/>
                  <a:pt x="266973" y="874684"/>
                  <a:pt x="266973" y="838992"/>
                </a:cubicBezTo>
                <a:cubicBezTo>
                  <a:pt x="266973" y="803300"/>
                  <a:pt x="295907" y="774366"/>
                  <a:pt x="331599" y="774366"/>
                </a:cubicBezTo>
                <a:close/>
                <a:moveTo>
                  <a:pt x="64626" y="774366"/>
                </a:moveTo>
                <a:cubicBezTo>
                  <a:pt x="100318" y="774366"/>
                  <a:pt x="129252" y="803300"/>
                  <a:pt x="129252" y="838992"/>
                </a:cubicBezTo>
                <a:cubicBezTo>
                  <a:pt x="129252" y="874684"/>
                  <a:pt x="100318" y="903618"/>
                  <a:pt x="64626" y="903618"/>
                </a:cubicBezTo>
                <a:cubicBezTo>
                  <a:pt x="28934" y="903618"/>
                  <a:pt x="0" y="874684"/>
                  <a:pt x="0" y="838992"/>
                </a:cubicBezTo>
                <a:cubicBezTo>
                  <a:pt x="0" y="803300"/>
                  <a:pt x="28934" y="774366"/>
                  <a:pt x="64626" y="774366"/>
                </a:cubicBezTo>
                <a:close/>
                <a:moveTo>
                  <a:pt x="3268302" y="516244"/>
                </a:moveTo>
                <a:cubicBezTo>
                  <a:pt x="3303994" y="516244"/>
                  <a:pt x="3332928" y="545178"/>
                  <a:pt x="3332928" y="580870"/>
                </a:cubicBezTo>
                <a:cubicBezTo>
                  <a:pt x="3332928" y="616562"/>
                  <a:pt x="3303994" y="645496"/>
                  <a:pt x="3268302" y="645496"/>
                </a:cubicBezTo>
                <a:cubicBezTo>
                  <a:pt x="3232610" y="645496"/>
                  <a:pt x="3203676" y="616562"/>
                  <a:pt x="3203676" y="580870"/>
                </a:cubicBezTo>
                <a:cubicBezTo>
                  <a:pt x="3203676" y="545178"/>
                  <a:pt x="3232610" y="516244"/>
                  <a:pt x="3268302" y="516244"/>
                </a:cubicBezTo>
                <a:close/>
                <a:moveTo>
                  <a:pt x="3001329" y="516244"/>
                </a:moveTo>
                <a:cubicBezTo>
                  <a:pt x="3037021" y="516244"/>
                  <a:pt x="3065955" y="545178"/>
                  <a:pt x="3065955" y="580870"/>
                </a:cubicBezTo>
                <a:cubicBezTo>
                  <a:pt x="3065955" y="616562"/>
                  <a:pt x="3037021" y="645496"/>
                  <a:pt x="3001329" y="645496"/>
                </a:cubicBezTo>
                <a:cubicBezTo>
                  <a:pt x="2965637" y="645496"/>
                  <a:pt x="2936703" y="616562"/>
                  <a:pt x="2936703" y="580870"/>
                </a:cubicBezTo>
                <a:cubicBezTo>
                  <a:pt x="2936703" y="545178"/>
                  <a:pt x="2965637" y="516244"/>
                  <a:pt x="3001329" y="516244"/>
                </a:cubicBezTo>
                <a:close/>
                <a:moveTo>
                  <a:pt x="2734356" y="516244"/>
                </a:moveTo>
                <a:cubicBezTo>
                  <a:pt x="2770048" y="516244"/>
                  <a:pt x="2798982" y="545178"/>
                  <a:pt x="2798982" y="580870"/>
                </a:cubicBezTo>
                <a:cubicBezTo>
                  <a:pt x="2798982" y="616562"/>
                  <a:pt x="2770048" y="645496"/>
                  <a:pt x="2734356" y="645496"/>
                </a:cubicBezTo>
                <a:cubicBezTo>
                  <a:pt x="2698664" y="645496"/>
                  <a:pt x="2669730" y="616562"/>
                  <a:pt x="2669730" y="580870"/>
                </a:cubicBezTo>
                <a:cubicBezTo>
                  <a:pt x="2669730" y="545178"/>
                  <a:pt x="2698664" y="516244"/>
                  <a:pt x="2734356" y="516244"/>
                </a:cubicBezTo>
                <a:close/>
                <a:moveTo>
                  <a:pt x="2467383" y="516244"/>
                </a:moveTo>
                <a:cubicBezTo>
                  <a:pt x="2503075" y="516244"/>
                  <a:pt x="2532009" y="545178"/>
                  <a:pt x="2532009" y="580870"/>
                </a:cubicBezTo>
                <a:cubicBezTo>
                  <a:pt x="2532009" y="616562"/>
                  <a:pt x="2503075" y="645496"/>
                  <a:pt x="2467383" y="645496"/>
                </a:cubicBezTo>
                <a:cubicBezTo>
                  <a:pt x="2431691" y="645496"/>
                  <a:pt x="2402757" y="616562"/>
                  <a:pt x="2402757" y="580870"/>
                </a:cubicBezTo>
                <a:cubicBezTo>
                  <a:pt x="2402757" y="545178"/>
                  <a:pt x="2431691" y="516244"/>
                  <a:pt x="2467383" y="516244"/>
                </a:cubicBezTo>
                <a:close/>
                <a:moveTo>
                  <a:pt x="2200410" y="516244"/>
                </a:moveTo>
                <a:cubicBezTo>
                  <a:pt x="2236102" y="516244"/>
                  <a:pt x="2265036" y="545178"/>
                  <a:pt x="2265036" y="580870"/>
                </a:cubicBezTo>
                <a:cubicBezTo>
                  <a:pt x="2265036" y="616562"/>
                  <a:pt x="2236102" y="645496"/>
                  <a:pt x="2200410" y="645496"/>
                </a:cubicBezTo>
                <a:cubicBezTo>
                  <a:pt x="2164718" y="645496"/>
                  <a:pt x="2135784" y="616562"/>
                  <a:pt x="2135784" y="580870"/>
                </a:cubicBezTo>
                <a:cubicBezTo>
                  <a:pt x="2135784" y="545178"/>
                  <a:pt x="2164718" y="516244"/>
                  <a:pt x="2200410" y="516244"/>
                </a:cubicBezTo>
                <a:close/>
                <a:moveTo>
                  <a:pt x="1933437" y="516244"/>
                </a:moveTo>
                <a:cubicBezTo>
                  <a:pt x="1969129" y="516244"/>
                  <a:pt x="1998063" y="545178"/>
                  <a:pt x="1998063" y="580870"/>
                </a:cubicBezTo>
                <a:cubicBezTo>
                  <a:pt x="1998063" y="616562"/>
                  <a:pt x="1969129" y="645496"/>
                  <a:pt x="1933437" y="645496"/>
                </a:cubicBezTo>
                <a:cubicBezTo>
                  <a:pt x="1897745" y="645496"/>
                  <a:pt x="1868811" y="616562"/>
                  <a:pt x="1868811" y="580870"/>
                </a:cubicBezTo>
                <a:cubicBezTo>
                  <a:pt x="1868811" y="545178"/>
                  <a:pt x="1897745" y="516244"/>
                  <a:pt x="1933437" y="516244"/>
                </a:cubicBezTo>
                <a:close/>
                <a:moveTo>
                  <a:pt x="1666464" y="516244"/>
                </a:moveTo>
                <a:cubicBezTo>
                  <a:pt x="1702156" y="516244"/>
                  <a:pt x="1731090" y="545178"/>
                  <a:pt x="1731090" y="580870"/>
                </a:cubicBezTo>
                <a:cubicBezTo>
                  <a:pt x="1731090" y="616562"/>
                  <a:pt x="1702156" y="645496"/>
                  <a:pt x="1666464" y="645496"/>
                </a:cubicBezTo>
                <a:cubicBezTo>
                  <a:pt x="1630772" y="645496"/>
                  <a:pt x="1601838" y="616562"/>
                  <a:pt x="1601838" y="580870"/>
                </a:cubicBezTo>
                <a:cubicBezTo>
                  <a:pt x="1601838" y="545178"/>
                  <a:pt x="1630772" y="516244"/>
                  <a:pt x="1666464" y="516244"/>
                </a:cubicBezTo>
                <a:close/>
                <a:moveTo>
                  <a:pt x="1399491" y="516244"/>
                </a:moveTo>
                <a:cubicBezTo>
                  <a:pt x="1435183" y="516244"/>
                  <a:pt x="1464117" y="545178"/>
                  <a:pt x="1464117" y="580870"/>
                </a:cubicBezTo>
                <a:cubicBezTo>
                  <a:pt x="1464117" y="616562"/>
                  <a:pt x="1435183" y="645496"/>
                  <a:pt x="1399491" y="645496"/>
                </a:cubicBezTo>
                <a:cubicBezTo>
                  <a:pt x="1363799" y="645496"/>
                  <a:pt x="1334865" y="616562"/>
                  <a:pt x="1334865" y="580870"/>
                </a:cubicBezTo>
                <a:cubicBezTo>
                  <a:pt x="1334865" y="545178"/>
                  <a:pt x="1363799" y="516244"/>
                  <a:pt x="1399491" y="516244"/>
                </a:cubicBezTo>
                <a:close/>
                <a:moveTo>
                  <a:pt x="1132518" y="516244"/>
                </a:moveTo>
                <a:cubicBezTo>
                  <a:pt x="1168210" y="516244"/>
                  <a:pt x="1197144" y="545178"/>
                  <a:pt x="1197144" y="580870"/>
                </a:cubicBezTo>
                <a:cubicBezTo>
                  <a:pt x="1197144" y="616562"/>
                  <a:pt x="1168210" y="645496"/>
                  <a:pt x="1132518" y="645496"/>
                </a:cubicBezTo>
                <a:cubicBezTo>
                  <a:pt x="1096826" y="645496"/>
                  <a:pt x="1067892" y="616562"/>
                  <a:pt x="1067892" y="580870"/>
                </a:cubicBezTo>
                <a:cubicBezTo>
                  <a:pt x="1067892" y="545178"/>
                  <a:pt x="1096826" y="516244"/>
                  <a:pt x="1132518" y="516244"/>
                </a:cubicBezTo>
                <a:close/>
                <a:moveTo>
                  <a:pt x="865545" y="516244"/>
                </a:moveTo>
                <a:cubicBezTo>
                  <a:pt x="901237" y="516244"/>
                  <a:pt x="930171" y="545178"/>
                  <a:pt x="930171" y="580870"/>
                </a:cubicBezTo>
                <a:cubicBezTo>
                  <a:pt x="930171" y="616562"/>
                  <a:pt x="901237" y="645496"/>
                  <a:pt x="865545" y="645496"/>
                </a:cubicBezTo>
                <a:cubicBezTo>
                  <a:pt x="829853" y="645496"/>
                  <a:pt x="800919" y="616562"/>
                  <a:pt x="800919" y="580870"/>
                </a:cubicBezTo>
                <a:cubicBezTo>
                  <a:pt x="800919" y="545178"/>
                  <a:pt x="829853" y="516244"/>
                  <a:pt x="865545" y="516244"/>
                </a:cubicBezTo>
                <a:close/>
                <a:moveTo>
                  <a:pt x="598572" y="516244"/>
                </a:moveTo>
                <a:cubicBezTo>
                  <a:pt x="634264" y="516244"/>
                  <a:pt x="663198" y="545178"/>
                  <a:pt x="663198" y="580870"/>
                </a:cubicBezTo>
                <a:cubicBezTo>
                  <a:pt x="663198" y="616562"/>
                  <a:pt x="634264" y="645496"/>
                  <a:pt x="598572" y="645496"/>
                </a:cubicBezTo>
                <a:cubicBezTo>
                  <a:pt x="562880" y="645496"/>
                  <a:pt x="533946" y="616562"/>
                  <a:pt x="533946" y="580870"/>
                </a:cubicBezTo>
                <a:cubicBezTo>
                  <a:pt x="533946" y="545178"/>
                  <a:pt x="562880" y="516244"/>
                  <a:pt x="598572" y="516244"/>
                </a:cubicBezTo>
                <a:close/>
                <a:moveTo>
                  <a:pt x="331599" y="516244"/>
                </a:moveTo>
                <a:cubicBezTo>
                  <a:pt x="367291" y="516244"/>
                  <a:pt x="396225" y="545178"/>
                  <a:pt x="396225" y="580870"/>
                </a:cubicBezTo>
                <a:cubicBezTo>
                  <a:pt x="396225" y="616562"/>
                  <a:pt x="367291" y="645496"/>
                  <a:pt x="331599" y="645496"/>
                </a:cubicBezTo>
                <a:cubicBezTo>
                  <a:pt x="295907" y="645496"/>
                  <a:pt x="266973" y="616562"/>
                  <a:pt x="266973" y="580870"/>
                </a:cubicBezTo>
                <a:cubicBezTo>
                  <a:pt x="266973" y="545178"/>
                  <a:pt x="295907" y="516244"/>
                  <a:pt x="331599" y="516244"/>
                </a:cubicBezTo>
                <a:close/>
                <a:moveTo>
                  <a:pt x="64626" y="516244"/>
                </a:moveTo>
                <a:cubicBezTo>
                  <a:pt x="100318" y="516244"/>
                  <a:pt x="129252" y="545178"/>
                  <a:pt x="129252" y="580870"/>
                </a:cubicBezTo>
                <a:cubicBezTo>
                  <a:pt x="129252" y="616562"/>
                  <a:pt x="100318" y="645496"/>
                  <a:pt x="64626" y="645496"/>
                </a:cubicBezTo>
                <a:cubicBezTo>
                  <a:pt x="28934" y="645496"/>
                  <a:pt x="0" y="616562"/>
                  <a:pt x="0" y="580870"/>
                </a:cubicBezTo>
                <a:cubicBezTo>
                  <a:pt x="0" y="545178"/>
                  <a:pt x="28934" y="516244"/>
                  <a:pt x="64626" y="516244"/>
                </a:cubicBezTo>
                <a:close/>
                <a:moveTo>
                  <a:pt x="3268302" y="258122"/>
                </a:moveTo>
                <a:cubicBezTo>
                  <a:pt x="3303994" y="258122"/>
                  <a:pt x="3332928" y="287056"/>
                  <a:pt x="3332928" y="322748"/>
                </a:cubicBezTo>
                <a:cubicBezTo>
                  <a:pt x="3332928" y="358440"/>
                  <a:pt x="3303994" y="387374"/>
                  <a:pt x="3268302" y="387374"/>
                </a:cubicBezTo>
                <a:cubicBezTo>
                  <a:pt x="3232610" y="387374"/>
                  <a:pt x="3203676" y="358440"/>
                  <a:pt x="3203676" y="322748"/>
                </a:cubicBezTo>
                <a:cubicBezTo>
                  <a:pt x="3203676" y="287056"/>
                  <a:pt x="3232610" y="258122"/>
                  <a:pt x="3268302" y="258122"/>
                </a:cubicBezTo>
                <a:close/>
                <a:moveTo>
                  <a:pt x="3001329" y="258122"/>
                </a:moveTo>
                <a:cubicBezTo>
                  <a:pt x="3037021" y="258122"/>
                  <a:pt x="3065955" y="287056"/>
                  <a:pt x="3065955" y="322748"/>
                </a:cubicBezTo>
                <a:cubicBezTo>
                  <a:pt x="3065955" y="358440"/>
                  <a:pt x="3037021" y="387374"/>
                  <a:pt x="3001329" y="387374"/>
                </a:cubicBezTo>
                <a:cubicBezTo>
                  <a:pt x="2965637" y="387374"/>
                  <a:pt x="2936703" y="358440"/>
                  <a:pt x="2936703" y="322748"/>
                </a:cubicBezTo>
                <a:cubicBezTo>
                  <a:pt x="2936703" y="287056"/>
                  <a:pt x="2965637" y="258122"/>
                  <a:pt x="3001329" y="258122"/>
                </a:cubicBezTo>
                <a:close/>
                <a:moveTo>
                  <a:pt x="2734356" y="258122"/>
                </a:moveTo>
                <a:cubicBezTo>
                  <a:pt x="2770048" y="258122"/>
                  <a:pt x="2798982" y="287056"/>
                  <a:pt x="2798982" y="322748"/>
                </a:cubicBezTo>
                <a:cubicBezTo>
                  <a:pt x="2798982" y="358440"/>
                  <a:pt x="2770048" y="387374"/>
                  <a:pt x="2734356" y="387374"/>
                </a:cubicBezTo>
                <a:cubicBezTo>
                  <a:pt x="2698664" y="387374"/>
                  <a:pt x="2669730" y="358440"/>
                  <a:pt x="2669730" y="322748"/>
                </a:cubicBezTo>
                <a:cubicBezTo>
                  <a:pt x="2669730" y="287056"/>
                  <a:pt x="2698664" y="258122"/>
                  <a:pt x="2734356" y="258122"/>
                </a:cubicBezTo>
                <a:close/>
                <a:moveTo>
                  <a:pt x="2467383" y="258122"/>
                </a:moveTo>
                <a:cubicBezTo>
                  <a:pt x="2503075" y="258122"/>
                  <a:pt x="2532009" y="287056"/>
                  <a:pt x="2532009" y="322748"/>
                </a:cubicBezTo>
                <a:cubicBezTo>
                  <a:pt x="2532009" y="358440"/>
                  <a:pt x="2503075" y="387374"/>
                  <a:pt x="2467383" y="387374"/>
                </a:cubicBezTo>
                <a:cubicBezTo>
                  <a:pt x="2431691" y="387374"/>
                  <a:pt x="2402757" y="358440"/>
                  <a:pt x="2402757" y="322748"/>
                </a:cubicBezTo>
                <a:cubicBezTo>
                  <a:pt x="2402757" y="287056"/>
                  <a:pt x="2431691" y="258122"/>
                  <a:pt x="2467383" y="258122"/>
                </a:cubicBezTo>
                <a:close/>
                <a:moveTo>
                  <a:pt x="2200410" y="258122"/>
                </a:moveTo>
                <a:cubicBezTo>
                  <a:pt x="2236102" y="258122"/>
                  <a:pt x="2265036" y="287056"/>
                  <a:pt x="2265036" y="322748"/>
                </a:cubicBezTo>
                <a:cubicBezTo>
                  <a:pt x="2265036" y="358440"/>
                  <a:pt x="2236102" y="387374"/>
                  <a:pt x="2200410" y="387374"/>
                </a:cubicBezTo>
                <a:cubicBezTo>
                  <a:pt x="2164718" y="387374"/>
                  <a:pt x="2135784" y="358440"/>
                  <a:pt x="2135784" y="322748"/>
                </a:cubicBezTo>
                <a:cubicBezTo>
                  <a:pt x="2135784" y="287056"/>
                  <a:pt x="2164718" y="258122"/>
                  <a:pt x="2200410" y="258122"/>
                </a:cubicBezTo>
                <a:close/>
                <a:moveTo>
                  <a:pt x="1933437" y="258122"/>
                </a:moveTo>
                <a:cubicBezTo>
                  <a:pt x="1969129" y="258122"/>
                  <a:pt x="1998063" y="287056"/>
                  <a:pt x="1998063" y="322748"/>
                </a:cubicBezTo>
                <a:cubicBezTo>
                  <a:pt x="1998063" y="358440"/>
                  <a:pt x="1969129" y="387374"/>
                  <a:pt x="1933437" y="387374"/>
                </a:cubicBezTo>
                <a:cubicBezTo>
                  <a:pt x="1897745" y="387374"/>
                  <a:pt x="1868811" y="358440"/>
                  <a:pt x="1868811" y="322748"/>
                </a:cubicBezTo>
                <a:cubicBezTo>
                  <a:pt x="1868811" y="287056"/>
                  <a:pt x="1897745" y="258122"/>
                  <a:pt x="1933437" y="258122"/>
                </a:cubicBezTo>
                <a:close/>
                <a:moveTo>
                  <a:pt x="1666464" y="258122"/>
                </a:moveTo>
                <a:cubicBezTo>
                  <a:pt x="1702156" y="258122"/>
                  <a:pt x="1731090" y="287056"/>
                  <a:pt x="1731090" y="322748"/>
                </a:cubicBezTo>
                <a:cubicBezTo>
                  <a:pt x="1731090" y="358440"/>
                  <a:pt x="1702156" y="387374"/>
                  <a:pt x="1666464" y="387374"/>
                </a:cubicBezTo>
                <a:cubicBezTo>
                  <a:pt x="1630772" y="387374"/>
                  <a:pt x="1601838" y="358440"/>
                  <a:pt x="1601838" y="322748"/>
                </a:cubicBezTo>
                <a:cubicBezTo>
                  <a:pt x="1601838" y="287056"/>
                  <a:pt x="1630772" y="258122"/>
                  <a:pt x="1666464" y="258122"/>
                </a:cubicBezTo>
                <a:close/>
                <a:moveTo>
                  <a:pt x="1399491" y="258122"/>
                </a:moveTo>
                <a:cubicBezTo>
                  <a:pt x="1435183" y="258122"/>
                  <a:pt x="1464117" y="287056"/>
                  <a:pt x="1464117" y="322748"/>
                </a:cubicBezTo>
                <a:cubicBezTo>
                  <a:pt x="1464117" y="358440"/>
                  <a:pt x="1435183" y="387374"/>
                  <a:pt x="1399491" y="387374"/>
                </a:cubicBezTo>
                <a:cubicBezTo>
                  <a:pt x="1363799" y="387374"/>
                  <a:pt x="1334865" y="358440"/>
                  <a:pt x="1334865" y="322748"/>
                </a:cubicBezTo>
                <a:cubicBezTo>
                  <a:pt x="1334865" y="287056"/>
                  <a:pt x="1363799" y="258122"/>
                  <a:pt x="1399491" y="258122"/>
                </a:cubicBezTo>
                <a:close/>
                <a:moveTo>
                  <a:pt x="1132518" y="258122"/>
                </a:moveTo>
                <a:cubicBezTo>
                  <a:pt x="1168210" y="258122"/>
                  <a:pt x="1197144" y="287056"/>
                  <a:pt x="1197144" y="322748"/>
                </a:cubicBezTo>
                <a:cubicBezTo>
                  <a:pt x="1197144" y="358440"/>
                  <a:pt x="1168210" y="387374"/>
                  <a:pt x="1132518" y="387374"/>
                </a:cubicBezTo>
                <a:cubicBezTo>
                  <a:pt x="1096826" y="387374"/>
                  <a:pt x="1067892" y="358440"/>
                  <a:pt x="1067892" y="322748"/>
                </a:cubicBezTo>
                <a:cubicBezTo>
                  <a:pt x="1067892" y="287056"/>
                  <a:pt x="1096826" y="258122"/>
                  <a:pt x="1132518" y="258122"/>
                </a:cubicBezTo>
                <a:close/>
                <a:moveTo>
                  <a:pt x="865545" y="258122"/>
                </a:moveTo>
                <a:cubicBezTo>
                  <a:pt x="901237" y="258122"/>
                  <a:pt x="930171" y="287056"/>
                  <a:pt x="930171" y="322748"/>
                </a:cubicBezTo>
                <a:cubicBezTo>
                  <a:pt x="930171" y="358440"/>
                  <a:pt x="901237" y="387374"/>
                  <a:pt x="865545" y="387374"/>
                </a:cubicBezTo>
                <a:cubicBezTo>
                  <a:pt x="829853" y="387374"/>
                  <a:pt x="800919" y="358440"/>
                  <a:pt x="800919" y="322748"/>
                </a:cubicBezTo>
                <a:cubicBezTo>
                  <a:pt x="800919" y="287056"/>
                  <a:pt x="829853" y="258122"/>
                  <a:pt x="865545" y="258122"/>
                </a:cubicBezTo>
                <a:close/>
                <a:moveTo>
                  <a:pt x="598572" y="258122"/>
                </a:moveTo>
                <a:cubicBezTo>
                  <a:pt x="634264" y="258122"/>
                  <a:pt x="663198" y="287056"/>
                  <a:pt x="663198" y="322748"/>
                </a:cubicBezTo>
                <a:cubicBezTo>
                  <a:pt x="663198" y="358440"/>
                  <a:pt x="634264" y="387374"/>
                  <a:pt x="598572" y="387374"/>
                </a:cubicBezTo>
                <a:cubicBezTo>
                  <a:pt x="562880" y="387374"/>
                  <a:pt x="533946" y="358440"/>
                  <a:pt x="533946" y="322748"/>
                </a:cubicBezTo>
                <a:cubicBezTo>
                  <a:pt x="533946" y="287056"/>
                  <a:pt x="562880" y="258122"/>
                  <a:pt x="598572" y="258122"/>
                </a:cubicBezTo>
                <a:close/>
                <a:moveTo>
                  <a:pt x="331599" y="258122"/>
                </a:moveTo>
                <a:cubicBezTo>
                  <a:pt x="367291" y="258122"/>
                  <a:pt x="396225" y="287056"/>
                  <a:pt x="396225" y="322748"/>
                </a:cubicBezTo>
                <a:cubicBezTo>
                  <a:pt x="396225" y="358440"/>
                  <a:pt x="367291" y="387374"/>
                  <a:pt x="331599" y="387374"/>
                </a:cubicBezTo>
                <a:cubicBezTo>
                  <a:pt x="295907" y="387374"/>
                  <a:pt x="266973" y="358440"/>
                  <a:pt x="266973" y="322748"/>
                </a:cubicBezTo>
                <a:cubicBezTo>
                  <a:pt x="266973" y="287056"/>
                  <a:pt x="295907" y="258122"/>
                  <a:pt x="331599" y="258122"/>
                </a:cubicBezTo>
                <a:close/>
                <a:moveTo>
                  <a:pt x="64626" y="258122"/>
                </a:moveTo>
                <a:cubicBezTo>
                  <a:pt x="100318" y="258122"/>
                  <a:pt x="129252" y="287056"/>
                  <a:pt x="129252" y="322748"/>
                </a:cubicBezTo>
                <a:cubicBezTo>
                  <a:pt x="129252" y="358440"/>
                  <a:pt x="100318" y="387374"/>
                  <a:pt x="64626" y="387374"/>
                </a:cubicBezTo>
                <a:cubicBezTo>
                  <a:pt x="28934" y="387374"/>
                  <a:pt x="0" y="358440"/>
                  <a:pt x="0" y="322748"/>
                </a:cubicBezTo>
                <a:cubicBezTo>
                  <a:pt x="0" y="287056"/>
                  <a:pt x="28934" y="258122"/>
                  <a:pt x="64626" y="258122"/>
                </a:cubicBezTo>
                <a:close/>
                <a:moveTo>
                  <a:pt x="3268302" y="0"/>
                </a:moveTo>
                <a:cubicBezTo>
                  <a:pt x="3303994" y="0"/>
                  <a:pt x="3332928" y="28934"/>
                  <a:pt x="3332928" y="64626"/>
                </a:cubicBezTo>
                <a:cubicBezTo>
                  <a:pt x="3332928" y="100318"/>
                  <a:pt x="3303994" y="129252"/>
                  <a:pt x="3268302" y="129252"/>
                </a:cubicBezTo>
                <a:cubicBezTo>
                  <a:pt x="3232610" y="129252"/>
                  <a:pt x="3203676" y="100318"/>
                  <a:pt x="3203676" y="64626"/>
                </a:cubicBezTo>
                <a:cubicBezTo>
                  <a:pt x="3203676" y="28934"/>
                  <a:pt x="3232610" y="0"/>
                  <a:pt x="3268302" y="0"/>
                </a:cubicBezTo>
                <a:close/>
                <a:moveTo>
                  <a:pt x="3001329" y="0"/>
                </a:moveTo>
                <a:cubicBezTo>
                  <a:pt x="3037021" y="0"/>
                  <a:pt x="3065955" y="28934"/>
                  <a:pt x="3065955" y="64626"/>
                </a:cubicBezTo>
                <a:cubicBezTo>
                  <a:pt x="3065955" y="100318"/>
                  <a:pt x="3037021" y="129252"/>
                  <a:pt x="3001329" y="129252"/>
                </a:cubicBezTo>
                <a:cubicBezTo>
                  <a:pt x="2965637" y="129252"/>
                  <a:pt x="2936703" y="100318"/>
                  <a:pt x="2936703" y="64626"/>
                </a:cubicBezTo>
                <a:cubicBezTo>
                  <a:pt x="2936703" y="28934"/>
                  <a:pt x="2965637" y="0"/>
                  <a:pt x="3001329" y="0"/>
                </a:cubicBezTo>
                <a:close/>
                <a:moveTo>
                  <a:pt x="2734356" y="0"/>
                </a:moveTo>
                <a:cubicBezTo>
                  <a:pt x="2770048" y="0"/>
                  <a:pt x="2798982" y="28934"/>
                  <a:pt x="2798982" y="64626"/>
                </a:cubicBezTo>
                <a:cubicBezTo>
                  <a:pt x="2798982" y="100318"/>
                  <a:pt x="2770048" y="129252"/>
                  <a:pt x="2734356" y="129252"/>
                </a:cubicBezTo>
                <a:cubicBezTo>
                  <a:pt x="2698664" y="129252"/>
                  <a:pt x="2669730" y="100318"/>
                  <a:pt x="2669730" y="64626"/>
                </a:cubicBezTo>
                <a:cubicBezTo>
                  <a:pt x="2669730" y="28934"/>
                  <a:pt x="2698664" y="0"/>
                  <a:pt x="2734356" y="0"/>
                </a:cubicBezTo>
                <a:close/>
                <a:moveTo>
                  <a:pt x="2467383" y="0"/>
                </a:moveTo>
                <a:cubicBezTo>
                  <a:pt x="2503075" y="0"/>
                  <a:pt x="2532009" y="28934"/>
                  <a:pt x="2532009" y="64626"/>
                </a:cubicBezTo>
                <a:cubicBezTo>
                  <a:pt x="2532009" y="100318"/>
                  <a:pt x="2503075" y="129252"/>
                  <a:pt x="2467383" y="129252"/>
                </a:cubicBezTo>
                <a:cubicBezTo>
                  <a:pt x="2431691" y="129252"/>
                  <a:pt x="2402757" y="100318"/>
                  <a:pt x="2402757" y="64626"/>
                </a:cubicBezTo>
                <a:cubicBezTo>
                  <a:pt x="2402757" y="28934"/>
                  <a:pt x="2431691" y="0"/>
                  <a:pt x="2467383" y="0"/>
                </a:cubicBezTo>
                <a:close/>
                <a:moveTo>
                  <a:pt x="2200410" y="0"/>
                </a:moveTo>
                <a:cubicBezTo>
                  <a:pt x="2236102" y="0"/>
                  <a:pt x="2265036" y="28934"/>
                  <a:pt x="2265036" y="64626"/>
                </a:cubicBezTo>
                <a:cubicBezTo>
                  <a:pt x="2265036" y="100318"/>
                  <a:pt x="2236102" y="129252"/>
                  <a:pt x="2200410" y="129252"/>
                </a:cubicBezTo>
                <a:cubicBezTo>
                  <a:pt x="2164718" y="129252"/>
                  <a:pt x="2135784" y="100318"/>
                  <a:pt x="2135784" y="64626"/>
                </a:cubicBezTo>
                <a:cubicBezTo>
                  <a:pt x="2135784" y="28934"/>
                  <a:pt x="2164718" y="0"/>
                  <a:pt x="2200410" y="0"/>
                </a:cubicBezTo>
                <a:close/>
                <a:moveTo>
                  <a:pt x="1933437" y="0"/>
                </a:moveTo>
                <a:cubicBezTo>
                  <a:pt x="1969129" y="0"/>
                  <a:pt x="1998063" y="28934"/>
                  <a:pt x="1998063" y="64626"/>
                </a:cubicBezTo>
                <a:cubicBezTo>
                  <a:pt x="1998063" y="100318"/>
                  <a:pt x="1969129" y="129252"/>
                  <a:pt x="1933437" y="129252"/>
                </a:cubicBezTo>
                <a:cubicBezTo>
                  <a:pt x="1897745" y="129252"/>
                  <a:pt x="1868811" y="100318"/>
                  <a:pt x="1868811" y="64626"/>
                </a:cubicBezTo>
                <a:cubicBezTo>
                  <a:pt x="1868811" y="28934"/>
                  <a:pt x="1897745" y="0"/>
                  <a:pt x="1933437" y="0"/>
                </a:cubicBezTo>
                <a:close/>
                <a:moveTo>
                  <a:pt x="1666464" y="0"/>
                </a:moveTo>
                <a:cubicBezTo>
                  <a:pt x="1702156" y="0"/>
                  <a:pt x="1731090" y="28934"/>
                  <a:pt x="1731090" y="64626"/>
                </a:cubicBezTo>
                <a:cubicBezTo>
                  <a:pt x="1731090" y="100318"/>
                  <a:pt x="1702156" y="129252"/>
                  <a:pt x="1666464" y="129252"/>
                </a:cubicBezTo>
                <a:cubicBezTo>
                  <a:pt x="1630772" y="129252"/>
                  <a:pt x="1601838" y="100318"/>
                  <a:pt x="1601838" y="64626"/>
                </a:cubicBezTo>
                <a:cubicBezTo>
                  <a:pt x="1601838" y="28934"/>
                  <a:pt x="1630772" y="0"/>
                  <a:pt x="1666464" y="0"/>
                </a:cubicBezTo>
                <a:close/>
                <a:moveTo>
                  <a:pt x="1399491" y="0"/>
                </a:moveTo>
                <a:cubicBezTo>
                  <a:pt x="1435183" y="0"/>
                  <a:pt x="1464117" y="28934"/>
                  <a:pt x="1464117" y="64626"/>
                </a:cubicBezTo>
                <a:cubicBezTo>
                  <a:pt x="1464117" y="100318"/>
                  <a:pt x="1435183" y="129252"/>
                  <a:pt x="1399491" y="129252"/>
                </a:cubicBezTo>
                <a:cubicBezTo>
                  <a:pt x="1363799" y="129252"/>
                  <a:pt x="1334865" y="100318"/>
                  <a:pt x="1334865" y="64626"/>
                </a:cubicBezTo>
                <a:cubicBezTo>
                  <a:pt x="1334865" y="28934"/>
                  <a:pt x="1363799" y="0"/>
                  <a:pt x="1399491" y="0"/>
                </a:cubicBezTo>
                <a:close/>
                <a:moveTo>
                  <a:pt x="1132518" y="0"/>
                </a:moveTo>
                <a:cubicBezTo>
                  <a:pt x="1168210" y="0"/>
                  <a:pt x="1197144" y="28934"/>
                  <a:pt x="1197144" y="64626"/>
                </a:cubicBezTo>
                <a:cubicBezTo>
                  <a:pt x="1197144" y="100318"/>
                  <a:pt x="1168210" y="129252"/>
                  <a:pt x="1132518" y="129252"/>
                </a:cubicBezTo>
                <a:cubicBezTo>
                  <a:pt x="1096826" y="129252"/>
                  <a:pt x="1067892" y="100318"/>
                  <a:pt x="1067892" y="64626"/>
                </a:cubicBezTo>
                <a:cubicBezTo>
                  <a:pt x="1067892" y="28934"/>
                  <a:pt x="1096826" y="0"/>
                  <a:pt x="1132518" y="0"/>
                </a:cubicBezTo>
                <a:close/>
                <a:moveTo>
                  <a:pt x="865545" y="0"/>
                </a:moveTo>
                <a:cubicBezTo>
                  <a:pt x="901237" y="0"/>
                  <a:pt x="930171" y="28934"/>
                  <a:pt x="930171" y="64626"/>
                </a:cubicBezTo>
                <a:cubicBezTo>
                  <a:pt x="930171" y="100318"/>
                  <a:pt x="901237" y="129252"/>
                  <a:pt x="865545" y="129252"/>
                </a:cubicBezTo>
                <a:cubicBezTo>
                  <a:pt x="829853" y="129252"/>
                  <a:pt x="800919" y="100318"/>
                  <a:pt x="800919" y="64626"/>
                </a:cubicBezTo>
                <a:cubicBezTo>
                  <a:pt x="800919" y="28934"/>
                  <a:pt x="829853" y="0"/>
                  <a:pt x="865545" y="0"/>
                </a:cubicBezTo>
                <a:close/>
                <a:moveTo>
                  <a:pt x="598572" y="0"/>
                </a:moveTo>
                <a:cubicBezTo>
                  <a:pt x="634264" y="0"/>
                  <a:pt x="663198" y="28934"/>
                  <a:pt x="663198" y="64626"/>
                </a:cubicBezTo>
                <a:cubicBezTo>
                  <a:pt x="663198" y="100318"/>
                  <a:pt x="634264" y="129252"/>
                  <a:pt x="598572" y="129252"/>
                </a:cubicBezTo>
                <a:cubicBezTo>
                  <a:pt x="562880" y="129252"/>
                  <a:pt x="533946" y="100318"/>
                  <a:pt x="533946" y="64626"/>
                </a:cubicBezTo>
                <a:cubicBezTo>
                  <a:pt x="533946" y="28934"/>
                  <a:pt x="562880" y="0"/>
                  <a:pt x="598572" y="0"/>
                </a:cubicBezTo>
                <a:close/>
                <a:moveTo>
                  <a:pt x="331599" y="0"/>
                </a:moveTo>
                <a:cubicBezTo>
                  <a:pt x="367291" y="0"/>
                  <a:pt x="396225" y="28934"/>
                  <a:pt x="396225" y="64626"/>
                </a:cubicBezTo>
                <a:cubicBezTo>
                  <a:pt x="396225" y="100318"/>
                  <a:pt x="367291" y="129252"/>
                  <a:pt x="331599" y="129252"/>
                </a:cubicBezTo>
                <a:cubicBezTo>
                  <a:pt x="295907" y="129252"/>
                  <a:pt x="266973" y="100318"/>
                  <a:pt x="266973" y="64626"/>
                </a:cubicBezTo>
                <a:cubicBezTo>
                  <a:pt x="266973" y="28934"/>
                  <a:pt x="295907" y="0"/>
                  <a:pt x="331599" y="0"/>
                </a:cubicBezTo>
                <a:close/>
                <a:moveTo>
                  <a:pt x="64626" y="0"/>
                </a:moveTo>
                <a:cubicBezTo>
                  <a:pt x="100318" y="0"/>
                  <a:pt x="129252" y="28934"/>
                  <a:pt x="129252" y="64626"/>
                </a:cubicBezTo>
                <a:cubicBezTo>
                  <a:pt x="129252" y="100318"/>
                  <a:pt x="100318" y="129252"/>
                  <a:pt x="64626" y="129252"/>
                </a:cubicBezTo>
                <a:cubicBezTo>
                  <a:pt x="28934" y="129252"/>
                  <a:pt x="0" y="100318"/>
                  <a:pt x="0" y="64626"/>
                </a:cubicBezTo>
                <a:cubicBezTo>
                  <a:pt x="0" y="28934"/>
                  <a:pt x="28934" y="0"/>
                  <a:pt x="64626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A634BDD-59A7-4C57-8BB8-8390591ECB28}"/>
              </a:ext>
            </a:extLst>
          </p:cNvPr>
          <p:cNvGrpSpPr/>
          <p:nvPr/>
        </p:nvGrpSpPr>
        <p:grpSpPr>
          <a:xfrm flipH="1" flipV="1">
            <a:off x="11268621" y="5934622"/>
            <a:ext cx="588415" cy="588415"/>
            <a:chOff x="0" y="0"/>
            <a:chExt cx="1055688" cy="1055688"/>
          </a:xfrm>
        </p:grpSpPr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9D701E07-6986-45E6-905D-C35914C88344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063413A7-C3D9-4C53-9730-BC3ACB17CE1B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935C0CE-CF2E-45CF-BCCF-322BB824AE1F}"/>
              </a:ext>
            </a:extLst>
          </p:cNvPr>
          <p:cNvGrpSpPr/>
          <p:nvPr/>
        </p:nvGrpSpPr>
        <p:grpSpPr>
          <a:xfrm>
            <a:off x="334963" y="334963"/>
            <a:ext cx="588415" cy="588415"/>
            <a:chOff x="0" y="0"/>
            <a:chExt cx="1055688" cy="1055688"/>
          </a:xfrm>
        </p:grpSpPr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61913A10-CB7F-4122-B28D-472D7848EA0B}"/>
                </a:ext>
              </a:extLst>
            </p:cNvPr>
            <p:cNvSpPr/>
            <p:nvPr/>
          </p:nvSpPr>
          <p:spPr>
            <a:xfrm flipV="1">
              <a:off x="0" y="0"/>
              <a:ext cx="1055688" cy="1055688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DF3E3961-10BD-49A0-ACAB-355D85FB669C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EEF4306-8FEC-4B48-88F3-FE5217281552}"/>
              </a:ext>
            </a:extLst>
          </p:cNvPr>
          <p:cNvSpPr txBox="1"/>
          <p:nvPr/>
        </p:nvSpPr>
        <p:spPr>
          <a:xfrm>
            <a:off x="4372068" y="6384538"/>
            <a:ext cx="352486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www.srvsop.aero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B94D06-DAED-4435-A30C-AA22497EF78A}"/>
              </a:ext>
            </a:extLst>
          </p:cNvPr>
          <p:cNvSpPr txBox="1"/>
          <p:nvPr/>
        </p:nvSpPr>
        <p:spPr>
          <a:xfrm>
            <a:off x="881266" y="334963"/>
            <a:ext cx="56188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spc="-300" dirty="0" err="1">
                <a:solidFill>
                  <a:srgbClr val="1372E6"/>
                </a:solidFill>
                <a:latin typeface="Work Sans ExtraBold" panose="00000900000000000000" pitchFamily="2" charset="0"/>
              </a:rPr>
              <a:t>Nuestra</a:t>
            </a:r>
            <a:endParaRPr lang="en-US" sz="6000" spc="-300" dirty="0">
              <a:solidFill>
                <a:srgbClr val="1372E6"/>
              </a:solidFill>
              <a:latin typeface="Work Sans ExtraBold" panose="00000900000000000000" pitchFamily="2" charset="0"/>
            </a:endParaRPr>
          </a:p>
          <a:p>
            <a:pPr>
              <a:lnSpc>
                <a:spcPct val="70000"/>
              </a:lnSpc>
            </a:pPr>
            <a:r>
              <a:rPr lang="en-US" sz="8000" spc="-300" dirty="0" err="1">
                <a:latin typeface="Work Sans ExtraBold" panose="00000900000000000000" pitchFamily="2" charset="0"/>
              </a:rPr>
              <a:t>Visión</a:t>
            </a:r>
            <a:endParaRPr lang="en-US" sz="8000" spc="-300" dirty="0">
              <a:latin typeface="Work Sans ExtraBold" panose="00000900000000000000" pitchFamily="2" charset="0"/>
            </a:endParaRPr>
          </a:p>
        </p:txBody>
      </p:sp>
      <p:pic>
        <p:nvPicPr>
          <p:cNvPr id="14" name="Picture Placeholder 40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359" r="1359"/>
          <a:stretch/>
        </p:blipFill>
        <p:spPr>
          <a:xfrm>
            <a:off x="627063" y="2027238"/>
            <a:ext cx="8016875" cy="42814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59E80A-82B5-4FD6-863C-A9295E777CD2}"/>
              </a:ext>
            </a:extLst>
          </p:cNvPr>
          <p:cNvSpPr txBox="1"/>
          <p:nvPr/>
        </p:nvSpPr>
        <p:spPr>
          <a:xfrm>
            <a:off x="7680858" y="441812"/>
            <a:ext cx="4030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1D2637"/>
                </a:solidFill>
                <a:latin typeface="+mj-lt"/>
              </a:rPr>
              <a:t>Ser referencia en la armonización de normas y lograr el más alto nivel de Implementación Efectiva entre los RSOOs.</a:t>
            </a:r>
          </a:p>
        </p:txBody>
      </p:sp>
    </p:spTree>
    <p:extLst>
      <p:ext uri="{BB962C8B-B14F-4D97-AF65-F5344CB8AC3E}">
        <p14:creationId xmlns:p14="http://schemas.microsoft.com/office/powerpoint/2010/main" val="40714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/>
      <p:bldP spid="1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AC8AA64-E71A-44CD-92ED-8AFE87DF65EC}"/>
              </a:ext>
            </a:extLst>
          </p:cNvPr>
          <p:cNvGrpSpPr/>
          <p:nvPr/>
        </p:nvGrpSpPr>
        <p:grpSpPr>
          <a:xfrm>
            <a:off x="658242" y="2425335"/>
            <a:ext cx="1827055" cy="584775"/>
            <a:chOff x="1892297" y="2598097"/>
            <a:chExt cx="182705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35DD6C-9F20-4E9D-828B-7C79622C10D9}"/>
                </a:ext>
              </a:extLst>
            </p:cNvPr>
            <p:cNvSpPr txBox="1"/>
            <p:nvPr/>
          </p:nvSpPr>
          <p:spPr>
            <a:xfrm>
              <a:off x="2246982" y="2598097"/>
              <a:ext cx="14723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1D2637"/>
                  </a:solidFill>
                  <a:latin typeface="+mj-lt"/>
                </a:rPr>
                <a:t>1996</a:t>
              </a:r>
              <a:endParaRPr lang="en-GB" sz="3200" dirty="0">
                <a:solidFill>
                  <a:srgbClr val="1D2637"/>
                </a:solidFill>
                <a:latin typeface="+mj-l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589752-D9AF-492A-934B-834E59A8B064}"/>
                </a:ext>
              </a:extLst>
            </p:cNvPr>
            <p:cNvGrpSpPr/>
            <p:nvPr/>
          </p:nvGrpSpPr>
          <p:grpSpPr>
            <a:xfrm>
              <a:off x="1892297" y="2711883"/>
              <a:ext cx="338549" cy="338555"/>
              <a:chOff x="6558639" y="997958"/>
              <a:chExt cx="549486" cy="54949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2F47019-6723-49F3-83C6-6F2DBC2BB43F}"/>
                  </a:ext>
                </a:extLst>
              </p:cNvPr>
              <p:cNvSpPr/>
              <p:nvPr/>
            </p:nvSpPr>
            <p:spPr>
              <a:xfrm>
                <a:off x="6558639" y="997958"/>
                <a:ext cx="549486" cy="549496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w="12700" cap="flat">
                <a:solidFill>
                  <a:schemeClr val="accent1">
                    <a:alpha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5C8A47D-2B7D-458F-9A57-12328047916B}"/>
                  </a:ext>
                </a:extLst>
              </p:cNvPr>
              <p:cNvSpPr/>
              <p:nvPr/>
            </p:nvSpPr>
            <p:spPr>
              <a:xfrm>
                <a:off x="6664383" y="1097543"/>
                <a:ext cx="337998" cy="338005"/>
              </a:xfrm>
              <a:custGeom>
                <a:avLst/>
                <a:gdLst>
                  <a:gd name="connsiteX0" fmla="*/ 284789 w 679107"/>
                  <a:gd name="connsiteY0" fmla="*/ 179140 h 679120"/>
                  <a:gd name="connsiteX1" fmla="*/ 283009 w 679107"/>
                  <a:gd name="connsiteY1" fmla="*/ 181119 h 679120"/>
                  <a:gd name="connsiteX2" fmla="*/ 269640 w 679107"/>
                  <a:gd name="connsiteY2" fmla="*/ 206319 h 679120"/>
                  <a:gd name="connsiteX3" fmla="*/ 286889 w 679107"/>
                  <a:gd name="connsiteY3" fmla="*/ 246823 h 679120"/>
                  <a:gd name="connsiteX4" fmla="*/ 324266 w 679107"/>
                  <a:gd name="connsiteY4" fmla="*/ 246823 h 679120"/>
                  <a:gd name="connsiteX5" fmla="*/ 338874 w 679107"/>
                  <a:gd name="connsiteY5" fmla="*/ 279573 h 679120"/>
                  <a:gd name="connsiteX6" fmla="*/ 403198 w 679107"/>
                  <a:gd name="connsiteY6" fmla="*/ 337493 h 679120"/>
                  <a:gd name="connsiteX7" fmla="*/ 378281 w 679107"/>
                  <a:gd name="connsiteY7" fmla="*/ 367446 h 679120"/>
                  <a:gd name="connsiteX8" fmla="*/ 348578 w 679107"/>
                  <a:gd name="connsiteY8" fmla="*/ 389951 h 679120"/>
                  <a:gd name="connsiteX9" fmla="*/ 374446 w 679107"/>
                  <a:gd name="connsiteY9" fmla="*/ 398950 h 679120"/>
                  <a:gd name="connsiteX10" fmla="*/ 415176 w 679107"/>
                  <a:gd name="connsiteY10" fmla="*/ 397042 h 679120"/>
                  <a:gd name="connsiteX11" fmla="*/ 463089 w 679107"/>
                  <a:gd name="connsiteY11" fmla="*/ 372737 h 679120"/>
                  <a:gd name="connsiteX12" fmla="*/ 494716 w 679107"/>
                  <a:gd name="connsiteY12" fmla="*/ 300732 h 679120"/>
                  <a:gd name="connsiteX13" fmla="*/ 490571 w 679107"/>
                  <a:gd name="connsiteY13" fmla="*/ 262629 h 679120"/>
                  <a:gd name="connsiteX14" fmla="*/ 509107 w 679107"/>
                  <a:gd name="connsiteY14" fmla="*/ 339564 h 679120"/>
                  <a:gd name="connsiteX15" fmla="*/ 339553 w 679107"/>
                  <a:gd name="connsiteY15" fmla="*/ 509118 h 679120"/>
                  <a:gd name="connsiteX16" fmla="*/ 280225 w 679107"/>
                  <a:gd name="connsiteY16" fmla="*/ 498385 h 679120"/>
                  <a:gd name="connsiteX17" fmla="*/ 296988 w 679107"/>
                  <a:gd name="connsiteY17" fmla="*/ 472282 h 679120"/>
                  <a:gd name="connsiteX18" fmla="*/ 292633 w 679107"/>
                  <a:gd name="connsiteY18" fmla="*/ 448710 h 679120"/>
                  <a:gd name="connsiteX19" fmla="*/ 270622 w 679107"/>
                  <a:gd name="connsiteY19" fmla="*/ 422290 h 679120"/>
                  <a:gd name="connsiteX20" fmla="*/ 270622 w 679107"/>
                  <a:gd name="connsiteY20" fmla="*/ 392823 h 679120"/>
                  <a:gd name="connsiteX21" fmla="*/ 238331 w 679107"/>
                  <a:gd name="connsiteY21" fmla="*/ 370916 h 679120"/>
                  <a:gd name="connsiteX22" fmla="*/ 216313 w 679107"/>
                  <a:gd name="connsiteY22" fmla="*/ 382659 h 679120"/>
                  <a:gd name="connsiteX23" fmla="*/ 206038 w 679107"/>
                  <a:gd name="connsiteY23" fmla="*/ 351836 h 679120"/>
                  <a:gd name="connsiteX24" fmla="*/ 170013 w 679107"/>
                  <a:gd name="connsiteY24" fmla="*/ 339918 h 679120"/>
                  <a:gd name="connsiteX25" fmla="*/ 170006 w 679107"/>
                  <a:gd name="connsiteY25" fmla="*/ 339564 h 679120"/>
                  <a:gd name="connsiteX26" fmla="*/ 284789 w 679107"/>
                  <a:gd name="connsiteY26" fmla="*/ 179140 h 679120"/>
                  <a:gd name="connsiteX27" fmla="*/ 339554 w 679107"/>
                  <a:gd name="connsiteY27" fmla="*/ 134778 h 679120"/>
                  <a:gd name="connsiteX28" fmla="*/ 134772 w 679107"/>
                  <a:gd name="connsiteY28" fmla="*/ 339561 h 679120"/>
                  <a:gd name="connsiteX29" fmla="*/ 339554 w 679107"/>
                  <a:gd name="connsiteY29" fmla="*/ 544342 h 679120"/>
                  <a:gd name="connsiteX30" fmla="*/ 544335 w 679107"/>
                  <a:gd name="connsiteY30" fmla="*/ 339561 h 679120"/>
                  <a:gd name="connsiteX31" fmla="*/ 339554 w 679107"/>
                  <a:gd name="connsiteY31" fmla="*/ 134778 h 679120"/>
                  <a:gd name="connsiteX32" fmla="*/ 339546 w 679107"/>
                  <a:gd name="connsiteY32" fmla="*/ 0 h 679120"/>
                  <a:gd name="connsiteX33" fmla="*/ 679107 w 679107"/>
                  <a:gd name="connsiteY33" fmla="*/ 339553 h 679120"/>
                  <a:gd name="connsiteX34" fmla="*/ 339546 w 679107"/>
                  <a:gd name="connsiteY34" fmla="*/ 679120 h 679120"/>
                  <a:gd name="connsiteX35" fmla="*/ 0 w 679107"/>
                  <a:gd name="connsiteY35" fmla="*/ 339553 h 679120"/>
                  <a:gd name="connsiteX36" fmla="*/ 339546 w 679107"/>
                  <a:gd name="connsiteY36" fmla="*/ 0 h 679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79107" h="679120">
                    <a:moveTo>
                      <a:pt x="284789" y="179140"/>
                    </a:moveTo>
                    <a:cubicBezTo>
                      <a:pt x="284155" y="179773"/>
                      <a:pt x="283507" y="180408"/>
                      <a:pt x="283009" y="181119"/>
                    </a:cubicBezTo>
                    <a:cubicBezTo>
                      <a:pt x="277314" y="189216"/>
                      <a:pt x="266769" y="181114"/>
                      <a:pt x="269640" y="206319"/>
                    </a:cubicBezTo>
                    <a:cubicBezTo>
                      <a:pt x="272517" y="231523"/>
                      <a:pt x="268678" y="243224"/>
                      <a:pt x="286889" y="246823"/>
                    </a:cubicBezTo>
                    <a:cubicBezTo>
                      <a:pt x="305090" y="250422"/>
                      <a:pt x="311802" y="245920"/>
                      <a:pt x="324266" y="246823"/>
                    </a:cubicBezTo>
                    <a:cubicBezTo>
                      <a:pt x="336719" y="247722"/>
                      <a:pt x="335997" y="279032"/>
                      <a:pt x="338874" y="279573"/>
                    </a:cubicBezTo>
                    <a:cubicBezTo>
                      <a:pt x="338874" y="279573"/>
                      <a:pt x="355236" y="324628"/>
                      <a:pt x="403198" y="337493"/>
                    </a:cubicBezTo>
                    <a:cubicBezTo>
                      <a:pt x="413385" y="340227"/>
                      <a:pt x="392654" y="361153"/>
                      <a:pt x="378281" y="367446"/>
                    </a:cubicBezTo>
                    <a:cubicBezTo>
                      <a:pt x="363902" y="373747"/>
                      <a:pt x="350494" y="374645"/>
                      <a:pt x="348578" y="389951"/>
                    </a:cubicBezTo>
                    <a:cubicBezTo>
                      <a:pt x="346653" y="405251"/>
                      <a:pt x="368692" y="396250"/>
                      <a:pt x="374446" y="398950"/>
                    </a:cubicBezTo>
                    <a:cubicBezTo>
                      <a:pt x="380201" y="401652"/>
                      <a:pt x="405018" y="411091"/>
                      <a:pt x="415176" y="397042"/>
                    </a:cubicBezTo>
                    <a:cubicBezTo>
                      <a:pt x="425326" y="382987"/>
                      <a:pt x="466888" y="387750"/>
                      <a:pt x="463089" y="372737"/>
                    </a:cubicBezTo>
                    <a:cubicBezTo>
                      <a:pt x="454464" y="338709"/>
                      <a:pt x="511239" y="323231"/>
                      <a:pt x="494716" y="300732"/>
                    </a:cubicBezTo>
                    <a:cubicBezTo>
                      <a:pt x="490940" y="295584"/>
                      <a:pt x="491705" y="279872"/>
                      <a:pt x="490571" y="262629"/>
                    </a:cubicBezTo>
                    <a:cubicBezTo>
                      <a:pt x="502391" y="285737"/>
                      <a:pt x="509107" y="311877"/>
                      <a:pt x="509107" y="339564"/>
                    </a:cubicBezTo>
                    <a:cubicBezTo>
                      <a:pt x="509107" y="433056"/>
                      <a:pt x="433045" y="509118"/>
                      <a:pt x="339553" y="509118"/>
                    </a:cubicBezTo>
                    <a:cubicBezTo>
                      <a:pt x="318688" y="509118"/>
                      <a:pt x="298702" y="505308"/>
                      <a:pt x="280225" y="498385"/>
                    </a:cubicBezTo>
                    <a:cubicBezTo>
                      <a:pt x="287722" y="491705"/>
                      <a:pt x="295455" y="477014"/>
                      <a:pt x="296988" y="472282"/>
                    </a:cubicBezTo>
                    <a:cubicBezTo>
                      <a:pt x="298838" y="466576"/>
                      <a:pt x="292640" y="451646"/>
                      <a:pt x="292633" y="448710"/>
                    </a:cubicBezTo>
                    <a:cubicBezTo>
                      <a:pt x="292628" y="445774"/>
                      <a:pt x="275026" y="425226"/>
                      <a:pt x="270622" y="422290"/>
                    </a:cubicBezTo>
                    <a:cubicBezTo>
                      <a:pt x="266219" y="419354"/>
                      <a:pt x="270622" y="403202"/>
                      <a:pt x="270622" y="392823"/>
                    </a:cubicBezTo>
                    <a:cubicBezTo>
                      <a:pt x="270622" y="382441"/>
                      <a:pt x="247136" y="376789"/>
                      <a:pt x="238331" y="370916"/>
                    </a:cubicBezTo>
                    <a:cubicBezTo>
                      <a:pt x="229524" y="365045"/>
                      <a:pt x="226589" y="387061"/>
                      <a:pt x="216313" y="382659"/>
                    </a:cubicBezTo>
                    <a:cubicBezTo>
                      <a:pt x="206038" y="378256"/>
                      <a:pt x="207505" y="363578"/>
                      <a:pt x="206038" y="351836"/>
                    </a:cubicBezTo>
                    <a:cubicBezTo>
                      <a:pt x="204976" y="343334"/>
                      <a:pt x="182407" y="340717"/>
                      <a:pt x="170013" y="339918"/>
                    </a:cubicBezTo>
                    <a:cubicBezTo>
                      <a:pt x="170013" y="339799"/>
                      <a:pt x="170006" y="339682"/>
                      <a:pt x="170006" y="339564"/>
                    </a:cubicBezTo>
                    <a:cubicBezTo>
                      <a:pt x="170006" y="265241"/>
                      <a:pt x="218104" y="201972"/>
                      <a:pt x="284789" y="179140"/>
                    </a:cubicBezTo>
                    <a:close/>
                    <a:moveTo>
                      <a:pt x="339554" y="134778"/>
                    </a:moveTo>
                    <a:cubicBezTo>
                      <a:pt x="226638" y="134778"/>
                      <a:pt x="134772" y="226638"/>
                      <a:pt x="134772" y="339561"/>
                    </a:cubicBezTo>
                    <a:cubicBezTo>
                      <a:pt x="134772" y="452482"/>
                      <a:pt x="226638" y="544342"/>
                      <a:pt x="339554" y="544342"/>
                    </a:cubicBezTo>
                    <a:cubicBezTo>
                      <a:pt x="452469" y="544342"/>
                      <a:pt x="544335" y="452482"/>
                      <a:pt x="544335" y="339561"/>
                    </a:cubicBezTo>
                    <a:cubicBezTo>
                      <a:pt x="544335" y="226638"/>
                      <a:pt x="452469" y="134778"/>
                      <a:pt x="339554" y="134778"/>
                    </a:cubicBezTo>
                    <a:close/>
                    <a:moveTo>
                      <a:pt x="339546" y="0"/>
                    </a:moveTo>
                    <a:cubicBezTo>
                      <a:pt x="527075" y="0"/>
                      <a:pt x="679107" y="152026"/>
                      <a:pt x="679107" y="339553"/>
                    </a:cubicBezTo>
                    <a:cubicBezTo>
                      <a:pt x="679107" y="527081"/>
                      <a:pt x="527073" y="679120"/>
                      <a:pt x="339546" y="679120"/>
                    </a:cubicBezTo>
                    <a:cubicBezTo>
                      <a:pt x="152021" y="679120"/>
                      <a:pt x="0" y="527072"/>
                      <a:pt x="0" y="339553"/>
                    </a:cubicBezTo>
                    <a:cubicBezTo>
                      <a:pt x="0" y="152034"/>
                      <a:pt x="152021" y="0"/>
                      <a:pt x="3395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8B6A56-36CE-4E76-8324-4D0534A73FAC}"/>
              </a:ext>
            </a:extLst>
          </p:cNvPr>
          <p:cNvGrpSpPr/>
          <p:nvPr/>
        </p:nvGrpSpPr>
        <p:grpSpPr>
          <a:xfrm>
            <a:off x="4860934" y="2411187"/>
            <a:ext cx="1633949" cy="584775"/>
            <a:chOff x="3608026" y="2584738"/>
            <a:chExt cx="1633949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3343A7-1F8C-49A9-B12E-75DF76A5B0A0}"/>
                </a:ext>
              </a:extLst>
            </p:cNvPr>
            <p:cNvSpPr txBox="1"/>
            <p:nvPr/>
          </p:nvSpPr>
          <p:spPr>
            <a:xfrm>
              <a:off x="3995873" y="2584738"/>
              <a:ext cx="1246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1D2637"/>
                  </a:solidFill>
                  <a:latin typeface="+mj-lt"/>
                </a:rPr>
                <a:t>1999</a:t>
              </a:r>
              <a:endParaRPr lang="en-GB" sz="3200" dirty="0">
                <a:solidFill>
                  <a:srgbClr val="1D2637"/>
                </a:solidFill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FC721C-3F72-4322-A0E6-F664F1481EF9}"/>
                </a:ext>
              </a:extLst>
            </p:cNvPr>
            <p:cNvGrpSpPr/>
            <p:nvPr/>
          </p:nvGrpSpPr>
          <p:grpSpPr>
            <a:xfrm>
              <a:off x="3608026" y="2712209"/>
              <a:ext cx="337426" cy="337426"/>
              <a:chOff x="5819914" y="997953"/>
              <a:chExt cx="547664" cy="54766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EDC193F-907B-49FF-BA4A-8FA2C2EDBF36}"/>
                  </a:ext>
                </a:extLst>
              </p:cNvPr>
              <p:cNvSpPr/>
              <p:nvPr/>
            </p:nvSpPr>
            <p:spPr>
              <a:xfrm>
                <a:off x="5819914" y="997953"/>
                <a:ext cx="547664" cy="547664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w="12700" cap="flat">
                <a:solidFill>
                  <a:schemeClr val="accent1">
                    <a:alpha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F7485C5-2FA6-473F-8173-90994A07D718}"/>
                  </a:ext>
                </a:extLst>
              </p:cNvPr>
              <p:cNvSpPr/>
              <p:nvPr/>
            </p:nvSpPr>
            <p:spPr>
              <a:xfrm>
                <a:off x="5925307" y="1097186"/>
                <a:ext cx="336878" cy="336878"/>
              </a:xfrm>
              <a:custGeom>
                <a:avLst/>
                <a:gdLst>
                  <a:gd name="connsiteX0" fmla="*/ 350570 w 698825"/>
                  <a:gd name="connsiteY0" fmla="*/ 0 h 698825"/>
                  <a:gd name="connsiteX1" fmla="*/ 0 w 698825"/>
                  <a:gd name="connsiteY1" fmla="*/ 350574 h 698825"/>
                  <a:gd name="connsiteX2" fmla="*/ 350570 w 698825"/>
                  <a:gd name="connsiteY2" fmla="*/ 701156 h 698825"/>
                  <a:gd name="connsiteX3" fmla="*/ 701151 w 698825"/>
                  <a:gd name="connsiteY3" fmla="*/ 350574 h 698825"/>
                  <a:gd name="connsiteX4" fmla="*/ 350570 w 698825"/>
                  <a:gd name="connsiteY4" fmla="*/ 0 h 698825"/>
                  <a:gd name="connsiteX5" fmla="*/ 350577 w 698825"/>
                  <a:gd name="connsiteY5" fmla="*/ 123138 h 698825"/>
                  <a:gd name="connsiteX6" fmla="*/ 558035 w 698825"/>
                  <a:gd name="connsiteY6" fmla="*/ 252503 h 698825"/>
                  <a:gd name="connsiteX7" fmla="*/ 143119 w 698825"/>
                  <a:gd name="connsiteY7" fmla="*/ 252503 h 698825"/>
                  <a:gd name="connsiteX8" fmla="*/ 350577 w 698825"/>
                  <a:gd name="connsiteY8" fmla="*/ 123138 h 698825"/>
                  <a:gd name="connsiteX9" fmla="*/ 560620 w 698825"/>
                  <a:gd name="connsiteY9" fmla="*/ 459082 h 698825"/>
                  <a:gd name="connsiteX10" fmla="*/ 560599 w 698825"/>
                  <a:gd name="connsiteY10" fmla="*/ 459082 h 698825"/>
                  <a:gd name="connsiteX11" fmla="*/ 523035 w 698825"/>
                  <a:gd name="connsiteY11" fmla="*/ 496645 h 698825"/>
                  <a:gd name="connsiteX12" fmla="*/ 178119 w 698825"/>
                  <a:gd name="connsiteY12" fmla="*/ 496645 h 698825"/>
                  <a:gd name="connsiteX13" fmla="*/ 140555 w 698825"/>
                  <a:gd name="connsiteY13" fmla="*/ 459082 h 698825"/>
                  <a:gd name="connsiteX14" fmla="*/ 140555 w 698825"/>
                  <a:gd name="connsiteY14" fmla="*/ 260734 h 698825"/>
                  <a:gd name="connsiteX15" fmla="*/ 141144 w 698825"/>
                  <a:gd name="connsiteY15" fmla="*/ 254309 h 698825"/>
                  <a:gd name="connsiteX16" fmla="*/ 339358 w 698825"/>
                  <a:gd name="connsiteY16" fmla="*/ 377908 h 698825"/>
                  <a:gd name="connsiteX17" fmla="*/ 340111 w 698825"/>
                  <a:gd name="connsiteY17" fmla="*/ 378303 h 698825"/>
                  <a:gd name="connsiteX18" fmla="*/ 340905 w 698825"/>
                  <a:gd name="connsiteY18" fmla="*/ 378722 h 698825"/>
                  <a:gd name="connsiteX19" fmla="*/ 345222 w 698825"/>
                  <a:gd name="connsiteY19" fmla="*/ 380407 h 698825"/>
                  <a:gd name="connsiteX20" fmla="*/ 345678 w 698825"/>
                  <a:gd name="connsiteY20" fmla="*/ 380502 h 698825"/>
                  <a:gd name="connsiteX21" fmla="*/ 350570 w 698825"/>
                  <a:gd name="connsiteY21" fmla="*/ 381122 h 698825"/>
                  <a:gd name="connsiteX22" fmla="*/ 350582 w 698825"/>
                  <a:gd name="connsiteY22" fmla="*/ 381122 h 698825"/>
                  <a:gd name="connsiteX23" fmla="*/ 350605 w 698825"/>
                  <a:gd name="connsiteY23" fmla="*/ 381122 h 698825"/>
                  <a:gd name="connsiteX24" fmla="*/ 355497 w 698825"/>
                  <a:gd name="connsiteY24" fmla="*/ 380502 h 698825"/>
                  <a:gd name="connsiteX25" fmla="*/ 355952 w 698825"/>
                  <a:gd name="connsiteY25" fmla="*/ 380407 h 698825"/>
                  <a:gd name="connsiteX26" fmla="*/ 360269 w 698825"/>
                  <a:gd name="connsiteY26" fmla="*/ 378722 h 698825"/>
                  <a:gd name="connsiteX27" fmla="*/ 361064 w 698825"/>
                  <a:gd name="connsiteY27" fmla="*/ 378303 h 698825"/>
                  <a:gd name="connsiteX28" fmla="*/ 361816 w 698825"/>
                  <a:gd name="connsiteY28" fmla="*/ 377908 h 698825"/>
                  <a:gd name="connsiteX29" fmla="*/ 560031 w 698825"/>
                  <a:gd name="connsiteY29" fmla="*/ 254309 h 698825"/>
                  <a:gd name="connsiteX30" fmla="*/ 560620 w 698825"/>
                  <a:gd name="connsiteY30" fmla="*/ 260734 h 698825"/>
                  <a:gd name="connsiteX31" fmla="*/ 560620 w 698825"/>
                  <a:gd name="connsiteY31" fmla="*/ 459082 h 69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98825" h="698825">
                    <a:moveTo>
                      <a:pt x="350570" y="0"/>
                    </a:moveTo>
                    <a:cubicBezTo>
                      <a:pt x="156958" y="0"/>
                      <a:pt x="0" y="156962"/>
                      <a:pt x="0" y="350574"/>
                    </a:cubicBezTo>
                    <a:cubicBezTo>
                      <a:pt x="0" y="544182"/>
                      <a:pt x="156958" y="701156"/>
                      <a:pt x="350570" y="701156"/>
                    </a:cubicBezTo>
                    <a:cubicBezTo>
                      <a:pt x="544182" y="701156"/>
                      <a:pt x="701151" y="544182"/>
                      <a:pt x="701151" y="350574"/>
                    </a:cubicBezTo>
                    <a:cubicBezTo>
                      <a:pt x="701151" y="156962"/>
                      <a:pt x="544182" y="0"/>
                      <a:pt x="350570" y="0"/>
                    </a:cubicBezTo>
                    <a:close/>
                    <a:moveTo>
                      <a:pt x="350577" y="123138"/>
                    </a:moveTo>
                    <a:lnTo>
                      <a:pt x="558035" y="252503"/>
                    </a:lnTo>
                    <a:lnTo>
                      <a:pt x="143119" y="252503"/>
                    </a:lnTo>
                    <a:lnTo>
                      <a:pt x="350577" y="123138"/>
                    </a:lnTo>
                    <a:close/>
                    <a:moveTo>
                      <a:pt x="560620" y="459082"/>
                    </a:moveTo>
                    <a:lnTo>
                      <a:pt x="560599" y="459082"/>
                    </a:lnTo>
                    <a:cubicBezTo>
                      <a:pt x="560599" y="479832"/>
                      <a:pt x="543782" y="496645"/>
                      <a:pt x="523035" y="496645"/>
                    </a:cubicBezTo>
                    <a:lnTo>
                      <a:pt x="178119" y="496645"/>
                    </a:lnTo>
                    <a:cubicBezTo>
                      <a:pt x="157369" y="496645"/>
                      <a:pt x="140555" y="479829"/>
                      <a:pt x="140555" y="459082"/>
                    </a:cubicBezTo>
                    <a:lnTo>
                      <a:pt x="140555" y="260734"/>
                    </a:lnTo>
                    <a:cubicBezTo>
                      <a:pt x="140555" y="258540"/>
                      <a:pt x="140780" y="256406"/>
                      <a:pt x="141144" y="254309"/>
                    </a:cubicBezTo>
                    <a:lnTo>
                      <a:pt x="339358" y="377908"/>
                    </a:lnTo>
                    <a:cubicBezTo>
                      <a:pt x="339601" y="378060"/>
                      <a:pt x="339861" y="378163"/>
                      <a:pt x="340111" y="378303"/>
                    </a:cubicBezTo>
                    <a:cubicBezTo>
                      <a:pt x="340373" y="378448"/>
                      <a:pt x="340639" y="378588"/>
                      <a:pt x="340905" y="378722"/>
                    </a:cubicBezTo>
                    <a:cubicBezTo>
                      <a:pt x="342305" y="379444"/>
                      <a:pt x="343748" y="380026"/>
                      <a:pt x="345222" y="380407"/>
                    </a:cubicBezTo>
                    <a:cubicBezTo>
                      <a:pt x="345374" y="380449"/>
                      <a:pt x="345526" y="380467"/>
                      <a:pt x="345678" y="380502"/>
                    </a:cubicBezTo>
                    <a:cubicBezTo>
                      <a:pt x="347295" y="380883"/>
                      <a:pt x="348934" y="381122"/>
                      <a:pt x="350570" y="381122"/>
                    </a:cubicBezTo>
                    <a:lnTo>
                      <a:pt x="350582" y="381122"/>
                    </a:lnTo>
                    <a:cubicBezTo>
                      <a:pt x="350593" y="381122"/>
                      <a:pt x="350605" y="381122"/>
                      <a:pt x="350605" y="381122"/>
                    </a:cubicBezTo>
                    <a:cubicBezTo>
                      <a:pt x="352241" y="381122"/>
                      <a:pt x="353879" y="380890"/>
                      <a:pt x="355497" y="380502"/>
                    </a:cubicBezTo>
                    <a:cubicBezTo>
                      <a:pt x="355649" y="380465"/>
                      <a:pt x="355800" y="380449"/>
                      <a:pt x="355952" y="380407"/>
                    </a:cubicBezTo>
                    <a:cubicBezTo>
                      <a:pt x="357425" y="380026"/>
                      <a:pt x="358862" y="379444"/>
                      <a:pt x="360269" y="378722"/>
                    </a:cubicBezTo>
                    <a:cubicBezTo>
                      <a:pt x="360536" y="378588"/>
                      <a:pt x="360802" y="378448"/>
                      <a:pt x="361064" y="378303"/>
                    </a:cubicBezTo>
                    <a:cubicBezTo>
                      <a:pt x="361312" y="378163"/>
                      <a:pt x="361573" y="378060"/>
                      <a:pt x="361816" y="377908"/>
                    </a:cubicBezTo>
                    <a:lnTo>
                      <a:pt x="560031" y="254309"/>
                    </a:lnTo>
                    <a:cubicBezTo>
                      <a:pt x="560395" y="256406"/>
                      <a:pt x="560620" y="258535"/>
                      <a:pt x="560620" y="260734"/>
                    </a:cubicBezTo>
                    <a:lnTo>
                      <a:pt x="560620" y="459082"/>
                    </a:lnTo>
                    <a:close/>
                  </a:path>
                </a:pathLst>
              </a:custGeom>
              <a:solidFill>
                <a:schemeClr val="accent1"/>
              </a:solidFill>
              <a:ln w="2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85CE73-7328-4372-996A-A277A88FDD3A}"/>
              </a:ext>
            </a:extLst>
          </p:cNvPr>
          <p:cNvGrpSpPr/>
          <p:nvPr/>
        </p:nvGrpSpPr>
        <p:grpSpPr>
          <a:xfrm>
            <a:off x="7604396" y="2437136"/>
            <a:ext cx="1497837" cy="584775"/>
            <a:chOff x="5323755" y="2584978"/>
            <a:chExt cx="1497837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FE9B3A-69B3-43A3-9955-D2255404BC2E}"/>
                </a:ext>
              </a:extLst>
            </p:cNvPr>
            <p:cNvSpPr txBox="1"/>
            <p:nvPr/>
          </p:nvSpPr>
          <p:spPr>
            <a:xfrm>
              <a:off x="5687701" y="2584978"/>
              <a:ext cx="1133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2001</a:t>
              </a:r>
              <a:endParaRPr lang="en-GB" sz="3200" dirty="0">
                <a:latin typeface="+mj-lt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B2FC94-EDC7-4E15-986B-26A2498EAF9A}"/>
                </a:ext>
              </a:extLst>
            </p:cNvPr>
            <p:cNvGrpSpPr/>
            <p:nvPr/>
          </p:nvGrpSpPr>
          <p:grpSpPr>
            <a:xfrm>
              <a:off x="5323755" y="2711885"/>
              <a:ext cx="338550" cy="338553"/>
              <a:chOff x="4341417" y="3879411"/>
              <a:chExt cx="549488" cy="54949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B7DA99E-1EB7-47ED-AF91-3C432625ED83}"/>
                  </a:ext>
                </a:extLst>
              </p:cNvPr>
              <p:cNvSpPr/>
              <p:nvPr/>
            </p:nvSpPr>
            <p:spPr>
              <a:xfrm>
                <a:off x="4341417" y="3879411"/>
                <a:ext cx="549488" cy="54949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bg1">
                    <a:lumMod val="65000"/>
                    <a:alpha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2A8D106-02E4-42BF-9667-4F70DC861185}"/>
                  </a:ext>
                </a:extLst>
              </p:cNvPr>
              <p:cNvSpPr/>
              <p:nvPr/>
            </p:nvSpPr>
            <p:spPr>
              <a:xfrm>
                <a:off x="4447161" y="3978995"/>
                <a:ext cx="337999" cy="338003"/>
              </a:xfrm>
              <a:custGeom>
                <a:avLst/>
                <a:gdLst>
                  <a:gd name="connsiteX0" fmla="*/ 393089 w 679109"/>
                  <a:gd name="connsiteY0" fmla="*/ 425480 h 679114"/>
                  <a:gd name="connsiteX1" fmla="*/ 371296 w 679109"/>
                  <a:gd name="connsiteY1" fmla="*/ 446176 h 679114"/>
                  <a:gd name="connsiteX2" fmla="*/ 443570 w 679109"/>
                  <a:gd name="connsiteY2" fmla="*/ 473458 h 679114"/>
                  <a:gd name="connsiteX3" fmla="*/ 341029 w 679109"/>
                  <a:gd name="connsiteY3" fmla="*/ 502262 h 679114"/>
                  <a:gd name="connsiteX4" fmla="*/ 238496 w 679109"/>
                  <a:gd name="connsiteY4" fmla="*/ 473458 h 679114"/>
                  <a:gd name="connsiteX5" fmla="*/ 308092 w 679109"/>
                  <a:gd name="connsiteY5" fmla="*/ 446423 h 679114"/>
                  <a:gd name="connsiteX6" fmla="*/ 286474 w 679109"/>
                  <a:gd name="connsiteY6" fmla="*/ 425937 h 679114"/>
                  <a:gd name="connsiteX7" fmla="*/ 215010 w 679109"/>
                  <a:gd name="connsiteY7" fmla="*/ 473465 h 679114"/>
                  <a:gd name="connsiteX8" fmla="*/ 341029 w 679109"/>
                  <a:gd name="connsiteY8" fmla="*/ 525753 h 679114"/>
                  <a:gd name="connsiteX9" fmla="*/ 467054 w 679109"/>
                  <a:gd name="connsiteY9" fmla="*/ 473465 h 679114"/>
                  <a:gd name="connsiteX10" fmla="*/ 393089 w 679109"/>
                  <a:gd name="connsiteY10" fmla="*/ 425480 h 679114"/>
                  <a:gd name="connsiteX11" fmla="*/ 340547 w 679109"/>
                  <a:gd name="connsiteY11" fmla="*/ 195639 h 679114"/>
                  <a:gd name="connsiteX12" fmla="*/ 395214 w 679109"/>
                  <a:gd name="connsiteY12" fmla="*/ 250306 h 679114"/>
                  <a:gd name="connsiteX13" fmla="*/ 340547 w 679109"/>
                  <a:gd name="connsiteY13" fmla="*/ 304973 h 679114"/>
                  <a:gd name="connsiteX14" fmla="*/ 285880 w 679109"/>
                  <a:gd name="connsiteY14" fmla="*/ 250306 h 679114"/>
                  <a:gd name="connsiteX15" fmla="*/ 340547 w 679109"/>
                  <a:gd name="connsiteY15" fmla="*/ 195639 h 679114"/>
                  <a:gd name="connsiteX16" fmla="*/ 339556 w 679109"/>
                  <a:gd name="connsiteY16" fmla="*/ 155447 h 679114"/>
                  <a:gd name="connsiteX17" fmla="*/ 338845 w 679109"/>
                  <a:gd name="connsiteY17" fmla="*/ 155469 h 679114"/>
                  <a:gd name="connsiteX18" fmla="*/ 235092 w 679109"/>
                  <a:gd name="connsiteY18" fmla="*/ 260887 h 679114"/>
                  <a:gd name="connsiteX19" fmla="*/ 332905 w 679109"/>
                  <a:gd name="connsiteY19" fmla="*/ 421282 h 679114"/>
                  <a:gd name="connsiteX20" fmla="*/ 333016 w 679109"/>
                  <a:gd name="connsiteY20" fmla="*/ 421381 h 679114"/>
                  <a:gd name="connsiteX21" fmla="*/ 339556 w 679109"/>
                  <a:gd name="connsiteY21" fmla="*/ 427088 h 679114"/>
                  <a:gd name="connsiteX22" fmla="*/ 444022 w 679109"/>
                  <a:gd name="connsiteY22" fmla="*/ 260887 h 679114"/>
                  <a:gd name="connsiteX23" fmla="*/ 340267 w 679109"/>
                  <a:gd name="connsiteY23" fmla="*/ 155469 h 679114"/>
                  <a:gd name="connsiteX24" fmla="*/ 339556 w 679109"/>
                  <a:gd name="connsiteY24" fmla="*/ 155447 h 679114"/>
                  <a:gd name="connsiteX25" fmla="*/ 339549 w 679109"/>
                  <a:gd name="connsiteY25" fmla="*/ 0 h 679114"/>
                  <a:gd name="connsiteX26" fmla="*/ 679109 w 679109"/>
                  <a:gd name="connsiteY26" fmla="*/ 339553 h 679114"/>
                  <a:gd name="connsiteX27" fmla="*/ 339549 w 679109"/>
                  <a:gd name="connsiteY27" fmla="*/ 679114 h 679114"/>
                  <a:gd name="connsiteX28" fmla="*/ 0 w 679109"/>
                  <a:gd name="connsiteY28" fmla="*/ 339553 h 679114"/>
                  <a:gd name="connsiteX29" fmla="*/ 339549 w 679109"/>
                  <a:gd name="connsiteY29" fmla="*/ 0 h 67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9109" h="679114">
                    <a:moveTo>
                      <a:pt x="393089" y="425480"/>
                    </a:moveTo>
                    <a:cubicBezTo>
                      <a:pt x="385245" y="433388"/>
                      <a:pt x="377817" y="440351"/>
                      <a:pt x="371296" y="446176"/>
                    </a:cubicBezTo>
                    <a:cubicBezTo>
                      <a:pt x="416726" y="450800"/>
                      <a:pt x="443570" y="465028"/>
                      <a:pt x="443570" y="473458"/>
                    </a:cubicBezTo>
                    <a:cubicBezTo>
                      <a:pt x="443570" y="483609"/>
                      <a:pt x="404639" y="502262"/>
                      <a:pt x="341029" y="502262"/>
                    </a:cubicBezTo>
                    <a:cubicBezTo>
                      <a:pt x="277421" y="502262"/>
                      <a:pt x="238496" y="483609"/>
                      <a:pt x="238496" y="473458"/>
                    </a:cubicBezTo>
                    <a:cubicBezTo>
                      <a:pt x="238496" y="465198"/>
                      <a:pt x="264253" y="451319"/>
                      <a:pt x="308092" y="446423"/>
                    </a:cubicBezTo>
                    <a:cubicBezTo>
                      <a:pt x="301627" y="440663"/>
                      <a:pt x="294258" y="433763"/>
                      <a:pt x="286474" y="425937"/>
                    </a:cubicBezTo>
                    <a:cubicBezTo>
                      <a:pt x="246226" y="433359"/>
                      <a:pt x="215010" y="449377"/>
                      <a:pt x="215010" y="473465"/>
                    </a:cubicBezTo>
                    <a:cubicBezTo>
                      <a:pt x="215010" y="507788"/>
                      <a:pt x="278408" y="525753"/>
                      <a:pt x="341029" y="525753"/>
                    </a:cubicBezTo>
                    <a:cubicBezTo>
                      <a:pt x="403656" y="525753"/>
                      <a:pt x="467054" y="507788"/>
                      <a:pt x="467054" y="473465"/>
                    </a:cubicBezTo>
                    <a:cubicBezTo>
                      <a:pt x="467054" y="448876"/>
                      <a:pt x="434545" y="432697"/>
                      <a:pt x="393089" y="425480"/>
                    </a:cubicBezTo>
                    <a:close/>
                    <a:moveTo>
                      <a:pt x="340547" y="195639"/>
                    </a:moveTo>
                    <a:cubicBezTo>
                      <a:pt x="370739" y="195639"/>
                      <a:pt x="395214" y="220115"/>
                      <a:pt x="395214" y="250306"/>
                    </a:cubicBezTo>
                    <a:cubicBezTo>
                      <a:pt x="395214" y="280498"/>
                      <a:pt x="370739" y="304973"/>
                      <a:pt x="340547" y="304973"/>
                    </a:cubicBezTo>
                    <a:cubicBezTo>
                      <a:pt x="310356" y="304973"/>
                      <a:pt x="285880" y="280498"/>
                      <a:pt x="285880" y="250306"/>
                    </a:cubicBezTo>
                    <a:cubicBezTo>
                      <a:pt x="285880" y="220115"/>
                      <a:pt x="310356" y="195639"/>
                      <a:pt x="340547" y="195639"/>
                    </a:cubicBezTo>
                    <a:close/>
                    <a:moveTo>
                      <a:pt x="339556" y="155447"/>
                    </a:moveTo>
                    <a:cubicBezTo>
                      <a:pt x="339321" y="155458"/>
                      <a:pt x="339085" y="155469"/>
                      <a:pt x="338845" y="155469"/>
                    </a:cubicBezTo>
                    <a:cubicBezTo>
                      <a:pt x="281636" y="156375"/>
                      <a:pt x="235089" y="203659"/>
                      <a:pt x="235092" y="260887"/>
                    </a:cubicBezTo>
                    <a:cubicBezTo>
                      <a:pt x="235092" y="326103"/>
                      <a:pt x="300026" y="392066"/>
                      <a:pt x="332905" y="421282"/>
                    </a:cubicBezTo>
                    <a:cubicBezTo>
                      <a:pt x="332939" y="421315"/>
                      <a:pt x="332976" y="421344"/>
                      <a:pt x="333016" y="421381"/>
                    </a:cubicBezTo>
                    <a:cubicBezTo>
                      <a:pt x="335370" y="423477"/>
                      <a:pt x="337571" y="425390"/>
                      <a:pt x="339556" y="427088"/>
                    </a:cubicBezTo>
                    <a:cubicBezTo>
                      <a:pt x="369265" y="401702"/>
                      <a:pt x="444022" y="330855"/>
                      <a:pt x="444022" y="260887"/>
                    </a:cubicBezTo>
                    <a:cubicBezTo>
                      <a:pt x="444022" y="203659"/>
                      <a:pt x="397480" y="156372"/>
                      <a:pt x="340267" y="155469"/>
                    </a:cubicBezTo>
                    <a:cubicBezTo>
                      <a:pt x="340025" y="155469"/>
                      <a:pt x="339791" y="155458"/>
                      <a:pt x="339556" y="155447"/>
                    </a:cubicBezTo>
                    <a:close/>
                    <a:moveTo>
                      <a:pt x="339549" y="0"/>
                    </a:moveTo>
                    <a:cubicBezTo>
                      <a:pt x="527075" y="0"/>
                      <a:pt x="679109" y="152028"/>
                      <a:pt x="679109" y="339553"/>
                    </a:cubicBezTo>
                    <a:cubicBezTo>
                      <a:pt x="679109" y="527075"/>
                      <a:pt x="527075" y="679114"/>
                      <a:pt x="339549" y="679114"/>
                    </a:cubicBezTo>
                    <a:cubicBezTo>
                      <a:pt x="152024" y="679114"/>
                      <a:pt x="0" y="527075"/>
                      <a:pt x="0" y="339553"/>
                    </a:cubicBezTo>
                    <a:cubicBezTo>
                      <a:pt x="0" y="152028"/>
                      <a:pt x="152024" y="0"/>
                      <a:pt x="339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5B697B-AC33-40AA-9C4F-EC8CE76008AC}"/>
              </a:ext>
            </a:extLst>
          </p:cNvPr>
          <p:cNvGrpSpPr/>
          <p:nvPr/>
        </p:nvGrpSpPr>
        <p:grpSpPr>
          <a:xfrm>
            <a:off x="9681670" y="2425335"/>
            <a:ext cx="1649680" cy="584775"/>
            <a:chOff x="7039484" y="2584977"/>
            <a:chExt cx="1649680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082370-ED4C-4A95-BF70-6D77B4805E95}"/>
                </a:ext>
              </a:extLst>
            </p:cNvPr>
            <p:cNvSpPr txBox="1"/>
            <p:nvPr/>
          </p:nvSpPr>
          <p:spPr>
            <a:xfrm>
              <a:off x="7443939" y="2584977"/>
              <a:ext cx="1245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2002</a:t>
              </a:r>
              <a:endParaRPr lang="en-GB" sz="3200" dirty="0">
                <a:latin typeface="+mj-lt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36F7A9-E40A-4D11-9178-DDB73D137895}"/>
                </a:ext>
              </a:extLst>
            </p:cNvPr>
            <p:cNvGrpSpPr/>
            <p:nvPr/>
          </p:nvGrpSpPr>
          <p:grpSpPr>
            <a:xfrm>
              <a:off x="7039484" y="2711884"/>
              <a:ext cx="338554" cy="338554"/>
              <a:chOff x="2124199" y="3159050"/>
              <a:chExt cx="549494" cy="54949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5317B0-0766-4E81-A2E1-6DFE7BDA4BF8}"/>
                  </a:ext>
                </a:extLst>
              </p:cNvPr>
              <p:cNvSpPr/>
              <p:nvPr/>
            </p:nvSpPr>
            <p:spPr>
              <a:xfrm>
                <a:off x="2124199" y="3159050"/>
                <a:ext cx="549494" cy="549494"/>
              </a:xfrm>
              <a:prstGeom prst="ellipse">
                <a:avLst/>
              </a:prstGeom>
              <a:solidFill>
                <a:schemeClr val="bg1">
                  <a:lumMod val="65000"/>
                  <a:alpha val="20000"/>
                </a:schemeClr>
              </a:solidFill>
              <a:ln w="12700" cap="flat">
                <a:solidFill>
                  <a:schemeClr val="bg1">
                    <a:lumMod val="65000"/>
                    <a:alpha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E23D8BD-E82E-4611-AF02-DF43CA9891E1}"/>
                  </a:ext>
                </a:extLst>
              </p:cNvPr>
              <p:cNvSpPr/>
              <p:nvPr/>
            </p:nvSpPr>
            <p:spPr>
              <a:xfrm>
                <a:off x="2229944" y="3258634"/>
                <a:ext cx="338003" cy="338005"/>
              </a:xfrm>
              <a:custGeom>
                <a:avLst/>
                <a:gdLst>
                  <a:gd name="connsiteX0" fmla="*/ 339549 w 679116"/>
                  <a:gd name="connsiteY0" fmla="*/ 289475 h 679120"/>
                  <a:gd name="connsiteX1" fmla="*/ 403380 w 679116"/>
                  <a:gd name="connsiteY1" fmla="*/ 353306 h 679120"/>
                  <a:gd name="connsiteX2" fmla="*/ 339549 w 679116"/>
                  <a:gd name="connsiteY2" fmla="*/ 417137 h 679120"/>
                  <a:gd name="connsiteX3" fmla="*/ 275718 w 679116"/>
                  <a:gd name="connsiteY3" fmla="*/ 353306 h 679120"/>
                  <a:gd name="connsiteX4" fmla="*/ 339549 w 679116"/>
                  <a:gd name="connsiteY4" fmla="*/ 289475 h 679120"/>
                  <a:gd name="connsiteX5" fmla="*/ 303943 w 679116"/>
                  <a:gd name="connsiteY5" fmla="*/ 174851 h 679120"/>
                  <a:gd name="connsiteX6" fmla="*/ 300830 w 679116"/>
                  <a:gd name="connsiteY6" fmla="*/ 223089 h 679120"/>
                  <a:gd name="connsiteX7" fmla="*/ 274834 w 679116"/>
                  <a:gd name="connsiteY7" fmla="*/ 233828 h 679120"/>
                  <a:gd name="connsiteX8" fmla="*/ 238544 w 679116"/>
                  <a:gd name="connsiteY8" fmla="*/ 201937 h 679120"/>
                  <a:gd name="connsiteX9" fmla="*/ 188187 w 679116"/>
                  <a:gd name="connsiteY9" fmla="*/ 252300 h 679120"/>
                  <a:gd name="connsiteX10" fmla="*/ 220078 w 679116"/>
                  <a:gd name="connsiteY10" fmla="*/ 288590 h 679120"/>
                  <a:gd name="connsiteX11" fmla="*/ 209335 w 679116"/>
                  <a:gd name="connsiteY11" fmla="*/ 314576 h 679120"/>
                  <a:gd name="connsiteX12" fmla="*/ 161103 w 679116"/>
                  <a:gd name="connsiteY12" fmla="*/ 317688 h 679120"/>
                  <a:gd name="connsiteX13" fmla="*/ 161103 w 679116"/>
                  <a:gd name="connsiteY13" fmla="*/ 388900 h 679120"/>
                  <a:gd name="connsiteX14" fmla="*/ 209335 w 679116"/>
                  <a:gd name="connsiteY14" fmla="*/ 392013 h 679120"/>
                  <a:gd name="connsiteX15" fmla="*/ 220078 w 679116"/>
                  <a:gd name="connsiteY15" fmla="*/ 418005 h 679120"/>
                  <a:gd name="connsiteX16" fmla="*/ 188187 w 679116"/>
                  <a:gd name="connsiteY16" fmla="*/ 454296 h 679120"/>
                  <a:gd name="connsiteX17" fmla="*/ 238539 w 679116"/>
                  <a:gd name="connsiteY17" fmla="*/ 504664 h 679120"/>
                  <a:gd name="connsiteX18" fmla="*/ 274836 w 679116"/>
                  <a:gd name="connsiteY18" fmla="*/ 472765 h 679120"/>
                  <a:gd name="connsiteX19" fmla="*/ 300821 w 679116"/>
                  <a:gd name="connsiteY19" fmla="*/ 483498 h 679120"/>
                  <a:gd name="connsiteX20" fmla="*/ 303934 w 679116"/>
                  <a:gd name="connsiteY20" fmla="*/ 531735 h 679120"/>
                  <a:gd name="connsiteX21" fmla="*/ 375146 w 679116"/>
                  <a:gd name="connsiteY21" fmla="*/ 531742 h 679120"/>
                  <a:gd name="connsiteX22" fmla="*/ 378264 w 679116"/>
                  <a:gd name="connsiteY22" fmla="*/ 483500 h 679120"/>
                  <a:gd name="connsiteX23" fmla="*/ 404256 w 679116"/>
                  <a:gd name="connsiteY23" fmla="*/ 472767 h 679120"/>
                  <a:gd name="connsiteX24" fmla="*/ 440545 w 679116"/>
                  <a:gd name="connsiteY24" fmla="*/ 504666 h 679120"/>
                  <a:gd name="connsiteX25" fmla="*/ 490903 w 679116"/>
                  <a:gd name="connsiteY25" fmla="*/ 454313 h 679120"/>
                  <a:gd name="connsiteX26" fmla="*/ 459011 w 679116"/>
                  <a:gd name="connsiteY26" fmla="*/ 418005 h 679120"/>
                  <a:gd name="connsiteX27" fmla="*/ 469754 w 679116"/>
                  <a:gd name="connsiteY27" fmla="*/ 392013 h 679120"/>
                  <a:gd name="connsiteX28" fmla="*/ 517986 w 679116"/>
                  <a:gd name="connsiteY28" fmla="*/ 388907 h 679120"/>
                  <a:gd name="connsiteX29" fmla="*/ 517988 w 679116"/>
                  <a:gd name="connsiteY29" fmla="*/ 317688 h 679120"/>
                  <a:gd name="connsiteX30" fmla="*/ 469757 w 679116"/>
                  <a:gd name="connsiteY30" fmla="*/ 314576 h 679120"/>
                  <a:gd name="connsiteX31" fmla="*/ 459013 w 679116"/>
                  <a:gd name="connsiteY31" fmla="*/ 288590 h 679120"/>
                  <a:gd name="connsiteX32" fmla="*/ 490905 w 679116"/>
                  <a:gd name="connsiteY32" fmla="*/ 252300 h 679120"/>
                  <a:gd name="connsiteX33" fmla="*/ 440552 w 679116"/>
                  <a:gd name="connsiteY33" fmla="*/ 201937 h 679120"/>
                  <a:gd name="connsiteX34" fmla="*/ 404251 w 679116"/>
                  <a:gd name="connsiteY34" fmla="*/ 233828 h 679120"/>
                  <a:gd name="connsiteX35" fmla="*/ 378259 w 679116"/>
                  <a:gd name="connsiteY35" fmla="*/ 223089 h 679120"/>
                  <a:gd name="connsiteX36" fmla="*/ 375142 w 679116"/>
                  <a:gd name="connsiteY36" fmla="*/ 174851 h 679120"/>
                  <a:gd name="connsiteX37" fmla="*/ 339549 w 679116"/>
                  <a:gd name="connsiteY37" fmla="*/ 0 h 679120"/>
                  <a:gd name="connsiteX38" fmla="*/ 679116 w 679116"/>
                  <a:gd name="connsiteY38" fmla="*/ 339553 h 679120"/>
                  <a:gd name="connsiteX39" fmla="*/ 339549 w 679116"/>
                  <a:gd name="connsiteY39" fmla="*/ 679120 h 679120"/>
                  <a:gd name="connsiteX40" fmla="*/ 0 w 679116"/>
                  <a:gd name="connsiteY40" fmla="*/ 339553 h 679120"/>
                  <a:gd name="connsiteX41" fmla="*/ 339549 w 679116"/>
                  <a:gd name="connsiteY41" fmla="*/ 0 h 679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79116" h="679120">
                    <a:moveTo>
                      <a:pt x="339549" y="289475"/>
                    </a:moveTo>
                    <a:cubicBezTo>
                      <a:pt x="374802" y="289475"/>
                      <a:pt x="403380" y="318053"/>
                      <a:pt x="403380" y="353306"/>
                    </a:cubicBezTo>
                    <a:cubicBezTo>
                      <a:pt x="403380" y="388559"/>
                      <a:pt x="374802" y="417137"/>
                      <a:pt x="339549" y="417137"/>
                    </a:cubicBezTo>
                    <a:cubicBezTo>
                      <a:pt x="304296" y="417137"/>
                      <a:pt x="275718" y="388559"/>
                      <a:pt x="275718" y="353306"/>
                    </a:cubicBezTo>
                    <a:cubicBezTo>
                      <a:pt x="275718" y="318053"/>
                      <a:pt x="304296" y="289475"/>
                      <a:pt x="339549" y="289475"/>
                    </a:cubicBezTo>
                    <a:close/>
                    <a:moveTo>
                      <a:pt x="303943" y="174851"/>
                    </a:moveTo>
                    <a:lnTo>
                      <a:pt x="300830" y="223089"/>
                    </a:lnTo>
                    <a:cubicBezTo>
                      <a:pt x="291730" y="225789"/>
                      <a:pt x="283024" y="229385"/>
                      <a:pt x="274834" y="233828"/>
                    </a:cubicBezTo>
                    <a:lnTo>
                      <a:pt x="238544" y="201937"/>
                    </a:lnTo>
                    <a:lnTo>
                      <a:pt x="188187" y="252300"/>
                    </a:lnTo>
                    <a:lnTo>
                      <a:pt x="220078" y="288590"/>
                    </a:lnTo>
                    <a:cubicBezTo>
                      <a:pt x="215641" y="296773"/>
                      <a:pt x="212035" y="305487"/>
                      <a:pt x="209335" y="314576"/>
                    </a:cubicBezTo>
                    <a:lnTo>
                      <a:pt x="161103" y="317688"/>
                    </a:lnTo>
                    <a:lnTo>
                      <a:pt x="161103" y="388900"/>
                    </a:lnTo>
                    <a:lnTo>
                      <a:pt x="209335" y="392013"/>
                    </a:lnTo>
                    <a:cubicBezTo>
                      <a:pt x="212035" y="401109"/>
                      <a:pt x="215634" y="409815"/>
                      <a:pt x="220078" y="418005"/>
                    </a:cubicBezTo>
                    <a:lnTo>
                      <a:pt x="188187" y="454296"/>
                    </a:lnTo>
                    <a:lnTo>
                      <a:pt x="238539" y="504664"/>
                    </a:lnTo>
                    <a:lnTo>
                      <a:pt x="274836" y="472765"/>
                    </a:lnTo>
                    <a:cubicBezTo>
                      <a:pt x="283026" y="477204"/>
                      <a:pt x="291732" y="480803"/>
                      <a:pt x="300821" y="483498"/>
                    </a:cubicBezTo>
                    <a:lnTo>
                      <a:pt x="303934" y="531735"/>
                    </a:lnTo>
                    <a:lnTo>
                      <a:pt x="375146" y="531742"/>
                    </a:lnTo>
                    <a:lnTo>
                      <a:pt x="378264" y="483500"/>
                    </a:lnTo>
                    <a:cubicBezTo>
                      <a:pt x="387359" y="480806"/>
                      <a:pt x="396066" y="477207"/>
                      <a:pt x="404256" y="472767"/>
                    </a:cubicBezTo>
                    <a:lnTo>
                      <a:pt x="440545" y="504666"/>
                    </a:lnTo>
                    <a:lnTo>
                      <a:pt x="490903" y="454313"/>
                    </a:lnTo>
                    <a:lnTo>
                      <a:pt x="459011" y="418005"/>
                    </a:lnTo>
                    <a:cubicBezTo>
                      <a:pt x="463455" y="409820"/>
                      <a:pt x="467054" y="401114"/>
                      <a:pt x="469754" y="392013"/>
                    </a:cubicBezTo>
                    <a:lnTo>
                      <a:pt x="517986" y="388907"/>
                    </a:lnTo>
                    <a:lnTo>
                      <a:pt x="517988" y="317688"/>
                    </a:lnTo>
                    <a:lnTo>
                      <a:pt x="469757" y="314576"/>
                    </a:lnTo>
                    <a:cubicBezTo>
                      <a:pt x="467057" y="305487"/>
                      <a:pt x="463453" y="296780"/>
                      <a:pt x="459013" y="288590"/>
                    </a:cubicBezTo>
                    <a:lnTo>
                      <a:pt x="490905" y="252300"/>
                    </a:lnTo>
                    <a:lnTo>
                      <a:pt x="440552" y="201937"/>
                    </a:lnTo>
                    <a:lnTo>
                      <a:pt x="404251" y="233828"/>
                    </a:lnTo>
                    <a:cubicBezTo>
                      <a:pt x="396061" y="229382"/>
                      <a:pt x="387353" y="225789"/>
                      <a:pt x="378259" y="223089"/>
                    </a:cubicBezTo>
                    <a:lnTo>
                      <a:pt x="375142" y="174851"/>
                    </a:lnTo>
                    <a:close/>
                    <a:moveTo>
                      <a:pt x="339549" y="0"/>
                    </a:moveTo>
                    <a:cubicBezTo>
                      <a:pt x="527075" y="0"/>
                      <a:pt x="679116" y="152026"/>
                      <a:pt x="679116" y="339553"/>
                    </a:cubicBezTo>
                    <a:cubicBezTo>
                      <a:pt x="679116" y="527081"/>
                      <a:pt x="527075" y="679120"/>
                      <a:pt x="339549" y="679120"/>
                    </a:cubicBezTo>
                    <a:cubicBezTo>
                      <a:pt x="152024" y="679120"/>
                      <a:pt x="0" y="527072"/>
                      <a:pt x="0" y="339553"/>
                    </a:cubicBezTo>
                    <a:cubicBezTo>
                      <a:pt x="0" y="152034"/>
                      <a:pt x="152024" y="0"/>
                      <a:pt x="339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3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243C82-9448-4A74-A224-10C6C95F0613}"/>
              </a:ext>
            </a:extLst>
          </p:cNvPr>
          <p:cNvGrpSpPr/>
          <p:nvPr/>
        </p:nvGrpSpPr>
        <p:grpSpPr>
          <a:xfrm>
            <a:off x="698446" y="3122338"/>
            <a:ext cx="10809171" cy="323150"/>
            <a:chOff x="1962150" y="2817557"/>
            <a:chExt cx="8267700" cy="26494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44FABD2-ABB1-4D0B-BB47-187C7D5F315F}"/>
                </a:ext>
              </a:extLst>
            </p:cNvPr>
            <p:cNvSpPr/>
            <p:nvPr/>
          </p:nvSpPr>
          <p:spPr>
            <a:xfrm>
              <a:off x="1962150" y="2907641"/>
              <a:ext cx="8267700" cy="847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D461388-DFF2-4E23-9FF7-64067326C6CB}"/>
                </a:ext>
              </a:extLst>
            </p:cNvPr>
            <p:cNvGrpSpPr/>
            <p:nvPr/>
          </p:nvGrpSpPr>
          <p:grpSpPr>
            <a:xfrm>
              <a:off x="1962151" y="2817557"/>
              <a:ext cx="7656654" cy="264942"/>
              <a:chOff x="1962151" y="3296528"/>
              <a:chExt cx="7656654" cy="264942"/>
            </a:xfrm>
            <a:effectLst>
              <a:outerShdw blurRad="241300" dist="38100" dir="5400000" algn="t" rotWithShape="0">
                <a:schemeClr val="accent1">
                  <a:alpha val="23000"/>
                </a:schemeClr>
              </a:outerShdw>
            </a:effectLst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3145256-44B2-4865-B0DC-98AB6845E83B}"/>
                  </a:ext>
                </a:extLst>
              </p:cNvPr>
              <p:cNvSpPr/>
              <p:nvPr/>
            </p:nvSpPr>
            <p:spPr>
              <a:xfrm>
                <a:off x="1962151" y="3386612"/>
                <a:ext cx="7380425" cy="8477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73BE95C-7A60-472F-A74C-1094A550CBB2}"/>
                  </a:ext>
                </a:extLst>
              </p:cNvPr>
              <p:cNvSpPr/>
              <p:nvPr/>
            </p:nvSpPr>
            <p:spPr>
              <a:xfrm>
                <a:off x="9342575" y="3296528"/>
                <a:ext cx="276230" cy="264942"/>
              </a:xfrm>
              <a:custGeom>
                <a:avLst/>
                <a:gdLst>
                  <a:gd name="connsiteX0" fmla="*/ 59748 w 185644"/>
                  <a:gd name="connsiteY0" fmla="*/ 948 h 178057"/>
                  <a:gd name="connsiteX1" fmla="*/ 81086 w 185644"/>
                  <a:gd name="connsiteY1" fmla="*/ 948 h 178057"/>
                  <a:gd name="connsiteX2" fmla="*/ 85354 w 185644"/>
                  <a:gd name="connsiteY2" fmla="*/ 948 h 178057"/>
                  <a:gd name="connsiteX3" fmla="*/ 125897 w 185644"/>
                  <a:gd name="connsiteY3" fmla="*/ 67097 h 178057"/>
                  <a:gd name="connsiteX4" fmla="*/ 153637 w 185644"/>
                  <a:gd name="connsiteY4" fmla="*/ 69231 h 178057"/>
                  <a:gd name="connsiteX5" fmla="*/ 185644 w 185644"/>
                  <a:gd name="connsiteY5" fmla="*/ 88436 h 178057"/>
                  <a:gd name="connsiteX6" fmla="*/ 151503 w 185644"/>
                  <a:gd name="connsiteY6" fmla="*/ 105507 h 178057"/>
                  <a:gd name="connsiteX7" fmla="*/ 125897 w 185644"/>
                  <a:gd name="connsiteY7" fmla="*/ 105507 h 178057"/>
                  <a:gd name="connsiteX8" fmla="*/ 83220 w 185644"/>
                  <a:gd name="connsiteY8" fmla="*/ 173790 h 178057"/>
                  <a:gd name="connsiteX9" fmla="*/ 78952 w 185644"/>
                  <a:gd name="connsiteY9" fmla="*/ 178057 h 178057"/>
                  <a:gd name="connsiteX10" fmla="*/ 61881 w 185644"/>
                  <a:gd name="connsiteY10" fmla="*/ 173790 h 178057"/>
                  <a:gd name="connsiteX11" fmla="*/ 57614 w 185644"/>
                  <a:gd name="connsiteY11" fmla="*/ 173790 h 178057"/>
                  <a:gd name="connsiteX12" fmla="*/ 57614 w 185644"/>
                  <a:gd name="connsiteY12" fmla="*/ 169522 h 178057"/>
                  <a:gd name="connsiteX13" fmla="*/ 74684 w 185644"/>
                  <a:gd name="connsiteY13" fmla="*/ 105507 h 178057"/>
                  <a:gd name="connsiteX14" fmla="*/ 34141 w 185644"/>
                  <a:gd name="connsiteY14" fmla="*/ 103373 h 178057"/>
                  <a:gd name="connsiteX15" fmla="*/ 21338 w 185644"/>
                  <a:gd name="connsiteY15" fmla="*/ 124711 h 178057"/>
                  <a:gd name="connsiteX16" fmla="*/ 19205 w 185644"/>
                  <a:gd name="connsiteY16" fmla="*/ 126845 h 178057"/>
                  <a:gd name="connsiteX17" fmla="*/ 4268 w 185644"/>
                  <a:gd name="connsiteY17" fmla="*/ 128979 h 178057"/>
                  <a:gd name="connsiteX18" fmla="*/ 2134 w 185644"/>
                  <a:gd name="connsiteY18" fmla="*/ 126845 h 178057"/>
                  <a:gd name="connsiteX19" fmla="*/ 0 w 185644"/>
                  <a:gd name="connsiteY19" fmla="*/ 124711 h 178057"/>
                  <a:gd name="connsiteX20" fmla="*/ 4268 w 185644"/>
                  <a:gd name="connsiteY20" fmla="*/ 86302 h 178057"/>
                  <a:gd name="connsiteX21" fmla="*/ 0 w 185644"/>
                  <a:gd name="connsiteY21" fmla="*/ 52161 h 178057"/>
                  <a:gd name="connsiteX22" fmla="*/ 0 w 185644"/>
                  <a:gd name="connsiteY22" fmla="*/ 47893 h 178057"/>
                  <a:gd name="connsiteX23" fmla="*/ 4268 w 185644"/>
                  <a:gd name="connsiteY23" fmla="*/ 47893 h 178057"/>
                  <a:gd name="connsiteX24" fmla="*/ 19205 w 185644"/>
                  <a:gd name="connsiteY24" fmla="*/ 45759 h 178057"/>
                  <a:gd name="connsiteX25" fmla="*/ 21338 w 185644"/>
                  <a:gd name="connsiteY25" fmla="*/ 47893 h 178057"/>
                  <a:gd name="connsiteX26" fmla="*/ 23472 w 185644"/>
                  <a:gd name="connsiteY26" fmla="*/ 50027 h 178057"/>
                  <a:gd name="connsiteX27" fmla="*/ 34141 w 185644"/>
                  <a:gd name="connsiteY27" fmla="*/ 69231 h 178057"/>
                  <a:gd name="connsiteX28" fmla="*/ 76818 w 185644"/>
                  <a:gd name="connsiteY28" fmla="*/ 69231 h 178057"/>
                  <a:gd name="connsiteX29" fmla="*/ 57614 w 185644"/>
                  <a:gd name="connsiteY29" fmla="*/ 7350 h 178057"/>
                  <a:gd name="connsiteX30" fmla="*/ 57614 w 185644"/>
                  <a:gd name="connsiteY30" fmla="*/ 3082 h 178057"/>
                  <a:gd name="connsiteX31" fmla="*/ 59748 w 185644"/>
                  <a:gd name="connsiteY31" fmla="*/ 948 h 17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44" h="178057">
                    <a:moveTo>
                      <a:pt x="59748" y="948"/>
                    </a:moveTo>
                    <a:cubicBezTo>
                      <a:pt x="81086" y="948"/>
                      <a:pt x="81086" y="948"/>
                      <a:pt x="81086" y="948"/>
                    </a:cubicBezTo>
                    <a:cubicBezTo>
                      <a:pt x="83220" y="-1185"/>
                      <a:pt x="85354" y="948"/>
                      <a:pt x="85354" y="948"/>
                    </a:cubicBezTo>
                    <a:cubicBezTo>
                      <a:pt x="125897" y="67097"/>
                      <a:pt x="125897" y="67097"/>
                      <a:pt x="125897" y="67097"/>
                    </a:cubicBezTo>
                    <a:cubicBezTo>
                      <a:pt x="153637" y="69231"/>
                      <a:pt x="153637" y="69231"/>
                      <a:pt x="153637" y="69231"/>
                    </a:cubicBezTo>
                    <a:cubicBezTo>
                      <a:pt x="166440" y="69231"/>
                      <a:pt x="185644" y="75633"/>
                      <a:pt x="185644" y="88436"/>
                    </a:cubicBezTo>
                    <a:cubicBezTo>
                      <a:pt x="185644" y="96971"/>
                      <a:pt x="168574" y="105507"/>
                      <a:pt x="151503" y="105507"/>
                    </a:cubicBezTo>
                    <a:cubicBezTo>
                      <a:pt x="125897" y="105507"/>
                      <a:pt x="125897" y="105507"/>
                      <a:pt x="125897" y="105507"/>
                    </a:cubicBezTo>
                    <a:cubicBezTo>
                      <a:pt x="83220" y="173790"/>
                      <a:pt x="83220" y="173790"/>
                      <a:pt x="83220" y="173790"/>
                    </a:cubicBezTo>
                    <a:cubicBezTo>
                      <a:pt x="81086" y="175923"/>
                      <a:pt x="81086" y="175923"/>
                      <a:pt x="78952" y="178057"/>
                    </a:cubicBezTo>
                    <a:cubicBezTo>
                      <a:pt x="61881" y="173790"/>
                      <a:pt x="61881" y="173790"/>
                      <a:pt x="61881" y="173790"/>
                    </a:cubicBezTo>
                    <a:cubicBezTo>
                      <a:pt x="59748" y="171656"/>
                      <a:pt x="57614" y="173790"/>
                      <a:pt x="57614" y="173790"/>
                    </a:cubicBezTo>
                    <a:cubicBezTo>
                      <a:pt x="57614" y="169522"/>
                      <a:pt x="57614" y="169522"/>
                      <a:pt x="57614" y="169522"/>
                    </a:cubicBezTo>
                    <a:cubicBezTo>
                      <a:pt x="74684" y="105507"/>
                      <a:pt x="74684" y="105507"/>
                      <a:pt x="74684" y="105507"/>
                    </a:cubicBezTo>
                    <a:cubicBezTo>
                      <a:pt x="34141" y="103373"/>
                      <a:pt x="34141" y="103373"/>
                      <a:pt x="34141" y="103373"/>
                    </a:cubicBezTo>
                    <a:cubicBezTo>
                      <a:pt x="21338" y="124711"/>
                      <a:pt x="21338" y="124711"/>
                      <a:pt x="21338" y="124711"/>
                    </a:cubicBezTo>
                    <a:cubicBezTo>
                      <a:pt x="23472" y="126845"/>
                      <a:pt x="19205" y="126845"/>
                      <a:pt x="19205" y="126845"/>
                    </a:cubicBezTo>
                    <a:cubicBezTo>
                      <a:pt x="4268" y="128979"/>
                      <a:pt x="4268" y="128979"/>
                      <a:pt x="4268" y="128979"/>
                    </a:cubicBezTo>
                    <a:cubicBezTo>
                      <a:pt x="2134" y="126845"/>
                      <a:pt x="2134" y="126845"/>
                      <a:pt x="2134" y="126845"/>
                    </a:cubicBezTo>
                    <a:cubicBezTo>
                      <a:pt x="0" y="124711"/>
                      <a:pt x="0" y="124711"/>
                      <a:pt x="0" y="124711"/>
                    </a:cubicBezTo>
                    <a:cubicBezTo>
                      <a:pt x="4268" y="86302"/>
                      <a:pt x="4268" y="86302"/>
                      <a:pt x="4268" y="86302"/>
                    </a:cubicBezTo>
                    <a:cubicBezTo>
                      <a:pt x="0" y="52161"/>
                      <a:pt x="0" y="52161"/>
                      <a:pt x="0" y="52161"/>
                    </a:cubicBezTo>
                    <a:cubicBezTo>
                      <a:pt x="0" y="52161"/>
                      <a:pt x="0" y="47893"/>
                      <a:pt x="0" y="47893"/>
                    </a:cubicBezTo>
                    <a:cubicBezTo>
                      <a:pt x="0" y="47893"/>
                      <a:pt x="4268" y="47893"/>
                      <a:pt x="4268" y="47893"/>
                    </a:cubicBezTo>
                    <a:cubicBezTo>
                      <a:pt x="19205" y="45759"/>
                      <a:pt x="19205" y="45759"/>
                      <a:pt x="19205" y="45759"/>
                    </a:cubicBezTo>
                    <a:cubicBezTo>
                      <a:pt x="21338" y="47893"/>
                      <a:pt x="21338" y="47893"/>
                      <a:pt x="21338" y="47893"/>
                    </a:cubicBezTo>
                    <a:cubicBezTo>
                      <a:pt x="21338" y="47893"/>
                      <a:pt x="23472" y="50027"/>
                      <a:pt x="23472" y="50027"/>
                    </a:cubicBezTo>
                    <a:cubicBezTo>
                      <a:pt x="34141" y="69231"/>
                      <a:pt x="34141" y="69231"/>
                      <a:pt x="34141" y="69231"/>
                    </a:cubicBezTo>
                    <a:cubicBezTo>
                      <a:pt x="76818" y="69231"/>
                      <a:pt x="76818" y="69231"/>
                      <a:pt x="76818" y="69231"/>
                    </a:cubicBezTo>
                    <a:cubicBezTo>
                      <a:pt x="57614" y="7350"/>
                      <a:pt x="57614" y="7350"/>
                      <a:pt x="57614" y="7350"/>
                    </a:cubicBezTo>
                    <a:cubicBezTo>
                      <a:pt x="57614" y="3082"/>
                      <a:pt x="57614" y="3082"/>
                      <a:pt x="57614" y="3082"/>
                    </a:cubicBezTo>
                    <a:cubicBezTo>
                      <a:pt x="59748" y="948"/>
                      <a:pt x="59748" y="948"/>
                      <a:pt x="59748" y="9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Text Placeholder 8"/>
          <p:cNvSpPr txBox="1">
            <a:spLocks/>
          </p:cNvSpPr>
          <p:nvPr/>
        </p:nvSpPr>
        <p:spPr>
          <a:xfrm>
            <a:off x="698446" y="3690150"/>
            <a:ext cx="2015067" cy="237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PE" sz="2400" dirty="0">
                <a:ea typeface="Open Sans"/>
                <a:sym typeface="Open Sans"/>
              </a:rPr>
              <a:t>Quinta Reunión de Autoridades de Aviación Civil</a:t>
            </a:r>
          </a:p>
        </p:txBody>
      </p:sp>
      <p:sp>
        <p:nvSpPr>
          <p:cNvPr id="69" name="Text Placeholder 7"/>
          <p:cNvSpPr txBox="1">
            <a:spLocks/>
          </p:cNvSpPr>
          <p:nvPr/>
        </p:nvSpPr>
        <p:spPr>
          <a:xfrm>
            <a:off x="4764504" y="3723478"/>
            <a:ext cx="2322095" cy="237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 sz="1800"/>
            </a:pPr>
            <a:r>
              <a:rPr lang="es-PE" sz="2400" dirty="0">
                <a:ea typeface="Open Sans"/>
                <a:sym typeface="Open Sans"/>
              </a:rPr>
              <a:t>MOU OACI/CLAC</a:t>
            </a:r>
          </a:p>
          <a:p>
            <a:pPr>
              <a:spcBef>
                <a:spcPts val="400"/>
              </a:spcBef>
              <a:defRPr sz="1800"/>
            </a:pPr>
            <a:r>
              <a:rPr lang="es-PE" sz="2400" dirty="0">
                <a:ea typeface="Open Sans"/>
                <a:sym typeface="Open Sans"/>
              </a:rPr>
              <a:t>Acuerdo de implantación Estados</a:t>
            </a:r>
          </a:p>
          <a:p>
            <a:pPr>
              <a:spcBef>
                <a:spcPts val="133"/>
              </a:spcBef>
              <a:defRPr sz="1800"/>
            </a:pPr>
            <a:endParaRPr lang="es-PE" sz="2400" dirty="0">
              <a:ea typeface="Open Sans"/>
              <a:sym typeface="Open Sans"/>
            </a:endParaRPr>
          </a:p>
        </p:txBody>
      </p:sp>
      <p:sp>
        <p:nvSpPr>
          <p:cNvPr id="70" name="Text Placeholder 3"/>
          <p:cNvSpPr txBox="1">
            <a:spLocks/>
          </p:cNvSpPr>
          <p:nvPr/>
        </p:nvSpPr>
        <p:spPr>
          <a:xfrm>
            <a:off x="9813813" y="3673152"/>
            <a:ext cx="2097616" cy="237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PE" sz="2400" dirty="0"/>
              <a:t>Inicio formal de las actividades</a:t>
            </a:r>
          </a:p>
          <a:p>
            <a:endParaRPr lang="en-US" sz="2400" dirty="0"/>
          </a:p>
        </p:txBody>
      </p:sp>
      <p:sp>
        <p:nvSpPr>
          <p:cNvPr id="71" name="Text Placeholder 7"/>
          <p:cNvSpPr txBox="1">
            <a:spLocks/>
          </p:cNvSpPr>
          <p:nvPr/>
        </p:nvSpPr>
        <p:spPr>
          <a:xfrm>
            <a:off x="7604396" y="3699591"/>
            <a:ext cx="2070399" cy="2369821"/>
          </a:xfrm>
          <a:prstGeom prst="rect">
            <a:avLst/>
          </a:prstGeom>
        </p:spPr>
        <p:txBody>
          <a:bodyPr vert="horz" lIns="121176" tIns="60588" rIns="121176" bIns="60588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</a:pPr>
            <a:r>
              <a:rPr lang="es-PE" sz="2400" dirty="0"/>
              <a:t>RLA/99/901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966A499-8B1E-4CD9-8C98-957CDE52DBE9}"/>
              </a:ext>
            </a:extLst>
          </p:cNvPr>
          <p:cNvSpPr txBox="1"/>
          <p:nvPr/>
        </p:nvSpPr>
        <p:spPr>
          <a:xfrm>
            <a:off x="1705979" y="575451"/>
            <a:ext cx="5526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spc="-150" dirty="0">
                <a:solidFill>
                  <a:schemeClr val="accent1"/>
                </a:solidFill>
                <a:latin typeface="Work Sans ExtraBold" panose="00000900000000000000" pitchFamily="2" charset="0"/>
              </a:rPr>
              <a:t>Origen del </a:t>
            </a:r>
          </a:p>
          <a:p>
            <a:pPr>
              <a:lnSpc>
                <a:spcPct val="70000"/>
              </a:lnSpc>
            </a:pPr>
            <a:r>
              <a:rPr lang="en-US" sz="8000" spc="-150" dirty="0">
                <a:latin typeface="Work Sans ExtraBold" panose="00000900000000000000" pitchFamily="2" charset="0"/>
              </a:rPr>
              <a:t>SRVSOP</a:t>
            </a:r>
          </a:p>
        </p:txBody>
      </p:sp>
    </p:spTree>
    <p:extLst>
      <p:ext uri="{BB962C8B-B14F-4D97-AF65-F5344CB8AC3E}">
        <p14:creationId xmlns:p14="http://schemas.microsoft.com/office/powerpoint/2010/main" val="30847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493521" y="86311"/>
            <a:ext cx="9672320" cy="9282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pc="-150" dirty="0">
                <a:latin typeface="Work Sans ExtraBold" panose="00000900000000000000" pitchFamily="2" charset="0"/>
                <a:ea typeface="+mn-ea"/>
                <a:cs typeface="+mn-cs"/>
              </a:rPr>
              <a:t>Estados miembros y observadores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94" y="1627925"/>
            <a:ext cx="3198811" cy="506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8805" y="1472659"/>
            <a:ext cx="1729340" cy="1449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320" tIns="67320" rIns="67320" bIns="67320" numCol="1" spcCol="37872" rtlCol="0" anchor="ctr">
            <a:spAutoFit/>
          </a:bodyPr>
          <a:lstStyle/>
          <a:p>
            <a:pPr defTabSz="774115" latinLnBrk="1" hangingPunct="0"/>
            <a:r>
              <a:rPr lang="es-PE" sz="5333" b="1" dirty="0">
                <a:solidFill>
                  <a:srgbClr val="002060"/>
                </a:solidFill>
              </a:rPr>
              <a:t>12</a:t>
            </a:r>
            <a:r>
              <a:rPr lang="es-PE" sz="4800" b="1" dirty="0">
                <a:solidFill>
                  <a:srgbClr val="002060"/>
                </a:solidFill>
              </a:rPr>
              <a:t> </a:t>
            </a:r>
            <a:endParaRPr lang="es-PE" sz="3733" b="1" dirty="0">
              <a:solidFill>
                <a:srgbClr val="002060"/>
              </a:solidFill>
            </a:endParaRPr>
          </a:p>
          <a:p>
            <a:pPr defTabSz="774115" latinLnBrk="1" hangingPunct="0"/>
            <a:r>
              <a:rPr lang="es-PE" sz="3200" b="1" dirty="0">
                <a:solidFill>
                  <a:srgbClr val="002060"/>
                </a:solidFill>
              </a:rPr>
              <a:t>Estados</a:t>
            </a:r>
            <a:endParaRPr lang="en-CA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Logo Airb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5" b="26873"/>
          <a:stretch/>
        </p:blipFill>
        <p:spPr bwMode="auto">
          <a:xfrm>
            <a:off x="860602" y="4915233"/>
            <a:ext cx="3096108" cy="9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97979F-3E97-92A2-4A52-96AA43FF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80" y="4915233"/>
            <a:ext cx="3778995" cy="9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r="4648"/>
          <a:stretch>
            <a:fillRect/>
          </a:stretch>
        </p:blipFill>
        <p:spPr>
          <a:xfrm>
            <a:off x="334963" y="2240280"/>
            <a:ext cx="3744912" cy="2493963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4588"/>
          <a:stretch>
            <a:fillRect/>
          </a:stretch>
        </p:blipFill>
        <p:spPr>
          <a:xfrm>
            <a:off x="8112125" y="2240280"/>
            <a:ext cx="3744913" cy="2493963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B9A846-5843-4E1B-8DFB-ABF8CF671121}"/>
              </a:ext>
            </a:extLst>
          </p:cNvPr>
          <p:cNvGrpSpPr/>
          <p:nvPr/>
        </p:nvGrpSpPr>
        <p:grpSpPr>
          <a:xfrm>
            <a:off x="334963" y="6526444"/>
            <a:ext cx="2201413" cy="261610"/>
            <a:chOff x="4763267" y="6363884"/>
            <a:chExt cx="2201413" cy="261610"/>
          </a:xfrm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195CBCB8-D7C5-44B7-962C-6245CFCEA823}"/>
                </a:ext>
              </a:extLst>
            </p:cNvPr>
            <p:cNvSpPr/>
            <p:nvPr/>
          </p:nvSpPr>
          <p:spPr>
            <a:xfrm>
              <a:off x="5442596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0 w 419075"/>
                <a:gd name="connsiteY1" fmla="*/ 209538 h 419075"/>
                <a:gd name="connsiteX2" fmla="*/ 209538 w 419075"/>
                <a:gd name="connsiteY2" fmla="*/ 419075 h 419075"/>
                <a:gd name="connsiteX3" fmla="*/ 419075 w 419075"/>
                <a:gd name="connsiteY3" fmla="*/ 209538 h 419075"/>
                <a:gd name="connsiteX4" fmla="*/ 209538 w 419075"/>
                <a:gd name="connsiteY4" fmla="*/ 0 h 419075"/>
                <a:gd name="connsiteX5" fmla="*/ 305210 w 419075"/>
                <a:gd name="connsiteY5" fmla="*/ 163375 h 419075"/>
                <a:gd name="connsiteX6" fmla="*/ 305347 w 419075"/>
                <a:gd name="connsiteY6" fmla="*/ 169591 h 419075"/>
                <a:gd name="connsiteX7" fmla="*/ 168507 w 419075"/>
                <a:gd name="connsiteY7" fmla="*/ 306431 h 419075"/>
                <a:gd name="connsiteX8" fmla="*/ 168510 w 419075"/>
                <a:gd name="connsiteY8" fmla="*/ 306431 h 419075"/>
                <a:gd name="connsiteX9" fmla="*/ 168507 w 419075"/>
                <a:gd name="connsiteY9" fmla="*/ 306431 h 419075"/>
                <a:gd name="connsiteX10" fmla="*/ 94787 w 419075"/>
                <a:gd name="connsiteY10" fmla="*/ 284827 h 419075"/>
                <a:gd name="connsiteX11" fmla="*/ 106259 w 419075"/>
                <a:gd name="connsiteY11" fmla="*/ 285492 h 419075"/>
                <a:gd name="connsiteX12" fmla="*/ 165994 w 419075"/>
                <a:gd name="connsiteY12" fmla="*/ 264905 h 419075"/>
                <a:gd name="connsiteX13" fmla="*/ 121062 w 419075"/>
                <a:gd name="connsiteY13" fmla="*/ 231500 h 419075"/>
                <a:gd name="connsiteX14" fmla="*/ 130101 w 419075"/>
                <a:gd name="connsiteY14" fmla="*/ 232369 h 419075"/>
                <a:gd name="connsiteX15" fmla="*/ 142785 w 419075"/>
                <a:gd name="connsiteY15" fmla="*/ 230675 h 419075"/>
                <a:gd name="connsiteX16" fmla="*/ 104200 w 419075"/>
                <a:gd name="connsiteY16" fmla="*/ 183531 h 419075"/>
                <a:gd name="connsiteX17" fmla="*/ 104206 w 419075"/>
                <a:gd name="connsiteY17" fmla="*/ 182917 h 419075"/>
                <a:gd name="connsiteX18" fmla="*/ 125989 w 419075"/>
                <a:gd name="connsiteY18" fmla="*/ 188931 h 419075"/>
                <a:gd name="connsiteX19" fmla="*/ 104587 w 419075"/>
                <a:gd name="connsiteY19" fmla="*/ 148898 h 419075"/>
                <a:gd name="connsiteX20" fmla="*/ 111099 w 419075"/>
                <a:gd name="connsiteY20" fmla="*/ 124723 h 419075"/>
                <a:gd name="connsiteX21" fmla="*/ 210235 w 419075"/>
                <a:gd name="connsiteY21" fmla="*/ 174975 h 419075"/>
                <a:gd name="connsiteX22" fmla="*/ 208984 w 419075"/>
                <a:gd name="connsiteY22" fmla="*/ 164008 h 419075"/>
                <a:gd name="connsiteX23" fmla="*/ 257084 w 419075"/>
                <a:gd name="connsiteY23" fmla="*/ 115918 h 419075"/>
                <a:gd name="connsiteX24" fmla="*/ 292191 w 419075"/>
                <a:gd name="connsiteY24" fmla="*/ 131114 h 419075"/>
                <a:gd name="connsiteX25" fmla="*/ 322731 w 419075"/>
                <a:gd name="connsiteY25" fmla="*/ 119441 h 419075"/>
                <a:gd name="connsiteX26" fmla="*/ 301581 w 419075"/>
                <a:gd name="connsiteY26" fmla="*/ 146043 h 419075"/>
                <a:gd name="connsiteX27" fmla="*/ 329199 w 419075"/>
                <a:gd name="connsiteY27" fmla="*/ 138468 h 419075"/>
                <a:gd name="connsiteX28" fmla="*/ 305210 w 419075"/>
                <a:gd name="connsiteY28" fmla="*/ 163375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93831" y="0"/>
                    <a:pt x="0" y="93831"/>
                    <a:pt x="0" y="209538"/>
                  </a:cubicBezTo>
                  <a:cubicBezTo>
                    <a:pt x="0" y="325244"/>
                    <a:pt x="93831" y="419075"/>
                    <a:pt x="209538" y="419075"/>
                  </a:cubicBezTo>
                  <a:cubicBezTo>
                    <a:pt x="325244" y="419075"/>
                    <a:pt x="419075" y="325244"/>
                    <a:pt x="419075" y="209538"/>
                  </a:cubicBezTo>
                  <a:cubicBezTo>
                    <a:pt x="419075" y="93831"/>
                    <a:pt x="325244" y="0"/>
                    <a:pt x="209538" y="0"/>
                  </a:cubicBezTo>
                  <a:close/>
                  <a:moveTo>
                    <a:pt x="305210" y="163375"/>
                  </a:moveTo>
                  <a:cubicBezTo>
                    <a:pt x="305303" y="165437"/>
                    <a:pt x="305347" y="167509"/>
                    <a:pt x="305347" y="169591"/>
                  </a:cubicBezTo>
                  <a:cubicBezTo>
                    <a:pt x="305347" y="233143"/>
                    <a:pt x="256972" y="306428"/>
                    <a:pt x="168507" y="306431"/>
                  </a:cubicBezTo>
                  <a:lnTo>
                    <a:pt x="168510" y="306431"/>
                  </a:lnTo>
                  <a:lnTo>
                    <a:pt x="168507" y="306431"/>
                  </a:lnTo>
                  <a:cubicBezTo>
                    <a:pt x="141346" y="306431"/>
                    <a:pt x="116071" y="298470"/>
                    <a:pt x="94787" y="284827"/>
                  </a:cubicBezTo>
                  <a:cubicBezTo>
                    <a:pt x="98550" y="285272"/>
                    <a:pt x="102380" y="285492"/>
                    <a:pt x="106259" y="285492"/>
                  </a:cubicBezTo>
                  <a:cubicBezTo>
                    <a:pt x="128793" y="285492"/>
                    <a:pt x="149531" y="277806"/>
                    <a:pt x="165994" y="264905"/>
                  </a:cubicBezTo>
                  <a:cubicBezTo>
                    <a:pt x="144939" y="264515"/>
                    <a:pt x="127188" y="250610"/>
                    <a:pt x="121062" y="231500"/>
                  </a:cubicBezTo>
                  <a:cubicBezTo>
                    <a:pt x="123994" y="232062"/>
                    <a:pt x="127009" y="232369"/>
                    <a:pt x="130101" y="232369"/>
                  </a:cubicBezTo>
                  <a:cubicBezTo>
                    <a:pt x="134491" y="232369"/>
                    <a:pt x="138743" y="231778"/>
                    <a:pt x="142785" y="230675"/>
                  </a:cubicBezTo>
                  <a:cubicBezTo>
                    <a:pt x="120778" y="226269"/>
                    <a:pt x="104200" y="206820"/>
                    <a:pt x="104200" y="183531"/>
                  </a:cubicBezTo>
                  <a:cubicBezTo>
                    <a:pt x="104200" y="183313"/>
                    <a:pt x="104200" y="183118"/>
                    <a:pt x="104206" y="182917"/>
                  </a:cubicBezTo>
                  <a:cubicBezTo>
                    <a:pt x="110687" y="186520"/>
                    <a:pt x="118098" y="188688"/>
                    <a:pt x="125989" y="188931"/>
                  </a:cubicBezTo>
                  <a:cubicBezTo>
                    <a:pt x="113075" y="180314"/>
                    <a:pt x="104587" y="165584"/>
                    <a:pt x="104587" y="148898"/>
                  </a:cubicBezTo>
                  <a:cubicBezTo>
                    <a:pt x="104587" y="140086"/>
                    <a:pt x="106968" y="131831"/>
                    <a:pt x="111099" y="124723"/>
                  </a:cubicBezTo>
                  <a:cubicBezTo>
                    <a:pt x="134817" y="153825"/>
                    <a:pt x="170262" y="172964"/>
                    <a:pt x="210235" y="174975"/>
                  </a:cubicBezTo>
                  <a:cubicBezTo>
                    <a:pt x="209410" y="171451"/>
                    <a:pt x="208984" y="167781"/>
                    <a:pt x="208984" y="164008"/>
                  </a:cubicBezTo>
                  <a:cubicBezTo>
                    <a:pt x="208984" y="137458"/>
                    <a:pt x="230525" y="115918"/>
                    <a:pt x="257084" y="115918"/>
                  </a:cubicBezTo>
                  <a:cubicBezTo>
                    <a:pt x="270919" y="115918"/>
                    <a:pt x="283414" y="121766"/>
                    <a:pt x="292191" y="131114"/>
                  </a:cubicBezTo>
                  <a:cubicBezTo>
                    <a:pt x="303148" y="128953"/>
                    <a:pt x="313437" y="124950"/>
                    <a:pt x="322731" y="119441"/>
                  </a:cubicBezTo>
                  <a:cubicBezTo>
                    <a:pt x="319134" y="130667"/>
                    <a:pt x="311512" y="140086"/>
                    <a:pt x="301581" y="146043"/>
                  </a:cubicBezTo>
                  <a:cubicBezTo>
                    <a:pt x="311310" y="144879"/>
                    <a:pt x="320583" y="142299"/>
                    <a:pt x="329199" y="138468"/>
                  </a:cubicBezTo>
                  <a:cubicBezTo>
                    <a:pt x="322763" y="148114"/>
                    <a:pt x="314600" y="156587"/>
                    <a:pt x="305210" y="163375"/>
                  </a:cubicBezTo>
                  <a:close/>
                </a:path>
              </a:pathLst>
            </a:custGeom>
            <a:solidFill>
              <a:schemeClr val="accent4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EDC1EB29-5178-4AA3-B109-4053F3BDE98A}"/>
                </a:ext>
              </a:extLst>
            </p:cNvPr>
            <p:cNvSpPr/>
            <p:nvPr/>
          </p:nvSpPr>
          <p:spPr>
            <a:xfrm>
              <a:off x="4763267" y="6433016"/>
              <a:ext cx="149970" cy="149970"/>
            </a:xfrm>
            <a:custGeom>
              <a:avLst/>
              <a:gdLst>
                <a:gd name="connsiteX0" fmla="*/ 209538 w 419075"/>
                <a:gd name="connsiteY0" fmla="*/ 0 h 419075"/>
                <a:gd name="connsiteX1" fmla="*/ 419075 w 419075"/>
                <a:gd name="connsiteY1" fmla="*/ 209538 h 419075"/>
                <a:gd name="connsiteX2" fmla="*/ 267376 w 419075"/>
                <a:gd name="connsiteY2" fmla="*/ 410979 h 419075"/>
                <a:gd name="connsiteX3" fmla="*/ 267376 w 419075"/>
                <a:gd name="connsiteY3" fmla="*/ 255911 h 419075"/>
                <a:gd name="connsiteX4" fmla="*/ 312561 w 419075"/>
                <a:gd name="connsiteY4" fmla="*/ 255911 h 419075"/>
                <a:gd name="connsiteX5" fmla="*/ 319332 w 419075"/>
                <a:gd name="connsiteY5" fmla="*/ 203447 h 419075"/>
                <a:gd name="connsiteX6" fmla="*/ 267376 w 419075"/>
                <a:gd name="connsiteY6" fmla="*/ 203447 h 419075"/>
                <a:gd name="connsiteX7" fmla="*/ 267376 w 419075"/>
                <a:gd name="connsiteY7" fmla="*/ 170032 h 419075"/>
                <a:gd name="connsiteX8" fmla="*/ 293313 w 419075"/>
                <a:gd name="connsiteY8" fmla="*/ 144553 h 419075"/>
                <a:gd name="connsiteX9" fmla="*/ 320854 w 419075"/>
                <a:gd name="connsiteY9" fmla="*/ 144553 h 419075"/>
                <a:gd name="connsiteX10" fmla="*/ 320854 w 419075"/>
                <a:gd name="connsiteY10" fmla="*/ 97757 h 419075"/>
                <a:gd name="connsiteX11" fmla="*/ 280495 w 419075"/>
                <a:gd name="connsiteY11" fmla="*/ 95695 h 419075"/>
                <a:gd name="connsiteX12" fmla="*/ 213221 w 419075"/>
                <a:gd name="connsiteY12" fmla="*/ 164839 h 419075"/>
                <a:gd name="connsiteX13" fmla="*/ 213221 w 419075"/>
                <a:gd name="connsiteY13" fmla="*/ 203447 h 419075"/>
                <a:gd name="connsiteX14" fmla="*/ 168203 w 419075"/>
                <a:gd name="connsiteY14" fmla="*/ 203447 h 419075"/>
                <a:gd name="connsiteX15" fmla="*/ 168203 w 419075"/>
                <a:gd name="connsiteY15" fmla="*/ 255911 h 419075"/>
                <a:gd name="connsiteX16" fmla="*/ 213221 w 419075"/>
                <a:gd name="connsiteY16" fmla="*/ 255911 h 419075"/>
                <a:gd name="connsiteX17" fmla="*/ 213221 w 419075"/>
                <a:gd name="connsiteY17" fmla="*/ 419027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05181"/>
                    <a:pt x="354960" y="385871"/>
                    <a:pt x="267376" y="410979"/>
                  </a:cubicBezTo>
                  <a:lnTo>
                    <a:pt x="267376" y="255911"/>
                  </a:lnTo>
                  <a:lnTo>
                    <a:pt x="312561" y="255911"/>
                  </a:lnTo>
                  <a:lnTo>
                    <a:pt x="319332" y="203447"/>
                  </a:lnTo>
                  <a:lnTo>
                    <a:pt x="267376" y="203447"/>
                  </a:lnTo>
                  <a:lnTo>
                    <a:pt x="267376" y="170032"/>
                  </a:lnTo>
                  <a:cubicBezTo>
                    <a:pt x="267376" y="154880"/>
                    <a:pt x="271584" y="144553"/>
                    <a:pt x="293313" y="144553"/>
                  </a:cubicBezTo>
                  <a:lnTo>
                    <a:pt x="320854" y="144553"/>
                  </a:lnTo>
                  <a:lnTo>
                    <a:pt x="320854" y="97757"/>
                  </a:lnTo>
                  <a:cubicBezTo>
                    <a:pt x="316062" y="97121"/>
                    <a:pt x="299621" y="95695"/>
                    <a:pt x="280495" y="95695"/>
                  </a:cubicBezTo>
                  <a:cubicBezTo>
                    <a:pt x="240554" y="95695"/>
                    <a:pt x="213221" y="120065"/>
                    <a:pt x="213221" y="164839"/>
                  </a:cubicBezTo>
                  <a:lnTo>
                    <a:pt x="213221" y="203447"/>
                  </a:lnTo>
                  <a:lnTo>
                    <a:pt x="168203" y="203447"/>
                  </a:lnTo>
                  <a:lnTo>
                    <a:pt x="168203" y="255911"/>
                  </a:lnTo>
                  <a:lnTo>
                    <a:pt x="213221" y="255911"/>
                  </a:lnTo>
                  <a:lnTo>
                    <a:pt x="213221" y="419027"/>
                  </a:lnTo>
                  <a:cubicBezTo>
                    <a:pt x="211993" y="419049"/>
                    <a:pt x="210768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accent1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BD48778-0070-4E4D-AB13-EBB9A21DCD47}"/>
                </a:ext>
              </a:extLst>
            </p:cNvPr>
            <p:cNvSpPr/>
            <p:nvPr/>
          </p:nvSpPr>
          <p:spPr>
            <a:xfrm>
              <a:off x="4989710" y="6433016"/>
              <a:ext cx="149970" cy="149970"/>
            </a:xfrm>
            <a:custGeom>
              <a:avLst/>
              <a:gdLst>
                <a:gd name="connsiteX0" fmla="*/ 183438 w 419075"/>
                <a:gd name="connsiteY0" fmla="*/ 170281 h 419075"/>
                <a:gd name="connsiteX1" fmla="*/ 251599 w 419075"/>
                <a:gd name="connsiteY1" fmla="*/ 209537 h 419075"/>
                <a:gd name="connsiteX2" fmla="*/ 183438 w 419075"/>
                <a:gd name="connsiteY2" fmla="*/ 248794 h 419075"/>
                <a:gd name="connsiteX3" fmla="*/ 209538 w 419075"/>
                <a:gd name="connsiteY3" fmla="*/ 117865 h 419075"/>
                <a:gd name="connsiteX4" fmla="*/ 107080 w 419075"/>
                <a:gd name="connsiteY4" fmla="*/ 123259 h 419075"/>
                <a:gd name="connsiteX5" fmla="*/ 83999 w 419075"/>
                <a:gd name="connsiteY5" fmla="*/ 146554 h 419075"/>
                <a:gd name="connsiteX6" fmla="*/ 78605 w 419075"/>
                <a:gd name="connsiteY6" fmla="*/ 209538 h 419075"/>
                <a:gd name="connsiteX7" fmla="*/ 83999 w 419075"/>
                <a:gd name="connsiteY7" fmla="*/ 272521 h 419075"/>
                <a:gd name="connsiteX8" fmla="*/ 107080 w 419075"/>
                <a:gd name="connsiteY8" fmla="*/ 295602 h 419075"/>
                <a:gd name="connsiteX9" fmla="*/ 209538 w 419075"/>
                <a:gd name="connsiteY9" fmla="*/ 301210 h 419075"/>
                <a:gd name="connsiteX10" fmla="*/ 311995 w 419075"/>
                <a:gd name="connsiteY10" fmla="*/ 295816 h 419075"/>
                <a:gd name="connsiteX11" fmla="*/ 335076 w 419075"/>
                <a:gd name="connsiteY11" fmla="*/ 272738 h 419075"/>
                <a:gd name="connsiteX12" fmla="*/ 340466 w 419075"/>
                <a:gd name="connsiteY12" fmla="*/ 209752 h 419075"/>
                <a:gd name="connsiteX13" fmla="*/ 335076 w 419075"/>
                <a:gd name="connsiteY13" fmla="*/ 146554 h 419075"/>
                <a:gd name="connsiteX14" fmla="*/ 311995 w 419075"/>
                <a:gd name="connsiteY14" fmla="*/ 123473 h 419075"/>
                <a:gd name="connsiteX15" fmla="*/ 209538 w 419075"/>
                <a:gd name="connsiteY15" fmla="*/ 117865 h 419075"/>
                <a:gd name="connsiteX16" fmla="*/ 209538 w 419075"/>
                <a:gd name="connsiteY16" fmla="*/ 0 h 419075"/>
                <a:gd name="connsiteX17" fmla="*/ 419075 w 419075"/>
                <a:gd name="connsiteY17" fmla="*/ 209538 h 419075"/>
                <a:gd name="connsiteX18" fmla="*/ 209538 w 419075"/>
                <a:gd name="connsiteY18" fmla="*/ 419075 h 419075"/>
                <a:gd name="connsiteX19" fmla="*/ 0 w 419075"/>
                <a:gd name="connsiteY19" fmla="*/ 209538 h 419075"/>
                <a:gd name="connsiteX20" fmla="*/ 209538 w 419075"/>
                <a:gd name="connsiteY20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075" h="419075">
                  <a:moveTo>
                    <a:pt x="183438" y="170281"/>
                  </a:moveTo>
                  <a:lnTo>
                    <a:pt x="251599" y="209537"/>
                  </a:lnTo>
                  <a:lnTo>
                    <a:pt x="183438" y="248794"/>
                  </a:lnTo>
                  <a:close/>
                  <a:moveTo>
                    <a:pt x="209538" y="117865"/>
                  </a:moveTo>
                  <a:cubicBezTo>
                    <a:pt x="209538" y="117865"/>
                    <a:pt x="127572" y="117865"/>
                    <a:pt x="107080" y="123259"/>
                  </a:cubicBezTo>
                  <a:cubicBezTo>
                    <a:pt x="96079" y="126277"/>
                    <a:pt x="87017" y="135338"/>
                    <a:pt x="83999" y="146554"/>
                  </a:cubicBezTo>
                  <a:cubicBezTo>
                    <a:pt x="78605" y="167046"/>
                    <a:pt x="78605" y="209538"/>
                    <a:pt x="78605" y="209538"/>
                  </a:cubicBezTo>
                  <a:cubicBezTo>
                    <a:pt x="78605" y="209538"/>
                    <a:pt x="78605" y="252247"/>
                    <a:pt x="83999" y="272521"/>
                  </a:cubicBezTo>
                  <a:cubicBezTo>
                    <a:pt x="87021" y="283737"/>
                    <a:pt x="95864" y="292584"/>
                    <a:pt x="107080" y="295602"/>
                  </a:cubicBezTo>
                  <a:cubicBezTo>
                    <a:pt x="127786" y="301210"/>
                    <a:pt x="209538" y="301210"/>
                    <a:pt x="209538" y="301210"/>
                  </a:cubicBezTo>
                  <a:cubicBezTo>
                    <a:pt x="209538" y="301210"/>
                    <a:pt x="291503" y="301210"/>
                    <a:pt x="311995" y="295816"/>
                  </a:cubicBezTo>
                  <a:cubicBezTo>
                    <a:pt x="323211" y="292798"/>
                    <a:pt x="332054" y="283954"/>
                    <a:pt x="335076" y="272738"/>
                  </a:cubicBezTo>
                  <a:cubicBezTo>
                    <a:pt x="340466" y="252247"/>
                    <a:pt x="340466" y="209752"/>
                    <a:pt x="340466" y="209752"/>
                  </a:cubicBezTo>
                  <a:cubicBezTo>
                    <a:pt x="340466" y="209752"/>
                    <a:pt x="340684" y="167046"/>
                    <a:pt x="335076" y="146554"/>
                  </a:cubicBezTo>
                  <a:cubicBezTo>
                    <a:pt x="332054" y="135338"/>
                    <a:pt x="323211" y="126491"/>
                    <a:pt x="311995" y="123473"/>
                  </a:cubicBezTo>
                  <a:cubicBezTo>
                    <a:pt x="291503" y="117865"/>
                    <a:pt x="209538" y="117865"/>
                    <a:pt x="209538" y="117865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accent2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4AC992C9-157A-465F-A153-9771796C2679}"/>
                </a:ext>
              </a:extLst>
            </p:cNvPr>
            <p:cNvSpPr/>
            <p:nvPr/>
          </p:nvSpPr>
          <p:spPr>
            <a:xfrm>
              <a:off x="5216153" y="6433016"/>
              <a:ext cx="149970" cy="149970"/>
            </a:xfrm>
            <a:custGeom>
              <a:avLst/>
              <a:gdLst>
                <a:gd name="connsiteX0" fmla="*/ 209539 w 419075"/>
                <a:gd name="connsiteY0" fmla="*/ 169431 h 419075"/>
                <a:gd name="connsiteX1" fmla="*/ 249646 w 419075"/>
                <a:gd name="connsiteY1" fmla="*/ 209539 h 419075"/>
                <a:gd name="connsiteX2" fmla="*/ 209539 w 419075"/>
                <a:gd name="connsiteY2" fmla="*/ 249646 h 419075"/>
                <a:gd name="connsiteX3" fmla="*/ 169431 w 419075"/>
                <a:gd name="connsiteY3" fmla="*/ 209539 h 419075"/>
                <a:gd name="connsiteX4" fmla="*/ 209539 w 419075"/>
                <a:gd name="connsiteY4" fmla="*/ 169431 h 419075"/>
                <a:gd name="connsiteX5" fmla="*/ 209539 w 419075"/>
                <a:gd name="connsiteY5" fmla="*/ 147753 h 419075"/>
                <a:gd name="connsiteX6" fmla="*/ 147750 w 419075"/>
                <a:gd name="connsiteY6" fmla="*/ 209539 h 419075"/>
                <a:gd name="connsiteX7" fmla="*/ 209539 w 419075"/>
                <a:gd name="connsiteY7" fmla="*/ 271323 h 419075"/>
                <a:gd name="connsiteX8" fmla="*/ 271323 w 419075"/>
                <a:gd name="connsiteY8" fmla="*/ 209539 h 419075"/>
                <a:gd name="connsiteX9" fmla="*/ 209539 w 419075"/>
                <a:gd name="connsiteY9" fmla="*/ 147753 h 419075"/>
                <a:gd name="connsiteX10" fmla="*/ 273766 w 419075"/>
                <a:gd name="connsiteY10" fmla="*/ 130871 h 419075"/>
                <a:gd name="connsiteX11" fmla="*/ 259327 w 419075"/>
                <a:gd name="connsiteY11" fmla="*/ 145310 h 419075"/>
                <a:gd name="connsiteX12" fmla="*/ 273766 w 419075"/>
                <a:gd name="connsiteY12" fmla="*/ 159749 h 419075"/>
                <a:gd name="connsiteX13" fmla="*/ 288205 w 419075"/>
                <a:gd name="connsiteY13" fmla="*/ 145310 h 419075"/>
                <a:gd name="connsiteX14" fmla="*/ 273766 w 419075"/>
                <a:gd name="connsiteY14" fmla="*/ 130871 h 419075"/>
                <a:gd name="connsiteX15" fmla="*/ 209539 w 419075"/>
                <a:gd name="connsiteY15" fmla="*/ 110898 h 419075"/>
                <a:gd name="connsiteX16" fmla="*/ 258160 w 419075"/>
                <a:gd name="connsiteY16" fmla="*/ 111601 h 419075"/>
                <a:gd name="connsiteX17" fmla="*/ 280499 w 419075"/>
                <a:gd name="connsiteY17" fmla="*/ 115742 h 419075"/>
                <a:gd name="connsiteX18" fmla="*/ 294334 w 419075"/>
                <a:gd name="connsiteY18" fmla="*/ 124742 h 419075"/>
                <a:gd name="connsiteX19" fmla="*/ 303334 w 419075"/>
                <a:gd name="connsiteY19" fmla="*/ 138577 h 419075"/>
                <a:gd name="connsiteX20" fmla="*/ 307478 w 419075"/>
                <a:gd name="connsiteY20" fmla="*/ 160921 h 419075"/>
                <a:gd name="connsiteX21" fmla="*/ 308178 w 419075"/>
                <a:gd name="connsiteY21" fmla="*/ 209542 h 419075"/>
                <a:gd name="connsiteX22" fmla="*/ 307478 w 419075"/>
                <a:gd name="connsiteY22" fmla="*/ 258163 h 419075"/>
                <a:gd name="connsiteX23" fmla="*/ 303334 w 419075"/>
                <a:gd name="connsiteY23" fmla="*/ 280502 h 419075"/>
                <a:gd name="connsiteX24" fmla="*/ 280499 w 419075"/>
                <a:gd name="connsiteY24" fmla="*/ 303337 h 419075"/>
                <a:gd name="connsiteX25" fmla="*/ 258157 w 419075"/>
                <a:gd name="connsiteY25" fmla="*/ 307481 h 419075"/>
                <a:gd name="connsiteX26" fmla="*/ 209536 w 419075"/>
                <a:gd name="connsiteY26" fmla="*/ 308181 h 419075"/>
                <a:gd name="connsiteX27" fmla="*/ 160917 w 419075"/>
                <a:gd name="connsiteY27" fmla="*/ 307481 h 419075"/>
                <a:gd name="connsiteX28" fmla="*/ 138574 w 419075"/>
                <a:gd name="connsiteY28" fmla="*/ 303337 h 419075"/>
                <a:gd name="connsiteX29" fmla="*/ 124739 w 419075"/>
                <a:gd name="connsiteY29" fmla="*/ 294337 h 419075"/>
                <a:gd name="connsiteX30" fmla="*/ 115739 w 419075"/>
                <a:gd name="connsiteY30" fmla="*/ 280502 h 419075"/>
                <a:gd name="connsiteX31" fmla="*/ 111598 w 419075"/>
                <a:gd name="connsiteY31" fmla="*/ 258163 h 419075"/>
                <a:gd name="connsiteX32" fmla="*/ 110895 w 419075"/>
                <a:gd name="connsiteY32" fmla="*/ 209542 h 419075"/>
                <a:gd name="connsiteX33" fmla="*/ 111598 w 419075"/>
                <a:gd name="connsiteY33" fmla="*/ 160921 h 419075"/>
                <a:gd name="connsiteX34" fmla="*/ 115739 w 419075"/>
                <a:gd name="connsiteY34" fmla="*/ 138577 h 419075"/>
                <a:gd name="connsiteX35" fmla="*/ 124742 w 419075"/>
                <a:gd name="connsiteY35" fmla="*/ 124742 h 419075"/>
                <a:gd name="connsiteX36" fmla="*/ 138577 w 419075"/>
                <a:gd name="connsiteY36" fmla="*/ 115742 h 419075"/>
                <a:gd name="connsiteX37" fmla="*/ 160917 w 419075"/>
                <a:gd name="connsiteY37" fmla="*/ 111598 h 419075"/>
                <a:gd name="connsiteX38" fmla="*/ 209539 w 419075"/>
                <a:gd name="connsiteY38" fmla="*/ 110898 h 419075"/>
                <a:gd name="connsiteX39" fmla="*/ 209538 w 419075"/>
                <a:gd name="connsiteY39" fmla="*/ 89217 h 419075"/>
                <a:gd name="connsiteX40" fmla="*/ 159932 w 419075"/>
                <a:gd name="connsiteY40" fmla="*/ 89943 h 419075"/>
                <a:gd name="connsiteX41" fmla="*/ 130724 w 419075"/>
                <a:gd name="connsiteY41" fmla="*/ 95535 h 419075"/>
                <a:gd name="connsiteX42" fmla="*/ 109414 w 419075"/>
                <a:gd name="connsiteY42" fmla="*/ 109414 h 419075"/>
                <a:gd name="connsiteX43" fmla="*/ 95532 w 419075"/>
                <a:gd name="connsiteY43" fmla="*/ 130724 h 419075"/>
                <a:gd name="connsiteX44" fmla="*/ 89943 w 419075"/>
                <a:gd name="connsiteY44" fmla="*/ 159932 h 419075"/>
                <a:gd name="connsiteX45" fmla="*/ 89217 w 419075"/>
                <a:gd name="connsiteY45" fmla="*/ 209538 h 419075"/>
                <a:gd name="connsiteX46" fmla="*/ 89946 w 419075"/>
                <a:gd name="connsiteY46" fmla="*/ 259147 h 419075"/>
                <a:gd name="connsiteX47" fmla="*/ 95538 w 419075"/>
                <a:gd name="connsiteY47" fmla="*/ 288351 h 419075"/>
                <a:gd name="connsiteX48" fmla="*/ 109414 w 419075"/>
                <a:gd name="connsiteY48" fmla="*/ 309661 h 419075"/>
                <a:gd name="connsiteX49" fmla="*/ 130728 w 419075"/>
                <a:gd name="connsiteY49" fmla="*/ 323540 h 419075"/>
                <a:gd name="connsiteX50" fmla="*/ 159932 w 419075"/>
                <a:gd name="connsiteY50" fmla="*/ 329132 h 419075"/>
                <a:gd name="connsiteX51" fmla="*/ 209541 w 419075"/>
                <a:gd name="connsiteY51" fmla="*/ 329858 h 419075"/>
                <a:gd name="connsiteX52" fmla="*/ 259147 w 419075"/>
                <a:gd name="connsiteY52" fmla="*/ 329132 h 419075"/>
                <a:gd name="connsiteX53" fmla="*/ 288351 w 419075"/>
                <a:gd name="connsiteY53" fmla="*/ 323540 h 419075"/>
                <a:gd name="connsiteX54" fmla="*/ 323540 w 419075"/>
                <a:gd name="connsiteY54" fmla="*/ 288351 h 419075"/>
                <a:gd name="connsiteX55" fmla="*/ 329132 w 419075"/>
                <a:gd name="connsiteY55" fmla="*/ 259143 h 419075"/>
                <a:gd name="connsiteX56" fmla="*/ 329858 w 419075"/>
                <a:gd name="connsiteY56" fmla="*/ 209538 h 419075"/>
                <a:gd name="connsiteX57" fmla="*/ 329135 w 419075"/>
                <a:gd name="connsiteY57" fmla="*/ 159932 h 419075"/>
                <a:gd name="connsiteX58" fmla="*/ 323540 w 419075"/>
                <a:gd name="connsiteY58" fmla="*/ 130724 h 419075"/>
                <a:gd name="connsiteX59" fmla="*/ 309664 w 419075"/>
                <a:gd name="connsiteY59" fmla="*/ 109414 h 419075"/>
                <a:gd name="connsiteX60" fmla="*/ 288351 w 419075"/>
                <a:gd name="connsiteY60" fmla="*/ 95532 h 419075"/>
                <a:gd name="connsiteX61" fmla="*/ 259143 w 419075"/>
                <a:gd name="connsiteY61" fmla="*/ 89946 h 419075"/>
                <a:gd name="connsiteX62" fmla="*/ 209538 w 419075"/>
                <a:gd name="connsiteY62" fmla="*/ 89217 h 419075"/>
                <a:gd name="connsiteX63" fmla="*/ 209538 w 419075"/>
                <a:gd name="connsiteY63" fmla="*/ 0 h 419075"/>
                <a:gd name="connsiteX64" fmla="*/ 419075 w 419075"/>
                <a:gd name="connsiteY64" fmla="*/ 209538 h 419075"/>
                <a:gd name="connsiteX65" fmla="*/ 209538 w 419075"/>
                <a:gd name="connsiteY65" fmla="*/ 419075 h 419075"/>
                <a:gd name="connsiteX66" fmla="*/ 0 w 419075"/>
                <a:gd name="connsiteY66" fmla="*/ 209538 h 419075"/>
                <a:gd name="connsiteX67" fmla="*/ 209538 w 419075"/>
                <a:gd name="connsiteY67" fmla="*/ 0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9075" h="419075">
                  <a:moveTo>
                    <a:pt x="209539" y="169431"/>
                  </a:moveTo>
                  <a:cubicBezTo>
                    <a:pt x="231690" y="169431"/>
                    <a:pt x="249646" y="187387"/>
                    <a:pt x="249646" y="209539"/>
                  </a:cubicBezTo>
                  <a:cubicBezTo>
                    <a:pt x="249646" y="231690"/>
                    <a:pt x="231690" y="249646"/>
                    <a:pt x="209539" y="249646"/>
                  </a:cubicBezTo>
                  <a:cubicBezTo>
                    <a:pt x="187387" y="249646"/>
                    <a:pt x="169431" y="231690"/>
                    <a:pt x="169431" y="209539"/>
                  </a:cubicBezTo>
                  <a:cubicBezTo>
                    <a:pt x="169431" y="187387"/>
                    <a:pt x="187387" y="169431"/>
                    <a:pt x="209539" y="169431"/>
                  </a:cubicBezTo>
                  <a:close/>
                  <a:moveTo>
                    <a:pt x="209539" y="147753"/>
                  </a:moveTo>
                  <a:cubicBezTo>
                    <a:pt x="175413" y="147753"/>
                    <a:pt x="147750" y="175414"/>
                    <a:pt x="147750" y="209539"/>
                  </a:cubicBezTo>
                  <a:cubicBezTo>
                    <a:pt x="147750" y="243663"/>
                    <a:pt x="175413" y="271323"/>
                    <a:pt x="209539" y="271323"/>
                  </a:cubicBezTo>
                  <a:cubicBezTo>
                    <a:pt x="243660" y="271323"/>
                    <a:pt x="271323" y="243663"/>
                    <a:pt x="271323" y="209539"/>
                  </a:cubicBezTo>
                  <a:cubicBezTo>
                    <a:pt x="271323" y="175414"/>
                    <a:pt x="243660" y="147753"/>
                    <a:pt x="209539" y="147753"/>
                  </a:cubicBezTo>
                  <a:close/>
                  <a:moveTo>
                    <a:pt x="273766" y="130871"/>
                  </a:moveTo>
                  <a:cubicBezTo>
                    <a:pt x="265792" y="130871"/>
                    <a:pt x="259327" y="137336"/>
                    <a:pt x="259327" y="145310"/>
                  </a:cubicBezTo>
                  <a:cubicBezTo>
                    <a:pt x="259327" y="153284"/>
                    <a:pt x="265792" y="159749"/>
                    <a:pt x="273766" y="159749"/>
                  </a:cubicBezTo>
                  <a:cubicBezTo>
                    <a:pt x="281740" y="159749"/>
                    <a:pt x="288202" y="153284"/>
                    <a:pt x="288205" y="145310"/>
                  </a:cubicBezTo>
                  <a:cubicBezTo>
                    <a:pt x="288205" y="137336"/>
                    <a:pt x="281740" y="130871"/>
                    <a:pt x="273766" y="130871"/>
                  </a:cubicBezTo>
                  <a:close/>
                  <a:moveTo>
                    <a:pt x="209539" y="110898"/>
                  </a:moveTo>
                  <a:cubicBezTo>
                    <a:pt x="241665" y="110898"/>
                    <a:pt x="245470" y="111023"/>
                    <a:pt x="258160" y="111601"/>
                  </a:cubicBezTo>
                  <a:cubicBezTo>
                    <a:pt x="269891" y="112135"/>
                    <a:pt x="276260" y="114095"/>
                    <a:pt x="280499" y="115742"/>
                  </a:cubicBezTo>
                  <a:cubicBezTo>
                    <a:pt x="285727" y="117670"/>
                    <a:pt x="290453" y="120746"/>
                    <a:pt x="294334" y="124742"/>
                  </a:cubicBezTo>
                  <a:cubicBezTo>
                    <a:pt x="298331" y="128624"/>
                    <a:pt x="301406" y="133353"/>
                    <a:pt x="303334" y="138577"/>
                  </a:cubicBezTo>
                  <a:cubicBezTo>
                    <a:pt x="304984" y="142817"/>
                    <a:pt x="306944" y="149189"/>
                    <a:pt x="307478" y="160921"/>
                  </a:cubicBezTo>
                  <a:cubicBezTo>
                    <a:pt x="308057" y="173607"/>
                    <a:pt x="308178" y="177412"/>
                    <a:pt x="308178" y="209542"/>
                  </a:cubicBezTo>
                  <a:cubicBezTo>
                    <a:pt x="308178" y="241668"/>
                    <a:pt x="308057" y="245473"/>
                    <a:pt x="307478" y="258163"/>
                  </a:cubicBezTo>
                  <a:cubicBezTo>
                    <a:pt x="306941" y="269894"/>
                    <a:pt x="304981" y="276263"/>
                    <a:pt x="303334" y="280502"/>
                  </a:cubicBezTo>
                  <a:cubicBezTo>
                    <a:pt x="299287" y="290996"/>
                    <a:pt x="290993" y="299290"/>
                    <a:pt x="280499" y="303337"/>
                  </a:cubicBezTo>
                  <a:cubicBezTo>
                    <a:pt x="276260" y="304987"/>
                    <a:pt x="269888" y="306947"/>
                    <a:pt x="258157" y="307481"/>
                  </a:cubicBezTo>
                  <a:cubicBezTo>
                    <a:pt x="245473" y="308060"/>
                    <a:pt x="241668" y="308181"/>
                    <a:pt x="209536" y="308181"/>
                  </a:cubicBezTo>
                  <a:cubicBezTo>
                    <a:pt x="177405" y="308181"/>
                    <a:pt x="173603" y="308060"/>
                    <a:pt x="160917" y="307481"/>
                  </a:cubicBezTo>
                  <a:cubicBezTo>
                    <a:pt x="149186" y="306947"/>
                    <a:pt x="142814" y="304987"/>
                    <a:pt x="138574" y="303337"/>
                  </a:cubicBezTo>
                  <a:cubicBezTo>
                    <a:pt x="133346" y="301409"/>
                    <a:pt x="128621" y="298334"/>
                    <a:pt x="124739" y="294337"/>
                  </a:cubicBezTo>
                  <a:cubicBezTo>
                    <a:pt x="120743" y="290456"/>
                    <a:pt x="117670" y="285730"/>
                    <a:pt x="115739" y="280502"/>
                  </a:cubicBezTo>
                  <a:cubicBezTo>
                    <a:pt x="114092" y="276263"/>
                    <a:pt x="112132" y="269894"/>
                    <a:pt x="111598" y="258163"/>
                  </a:cubicBezTo>
                  <a:cubicBezTo>
                    <a:pt x="111020" y="245473"/>
                    <a:pt x="110895" y="241668"/>
                    <a:pt x="110895" y="209542"/>
                  </a:cubicBezTo>
                  <a:cubicBezTo>
                    <a:pt x="110895" y="177412"/>
                    <a:pt x="111020" y="173607"/>
                    <a:pt x="111598" y="160921"/>
                  </a:cubicBezTo>
                  <a:cubicBezTo>
                    <a:pt x="112132" y="149189"/>
                    <a:pt x="114092" y="142817"/>
                    <a:pt x="115739" y="138577"/>
                  </a:cubicBezTo>
                  <a:cubicBezTo>
                    <a:pt x="117670" y="133349"/>
                    <a:pt x="120746" y="128624"/>
                    <a:pt x="124742" y="124742"/>
                  </a:cubicBezTo>
                  <a:cubicBezTo>
                    <a:pt x="128621" y="120746"/>
                    <a:pt x="133350" y="117670"/>
                    <a:pt x="138577" y="115742"/>
                  </a:cubicBezTo>
                  <a:cubicBezTo>
                    <a:pt x="142814" y="114095"/>
                    <a:pt x="149186" y="112135"/>
                    <a:pt x="160917" y="111598"/>
                  </a:cubicBezTo>
                  <a:cubicBezTo>
                    <a:pt x="173603" y="111019"/>
                    <a:pt x="177408" y="110898"/>
                    <a:pt x="209539" y="110898"/>
                  </a:cubicBezTo>
                  <a:close/>
                  <a:moveTo>
                    <a:pt x="209538" y="89217"/>
                  </a:moveTo>
                  <a:cubicBezTo>
                    <a:pt x="176861" y="89217"/>
                    <a:pt x="172762" y="89358"/>
                    <a:pt x="159932" y="89943"/>
                  </a:cubicBezTo>
                  <a:cubicBezTo>
                    <a:pt x="147123" y="90528"/>
                    <a:pt x="138379" y="92562"/>
                    <a:pt x="130724" y="95535"/>
                  </a:cubicBezTo>
                  <a:cubicBezTo>
                    <a:pt x="122696" y="98556"/>
                    <a:pt x="115422" y="103292"/>
                    <a:pt x="109414" y="109414"/>
                  </a:cubicBezTo>
                  <a:cubicBezTo>
                    <a:pt x="103292" y="115422"/>
                    <a:pt x="98553" y="122696"/>
                    <a:pt x="95532" y="130724"/>
                  </a:cubicBezTo>
                  <a:cubicBezTo>
                    <a:pt x="92558" y="138379"/>
                    <a:pt x="90525" y="147123"/>
                    <a:pt x="89943" y="159932"/>
                  </a:cubicBezTo>
                  <a:cubicBezTo>
                    <a:pt x="89355" y="172762"/>
                    <a:pt x="89217" y="176861"/>
                    <a:pt x="89217" y="209538"/>
                  </a:cubicBezTo>
                  <a:cubicBezTo>
                    <a:pt x="89217" y="242214"/>
                    <a:pt x="89355" y="246313"/>
                    <a:pt x="89946" y="259147"/>
                  </a:cubicBezTo>
                  <a:cubicBezTo>
                    <a:pt x="90528" y="271952"/>
                    <a:pt x="92565" y="280700"/>
                    <a:pt x="95538" y="288351"/>
                  </a:cubicBezTo>
                  <a:cubicBezTo>
                    <a:pt x="98560" y="296379"/>
                    <a:pt x="103295" y="303653"/>
                    <a:pt x="109414" y="309661"/>
                  </a:cubicBezTo>
                  <a:cubicBezTo>
                    <a:pt x="115425" y="315783"/>
                    <a:pt x="122696" y="320519"/>
                    <a:pt x="130728" y="323540"/>
                  </a:cubicBezTo>
                  <a:cubicBezTo>
                    <a:pt x="138379" y="326514"/>
                    <a:pt x="147126" y="328547"/>
                    <a:pt x="159932" y="329132"/>
                  </a:cubicBezTo>
                  <a:cubicBezTo>
                    <a:pt x="172765" y="329717"/>
                    <a:pt x="176861" y="329858"/>
                    <a:pt x="209541" y="329858"/>
                  </a:cubicBezTo>
                  <a:cubicBezTo>
                    <a:pt x="242217" y="329858"/>
                    <a:pt x="246316" y="329717"/>
                    <a:pt x="259147" y="329132"/>
                  </a:cubicBezTo>
                  <a:cubicBezTo>
                    <a:pt x="271952" y="328547"/>
                    <a:pt x="280700" y="326514"/>
                    <a:pt x="288351" y="323540"/>
                  </a:cubicBezTo>
                  <a:cubicBezTo>
                    <a:pt x="304513" y="317289"/>
                    <a:pt x="317289" y="304513"/>
                    <a:pt x="323540" y="288351"/>
                  </a:cubicBezTo>
                  <a:cubicBezTo>
                    <a:pt x="326514" y="280696"/>
                    <a:pt x="328550" y="271952"/>
                    <a:pt x="329132" y="259143"/>
                  </a:cubicBezTo>
                  <a:cubicBezTo>
                    <a:pt x="329720" y="246313"/>
                    <a:pt x="329858" y="242214"/>
                    <a:pt x="329858" y="209538"/>
                  </a:cubicBezTo>
                  <a:cubicBezTo>
                    <a:pt x="329858" y="176861"/>
                    <a:pt x="329720" y="172762"/>
                    <a:pt x="329135" y="159932"/>
                  </a:cubicBezTo>
                  <a:cubicBezTo>
                    <a:pt x="328550" y="147123"/>
                    <a:pt x="326517" y="138379"/>
                    <a:pt x="323540" y="130724"/>
                  </a:cubicBezTo>
                  <a:cubicBezTo>
                    <a:pt x="320522" y="122696"/>
                    <a:pt x="315783" y="115425"/>
                    <a:pt x="309664" y="109414"/>
                  </a:cubicBezTo>
                  <a:cubicBezTo>
                    <a:pt x="303653" y="103292"/>
                    <a:pt x="296379" y="98553"/>
                    <a:pt x="288351" y="95532"/>
                  </a:cubicBezTo>
                  <a:cubicBezTo>
                    <a:pt x="280696" y="92562"/>
                    <a:pt x="271952" y="90528"/>
                    <a:pt x="259143" y="89946"/>
                  </a:cubicBezTo>
                  <a:cubicBezTo>
                    <a:pt x="246313" y="89358"/>
                    <a:pt x="242214" y="89217"/>
                    <a:pt x="209538" y="89217"/>
                  </a:cubicBezTo>
                  <a:close/>
                  <a:moveTo>
                    <a:pt x="209538" y="0"/>
                  </a:moveTo>
                  <a:cubicBezTo>
                    <a:pt x="325244" y="0"/>
                    <a:pt x="419075" y="93831"/>
                    <a:pt x="419075" y="209538"/>
                  </a:cubicBezTo>
                  <a:cubicBezTo>
                    <a:pt x="419075" y="325244"/>
                    <a:pt x="325244" y="419075"/>
                    <a:pt x="209538" y="419075"/>
                  </a:cubicBezTo>
                  <a:cubicBezTo>
                    <a:pt x="93831" y="419075"/>
                    <a:pt x="0" y="325244"/>
                    <a:pt x="0" y="209538"/>
                  </a:cubicBezTo>
                  <a:cubicBezTo>
                    <a:pt x="0" y="93831"/>
                    <a:pt x="93831" y="0"/>
                    <a:pt x="209538" y="0"/>
                  </a:cubicBezTo>
                  <a:close/>
                </a:path>
              </a:pathLst>
            </a:custGeom>
            <a:solidFill>
              <a:schemeClr val="accent3"/>
            </a:solidFill>
            <a:ln w="8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5BAA73-1879-47E5-9663-570BE28BDB60}"/>
                </a:ext>
              </a:extLst>
            </p:cNvPr>
            <p:cNvSpPr txBox="1"/>
            <p:nvPr/>
          </p:nvSpPr>
          <p:spPr>
            <a:xfrm>
              <a:off x="5603793" y="6363884"/>
              <a:ext cx="1360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Segoe UI" panose="020B0502040204020203" pitchFamily="34" charset="0"/>
                </a:rPr>
                <a:t>@</a:t>
              </a:r>
              <a:r>
                <a:rPr lang="en-US" sz="1100" b="0" dirty="0" err="1">
                  <a:solidFill>
                    <a:schemeClr val="bg1">
                      <a:lumMod val="65000"/>
                    </a:schemeClr>
                  </a:solidFill>
                  <a:latin typeface="+mj-lt"/>
                  <a:cs typeface="Segoe UI" panose="020B0502040204020203" pitchFamily="34" charset="0"/>
                </a:rPr>
                <a:t>srvsop</a:t>
              </a:r>
              <a:endParaRPr lang="id-ID" sz="1100" b="0" dirty="0">
                <a:solidFill>
                  <a:schemeClr val="bg1">
                    <a:lumMod val="6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5" y="73792"/>
            <a:ext cx="948897" cy="754339"/>
          </a:xfrm>
          <a:prstGeom prst="rect">
            <a:avLst/>
          </a:prstGeom>
        </p:spPr>
      </p:pic>
      <p:sp>
        <p:nvSpPr>
          <p:cNvPr id="13" name="Text Placeholder 22"/>
          <p:cNvSpPr txBox="1">
            <a:spLocks/>
          </p:cNvSpPr>
          <p:nvPr/>
        </p:nvSpPr>
        <p:spPr>
          <a:xfrm>
            <a:off x="334962" y="4921071"/>
            <a:ext cx="3745415" cy="1617548"/>
          </a:xfrm>
          <a:prstGeom prst="rect">
            <a:avLst/>
          </a:prstGeom>
        </p:spPr>
        <p:txBody>
          <a:bodyPr vert="horz" lIns="121176" tIns="60588" rIns="121176" bIns="60588" rtlCol="0">
            <a:norm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5825"/>
            <a:r>
              <a:rPr lang="es-PE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Financiamiento</a:t>
            </a:r>
          </a:p>
          <a:p>
            <a:pPr algn="l" defTabSz="605825"/>
            <a:endParaRPr lang="es-PE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4223294" y="4921071"/>
            <a:ext cx="3745414" cy="1617548"/>
          </a:xfrm>
          <a:prstGeom prst="rect">
            <a:avLst/>
          </a:prstGeom>
        </p:spPr>
        <p:txBody>
          <a:bodyPr vert="horz" lIns="121176" tIns="60588" rIns="121176" bIns="60588" rtlCol="0">
            <a:norm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5825"/>
            <a:r>
              <a:rPr lang="es-PE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Armonización de los LAR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8111623" y="4921071"/>
            <a:ext cx="3745415" cy="1617548"/>
          </a:xfrm>
          <a:prstGeom prst="rect">
            <a:avLst/>
          </a:prstGeom>
        </p:spPr>
        <p:txBody>
          <a:bodyPr vert="horz" lIns="121176" tIns="60588" rIns="121176" bIns="60588" rtlCol="0">
            <a:norm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5825"/>
            <a:r>
              <a:rPr lang="es-PE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Proveer recursos humanos</a:t>
            </a:r>
          </a:p>
        </p:txBody>
      </p:sp>
      <p:pic>
        <p:nvPicPr>
          <p:cNvPr id="17" name="Content Placeholder 4" descr="Latin American Civil Aviation Regulations LARs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/>
          <a:srcRect t="19757" b="19757"/>
          <a:stretch>
            <a:fillRect/>
          </a:stretch>
        </p:blipFill>
        <p:spPr>
          <a:xfrm>
            <a:off x="4222750" y="2240280"/>
            <a:ext cx="3746500" cy="249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66A499-8B1E-4CD9-8C98-957CDE52DBE9}"/>
              </a:ext>
            </a:extLst>
          </p:cNvPr>
          <p:cNvSpPr txBox="1"/>
          <p:nvPr/>
        </p:nvSpPr>
        <p:spPr>
          <a:xfrm>
            <a:off x="1449181" y="363848"/>
            <a:ext cx="7498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spc="-150" dirty="0">
                <a:solidFill>
                  <a:schemeClr val="accent1"/>
                </a:solidFill>
                <a:latin typeface="Work Sans ExtraBold" panose="00000900000000000000" pitchFamily="2" charset="0"/>
              </a:rPr>
              <a:t>Compromiso de</a:t>
            </a:r>
          </a:p>
          <a:p>
            <a:pPr>
              <a:lnSpc>
                <a:spcPct val="70000"/>
              </a:lnSpc>
            </a:pPr>
            <a:r>
              <a:rPr lang="en-US" sz="8000" spc="-150" dirty="0">
                <a:latin typeface="Work Sans ExtraBold" panose="00000900000000000000" pitchFamily="2" charset="0"/>
              </a:rPr>
              <a:t>los </a:t>
            </a:r>
            <a:r>
              <a:rPr lang="en-US" sz="8000" spc="-150" dirty="0" err="1">
                <a:latin typeface="Work Sans ExtraBold" panose="00000900000000000000" pitchFamily="2" charset="0"/>
              </a:rPr>
              <a:t>Estados</a:t>
            </a:r>
            <a:endParaRPr lang="en-US" sz="8000" spc="-150" dirty="0">
              <a:latin typeface="Work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B5FE8-85C9-7289-606A-970C9F483B9D}"/>
              </a:ext>
            </a:extLst>
          </p:cNvPr>
          <p:cNvSpPr txBox="1"/>
          <p:nvPr/>
        </p:nvSpPr>
        <p:spPr>
          <a:xfrm>
            <a:off x="1588168" y="752362"/>
            <a:ext cx="91535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PE" sz="4400" spc="-150" dirty="0">
                <a:latin typeface="Work Sans ExtraBold" panose="00000900000000000000" pitchFamily="2" charset="0"/>
              </a:rPr>
              <a:t>Sede y organización</a:t>
            </a:r>
            <a:endParaRPr lang="en-US" sz="4400" spc="-150" dirty="0">
              <a:latin typeface="Work Sans ExtraBold" panose="00000900000000000000" pitchFamily="2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CD66E0-B887-0041-D5F8-9000151B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912" y="5067901"/>
            <a:ext cx="3168203" cy="459849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8E16261-B2A4-0F9C-3289-846F04C30521}"/>
              </a:ext>
            </a:extLst>
          </p:cNvPr>
          <p:cNvSpPr>
            <a:spLocks/>
          </p:cNvSpPr>
          <p:nvPr/>
        </p:nvSpPr>
        <p:spPr bwMode="auto">
          <a:xfrm>
            <a:off x="8816535" y="4600079"/>
            <a:ext cx="3164960" cy="467823"/>
          </a:xfrm>
          <a:custGeom>
            <a:avLst/>
            <a:gdLst>
              <a:gd name="T0" fmla="*/ 2501 w 2927"/>
              <a:gd name="T1" fmla="*/ 0 h 352"/>
              <a:gd name="T2" fmla="*/ 427 w 2927"/>
              <a:gd name="T3" fmla="*/ 0 h 352"/>
              <a:gd name="T4" fmla="*/ 0 w 2927"/>
              <a:gd name="T5" fmla="*/ 352 h 352"/>
              <a:gd name="T6" fmla="*/ 2927 w 2927"/>
              <a:gd name="T7" fmla="*/ 352 h 352"/>
              <a:gd name="T8" fmla="*/ 2501 w 292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7" h="352">
                <a:moveTo>
                  <a:pt x="2501" y="0"/>
                </a:moveTo>
                <a:lnTo>
                  <a:pt x="427" y="0"/>
                </a:lnTo>
                <a:lnTo>
                  <a:pt x="0" y="352"/>
                </a:lnTo>
                <a:lnTo>
                  <a:pt x="2927" y="352"/>
                </a:lnTo>
                <a:lnTo>
                  <a:pt x="2501" y="0"/>
                </a:lnTo>
                <a:close/>
              </a:path>
            </a:pathLst>
          </a:custGeom>
          <a:solidFill>
            <a:srgbClr val="4472C4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FB234DB1-AC55-91D4-3482-005BB9A2ADC1}"/>
              </a:ext>
            </a:extLst>
          </p:cNvPr>
          <p:cNvSpPr>
            <a:spLocks/>
          </p:cNvSpPr>
          <p:nvPr/>
        </p:nvSpPr>
        <p:spPr bwMode="auto">
          <a:xfrm>
            <a:off x="8816535" y="4600079"/>
            <a:ext cx="3164960" cy="467823"/>
          </a:xfrm>
          <a:custGeom>
            <a:avLst/>
            <a:gdLst>
              <a:gd name="T0" fmla="*/ 2501 w 2927"/>
              <a:gd name="T1" fmla="*/ 0 h 352"/>
              <a:gd name="T2" fmla="*/ 427 w 2927"/>
              <a:gd name="T3" fmla="*/ 0 h 352"/>
              <a:gd name="T4" fmla="*/ 0 w 2927"/>
              <a:gd name="T5" fmla="*/ 352 h 352"/>
              <a:gd name="T6" fmla="*/ 2927 w 2927"/>
              <a:gd name="T7" fmla="*/ 352 h 352"/>
              <a:gd name="T8" fmla="*/ 2501 w 292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7" h="352">
                <a:moveTo>
                  <a:pt x="2501" y="0"/>
                </a:moveTo>
                <a:lnTo>
                  <a:pt x="427" y="0"/>
                </a:lnTo>
                <a:lnTo>
                  <a:pt x="0" y="352"/>
                </a:lnTo>
                <a:lnTo>
                  <a:pt x="2927" y="352"/>
                </a:lnTo>
                <a:lnTo>
                  <a:pt x="25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742BC4A-3607-5E4C-9143-E1ACB523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9555" y="4382116"/>
            <a:ext cx="2698920" cy="45984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1DC09EF3-FD78-A707-8978-84A66AAC36AF}"/>
              </a:ext>
            </a:extLst>
          </p:cNvPr>
          <p:cNvSpPr>
            <a:spLocks/>
          </p:cNvSpPr>
          <p:nvPr/>
        </p:nvSpPr>
        <p:spPr bwMode="auto">
          <a:xfrm>
            <a:off x="9047934" y="3907647"/>
            <a:ext cx="2702163" cy="474467"/>
          </a:xfrm>
          <a:custGeom>
            <a:avLst/>
            <a:gdLst>
              <a:gd name="T0" fmla="*/ 2071 w 2499"/>
              <a:gd name="T1" fmla="*/ 0 h 357"/>
              <a:gd name="T2" fmla="*/ 425 w 2499"/>
              <a:gd name="T3" fmla="*/ 0 h 357"/>
              <a:gd name="T4" fmla="*/ 0 w 2499"/>
              <a:gd name="T5" fmla="*/ 357 h 357"/>
              <a:gd name="T6" fmla="*/ 2499 w 2499"/>
              <a:gd name="T7" fmla="*/ 357 h 357"/>
              <a:gd name="T8" fmla="*/ 2071 w 2499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9" h="357">
                <a:moveTo>
                  <a:pt x="2071" y="0"/>
                </a:moveTo>
                <a:lnTo>
                  <a:pt x="425" y="0"/>
                </a:lnTo>
                <a:lnTo>
                  <a:pt x="0" y="357"/>
                </a:lnTo>
                <a:lnTo>
                  <a:pt x="2499" y="357"/>
                </a:lnTo>
                <a:lnTo>
                  <a:pt x="2071" y="0"/>
                </a:lnTo>
                <a:close/>
              </a:path>
            </a:pathLst>
          </a:custGeom>
          <a:solidFill>
            <a:srgbClr val="ED7D31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B244333-D747-F185-F7DB-B219B9098076}"/>
              </a:ext>
            </a:extLst>
          </p:cNvPr>
          <p:cNvSpPr>
            <a:spLocks/>
          </p:cNvSpPr>
          <p:nvPr/>
        </p:nvSpPr>
        <p:spPr bwMode="auto">
          <a:xfrm>
            <a:off x="9047934" y="3907647"/>
            <a:ext cx="2702163" cy="474467"/>
          </a:xfrm>
          <a:custGeom>
            <a:avLst/>
            <a:gdLst>
              <a:gd name="T0" fmla="*/ 2071 w 2499"/>
              <a:gd name="T1" fmla="*/ 0 h 357"/>
              <a:gd name="T2" fmla="*/ 425 w 2499"/>
              <a:gd name="T3" fmla="*/ 0 h 357"/>
              <a:gd name="T4" fmla="*/ 0 w 2499"/>
              <a:gd name="T5" fmla="*/ 357 h 357"/>
              <a:gd name="T6" fmla="*/ 2499 w 2499"/>
              <a:gd name="T7" fmla="*/ 357 h 357"/>
              <a:gd name="T8" fmla="*/ 2071 w 2499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9" h="357">
                <a:moveTo>
                  <a:pt x="2071" y="0"/>
                </a:moveTo>
                <a:lnTo>
                  <a:pt x="425" y="0"/>
                </a:lnTo>
                <a:lnTo>
                  <a:pt x="0" y="357"/>
                </a:lnTo>
                <a:lnTo>
                  <a:pt x="2499" y="357"/>
                </a:lnTo>
                <a:lnTo>
                  <a:pt x="20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14A0E44-495F-AB7D-D6AE-205932941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707" y="3673737"/>
            <a:ext cx="2242613" cy="46649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60C5BAAC-58BB-FCFD-3F42-AF2FB09B7178}"/>
              </a:ext>
            </a:extLst>
          </p:cNvPr>
          <p:cNvSpPr>
            <a:spLocks/>
          </p:cNvSpPr>
          <p:nvPr/>
        </p:nvSpPr>
        <p:spPr bwMode="auto">
          <a:xfrm>
            <a:off x="9277707" y="3213888"/>
            <a:ext cx="2242613" cy="459849"/>
          </a:xfrm>
          <a:custGeom>
            <a:avLst/>
            <a:gdLst>
              <a:gd name="T0" fmla="*/ 1646 w 2074"/>
              <a:gd name="T1" fmla="*/ 0 h 346"/>
              <a:gd name="T2" fmla="*/ 427 w 2074"/>
              <a:gd name="T3" fmla="*/ 0 h 346"/>
              <a:gd name="T4" fmla="*/ 0 w 2074"/>
              <a:gd name="T5" fmla="*/ 346 h 346"/>
              <a:gd name="T6" fmla="*/ 2074 w 2074"/>
              <a:gd name="T7" fmla="*/ 346 h 346"/>
              <a:gd name="T8" fmla="*/ 1646 w 2074"/>
              <a:gd name="T9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4" h="346">
                <a:moveTo>
                  <a:pt x="1646" y="0"/>
                </a:moveTo>
                <a:lnTo>
                  <a:pt x="427" y="0"/>
                </a:lnTo>
                <a:lnTo>
                  <a:pt x="0" y="346"/>
                </a:lnTo>
                <a:lnTo>
                  <a:pt x="2074" y="346"/>
                </a:lnTo>
                <a:lnTo>
                  <a:pt x="1646" y="0"/>
                </a:lnTo>
                <a:close/>
              </a:path>
            </a:pathLst>
          </a:custGeom>
          <a:solidFill>
            <a:srgbClr val="A5A5A5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61C76B66-0D44-C4B6-5B3F-E50BF65EF2A4}"/>
              </a:ext>
            </a:extLst>
          </p:cNvPr>
          <p:cNvSpPr>
            <a:spLocks/>
          </p:cNvSpPr>
          <p:nvPr/>
        </p:nvSpPr>
        <p:spPr bwMode="auto">
          <a:xfrm>
            <a:off x="9277707" y="3213888"/>
            <a:ext cx="2242613" cy="459849"/>
          </a:xfrm>
          <a:custGeom>
            <a:avLst/>
            <a:gdLst>
              <a:gd name="T0" fmla="*/ 1646 w 2074"/>
              <a:gd name="T1" fmla="*/ 0 h 346"/>
              <a:gd name="T2" fmla="*/ 427 w 2074"/>
              <a:gd name="T3" fmla="*/ 0 h 346"/>
              <a:gd name="T4" fmla="*/ 0 w 2074"/>
              <a:gd name="T5" fmla="*/ 346 h 346"/>
              <a:gd name="T6" fmla="*/ 2074 w 2074"/>
              <a:gd name="T7" fmla="*/ 346 h 346"/>
              <a:gd name="T8" fmla="*/ 1646 w 2074"/>
              <a:gd name="T9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4" h="346">
                <a:moveTo>
                  <a:pt x="1646" y="0"/>
                </a:moveTo>
                <a:lnTo>
                  <a:pt x="427" y="0"/>
                </a:lnTo>
                <a:lnTo>
                  <a:pt x="0" y="346"/>
                </a:lnTo>
                <a:lnTo>
                  <a:pt x="2074" y="346"/>
                </a:lnTo>
                <a:lnTo>
                  <a:pt x="16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28ED33A0-918D-A1A8-4726-585435035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863" y="2979976"/>
            <a:ext cx="1786304" cy="4678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386647C0-02B4-726E-A86C-1F3FD33165E4}"/>
              </a:ext>
            </a:extLst>
          </p:cNvPr>
          <p:cNvSpPr>
            <a:spLocks/>
          </p:cNvSpPr>
          <p:nvPr/>
        </p:nvSpPr>
        <p:spPr bwMode="auto">
          <a:xfrm>
            <a:off x="9504237" y="2513483"/>
            <a:ext cx="1779816" cy="466492"/>
          </a:xfrm>
          <a:custGeom>
            <a:avLst/>
            <a:gdLst>
              <a:gd name="T0" fmla="*/ 1220 w 1646"/>
              <a:gd name="T1" fmla="*/ 0 h 351"/>
              <a:gd name="T2" fmla="*/ 426 w 1646"/>
              <a:gd name="T3" fmla="*/ 0 h 351"/>
              <a:gd name="T4" fmla="*/ 0 w 1646"/>
              <a:gd name="T5" fmla="*/ 351 h 351"/>
              <a:gd name="T6" fmla="*/ 1646 w 1646"/>
              <a:gd name="T7" fmla="*/ 351 h 351"/>
              <a:gd name="T8" fmla="*/ 1220 w 1646"/>
              <a:gd name="T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351">
                <a:moveTo>
                  <a:pt x="1220" y="0"/>
                </a:moveTo>
                <a:lnTo>
                  <a:pt x="426" y="0"/>
                </a:lnTo>
                <a:lnTo>
                  <a:pt x="0" y="351"/>
                </a:lnTo>
                <a:lnTo>
                  <a:pt x="1646" y="351"/>
                </a:lnTo>
                <a:lnTo>
                  <a:pt x="1220" y="0"/>
                </a:lnTo>
                <a:close/>
              </a:path>
            </a:pathLst>
          </a:custGeom>
          <a:solidFill>
            <a:srgbClr val="64FFFF">
              <a:lumMod val="50000"/>
            </a:srgbClr>
          </a:solidFill>
          <a:ln>
            <a:solidFill>
              <a:srgbClr val="00EBC9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C4942A0B-463A-8388-457C-965F23ECA596}"/>
              </a:ext>
            </a:extLst>
          </p:cNvPr>
          <p:cNvSpPr>
            <a:spLocks/>
          </p:cNvSpPr>
          <p:nvPr/>
        </p:nvSpPr>
        <p:spPr bwMode="auto">
          <a:xfrm>
            <a:off x="9509105" y="2513484"/>
            <a:ext cx="1779816" cy="466493"/>
          </a:xfrm>
          <a:custGeom>
            <a:avLst/>
            <a:gdLst>
              <a:gd name="T0" fmla="*/ 1220 w 1646"/>
              <a:gd name="T1" fmla="*/ 0 h 351"/>
              <a:gd name="T2" fmla="*/ 426 w 1646"/>
              <a:gd name="T3" fmla="*/ 0 h 351"/>
              <a:gd name="T4" fmla="*/ 0 w 1646"/>
              <a:gd name="T5" fmla="*/ 351 h 351"/>
              <a:gd name="T6" fmla="*/ 1646 w 1646"/>
              <a:gd name="T7" fmla="*/ 351 h 351"/>
              <a:gd name="T8" fmla="*/ 1220 w 1646"/>
              <a:gd name="T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351">
                <a:moveTo>
                  <a:pt x="1220" y="0"/>
                </a:moveTo>
                <a:lnTo>
                  <a:pt x="426" y="0"/>
                </a:lnTo>
                <a:lnTo>
                  <a:pt x="0" y="351"/>
                </a:lnTo>
                <a:lnTo>
                  <a:pt x="1646" y="351"/>
                </a:lnTo>
                <a:lnTo>
                  <a:pt x="12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80C53BDA-865A-4EA7-61EE-BDBD4E2F4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64" y="2279572"/>
            <a:ext cx="1318103" cy="4678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C10CF1F3-E5E4-E892-D305-704DB7EE532C}"/>
              </a:ext>
            </a:extLst>
          </p:cNvPr>
          <p:cNvSpPr>
            <a:spLocks/>
          </p:cNvSpPr>
          <p:nvPr/>
        </p:nvSpPr>
        <p:spPr bwMode="auto">
          <a:xfrm>
            <a:off x="9739964" y="2140025"/>
            <a:ext cx="1318103" cy="139550"/>
          </a:xfrm>
          <a:custGeom>
            <a:avLst/>
            <a:gdLst>
              <a:gd name="T0" fmla="*/ 854 w 1219"/>
              <a:gd name="T1" fmla="*/ 0 h 105"/>
              <a:gd name="T2" fmla="*/ 365 w 1219"/>
              <a:gd name="T3" fmla="*/ 0 h 105"/>
              <a:gd name="T4" fmla="*/ 0 w 1219"/>
              <a:gd name="T5" fmla="*/ 105 h 105"/>
              <a:gd name="T6" fmla="*/ 1219 w 1219"/>
              <a:gd name="T7" fmla="*/ 105 h 105"/>
              <a:gd name="T8" fmla="*/ 854 w 1219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" h="105">
                <a:moveTo>
                  <a:pt x="854" y="0"/>
                </a:moveTo>
                <a:lnTo>
                  <a:pt x="365" y="0"/>
                </a:lnTo>
                <a:lnTo>
                  <a:pt x="0" y="105"/>
                </a:lnTo>
                <a:lnTo>
                  <a:pt x="1219" y="105"/>
                </a:lnTo>
                <a:lnTo>
                  <a:pt x="854" y="0"/>
                </a:lnTo>
                <a:close/>
              </a:path>
            </a:pathLst>
          </a:custGeom>
          <a:solidFill>
            <a:srgbClr val="5B9BD5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0375226E-838D-73BA-CB10-C7FDCCBADB66}"/>
              </a:ext>
            </a:extLst>
          </p:cNvPr>
          <p:cNvSpPr>
            <a:spLocks/>
          </p:cNvSpPr>
          <p:nvPr/>
        </p:nvSpPr>
        <p:spPr bwMode="auto">
          <a:xfrm>
            <a:off x="9739964" y="2140025"/>
            <a:ext cx="1318103" cy="139550"/>
          </a:xfrm>
          <a:custGeom>
            <a:avLst/>
            <a:gdLst>
              <a:gd name="T0" fmla="*/ 854 w 1219"/>
              <a:gd name="T1" fmla="*/ 0 h 105"/>
              <a:gd name="T2" fmla="*/ 365 w 1219"/>
              <a:gd name="T3" fmla="*/ 0 h 105"/>
              <a:gd name="T4" fmla="*/ 0 w 1219"/>
              <a:gd name="T5" fmla="*/ 105 h 105"/>
              <a:gd name="T6" fmla="*/ 1219 w 1219"/>
              <a:gd name="T7" fmla="*/ 105 h 105"/>
              <a:gd name="T8" fmla="*/ 854 w 1219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" h="105">
                <a:moveTo>
                  <a:pt x="854" y="0"/>
                </a:moveTo>
                <a:lnTo>
                  <a:pt x="365" y="0"/>
                </a:lnTo>
                <a:lnTo>
                  <a:pt x="0" y="105"/>
                </a:lnTo>
                <a:lnTo>
                  <a:pt x="1219" y="105"/>
                </a:lnTo>
                <a:lnTo>
                  <a:pt x="8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D81DE1-866F-100F-FA56-DE125D3D68F4}"/>
              </a:ext>
            </a:extLst>
          </p:cNvPr>
          <p:cNvSpPr txBox="1"/>
          <p:nvPr/>
        </p:nvSpPr>
        <p:spPr>
          <a:xfrm>
            <a:off x="8804059" y="5165370"/>
            <a:ext cx="316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s-PE" sz="1600" b="1" dirty="0">
                <a:solidFill>
                  <a:prstClr val="white"/>
                </a:solidFill>
                <a:latin typeface="Calibri Light" panose="020F0302020204030204"/>
                <a:sym typeface="Helvetica Light"/>
              </a:rPr>
              <a:t>Especialistas PEL/OPS/AIR/AGA/ANS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955BF-FE9A-518B-8065-ED04B119F0C3}"/>
              </a:ext>
            </a:extLst>
          </p:cNvPr>
          <p:cNvSpPr txBox="1"/>
          <p:nvPr/>
        </p:nvSpPr>
        <p:spPr>
          <a:xfrm>
            <a:off x="9047934" y="4501501"/>
            <a:ext cx="263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s-PE" b="1" dirty="0">
                <a:solidFill>
                  <a:prstClr val="white"/>
                </a:solidFill>
                <a:latin typeface="Calibri Light" panose="020F0302020204030204"/>
                <a:sym typeface="Helvetica Light"/>
              </a:rPr>
              <a:t>Nombrados por el Estado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8A806-917C-F707-8402-ECDB6E832257}"/>
              </a:ext>
            </a:extLst>
          </p:cNvPr>
          <p:cNvSpPr txBox="1"/>
          <p:nvPr/>
        </p:nvSpPr>
        <p:spPr>
          <a:xfrm>
            <a:off x="9312679" y="3783767"/>
            <a:ext cx="22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s-PE" b="1" dirty="0">
                <a:solidFill>
                  <a:prstClr val="white"/>
                </a:solidFill>
                <a:latin typeface="Calibri Light" panose="020F0302020204030204"/>
                <a:sym typeface="Helvetica Light"/>
              </a:rPr>
              <a:t>7  Especialistas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F8BCD-8A82-C384-3EEB-8A34D59F492D}"/>
              </a:ext>
            </a:extLst>
          </p:cNvPr>
          <p:cNvSpPr txBox="1"/>
          <p:nvPr/>
        </p:nvSpPr>
        <p:spPr>
          <a:xfrm>
            <a:off x="9506673" y="2991783"/>
            <a:ext cx="1783058" cy="646331"/>
          </a:xfrm>
          <a:prstGeom prst="rect">
            <a:avLst/>
          </a:prstGeom>
          <a:solidFill>
            <a:srgbClr val="00EBC9"/>
          </a:solidFill>
          <a:ln>
            <a:solidFill>
              <a:srgbClr val="00EBC9"/>
            </a:solidFill>
          </a:ln>
        </p:spPr>
        <p:txBody>
          <a:bodyPr wrap="square" rtlCol="0">
            <a:spAutoFit/>
          </a:bodyPr>
          <a:lstStyle/>
          <a:p>
            <a:pPr algn="ctr" defTabSz="514350">
              <a:spcBef>
                <a:spcPts val="450"/>
              </a:spcBef>
              <a:spcAft>
                <a:spcPts val="450"/>
              </a:spcAft>
            </a:pPr>
            <a:r>
              <a:rPr lang="es-PE" b="1" dirty="0">
                <a:solidFill>
                  <a:prstClr val="white"/>
                </a:solidFill>
                <a:latin typeface="Calibri Light" panose="020F0302020204030204"/>
                <a:sym typeface="Helvetica Light"/>
              </a:rPr>
              <a:t>Director de la Oficina SAM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499DD-6DBA-FF14-09D7-FB8E17A3AFC4}"/>
              </a:ext>
            </a:extLst>
          </p:cNvPr>
          <p:cNvSpPr txBox="1"/>
          <p:nvPr/>
        </p:nvSpPr>
        <p:spPr>
          <a:xfrm>
            <a:off x="9879297" y="2388051"/>
            <a:ext cx="96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s-PE" b="1" dirty="0">
                <a:solidFill>
                  <a:prstClr val="white"/>
                </a:solidFill>
                <a:latin typeface="Calibri Light" panose="020F0302020204030204"/>
                <a:sym typeface="Helvetica Light"/>
              </a:rPr>
              <a:t>Estados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17A22-52EA-F5E2-A542-50C8AB58C3DB}"/>
              </a:ext>
            </a:extLst>
          </p:cNvPr>
          <p:cNvSpPr txBox="1"/>
          <p:nvPr/>
        </p:nvSpPr>
        <p:spPr>
          <a:xfrm>
            <a:off x="3420775" y="4996610"/>
            <a:ext cx="25673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Helvetica Light"/>
              </a:rPr>
              <a:t>Paneles de Expertos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B1AA58-EB7F-CEA9-C32B-71765E82DD56}"/>
              </a:ext>
            </a:extLst>
          </p:cNvPr>
          <p:cNvCxnSpPr/>
          <p:nvPr/>
        </p:nvCxnSpPr>
        <p:spPr>
          <a:xfrm flipH="1">
            <a:off x="6009324" y="5195768"/>
            <a:ext cx="2664349" cy="0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307BB6-1FCD-E89F-5DA2-4C427E52C38A}"/>
              </a:ext>
            </a:extLst>
          </p:cNvPr>
          <p:cNvCxnSpPr>
            <a:cxnSpLocks/>
          </p:cNvCxnSpPr>
          <p:nvPr/>
        </p:nvCxnSpPr>
        <p:spPr>
          <a:xfrm flipH="1">
            <a:off x="8225013" y="4429631"/>
            <a:ext cx="717263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oval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F58415D-8EFE-8C03-8A43-F7569365DC9A}"/>
              </a:ext>
            </a:extLst>
          </p:cNvPr>
          <p:cNvSpPr txBox="1"/>
          <p:nvPr/>
        </p:nvSpPr>
        <p:spPr>
          <a:xfrm>
            <a:off x="6297927" y="4232147"/>
            <a:ext cx="1886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Helvetica Light"/>
              </a:rPr>
              <a:t>Puntos Focales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948FC7-3EC4-8296-D291-788CAA1B96AF}"/>
              </a:ext>
            </a:extLst>
          </p:cNvPr>
          <p:cNvSpPr txBox="1"/>
          <p:nvPr/>
        </p:nvSpPr>
        <p:spPr>
          <a:xfrm>
            <a:off x="3940517" y="3537798"/>
            <a:ext cx="19615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Helvetica Light"/>
              </a:rPr>
              <a:t>Comité Técnico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16C214-6D76-EBF4-0EED-C00BC09E8C7C}"/>
              </a:ext>
            </a:extLst>
          </p:cNvPr>
          <p:cNvCxnSpPr/>
          <p:nvPr/>
        </p:nvCxnSpPr>
        <p:spPr>
          <a:xfrm flipH="1">
            <a:off x="6009324" y="3725842"/>
            <a:ext cx="3222519" cy="0"/>
          </a:xfrm>
          <a:prstGeom prst="straightConnector1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DD225A-9B26-88A4-7D93-DAB9FEED9757}"/>
              </a:ext>
            </a:extLst>
          </p:cNvPr>
          <p:cNvCxnSpPr>
            <a:cxnSpLocks/>
          </p:cNvCxnSpPr>
          <p:nvPr/>
        </p:nvCxnSpPr>
        <p:spPr>
          <a:xfrm flipH="1">
            <a:off x="8301213" y="2963976"/>
            <a:ext cx="1158092" cy="0"/>
          </a:xfrm>
          <a:prstGeom prst="straightConnector1">
            <a:avLst/>
          </a:prstGeom>
          <a:noFill/>
          <a:ln w="12700" cap="flat" cmpd="sng" algn="ctr">
            <a:solidFill>
              <a:srgbClr val="00EBC9"/>
            </a:solidFill>
            <a:prstDash val="solid"/>
            <a:miter lim="800000"/>
            <a:tailEnd type="oval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D0A1753-BF43-4F81-E22F-3BB90230FACD}"/>
              </a:ext>
            </a:extLst>
          </p:cNvPr>
          <p:cNvSpPr txBox="1"/>
          <p:nvPr/>
        </p:nvSpPr>
        <p:spPr>
          <a:xfrm>
            <a:off x="5921159" y="2652722"/>
            <a:ext cx="2314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Helvetica Light"/>
              </a:rPr>
              <a:t>Coordinador General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D1F56C-5DF5-7D84-0018-1702A4D86658}"/>
              </a:ext>
            </a:extLst>
          </p:cNvPr>
          <p:cNvCxnSpPr/>
          <p:nvPr/>
        </p:nvCxnSpPr>
        <p:spPr>
          <a:xfrm flipH="1">
            <a:off x="6009325" y="2291823"/>
            <a:ext cx="3666873" cy="0"/>
          </a:xfrm>
          <a:prstGeom prst="straightConnector1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tailEnd type="oval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4FAF55-6F1B-C6BA-9A99-E545DBFBE4E3}"/>
              </a:ext>
            </a:extLst>
          </p:cNvPr>
          <p:cNvSpPr txBox="1"/>
          <p:nvPr/>
        </p:nvSpPr>
        <p:spPr>
          <a:xfrm>
            <a:off x="4012711" y="2102391"/>
            <a:ext cx="1932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Helvetica Light"/>
              </a:rPr>
              <a:t>Junta General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728FAA8-4548-9596-132D-D2FB20C9E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" y="2263409"/>
            <a:ext cx="2769389" cy="27693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5F00A55-18C8-AED3-A5B4-7E3D897AF27F}"/>
              </a:ext>
            </a:extLst>
          </p:cNvPr>
          <p:cNvSpPr txBox="1"/>
          <p:nvPr/>
        </p:nvSpPr>
        <p:spPr>
          <a:xfrm>
            <a:off x="961695" y="5334647"/>
            <a:ext cx="2091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OACI SAM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727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23" y="1565329"/>
            <a:ext cx="2691657" cy="15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6673047"/>
              </p:ext>
            </p:extLst>
          </p:nvPr>
        </p:nvGraphicFramePr>
        <p:xfrm>
          <a:off x="2292681" y="1820435"/>
          <a:ext cx="8315070" cy="530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66A499-8B1E-4CD9-8C98-957CDE52DBE9}"/>
              </a:ext>
            </a:extLst>
          </p:cNvPr>
          <p:cNvSpPr txBox="1"/>
          <p:nvPr/>
        </p:nvSpPr>
        <p:spPr>
          <a:xfrm>
            <a:off x="1637865" y="219997"/>
            <a:ext cx="7624058" cy="128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 err="1">
                <a:solidFill>
                  <a:schemeClr val="accent1"/>
                </a:solidFill>
                <a:latin typeface="Work Sans ExtraBold" panose="00000900000000000000" pitchFamily="2" charset="0"/>
              </a:rPr>
              <a:t>Paneles</a:t>
            </a:r>
            <a:r>
              <a:rPr lang="en-US" sz="4800" spc="-150" dirty="0">
                <a:solidFill>
                  <a:schemeClr val="accent1"/>
                </a:solidFill>
                <a:latin typeface="Work Sans ExtraBold" panose="00000900000000000000" pitchFamily="2" charset="0"/>
              </a:rPr>
              <a:t> de</a:t>
            </a:r>
          </a:p>
          <a:p>
            <a:pPr>
              <a:lnSpc>
                <a:spcPct val="70000"/>
              </a:lnSpc>
            </a:pPr>
            <a:r>
              <a:rPr lang="en-US" sz="6000" spc="-150" dirty="0">
                <a:latin typeface="Work Sans ExtraBold" panose="00000900000000000000" pitchFamily="2" charset="0"/>
              </a:rPr>
              <a:t>Expertos</a:t>
            </a:r>
          </a:p>
        </p:txBody>
      </p:sp>
    </p:spTree>
    <p:extLst>
      <p:ext uri="{BB962C8B-B14F-4D97-AF65-F5344CB8AC3E}">
        <p14:creationId xmlns:p14="http://schemas.microsoft.com/office/powerpoint/2010/main" val="6269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EE178DB-7EFD-499C-AB14-4DCC3C482F6E}"/>
              </a:ext>
            </a:extLst>
          </p:cNvPr>
          <p:cNvSpPr/>
          <p:nvPr/>
        </p:nvSpPr>
        <p:spPr>
          <a:xfrm flipH="1">
            <a:off x="1440912" y="0"/>
            <a:ext cx="10751087" cy="6858000"/>
          </a:xfrm>
          <a:custGeom>
            <a:avLst/>
            <a:gdLst>
              <a:gd name="connsiteX0" fmla="*/ 3893087 w 10751087"/>
              <a:gd name="connsiteY0" fmla="*/ 0 h 6858000"/>
              <a:gd name="connsiteX1" fmla="*/ 0 w 10751087"/>
              <a:gd name="connsiteY1" fmla="*/ 0 h 6858000"/>
              <a:gd name="connsiteX2" fmla="*/ 0 w 10751087"/>
              <a:gd name="connsiteY2" fmla="*/ 6858000 h 6858000"/>
              <a:gd name="connsiteX3" fmla="*/ 10751087 w 107510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087" h="6858000">
                <a:moveTo>
                  <a:pt x="3893087" y="0"/>
                </a:moveTo>
                <a:lnTo>
                  <a:pt x="0" y="0"/>
                </a:lnTo>
                <a:lnTo>
                  <a:pt x="0" y="6858000"/>
                </a:lnTo>
                <a:lnTo>
                  <a:pt x="10751087" y="6858000"/>
                </a:lnTo>
                <a:close/>
              </a:path>
            </a:pathLst>
          </a:custGeom>
          <a:solidFill>
            <a:srgbClr val="1D263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C6B0A4-43B1-48B9-A9C5-778998358B19}"/>
              </a:ext>
            </a:extLst>
          </p:cNvPr>
          <p:cNvSpPr txBox="1"/>
          <p:nvPr/>
        </p:nvSpPr>
        <p:spPr>
          <a:xfrm>
            <a:off x="276550" y="1997477"/>
            <a:ext cx="4174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>
                <a:solidFill>
                  <a:srgbClr val="1D2637"/>
                </a:solidFill>
                <a:latin typeface="+mj-lt"/>
              </a:rPr>
              <a:t>Programa de trabajo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7D1F55F-D032-4DC5-A1A8-2F72784EF092}"/>
              </a:ext>
            </a:extLst>
          </p:cNvPr>
          <p:cNvSpPr txBox="1"/>
          <p:nvPr/>
        </p:nvSpPr>
        <p:spPr>
          <a:xfrm>
            <a:off x="9992871" y="73792"/>
            <a:ext cx="18641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5400" i="0" smtClean="0">
                <a:solidFill>
                  <a:schemeClr val="bg1">
                    <a:lumMod val="65000"/>
                    <a:alpha val="1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r"/>
              <a:t>9</a:t>
            </a:fld>
            <a:endParaRPr lang="id-ID" sz="16600" i="0" dirty="0">
              <a:solidFill>
                <a:schemeClr val="bg1">
                  <a:lumMod val="65000"/>
                  <a:alpha val="1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" b="2139"/>
          <a:stretch/>
        </p:blipFill>
        <p:spPr/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0EAF851-8D52-402E-A120-D40DFADCDF1E}"/>
              </a:ext>
            </a:extLst>
          </p:cNvPr>
          <p:cNvSpPr txBox="1"/>
          <p:nvPr/>
        </p:nvSpPr>
        <p:spPr>
          <a:xfrm>
            <a:off x="7782465" y="1228373"/>
            <a:ext cx="407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PE" sz="3200" dirty="0">
                <a:solidFill>
                  <a:schemeClr val="bg1"/>
                </a:solidFill>
                <a:latin typeface="+mj-lt"/>
              </a:rPr>
              <a:t>Reuniones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4FCE817-2362-4E23-935C-6A6B46EE108F}"/>
              </a:ext>
            </a:extLst>
          </p:cNvPr>
          <p:cNvSpPr txBox="1"/>
          <p:nvPr/>
        </p:nvSpPr>
        <p:spPr>
          <a:xfrm>
            <a:off x="7126462" y="2313074"/>
            <a:ext cx="407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PE" sz="3200" dirty="0">
                <a:solidFill>
                  <a:schemeClr val="bg1"/>
                </a:solidFill>
                <a:latin typeface="+mj-lt"/>
              </a:rPr>
              <a:t>Capacitación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36FF88D-32FA-4C1F-B95A-2935F6779BE1}"/>
              </a:ext>
            </a:extLst>
          </p:cNvPr>
          <p:cNvSpPr txBox="1"/>
          <p:nvPr/>
        </p:nvSpPr>
        <p:spPr>
          <a:xfrm>
            <a:off x="5584669" y="3688681"/>
            <a:ext cx="576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PE" sz="3200" dirty="0">
                <a:solidFill>
                  <a:schemeClr val="bg1"/>
                </a:solidFill>
                <a:latin typeface="+mj-lt"/>
              </a:rPr>
              <a:t>Asistencia a los Estados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BEE775-8BF1-4DEB-AD93-B86C8A910841}"/>
              </a:ext>
            </a:extLst>
          </p:cNvPr>
          <p:cNvSpPr txBox="1"/>
          <p:nvPr/>
        </p:nvSpPr>
        <p:spPr>
          <a:xfrm>
            <a:off x="4865819" y="4500374"/>
            <a:ext cx="73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PE" sz="3200" dirty="0">
                <a:solidFill>
                  <a:schemeClr val="bg1"/>
                </a:solidFill>
                <a:latin typeface="+mj-lt"/>
              </a:rPr>
              <a:t>Actividades multinacionales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0AE9ED-C712-4CE9-A20C-7889F12F508A}"/>
              </a:ext>
            </a:extLst>
          </p:cNvPr>
          <p:cNvSpPr txBox="1"/>
          <p:nvPr/>
        </p:nvSpPr>
        <p:spPr>
          <a:xfrm>
            <a:off x="3988135" y="5349140"/>
            <a:ext cx="820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PE" sz="3200" dirty="0">
                <a:solidFill>
                  <a:schemeClr val="bg1"/>
                </a:solidFill>
                <a:latin typeface="+mj-lt"/>
              </a:rPr>
              <a:t>Armonización de la reglamentación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B5E98E-B361-4949-94A3-E1CCC21B4443}"/>
              </a:ext>
            </a:extLst>
          </p:cNvPr>
          <p:cNvGrpSpPr/>
          <p:nvPr/>
        </p:nvGrpSpPr>
        <p:grpSpPr>
          <a:xfrm>
            <a:off x="1762135" y="4628732"/>
            <a:ext cx="2199386" cy="1473516"/>
            <a:chOff x="1762135" y="4628732"/>
            <a:chExt cx="2199386" cy="147351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84FEA80-D879-4A48-8466-A224BDD398D4}"/>
                </a:ext>
              </a:extLst>
            </p:cNvPr>
            <p:cNvGrpSpPr/>
            <p:nvPr/>
          </p:nvGrpSpPr>
          <p:grpSpPr>
            <a:xfrm>
              <a:off x="1762135" y="4628732"/>
              <a:ext cx="2199386" cy="1473516"/>
              <a:chOff x="4996307" y="4835209"/>
              <a:chExt cx="2199386" cy="1473516"/>
            </a:xfrm>
            <a:effectLst>
              <a:outerShdw blurRad="838200" dist="342900" dir="8100000" sx="86000" sy="86000" algn="tr" rotWithShape="0">
                <a:prstClr val="black">
                  <a:alpha val="26000"/>
                </a:prstClr>
              </a:outerShdw>
            </a:effectLst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865939E3-EE7C-4A9B-92E5-B9F8E384D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921" y="5466716"/>
                <a:ext cx="2146156" cy="842009"/>
              </a:xfrm>
              <a:custGeom>
                <a:avLst/>
                <a:gdLst>
                  <a:gd name="T0" fmla="*/ 500 w 518"/>
                  <a:gd name="T1" fmla="*/ 26 h 204"/>
                  <a:gd name="T2" fmla="*/ 304 w 518"/>
                  <a:gd name="T3" fmla="*/ 140 h 204"/>
                  <a:gd name="T4" fmla="*/ 216 w 518"/>
                  <a:gd name="T5" fmla="*/ 140 h 204"/>
                  <a:gd name="T6" fmla="*/ 18 w 518"/>
                  <a:gd name="T7" fmla="*/ 26 h 204"/>
                  <a:gd name="T8" fmla="*/ 0 w 518"/>
                  <a:gd name="T9" fmla="*/ 0 h 204"/>
                  <a:gd name="T10" fmla="*/ 0 w 518"/>
                  <a:gd name="T11" fmla="*/ 51 h 204"/>
                  <a:gd name="T12" fmla="*/ 18 w 518"/>
                  <a:gd name="T13" fmla="*/ 76 h 204"/>
                  <a:gd name="T14" fmla="*/ 216 w 518"/>
                  <a:gd name="T15" fmla="*/ 190 h 204"/>
                  <a:gd name="T16" fmla="*/ 303 w 518"/>
                  <a:gd name="T17" fmla="*/ 190 h 204"/>
                  <a:gd name="T18" fmla="*/ 500 w 518"/>
                  <a:gd name="T19" fmla="*/ 76 h 204"/>
                  <a:gd name="T20" fmla="*/ 518 w 518"/>
                  <a:gd name="T21" fmla="*/ 51 h 204"/>
                  <a:gd name="T22" fmla="*/ 518 w 518"/>
                  <a:gd name="T23" fmla="*/ 1 h 204"/>
                  <a:gd name="T24" fmla="*/ 500 w 518"/>
                  <a:gd name="T25" fmla="*/ 2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8" h="204">
                    <a:moveTo>
                      <a:pt x="500" y="26"/>
                    </a:moveTo>
                    <a:cubicBezTo>
                      <a:pt x="304" y="140"/>
                      <a:pt x="304" y="140"/>
                      <a:pt x="304" y="140"/>
                    </a:cubicBezTo>
                    <a:cubicBezTo>
                      <a:pt x="280" y="154"/>
                      <a:pt x="241" y="154"/>
                      <a:pt x="216" y="14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6" y="19"/>
                      <a:pt x="0" y="1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0"/>
                      <a:pt x="6" y="69"/>
                      <a:pt x="18" y="76"/>
                    </a:cubicBezTo>
                    <a:cubicBezTo>
                      <a:pt x="216" y="190"/>
                      <a:pt x="216" y="190"/>
                      <a:pt x="216" y="190"/>
                    </a:cubicBezTo>
                    <a:cubicBezTo>
                      <a:pt x="240" y="204"/>
                      <a:pt x="279" y="204"/>
                      <a:pt x="303" y="190"/>
                    </a:cubicBezTo>
                    <a:cubicBezTo>
                      <a:pt x="500" y="76"/>
                      <a:pt x="500" y="76"/>
                      <a:pt x="500" y="76"/>
                    </a:cubicBezTo>
                    <a:cubicBezTo>
                      <a:pt x="512" y="69"/>
                      <a:pt x="518" y="60"/>
                      <a:pt x="518" y="51"/>
                    </a:cubicBezTo>
                    <a:cubicBezTo>
                      <a:pt x="518" y="1"/>
                      <a:pt x="518" y="1"/>
                      <a:pt x="518" y="1"/>
                    </a:cubicBezTo>
                    <a:cubicBezTo>
                      <a:pt x="518" y="10"/>
                      <a:pt x="512" y="19"/>
                      <a:pt x="500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C5F75A7-37C1-4903-ABE5-F28F549BB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307" y="4866664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B32B593-013B-43BA-A971-9164BADB5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307" y="4835209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7A489F6-38F8-442D-BBD3-10AA56F47F25}"/>
                </a:ext>
              </a:extLst>
            </p:cNvPr>
            <p:cNvSpPr txBox="1"/>
            <p:nvPr/>
          </p:nvSpPr>
          <p:spPr>
            <a:xfrm>
              <a:off x="2000815" y="4861827"/>
              <a:ext cx="1632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en-GB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351999C-6166-4400-9667-69B93F67886A}"/>
              </a:ext>
            </a:extLst>
          </p:cNvPr>
          <p:cNvGrpSpPr/>
          <p:nvPr/>
        </p:nvGrpSpPr>
        <p:grpSpPr>
          <a:xfrm flipH="1" flipV="1">
            <a:off x="11404149" y="6070150"/>
            <a:ext cx="787850" cy="787849"/>
            <a:chOff x="0" y="0"/>
            <a:chExt cx="1055689" cy="1055688"/>
          </a:xfrm>
        </p:grpSpPr>
        <p:sp>
          <p:nvSpPr>
            <p:cNvPr id="124" name="Right Triangle 123">
              <a:extLst>
                <a:ext uri="{FF2B5EF4-FFF2-40B4-BE49-F238E27FC236}">
                  <a16:creationId xmlns:a16="http://schemas.microsoft.com/office/drawing/2014/main" id="{DFE17202-45FA-4821-BA81-49DDE67311E5}"/>
                </a:ext>
              </a:extLst>
            </p:cNvPr>
            <p:cNvSpPr/>
            <p:nvPr/>
          </p:nvSpPr>
          <p:spPr>
            <a:xfrm flipV="1">
              <a:off x="1" y="0"/>
              <a:ext cx="1055688" cy="1055688"/>
            </a:xfrm>
            <a:prstGeom prst="rtTriangle">
              <a:avLst/>
            </a:prstGeom>
            <a:solidFill>
              <a:schemeClr val="bg1">
                <a:lumMod val="6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ight Triangle 124">
              <a:extLst>
                <a:ext uri="{FF2B5EF4-FFF2-40B4-BE49-F238E27FC236}">
                  <a16:creationId xmlns:a16="http://schemas.microsoft.com/office/drawing/2014/main" id="{1A352FBC-5B26-4374-BB43-53E5D30792B3}"/>
                </a:ext>
              </a:extLst>
            </p:cNvPr>
            <p:cNvSpPr/>
            <p:nvPr/>
          </p:nvSpPr>
          <p:spPr>
            <a:xfrm flipH="1">
              <a:off x="0" y="0"/>
              <a:ext cx="523875" cy="523875"/>
            </a:xfrm>
            <a:prstGeom prst="rtTriangle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76B8F-1623-40BD-948A-A7A37D7352C4}"/>
              </a:ext>
            </a:extLst>
          </p:cNvPr>
          <p:cNvGrpSpPr/>
          <p:nvPr/>
        </p:nvGrpSpPr>
        <p:grpSpPr>
          <a:xfrm>
            <a:off x="2693049" y="3684366"/>
            <a:ext cx="2199386" cy="1473516"/>
            <a:chOff x="2693049" y="3684366"/>
            <a:chExt cx="2199386" cy="147351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C84B0EC-5466-4ED0-BC26-2AFF524869CD}"/>
                </a:ext>
              </a:extLst>
            </p:cNvPr>
            <p:cNvGrpSpPr/>
            <p:nvPr/>
          </p:nvGrpSpPr>
          <p:grpSpPr>
            <a:xfrm>
              <a:off x="2693049" y="3684366"/>
              <a:ext cx="2199386" cy="1473516"/>
              <a:chOff x="5827133" y="3890843"/>
              <a:chExt cx="2199386" cy="1473516"/>
            </a:xfrm>
            <a:effectLst>
              <a:outerShdw blurRad="838200" dist="342900" dir="8100000" sx="86000" sy="86000" algn="tr" rotWithShape="0">
                <a:prstClr val="black">
                  <a:alpha val="26000"/>
                </a:prstClr>
              </a:outerShdw>
            </a:effectLst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DA3E55F4-7478-4197-A55C-C9A22B2FD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747" y="4522350"/>
                <a:ext cx="2146156" cy="842009"/>
              </a:xfrm>
              <a:custGeom>
                <a:avLst/>
                <a:gdLst>
                  <a:gd name="T0" fmla="*/ 500 w 518"/>
                  <a:gd name="T1" fmla="*/ 26 h 204"/>
                  <a:gd name="T2" fmla="*/ 304 w 518"/>
                  <a:gd name="T3" fmla="*/ 140 h 204"/>
                  <a:gd name="T4" fmla="*/ 216 w 518"/>
                  <a:gd name="T5" fmla="*/ 140 h 204"/>
                  <a:gd name="T6" fmla="*/ 18 w 518"/>
                  <a:gd name="T7" fmla="*/ 26 h 204"/>
                  <a:gd name="T8" fmla="*/ 0 w 518"/>
                  <a:gd name="T9" fmla="*/ 0 h 204"/>
                  <a:gd name="T10" fmla="*/ 0 w 518"/>
                  <a:gd name="T11" fmla="*/ 51 h 204"/>
                  <a:gd name="T12" fmla="*/ 18 w 518"/>
                  <a:gd name="T13" fmla="*/ 76 h 204"/>
                  <a:gd name="T14" fmla="*/ 216 w 518"/>
                  <a:gd name="T15" fmla="*/ 190 h 204"/>
                  <a:gd name="T16" fmla="*/ 303 w 518"/>
                  <a:gd name="T17" fmla="*/ 190 h 204"/>
                  <a:gd name="T18" fmla="*/ 500 w 518"/>
                  <a:gd name="T19" fmla="*/ 76 h 204"/>
                  <a:gd name="T20" fmla="*/ 518 w 518"/>
                  <a:gd name="T21" fmla="*/ 51 h 204"/>
                  <a:gd name="T22" fmla="*/ 518 w 518"/>
                  <a:gd name="T23" fmla="*/ 1 h 204"/>
                  <a:gd name="T24" fmla="*/ 500 w 518"/>
                  <a:gd name="T25" fmla="*/ 2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8" h="204">
                    <a:moveTo>
                      <a:pt x="500" y="26"/>
                    </a:moveTo>
                    <a:cubicBezTo>
                      <a:pt x="304" y="140"/>
                      <a:pt x="304" y="140"/>
                      <a:pt x="304" y="140"/>
                    </a:cubicBezTo>
                    <a:cubicBezTo>
                      <a:pt x="280" y="154"/>
                      <a:pt x="241" y="154"/>
                      <a:pt x="216" y="14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6" y="19"/>
                      <a:pt x="0" y="1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0"/>
                      <a:pt x="6" y="69"/>
                      <a:pt x="18" y="76"/>
                    </a:cubicBezTo>
                    <a:cubicBezTo>
                      <a:pt x="216" y="190"/>
                      <a:pt x="216" y="190"/>
                      <a:pt x="216" y="190"/>
                    </a:cubicBezTo>
                    <a:cubicBezTo>
                      <a:pt x="240" y="204"/>
                      <a:pt x="279" y="204"/>
                      <a:pt x="303" y="190"/>
                    </a:cubicBezTo>
                    <a:cubicBezTo>
                      <a:pt x="500" y="76"/>
                      <a:pt x="500" y="76"/>
                      <a:pt x="500" y="76"/>
                    </a:cubicBezTo>
                    <a:cubicBezTo>
                      <a:pt x="512" y="69"/>
                      <a:pt x="518" y="60"/>
                      <a:pt x="518" y="51"/>
                    </a:cubicBezTo>
                    <a:cubicBezTo>
                      <a:pt x="518" y="1"/>
                      <a:pt x="518" y="1"/>
                      <a:pt x="518" y="1"/>
                    </a:cubicBezTo>
                    <a:cubicBezTo>
                      <a:pt x="518" y="10"/>
                      <a:pt x="512" y="19"/>
                      <a:pt x="50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09DF0E63-8E92-4AAD-8F1F-84AF16DF5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133" y="3922298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8CE85AA-BD16-47D5-A998-B19CE7DDD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133" y="3890843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74639D9-A04A-491C-861C-1AE9C3BFC59D}"/>
                </a:ext>
              </a:extLst>
            </p:cNvPr>
            <p:cNvSpPr txBox="1"/>
            <p:nvPr/>
          </p:nvSpPr>
          <p:spPr>
            <a:xfrm>
              <a:off x="2989411" y="3917461"/>
              <a:ext cx="1632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en-GB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5AF628-7B26-4974-B9F0-0624A378E0B1}"/>
              </a:ext>
            </a:extLst>
          </p:cNvPr>
          <p:cNvGrpSpPr/>
          <p:nvPr/>
        </p:nvGrpSpPr>
        <p:grpSpPr>
          <a:xfrm>
            <a:off x="3635981" y="2740000"/>
            <a:ext cx="2199386" cy="1473516"/>
            <a:chOff x="3635981" y="2740000"/>
            <a:chExt cx="2199386" cy="14735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46C41D-8313-4468-9304-90335C8365D9}"/>
                </a:ext>
              </a:extLst>
            </p:cNvPr>
            <p:cNvGrpSpPr/>
            <p:nvPr/>
          </p:nvGrpSpPr>
          <p:grpSpPr>
            <a:xfrm>
              <a:off x="3635981" y="2740000"/>
              <a:ext cx="2199386" cy="1473516"/>
              <a:chOff x="6672707" y="2946477"/>
              <a:chExt cx="2199386" cy="1473516"/>
            </a:xfrm>
            <a:effectLst>
              <a:outerShdw blurRad="838200" dist="342900" dir="8100000" sx="86000" sy="86000" algn="tr" rotWithShape="0">
                <a:prstClr val="black">
                  <a:alpha val="26000"/>
                </a:prstClr>
              </a:outerShdw>
            </a:effectLst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89DD1DFC-84BC-4E81-B25D-D7585932A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321" y="3577984"/>
                <a:ext cx="2146156" cy="842009"/>
              </a:xfrm>
              <a:custGeom>
                <a:avLst/>
                <a:gdLst>
                  <a:gd name="T0" fmla="*/ 500 w 518"/>
                  <a:gd name="T1" fmla="*/ 26 h 204"/>
                  <a:gd name="T2" fmla="*/ 304 w 518"/>
                  <a:gd name="T3" fmla="*/ 140 h 204"/>
                  <a:gd name="T4" fmla="*/ 216 w 518"/>
                  <a:gd name="T5" fmla="*/ 140 h 204"/>
                  <a:gd name="T6" fmla="*/ 18 w 518"/>
                  <a:gd name="T7" fmla="*/ 26 h 204"/>
                  <a:gd name="T8" fmla="*/ 0 w 518"/>
                  <a:gd name="T9" fmla="*/ 0 h 204"/>
                  <a:gd name="T10" fmla="*/ 0 w 518"/>
                  <a:gd name="T11" fmla="*/ 51 h 204"/>
                  <a:gd name="T12" fmla="*/ 18 w 518"/>
                  <a:gd name="T13" fmla="*/ 76 h 204"/>
                  <a:gd name="T14" fmla="*/ 216 w 518"/>
                  <a:gd name="T15" fmla="*/ 190 h 204"/>
                  <a:gd name="T16" fmla="*/ 303 w 518"/>
                  <a:gd name="T17" fmla="*/ 190 h 204"/>
                  <a:gd name="T18" fmla="*/ 500 w 518"/>
                  <a:gd name="T19" fmla="*/ 76 h 204"/>
                  <a:gd name="T20" fmla="*/ 518 w 518"/>
                  <a:gd name="T21" fmla="*/ 51 h 204"/>
                  <a:gd name="T22" fmla="*/ 518 w 518"/>
                  <a:gd name="T23" fmla="*/ 1 h 204"/>
                  <a:gd name="T24" fmla="*/ 500 w 518"/>
                  <a:gd name="T25" fmla="*/ 2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8" h="204">
                    <a:moveTo>
                      <a:pt x="500" y="26"/>
                    </a:moveTo>
                    <a:cubicBezTo>
                      <a:pt x="304" y="140"/>
                      <a:pt x="304" y="140"/>
                      <a:pt x="304" y="140"/>
                    </a:cubicBezTo>
                    <a:cubicBezTo>
                      <a:pt x="280" y="154"/>
                      <a:pt x="241" y="154"/>
                      <a:pt x="216" y="14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6" y="19"/>
                      <a:pt x="0" y="1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0"/>
                      <a:pt x="6" y="69"/>
                      <a:pt x="18" y="76"/>
                    </a:cubicBezTo>
                    <a:cubicBezTo>
                      <a:pt x="216" y="190"/>
                      <a:pt x="216" y="190"/>
                      <a:pt x="216" y="190"/>
                    </a:cubicBezTo>
                    <a:cubicBezTo>
                      <a:pt x="240" y="204"/>
                      <a:pt x="279" y="204"/>
                      <a:pt x="303" y="190"/>
                    </a:cubicBezTo>
                    <a:cubicBezTo>
                      <a:pt x="500" y="76"/>
                      <a:pt x="500" y="76"/>
                      <a:pt x="500" y="76"/>
                    </a:cubicBezTo>
                    <a:cubicBezTo>
                      <a:pt x="512" y="69"/>
                      <a:pt x="518" y="60"/>
                      <a:pt x="518" y="51"/>
                    </a:cubicBezTo>
                    <a:cubicBezTo>
                      <a:pt x="518" y="1"/>
                      <a:pt x="518" y="1"/>
                      <a:pt x="518" y="1"/>
                    </a:cubicBezTo>
                    <a:cubicBezTo>
                      <a:pt x="518" y="10"/>
                      <a:pt x="512" y="19"/>
                      <a:pt x="500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FDA8B76-D4DE-40AD-BB2A-57452D410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707" y="2977932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4878069D-E402-4605-AE0E-53EB8AC17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707" y="2946477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802A7D7-CF15-4BD8-8AD2-FA0E649194F5}"/>
                </a:ext>
              </a:extLst>
            </p:cNvPr>
            <p:cNvSpPr txBox="1"/>
            <p:nvPr/>
          </p:nvSpPr>
          <p:spPr>
            <a:xfrm>
              <a:off x="3922733" y="2973039"/>
              <a:ext cx="1632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en-GB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9997FD-D2BA-48B1-95AD-A9D2AD6B24DA}"/>
              </a:ext>
            </a:extLst>
          </p:cNvPr>
          <p:cNvGrpSpPr/>
          <p:nvPr/>
        </p:nvGrpSpPr>
        <p:grpSpPr>
          <a:xfrm>
            <a:off x="4567704" y="1795634"/>
            <a:ext cx="2199386" cy="1473516"/>
            <a:chOff x="4567704" y="1795634"/>
            <a:chExt cx="2199386" cy="14735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FA6E45-9DC6-4752-8311-EEABD3E33359}"/>
                </a:ext>
              </a:extLst>
            </p:cNvPr>
            <p:cNvGrpSpPr/>
            <p:nvPr/>
          </p:nvGrpSpPr>
          <p:grpSpPr>
            <a:xfrm>
              <a:off x="4567704" y="1795634"/>
              <a:ext cx="2199386" cy="1473516"/>
              <a:chOff x="7518281" y="2002111"/>
              <a:chExt cx="2199386" cy="1473516"/>
            </a:xfrm>
            <a:effectLst>
              <a:outerShdw blurRad="838200" dist="342900" dir="8100000" sx="86000" sy="86000" algn="tr" rotWithShape="0">
                <a:prstClr val="black">
                  <a:alpha val="26000"/>
                </a:prstClr>
              </a:outerShdw>
            </a:effectLst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EA2AE813-6936-4138-A6EB-E18E82A1D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895" y="2633618"/>
                <a:ext cx="2146156" cy="842009"/>
              </a:xfrm>
              <a:custGeom>
                <a:avLst/>
                <a:gdLst>
                  <a:gd name="T0" fmla="*/ 500 w 518"/>
                  <a:gd name="T1" fmla="*/ 26 h 204"/>
                  <a:gd name="T2" fmla="*/ 304 w 518"/>
                  <a:gd name="T3" fmla="*/ 140 h 204"/>
                  <a:gd name="T4" fmla="*/ 216 w 518"/>
                  <a:gd name="T5" fmla="*/ 140 h 204"/>
                  <a:gd name="T6" fmla="*/ 18 w 518"/>
                  <a:gd name="T7" fmla="*/ 26 h 204"/>
                  <a:gd name="T8" fmla="*/ 0 w 518"/>
                  <a:gd name="T9" fmla="*/ 0 h 204"/>
                  <a:gd name="T10" fmla="*/ 0 w 518"/>
                  <a:gd name="T11" fmla="*/ 51 h 204"/>
                  <a:gd name="T12" fmla="*/ 18 w 518"/>
                  <a:gd name="T13" fmla="*/ 76 h 204"/>
                  <a:gd name="T14" fmla="*/ 216 w 518"/>
                  <a:gd name="T15" fmla="*/ 190 h 204"/>
                  <a:gd name="T16" fmla="*/ 303 w 518"/>
                  <a:gd name="T17" fmla="*/ 190 h 204"/>
                  <a:gd name="T18" fmla="*/ 500 w 518"/>
                  <a:gd name="T19" fmla="*/ 76 h 204"/>
                  <a:gd name="T20" fmla="*/ 518 w 518"/>
                  <a:gd name="T21" fmla="*/ 51 h 204"/>
                  <a:gd name="T22" fmla="*/ 518 w 518"/>
                  <a:gd name="T23" fmla="*/ 1 h 204"/>
                  <a:gd name="T24" fmla="*/ 500 w 518"/>
                  <a:gd name="T25" fmla="*/ 2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8" h="204">
                    <a:moveTo>
                      <a:pt x="500" y="26"/>
                    </a:moveTo>
                    <a:cubicBezTo>
                      <a:pt x="304" y="140"/>
                      <a:pt x="304" y="140"/>
                      <a:pt x="304" y="140"/>
                    </a:cubicBezTo>
                    <a:cubicBezTo>
                      <a:pt x="280" y="154"/>
                      <a:pt x="241" y="154"/>
                      <a:pt x="216" y="14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6" y="19"/>
                      <a:pt x="0" y="1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0"/>
                      <a:pt x="6" y="69"/>
                      <a:pt x="18" y="76"/>
                    </a:cubicBezTo>
                    <a:cubicBezTo>
                      <a:pt x="216" y="190"/>
                      <a:pt x="216" y="190"/>
                      <a:pt x="216" y="190"/>
                    </a:cubicBezTo>
                    <a:cubicBezTo>
                      <a:pt x="240" y="204"/>
                      <a:pt x="279" y="204"/>
                      <a:pt x="303" y="190"/>
                    </a:cubicBezTo>
                    <a:cubicBezTo>
                      <a:pt x="500" y="76"/>
                      <a:pt x="500" y="76"/>
                      <a:pt x="500" y="76"/>
                    </a:cubicBezTo>
                    <a:cubicBezTo>
                      <a:pt x="512" y="69"/>
                      <a:pt x="518" y="60"/>
                      <a:pt x="518" y="51"/>
                    </a:cubicBezTo>
                    <a:cubicBezTo>
                      <a:pt x="518" y="1"/>
                      <a:pt x="518" y="1"/>
                      <a:pt x="518" y="1"/>
                    </a:cubicBezTo>
                    <a:cubicBezTo>
                      <a:pt x="518" y="10"/>
                      <a:pt x="512" y="19"/>
                      <a:pt x="500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357AC164-2746-4BE9-91AA-986CCD00A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281" y="2033566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6260BDB9-250F-406B-ACB2-D35D8E224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281" y="2002111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A05F25D-BE36-4F6A-A4CF-6AB9F339BB62}"/>
                </a:ext>
              </a:extLst>
            </p:cNvPr>
            <p:cNvSpPr txBox="1"/>
            <p:nvPr/>
          </p:nvSpPr>
          <p:spPr>
            <a:xfrm>
              <a:off x="4845352" y="2059128"/>
              <a:ext cx="1632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04</a:t>
              </a:r>
              <a:endParaRPr lang="en-GB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3F2953-B5DD-4B15-A7EA-68177C87A463}"/>
              </a:ext>
            </a:extLst>
          </p:cNvPr>
          <p:cNvGrpSpPr/>
          <p:nvPr/>
        </p:nvGrpSpPr>
        <p:grpSpPr>
          <a:xfrm>
            <a:off x="5528923" y="851268"/>
            <a:ext cx="2199386" cy="1473516"/>
            <a:chOff x="5528923" y="851268"/>
            <a:chExt cx="2199386" cy="147351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3BC4D45-AE30-449E-AA9F-558496FD083E}"/>
                </a:ext>
              </a:extLst>
            </p:cNvPr>
            <p:cNvGrpSpPr/>
            <p:nvPr/>
          </p:nvGrpSpPr>
          <p:grpSpPr>
            <a:xfrm>
              <a:off x="5528923" y="851268"/>
              <a:ext cx="2199386" cy="1473516"/>
              <a:chOff x="8363855" y="1057745"/>
              <a:chExt cx="2199386" cy="1473516"/>
            </a:xfrm>
            <a:effectLst>
              <a:outerShdw blurRad="838200" dist="342900" dir="8100000" sx="86000" sy="86000" algn="tr" rotWithShape="0">
                <a:prstClr val="black">
                  <a:alpha val="26000"/>
                </a:prstClr>
              </a:outerShdw>
            </a:effectLst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7CBFD49D-EE97-4FC8-8E07-404C9E627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469" y="1689252"/>
                <a:ext cx="2146156" cy="842009"/>
              </a:xfrm>
              <a:custGeom>
                <a:avLst/>
                <a:gdLst>
                  <a:gd name="T0" fmla="*/ 500 w 518"/>
                  <a:gd name="T1" fmla="*/ 26 h 204"/>
                  <a:gd name="T2" fmla="*/ 304 w 518"/>
                  <a:gd name="T3" fmla="*/ 140 h 204"/>
                  <a:gd name="T4" fmla="*/ 216 w 518"/>
                  <a:gd name="T5" fmla="*/ 140 h 204"/>
                  <a:gd name="T6" fmla="*/ 18 w 518"/>
                  <a:gd name="T7" fmla="*/ 26 h 204"/>
                  <a:gd name="T8" fmla="*/ 0 w 518"/>
                  <a:gd name="T9" fmla="*/ 0 h 204"/>
                  <a:gd name="T10" fmla="*/ 0 w 518"/>
                  <a:gd name="T11" fmla="*/ 51 h 204"/>
                  <a:gd name="T12" fmla="*/ 18 w 518"/>
                  <a:gd name="T13" fmla="*/ 76 h 204"/>
                  <a:gd name="T14" fmla="*/ 216 w 518"/>
                  <a:gd name="T15" fmla="*/ 190 h 204"/>
                  <a:gd name="T16" fmla="*/ 303 w 518"/>
                  <a:gd name="T17" fmla="*/ 190 h 204"/>
                  <a:gd name="T18" fmla="*/ 500 w 518"/>
                  <a:gd name="T19" fmla="*/ 76 h 204"/>
                  <a:gd name="T20" fmla="*/ 518 w 518"/>
                  <a:gd name="T21" fmla="*/ 51 h 204"/>
                  <a:gd name="T22" fmla="*/ 518 w 518"/>
                  <a:gd name="T23" fmla="*/ 1 h 204"/>
                  <a:gd name="T24" fmla="*/ 500 w 518"/>
                  <a:gd name="T25" fmla="*/ 2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8" h="204">
                    <a:moveTo>
                      <a:pt x="500" y="26"/>
                    </a:moveTo>
                    <a:cubicBezTo>
                      <a:pt x="304" y="140"/>
                      <a:pt x="304" y="140"/>
                      <a:pt x="304" y="140"/>
                    </a:cubicBezTo>
                    <a:cubicBezTo>
                      <a:pt x="280" y="154"/>
                      <a:pt x="241" y="154"/>
                      <a:pt x="216" y="14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6" y="19"/>
                      <a:pt x="0" y="1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0"/>
                      <a:pt x="6" y="69"/>
                      <a:pt x="18" y="76"/>
                    </a:cubicBezTo>
                    <a:cubicBezTo>
                      <a:pt x="216" y="190"/>
                      <a:pt x="216" y="190"/>
                      <a:pt x="216" y="190"/>
                    </a:cubicBezTo>
                    <a:cubicBezTo>
                      <a:pt x="240" y="204"/>
                      <a:pt x="279" y="204"/>
                      <a:pt x="303" y="190"/>
                    </a:cubicBezTo>
                    <a:cubicBezTo>
                      <a:pt x="500" y="76"/>
                      <a:pt x="500" y="76"/>
                      <a:pt x="500" y="76"/>
                    </a:cubicBezTo>
                    <a:cubicBezTo>
                      <a:pt x="512" y="69"/>
                      <a:pt x="518" y="60"/>
                      <a:pt x="518" y="51"/>
                    </a:cubicBezTo>
                    <a:cubicBezTo>
                      <a:pt x="518" y="1"/>
                      <a:pt x="518" y="1"/>
                      <a:pt x="518" y="1"/>
                    </a:cubicBezTo>
                    <a:cubicBezTo>
                      <a:pt x="518" y="10"/>
                      <a:pt x="512" y="19"/>
                      <a:pt x="500" y="2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CC45EB4-C3D9-4631-B4B5-E45C2EF13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3855" y="1089200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C371A3DB-5D5A-41BC-ABC4-840501155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3855" y="1057745"/>
                <a:ext cx="2199386" cy="1267852"/>
              </a:xfrm>
              <a:custGeom>
                <a:avLst/>
                <a:gdLst>
                  <a:gd name="T0" fmla="*/ 506 w 530"/>
                  <a:gd name="T1" fmla="*/ 128 h 307"/>
                  <a:gd name="T2" fmla="*/ 506 w 530"/>
                  <a:gd name="T3" fmla="*/ 179 h 307"/>
                  <a:gd name="T4" fmla="*/ 310 w 530"/>
                  <a:gd name="T5" fmla="*/ 293 h 307"/>
                  <a:gd name="T6" fmla="*/ 222 w 530"/>
                  <a:gd name="T7" fmla="*/ 293 h 307"/>
                  <a:gd name="T8" fmla="*/ 24 w 530"/>
                  <a:gd name="T9" fmla="*/ 179 h 307"/>
                  <a:gd name="T10" fmla="*/ 24 w 530"/>
                  <a:gd name="T11" fmla="*/ 128 h 307"/>
                  <a:gd name="T12" fmla="*/ 221 w 530"/>
                  <a:gd name="T13" fmla="*/ 14 h 307"/>
                  <a:gd name="T14" fmla="*/ 308 w 530"/>
                  <a:gd name="T15" fmla="*/ 14 h 307"/>
                  <a:gd name="T16" fmla="*/ 506 w 530"/>
                  <a:gd name="T17" fmla="*/ 12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307">
                    <a:moveTo>
                      <a:pt x="506" y="128"/>
                    </a:moveTo>
                    <a:cubicBezTo>
                      <a:pt x="530" y="142"/>
                      <a:pt x="530" y="165"/>
                      <a:pt x="506" y="179"/>
                    </a:cubicBezTo>
                    <a:cubicBezTo>
                      <a:pt x="310" y="293"/>
                      <a:pt x="310" y="293"/>
                      <a:pt x="310" y="293"/>
                    </a:cubicBezTo>
                    <a:cubicBezTo>
                      <a:pt x="286" y="307"/>
                      <a:pt x="247" y="307"/>
                      <a:pt x="222" y="293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0" y="165"/>
                      <a:pt x="0" y="142"/>
                      <a:pt x="24" y="128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45" y="0"/>
                      <a:pt x="284" y="0"/>
                      <a:pt x="308" y="14"/>
                    </a:cubicBezTo>
                    <a:lnTo>
                      <a:pt x="506" y="1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CFC654E-D0A0-4167-AFDA-84ECA2D3E48C}"/>
                </a:ext>
              </a:extLst>
            </p:cNvPr>
            <p:cNvSpPr txBox="1"/>
            <p:nvPr/>
          </p:nvSpPr>
          <p:spPr>
            <a:xfrm>
              <a:off x="5829258" y="1026811"/>
              <a:ext cx="1632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05</a:t>
              </a:r>
              <a:endParaRPr lang="en-GB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1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0" grpId="0"/>
      <p:bldP spid="122" grpId="0"/>
    </p:bldLst>
  </p:timing>
</p:sld>
</file>

<file path=ppt/theme/theme1.xml><?xml version="1.0" encoding="utf-8"?>
<a:theme xmlns:a="http://schemas.openxmlformats.org/drawingml/2006/main" name="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1372E6"/>
      </a:accent1>
      <a:accent2>
        <a:srgbClr val="008DC3"/>
      </a:accent2>
      <a:accent3>
        <a:srgbClr val="00B0F0"/>
      </a:accent3>
      <a:accent4>
        <a:srgbClr val="007EAE"/>
      </a:accent4>
      <a:accent5>
        <a:srgbClr val="4C95F2"/>
      </a:accent5>
      <a:accent6>
        <a:srgbClr val="07C8EF"/>
      </a:accent6>
      <a:hlink>
        <a:srgbClr val="0563C1"/>
      </a:hlink>
      <a:folHlink>
        <a:srgbClr val="954F72"/>
      </a:folHlink>
    </a:clrScheme>
    <a:fontScheme name="Custom 10">
      <a:majorFont>
        <a:latin typeface="Work Sans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5568</TotalTime>
  <Words>957</Words>
  <Application>Microsoft Office PowerPoint</Application>
  <PresentationFormat>Widescreen</PresentationFormat>
  <Paragraphs>154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Helvetica Light</vt:lpstr>
      <vt:lpstr>Open Sans</vt:lpstr>
      <vt:lpstr>Times New Roman</vt:lpstr>
      <vt:lpstr>WeblySleek UI Light</vt:lpstr>
      <vt:lpstr>Work Sans</vt:lpstr>
      <vt:lpstr>Work Sans ExtraBold</vt:lpstr>
      <vt:lpstr>Work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 Kresna</dc:creator>
  <cp:lastModifiedBy>Fernando Zeledon Estrada</cp:lastModifiedBy>
  <cp:revision>324</cp:revision>
  <dcterms:created xsi:type="dcterms:W3CDTF">2019-05-09T01:59:38Z</dcterms:created>
  <dcterms:modified xsi:type="dcterms:W3CDTF">2024-10-06T19:22:52Z</dcterms:modified>
</cp:coreProperties>
</file>