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908" r:id="rId2"/>
  </p:sldMasterIdLst>
  <p:notesMasterIdLst>
    <p:notesMasterId r:id="rId26"/>
  </p:notesMasterIdLst>
  <p:handoutMasterIdLst>
    <p:handoutMasterId r:id="rId27"/>
  </p:handoutMasterIdLst>
  <p:sldIdLst>
    <p:sldId id="257" r:id="rId3"/>
    <p:sldId id="465"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Lst>
  <p:sldSz cx="12192000" cy="6858000"/>
  <p:notesSz cx="6858000" cy="9144000"/>
  <p:defaultText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623" userDrawn="1">
          <p15:clr>
            <a:srgbClr val="A4A3A4"/>
          </p15:clr>
        </p15:guide>
        <p15:guide id="2" orient="horz" pos="2463" userDrawn="1">
          <p15:clr>
            <a:srgbClr val="A4A3A4"/>
          </p15:clr>
        </p15:guide>
        <p15:guide id="3" orient="horz" pos="17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7F3D43"/>
    <a:srgbClr val="FFCE33"/>
    <a:srgbClr val="774F27"/>
    <a:srgbClr val="9BBB59"/>
    <a:srgbClr val="F39C12"/>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3979" autoAdjust="0"/>
  </p:normalViewPr>
  <p:slideViewPr>
    <p:cSldViewPr snapToGrid="0">
      <p:cViewPr varScale="1">
        <p:scale>
          <a:sx n="89" d="100"/>
          <a:sy n="89" d="100"/>
        </p:scale>
        <p:origin x="134" y="259"/>
      </p:cViewPr>
      <p:guideLst>
        <p:guide pos="6623"/>
        <p:guide orient="horz" pos="2463"/>
        <p:guide orient="horz" pos="179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97" d="100"/>
          <a:sy n="97" d="100"/>
        </p:scale>
        <p:origin x="400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007C-4214-4C32-A35F-8FA4BF62ED0A}" type="datetimeFigureOut">
              <a:rPr lang="id-ID" smtClean="0"/>
              <a:t>15/07/2019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DC27E-17D3-4AD7-83C9-E5D4C007C2F0}" type="slidenum">
              <a:rPr lang="id-ID" smtClean="0"/>
              <a:t>‹#›</a:t>
            </a:fld>
            <a:endParaRPr lang="id-ID"/>
          </a:p>
        </p:txBody>
      </p:sp>
    </p:spTree>
    <p:extLst>
      <p:ext uri="{BB962C8B-B14F-4D97-AF65-F5344CB8AC3E}">
        <p14:creationId xmlns:p14="http://schemas.microsoft.com/office/powerpoint/2010/main" val="7145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DAFF-5223-43CD-9412-3265A93C4AA1}" type="datetimeFigureOut">
              <a:rPr lang="id-ID" smtClean="0"/>
              <a:t>15/07/2019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2ABD7-284B-4AEE-9AD5-F0CEBFB0821A}" type="slidenum">
              <a:rPr lang="id-ID" smtClean="0"/>
              <a:t>‹#›</a:t>
            </a:fld>
            <a:endParaRPr lang="id-ID"/>
          </a:p>
        </p:txBody>
      </p:sp>
    </p:spTree>
    <p:extLst>
      <p:ext uri="{BB962C8B-B14F-4D97-AF65-F5344CB8AC3E}">
        <p14:creationId xmlns:p14="http://schemas.microsoft.com/office/powerpoint/2010/main" val="2308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760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21.160	Diseño de tipo</a:t>
            </a:r>
          </a:p>
          <a:p>
            <a:endParaRPr lang="es-PE" b="1" dirty="0" smtClean="0"/>
          </a:p>
          <a:p>
            <a:r>
              <a:rPr lang="es-PE" dirty="0" smtClean="0"/>
              <a:t>El diseño de tipo consiste en:</a:t>
            </a:r>
          </a:p>
          <a:p>
            <a:endParaRPr lang="es-PE" dirty="0" smtClean="0"/>
          </a:p>
          <a:p>
            <a:pPr marL="228600" indent="-228600" algn="just">
              <a:buAutoNum type="alphaLcParenBoth"/>
            </a:pPr>
            <a:r>
              <a:rPr lang="es-PE" b="1" dirty="0" smtClean="0"/>
              <a:t>Planos y especificaciones</a:t>
            </a:r>
            <a:r>
              <a:rPr lang="es-PE" dirty="0" smtClean="0"/>
              <a:t>, incluyendo una lista de aquellos necesarios para definir la configuración del producto y las características del diseño que deben demostrar el cumplimiento de los requisitos del LAR aplicables al producto de que se trate;</a:t>
            </a:r>
          </a:p>
          <a:p>
            <a:pPr marL="228600" indent="-228600" algn="just">
              <a:buAutoNum type="alphaLcParenBoth"/>
            </a:pPr>
            <a:endParaRPr lang="es-PE" dirty="0" smtClean="0"/>
          </a:p>
          <a:p>
            <a:pPr marL="228600" indent="-228600" algn="just">
              <a:buAutoNum type="alphaLcParenBoth"/>
            </a:pPr>
            <a:r>
              <a:rPr lang="es-PE" dirty="0" smtClean="0"/>
              <a:t>información sobre </a:t>
            </a:r>
            <a:r>
              <a:rPr lang="es-PE" b="1" dirty="0" smtClean="0"/>
              <a:t>dimensiones, materiales y procesos </a:t>
            </a:r>
            <a:r>
              <a:rPr lang="es-PE" dirty="0" smtClean="0"/>
              <a:t>necesarios para definir la resistencia estructural del producto;</a:t>
            </a:r>
          </a:p>
          <a:p>
            <a:pPr marL="228600" indent="-228600" algn="just">
              <a:buAutoNum type="alphaLcParenBoth"/>
            </a:pPr>
            <a:endParaRPr lang="es-PE" dirty="0" smtClean="0"/>
          </a:p>
          <a:p>
            <a:pPr marL="228600" indent="-228600" algn="just">
              <a:buAutoNum type="alphaLcParenBoth"/>
            </a:pPr>
            <a:r>
              <a:rPr lang="es-PE" dirty="0" smtClean="0"/>
              <a:t>la sección de “</a:t>
            </a:r>
            <a:r>
              <a:rPr lang="es-PE" b="1" dirty="0" smtClean="0"/>
              <a:t>Limitaciones de aeronavegabilidad” de las “Instrucciones de la Aeronavegabilidad continua”</a:t>
            </a:r>
            <a:r>
              <a:rPr lang="es-PE" dirty="0" smtClean="0"/>
              <a:t>, conforme lo exigido por el LAR 23, 25, 27, 29, 31, 33 y 35, o conforme a otra forma requerida por la AAC del Estado, y como está especificado en los estándares de aeronavegabilidad aplicables para las aeronaves de clasificación especial de acuerdo a la sección 21.120(b); y</a:t>
            </a:r>
          </a:p>
          <a:p>
            <a:pPr marL="228600" indent="-228600" algn="just">
              <a:buAutoNum type="alphaLcParenBoth"/>
            </a:pPr>
            <a:endParaRPr lang="es-PE" dirty="0" smtClean="0"/>
          </a:p>
          <a:p>
            <a:pPr marL="228600" indent="-228600" algn="just">
              <a:buAutoNum type="alphaLcParenBoth"/>
            </a:pPr>
            <a:r>
              <a:rPr lang="es-PE" dirty="0" smtClean="0"/>
              <a:t>cualquier otro dato necesario para permitir, por comparación, la determinación de la aeronavegabilidad y las </a:t>
            </a:r>
            <a:r>
              <a:rPr lang="es-PE" b="1" dirty="0" smtClean="0"/>
              <a:t>características de ruido, drenaje de combustible y emisión de gases</a:t>
            </a:r>
            <a:r>
              <a:rPr lang="es-PE" dirty="0" smtClean="0"/>
              <a:t> de escape (cuando sea requerido) de productos  posteriores del mismo diseño de tipo.</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9380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9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91.1105 	Responsabilidad de la aeronavegabilidad.</a:t>
            </a:r>
          </a:p>
          <a:p>
            <a:endParaRPr lang="es-PE" b="1" dirty="0" smtClean="0"/>
          </a:p>
          <a:p>
            <a:pPr marL="228600" indent="-228600">
              <a:buAutoNum type="alphaLcParenBoth"/>
            </a:pPr>
            <a:r>
              <a:rPr lang="es-PE" dirty="0" smtClean="0"/>
              <a:t>El explotador de una aeronave es responsable por asegurarse que:</a:t>
            </a:r>
          </a:p>
          <a:p>
            <a:pPr marL="228600" indent="-228600">
              <a:buAutoNum type="alphaLcParenBoth"/>
            </a:pPr>
            <a:endParaRPr lang="es-PE" dirty="0" smtClean="0"/>
          </a:p>
          <a:p>
            <a:pPr marL="685800" lvl="1" indent="-228600">
              <a:buAutoNum type="arabicParenBoth"/>
            </a:pPr>
            <a:r>
              <a:rPr lang="es-PE" dirty="0" smtClean="0"/>
              <a:t>la aeronave y componentes de aeronaves operados por él se mantengan en condiciones de aeronavegabilidad;</a:t>
            </a:r>
          </a:p>
          <a:p>
            <a:pPr marL="228600" indent="-228600">
              <a:buAutoNum type="arabicParenBoth"/>
            </a:pPr>
            <a:endParaRPr lang="es-PE" dirty="0" smtClean="0"/>
          </a:p>
          <a:p>
            <a:r>
              <a:rPr lang="es-PE" b="1" dirty="0" smtClean="0"/>
              <a:t>121.1110	Responsabilidad de la aeronavegabilidad</a:t>
            </a:r>
          </a:p>
          <a:p>
            <a:endParaRPr lang="es-PE" b="1" dirty="0" smtClean="0"/>
          </a:p>
          <a:p>
            <a:pPr marL="228600" indent="-228600">
              <a:buAutoNum type="alphaLcParenBoth"/>
            </a:pPr>
            <a:r>
              <a:rPr lang="es-PE" dirty="0" smtClean="0"/>
              <a:t>Cada explotador es responsable por asegurarse de:</a:t>
            </a:r>
          </a:p>
          <a:p>
            <a:pPr marL="228600" indent="-228600">
              <a:buAutoNum type="alphaLcParenBoth"/>
            </a:pPr>
            <a:endParaRPr lang="es-PE" dirty="0" smtClean="0"/>
          </a:p>
          <a:p>
            <a:pPr marL="685800" lvl="1" indent="-228600">
              <a:buAutoNum type="arabicParenBoth"/>
            </a:pPr>
            <a:r>
              <a:rPr lang="es-PE" dirty="0" smtClean="0"/>
              <a:t>que cada aeronave y componentes de aeronaves operados se mantengan en condiciones de aeronavega-bilidad;</a:t>
            </a:r>
          </a:p>
          <a:p>
            <a:pPr marL="228600" indent="-228600">
              <a:buAutoNum type="arabicParenBoth"/>
            </a:pPr>
            <a:endParaRPr lang="es-PE" dirty="0" smtClean="0"/>
          </a:p>
          <a:p>
            <a:r>
              <a:rPr lang="es-PE" b="1" dirty="0" smtClean="0"/>
              <a:t>135.1410 	Responsabilidad de la aeronavegabilidad</a:t>
            </a:r>
          </a:p>
          <a:p>
            <a:endParaRPr lang="es-PE" dirty="0" smtClean="0"/>
          </a:p>
          <a:p>
            <a:pPr marL="228600" indent="-228600">
              <a:buAutoNum type="alphaLcParenBoth"/>
            </a:pPr>
            <a:r>
              <a:rPr lang="es-PE" dirty="0" smtClean="0"/>
              <a:t>Cada explotador es responsable por asegurarse de:</a:t>
            </a:r>
          </a:p>
          <a:p>
            <a:pPr marL="228600" indent="-228600">
              <a:buAutoNum type="alphaLcParenBoth"/>
            </a:pPr>
            <a:endParaRPr lang="es-PE" dirty="0" smtClean="0"/>
          </a:p>
          <a:p>
            <a:pPr marL="685800" lvl="1" indent="-228600">
              <a:buAutoNum type="arabicParenBoth"/>
            </a:pPr>
            <a:r>
              <a:rPr lang="es-PE" dirty="0" smtClean="0"/>
              <a:t>que cada aeronave y componentes de aeronaves operados se mantengan en condiciones de aeronavegabilidad;</a:t>
            </a:r>
          </a:p>
          <a:p>
            <a:pPr marL="0" indent="0">
              <a:buNone/>
            </a:pPr>
            <a:endParaRPr lang="es-PE" dirty="0" smtClean="0"/>
          </a:p>
          <a:p>
            <a:pPr marL="0" indent="0">
              <a:buNone/>
            </a:pPr>
            <a:r>
              <a:rPr lang="es-PE" b="1" dirty="0" smtClean="0"/>
              <a:t>MEI 91.1105	Responsabilidad de la aeronavegabilidad</a:t>
            </a:r>
          </a:p>
          <a:p>
            <a:pPr marL="0" indent="0">
              <a:buNone/>
            </a:pPr>
            <a:r>
              <a:rPr lang="es-PE" dirty="0" smtClean="0"/>
              <a:t>(Ver Párrafo 91.1105 (a) (1) del LAR 91)</a:t>
            </a:r>
          </a:p>
          <a:p>
            <a:pPr marL="0" indent="0">
              <a:buNone/>
            </a:pPr>
            <a:endParaRPr lang="es-PE" dirty="0" smtClean="0"/>
          </a:p>
          <a:p>
            <a:pPr marL="228600" indent="-228600" algn="just">
              <a:buAutoNum type="alphaLcPeriod"/>
            </a:pPr>
            <a:r>
              <a:rPr lang="es-PE" dirty="0" smtClean="0"/>
              <a:t>El reglamento LAR 91 en su capítulo “H” establece claramente que el explotador es el responsable de mantener la condición de aeronavegabilidad de las aeronaves que opera.  Para ello la aeronave tiene que </a:t>
            </a:r>
            <a:r>
              <a:rPr lang="es-PE" b="1" dirty="0" smtClean="0"/>
              <a:t>encontrarse en condiciones seguras </a:t>
            </a:r>
            <a:r>
              <a:rPr lang="es-PE" dirty="0" smtClean="0"/>
              <a:t>de volar, con todos sus </a:t>
            </a:r>
            <a:r>
              <a:rPr lang="es-PE" b="1" dirty="0" smtClean="0"/>
              <a:t>sistemas en condición operativa</a:t>
            </a:r>
            <a:r>
              <a:rPr lang="es-PE" dirty="0" smtClean="0"/>
              <a:t>, con su </a:t>
            </a:r>
            <a:r>
              <a:rPr lang="es-PE" b="1" dirty="0" smtClean="0"/>
              <a:t>mantenimiento al día </a:t>
            </a:r>
            <a:r>
              <a:rPr lang="es-PE" dirty="0" smtClean="0"/>
              <a:t>y ser </a:t>
            </a:r>
            <a:r>
              <a:rPr lang="es-PE" b="1" dirty="0" smtClean="0"/>
              <a:t>operada por alguien con licencia</a:t>
            </a:r>
            <a:r>
              <a:rPr lang="es-PE" dirty="0" smtClean="0"/>
              <a:t> apropiada al tipo de operación que se va a realizar.</a:t>
            </a:r>
          </a:p>
          <a:p>
            <a:pPr marL="228600" indent="-228600" algn="just">
              <a:buAutoNum type="alphaLcPeriod"/>
            </a:pPr>
            <a:endParaRPr lang="es-PE" dirty="0" smtClean="0"/>
          </a:p>
          <a:p>
            <a:pPr marL="228600" indent="-228600" algn="just">
              <a:buAutoNum type="alphaLcPeriod"/>
            </a:pPr>
            <a:r>
              <a:rPr lang="es-PE" dirty="0" smtClean="0"/>
              <a:t>Las </a:t>
            </a:r>
            <a:r>
              <a:rPr lang="es-PE" b="1" dirty="0" smtClean="0"/>
              <a:t>instrucciones de aeronavegabilidad </a:t>
            </a:r>
            <a:r>
              <a:rPr lang="es-PE" dirty="0" smtClean="0"/>
              <a:t>continua son un </a:t>
            </a:r>
            <a:r>
              <a:rPr lang="es-PE" b="1" dirty="0" smtClean="0"/>
              <a:t>conjunto de datos descriptivos, plan de mantenimiento y cumplimiento de instrucciones desarrolladas por la organización de diseño </a:t>
            </a:r>
            <a:r>
              <a:rPr lang="es-PE" dirty="0" smtClean="0"/>
              <a:t>de acuerdo a las bases de certificación de la aeronave o componente de aeronave (motor y hélice), que se le proveen al explotador con la finalidad que cumplir las instrucciones de su programa de mantenimiento.</a:t>
            </a:r>
          </a:p>
          <a:p>
            <a:pPr marL="228600" indent="-228600" algn="just">
              <a:buAutoNum type="alphaLcPeriod"/>
            </a:pPr>
            <a:endParaRPr lang="es-PE" dirty="0" smtClean="0"/>
          </a:p>
          <a:p>
            <a:pPr marL="228600" indent="-228600" algn="just">
              <a:buAutoNum type="alphaLcPeriod"/>
            </a:pPr>
            <a:r>
              <a:rPr lang="es-PE" dirty="0" smtClean="0"/>
              <a:t>Por </a:t>
            </a:r>
            <a:r>
              <a:rPr lang="es-PE" b="1" dirty="0" smtClean="0"/>
              <a:t>condición de aeronavegabilidad </a:t>
            </a:r>
            <a:r>
              <a:rPr lang="es-PE" dirty="0" smtClean="0"/>
              <a:t>se entiende que es el estado de una aeronave o componente de aeronave que </a:t>
            </a:r>
            <a:r>
              <a:rPr lang="es-PE" b="1" dirty="0" smtClean="0"/>
              <a:t>se ajusta al diseño aprobado correspondiente y está en condiciones de operar de manera segura</a:t>
            </a:r>
            <a:r>
              <a:rPr lang="es-PE" dirty="0" smtClean="0"/>
              <a:t>.</a:t>
            </a:r>
          </a:p>
          <a:p>
            <a:pPr marL="228600" indent="-228600" algn="just">
              <a:buAutoNum type="alphaLcPeriod"/>
            </a:pPr>
            <a:endParaRPr lang="es-PE" dirty="0" smtClean="0"/>
          </a:p>
          <a:p>
            <a:pPr marL="228600" indent="-228600" algn="just">
              <a:buAutoNum type="alphaLcPeriod"/>
            </a:pPr>
            <a:r>
              <a:rPr lang="es-PE" dirty="0" smtClean="0"/>
              <a:t>Para </a:t>
            </a:r>
            <a:r>
              <a:rPr lang="es-PE" b="1" dirty="0" smtClean="0"/>
              <a:t>mantener la condición de aeronavegabilidad </a:t>
            </a:r>
            <a:r>
              <a:rPr lang="es-PE" dirty="0" smtClean="0"/>
              <a:t>se requiere que el explotador establezca un </a:t>
            </a:r>
            <a:r>
              <a:rPr lang="es-PE" b="1" dirty="0" smtClean="0"/>
              <a:t>conjunto de procesos tal que permita asegurar que sus aeronaves cumplen con los requisitos aplicables de aeronavegabilidad</a:t>
            </a:r>
            <a:r>
              <a:rPr lang="es-PE" dirty="0" smtClean="0"/>
              <a:t> y se mantienen en condiciones de operar de modo seguro durante su vida útil. </a:t>
            </a:r>
          </a:p>
          <a:p>
            <a:pPr marL="0" indent="0">
              <a:buNone/>
            </a:pPr>
            <a:endParaRPr lang="es-PE" dirty="0" smtClean="0"/>
          </a:p>
          <a:p>
            <a:pPr marL="0" indent="0">
              <a:buNone/>
            </a:pPr>
            <a:endParaRPr lang="es-PE" dirty="0" smtClean="0"/>
          </a:p>
          <a:p>
            <a:pPr marL="0" indent="0">
              <a:buNone/>
            </a:pPr>
            <a:endParaRPr lang="es-PE" dirty="0" smtClean="0"/>
          </a:p>
          <a:p>
            <a:pPr marL="0" indent="0">
              <a:buNone/>
            </a:pPr>
            <a:endParaRPr lang="es-PE" dirty="0" smtClean="0"/>
          </a:p>
          <a:p>
            <a:pPr marL="0" indent="0">
              <a:buNone/>
            </a:pPr>
            <a:endParaRPr lang="es-PE" dirty="0" smtClean="0"/>
          </a:p>
          <a:p>
            <a:pPr marL="0" indent="0">
              <a:buNone/>
            </a:pPr>
            <a:endParaRPr lang="es-PE" dirty="0" smtClean="0"/>
          </a:p>
          <a:p>
            <a:pPr marL="0" indent="0">
              <a:buNone/>
            </a:pPr>
            <a:endParaRPr lang="es-PE" dirty="0" smtClean="0"/>
          </a:p>
          <a:p>
            <a:pPr marL="0" indent="0">
              <a:buNone/>
            </a:pPr>
            <a:endParaRPr lang="es-PE" dirty="0" smtClean="0"/>
          </a:p>
          <a:p>
            <a:pPr marL="0" indent="0">
              <a:buNone/>
            </a:pPr>
            <a:endParaRPr lang="es-PE" dirty="0" smtClean="0"/>
          </a:p>
          <a:p>
            <a:pPr marL="0" indent="0">
              <a:buNone/>
            </a:pPr>
            <a:endParaRPr lang="es-PE" dirty="0" smtClean="0"/>
          </a:p>
          <a:p>
            <a:pPr marL="0" indent="0">
              <a:buNone/>
            </a:pPr>
            <a:endParaRPr lang="es-PE" dirty="0" smtClean="0"/>
          </a:p>
          <a:p>
            <a:pPr marL="0" indent="0">
              <a:buNone/>
            </a:pPr>
            <a:endParaRPr lang="es-PE" dirty="0" smtClean="0"/>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736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21.160	Diseño de tipo</a:t>
            </a:r>
          </a:p>
          <a:p>
            <a:endParaRPr lang="es-PE" b="1" dirty="0" smtClean="0"/>
          </a:p>
          <a:p>
            <a:r>
              <a:rPr lang="es-PE" dirty="0" smtClean="0"/>
              <a:t>El diseño de tipo consiste en:</a:t>
            </a:r>
          </a:p>
          <a:p>
            <a:endParaRPr lang="es-PE" dirty="0" smtClean="0"/>
          </a:p>
          <a:p>
            <a:pPr marL="228600" indent="-228600" algn="just">
              <a:buAutoNum type="alphaLcParenBoth"/>
            </a:pPr>
            <a:r>
              <a:rPr lang="es-PE" b="1" dirty="0" smtClean="0"/>
              <a:t>Planos y especificaciones</a:t>
            </a:r>
            <a:r>
              <a:rPr lang="es-PE" dirty="0" smtClean="0"/>
              <a:t>, incluyendo una lista de aquellos necesarios para definir la configuración del producto y las características del diseño que deben demostrar el cumplimiento de los requisitos del LAR aplicables al producto de que se trate;</a:t>
            </a:r>
          </a:p>
          <a:p>
            <a:pPr marL="228600" indent="-228600" algn="just">
              <a:buAutoNum type="alphaLcParenBoth"/>
            </a:pPr>
            <a:endParaRPr lang="es-PE" dirty="0" smtClean="0"/>
          </a:p>
          <a:p>
            <a:pPr marL="228600" indent="-228600" algn="just">
              <a:buAutoNum type="alphaLcParenBoth"/>
            </a:pPr>
            <a:r>
              <a:rPr lang="es-PE" dirty="0" smtClean="0"/>
              <a:t>información sobre </a:t>
            </a:r>
            <a:r>
              <a:rPr lang="es-PE" b="1" dirty="0" smtClean="0"/>
              <a:t>dimensiones, materiales y procesos </a:t>
            </a:r>
            <a:r>
              <a:rPr lang="es-PE" dirty="0" smtClean="0"/>
              <a:t>necesarios para definir la resistencia estructural del producto;</a:t>
            </a:r>
          </a:p>
          <a:p>
            <a:pPr marL="228600" indent="-228600" algn="just">
              <a:buAutoNum type="alphaLcParenBoth"/>
            </a:pPr>
            <a:endParaRPr lang="es-PE" dirty="0" smtClean="0"/>
          </a:p>
          <a:p>
            <a:pPr marL="228600" indent="-228600" algn="just">
              <a:buAutoNum type="alphaLcParenBoth"/>
            </a:pPr>
            <a:r>
              <a:rPr lang="es-PE" dirty="0" smtClean="0"/>
              <a:t>la sección de “</a:t>
            </a:r>
            <a:r>
              <a:rPr lang="es-PE" b="1" dirty="0" smtClean="0"/>
              <a:t>Limitaciones de aeronavegabilidad” de las “Instrucciones de la Aeronavegabilidad continua”</a:t>
            </a:r>
            <a:r>
              <a:rPr lang="es-PE" dirty="0" smtClean="0"/>
              <a:t>, conforme lo exigido por el LAR 23, 25, 27, 29, 31, 33 y 35, o conforme a otra forma requerida por la AAC del Estado, y como está especificado en los estándares de aeronavegabilidad aplicables para las aeronaves de clasificación especial de acuerdo a la sección 21.120(b); y</a:t>
            </a:r>
          </a:p>
          <a:p>
            <a:pPr marL="228600" indent="-228600" algn="just">
              <a:buAutoNum type="alphaLcParenBoth"/>
            </a:pPr>
            <a:endParaRPr lang="es-PE" dirty="0" smtClean="0"/>
          </a:p>
          <a:p>
            <a:pPr marL="228600" indent="-228600" algn="just">
              <a:buAutoNum type="alphaLcParenBoth"/>
            </a:pPr>
            <a:r>
              <a:rPr lang="es-PE" dirty="0" smtClean="0"/>
              <a:t>cualquier otro dato necesario para permitir, por comparación, la determinación de la aeronavegabilidad y las </a:t>
            </a:r>
            <a:r>
              <a:rPr lang="es-PE" b="1" dirty="0" smtClean="0"/>
              <a:t>características de ruido, drenaje de combustible y emisión de gases</a:t>
            </a:r>
            <a:r>
              <a:rPr lang="es-PE" dirty="0" smtClean="0"/>
              <a:t> de escape (cuando sea requerido) de productos  posteriores del mismo diseño de tipo.</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8078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Capítulo D - Reglas de mantenimiento</a:t>
            </a:r>
          </a:p>
          <a:p>
            <a:endParaRPr lang="es-PE" dirty="0" smtClean="0"/>
          </a:p>
          <a:p>
            <a:r>
              <a:rPr lang="es-PE" b="1" dirty="0" smtClean="0"/>
              <a:t>43.300	Realización de mantenimiento</a:t>
            </a:r>
          </a:p>
          <a:p>
            <a:endParaRPr lang="es-PE" dirty="0" smtClean="0"/>
          </a:p>
          <a:p>
            <a:pPr marL="228600" indent="-228600" algn="just">
              <a:buAutoNum type="alphaLcParenBoth"/>
            </a:pPr>
            <a:r>
              <a:rPr lang="es-PE" dirty="0" smtClean="0"/>
              <a:t>Cada persona u organización que realice mantenimiento en una aeronave o componente de aeronave debe usar:</a:t>
            </a:r>
          </a:p>
          <a:p>
            <a:pPr marL="228600" indent="-228600" algn="just">
              <a:buAutoNum type="alphaLcParenBoth"/>
            </a:pPr>
            <a:endParaRPr lang="es-PE" dirty="0" smtClean="0"/>
          </a:p>
          <a:p>
            <a:pPr marL="685800" lvl="1" indent="-228600" algn="just">
              <a:buAutoNum type="arabicParenBoth"/>
            </a:pPr>
            <a:r>
              <a:rPr lang="es-PE" dirty="0" smtClean="0"/>
              <a:t>Métodos, técnicas y prácticas que estén especificadas en los </a:t>
            </a:r>
            <a:r>
              <a:rPr lang="es-PE" b="1" dirty="0" smtClean="0"/>
              <a:t>datos de mantenimiento vigentes</a:t>
            </a:r>
            <a:r>
              <a:rPr lang="es-PE" dirty="0" smtClean="0"/>
              <a:t> para la aeronave y componente de aeronave, según sea aplicable.</a:t>
            </a:r>
          </a:p>
          <a:p>
            <a:pPr marL="685800" lvl="1" indent="-228600" algn="just">
              <a:buAutoNum type="arabicParenBoth"/>
            </a:pPr>
            <a:endParaRPr lang="es-PE" dirty="0" smtClean="0"/>
          </a:p>
          <a:p>
            <a:pPr marL="685800" lvl="1" indent="-228600" algn="just">
              <a:buAutoNum type="arabicParenBoth"/>
            </a:pPr>
            <a:r>
              <a:rPr lang="es-PE" b="1" dirty="0" smtClean="0"/>
              <a:t>Métodos, técnicas y prácticas equivalentes que sean aceptables para la AAC del Estado de matrícula</a:t>
            </a:r>
            <a:r>
              <a:rPr lang="es-PE" dirty="0" smtClean="0"/>
              <a:t>, a excepción de las limitaciones de aeronavegabilidad establecidas en el LAR 43.315.</a:t>
            </a:r>
          </a:p>
          <a:p>
            <a:pPr marL="685800" lvl="1" indent="-228600" algn="just">
              <a:buAutoNum type="arabicParenBoth"/>
            </a:pPr>
            <a:endParaRPr lang="es-PE" dirty="0" smtClean="0"/>
          </a:p>
          <a:p>
            <a:pPr marL="685800" lvl="1" indent="-228600" algn="just">
              <a:buAutoNum type="arabicParenBoth"/>
            </a:pPr>
            <a:r>
              <a:rPr lang="es-PE" b="1" dirty="0" smtClean="0"/>
              <a:t>Instalaciones y facilidades apropiadas </a:t>
            </a:r>
            <a:r>
              <a:rPr lang="es-PE" dirty="0" smtClean="0"/>
              <a:t>para el desensamblaje, inspección y ensamblaje de las aeronaves y componentes de aeronaves para todo trabajo a ser realizado.</a:t>
            </a:r>
          </a:p>
          <a:p>
            <a:pPr marL="685800" lvl="1" indent="-228600" algn="just">
              <a:buAutoNum type="arabicParenBoth"/>
            </a:pPr>
            <a:endParaRPr lang="es-PE" dirty="0" smtClean="0"/>
          </a:p>
          <a:p>
            <a:pPr marL="685800" lvl="1" indent="-228600" algn="just">
              <a:buAutoNum type="arabicParenBoth"/>
            </a:pPr>
            <a:r>
              <a:rPr lang="es-PE" b="1" dirty="0" smtClean="0"/>
              <a:t>Herramientas, equipamiento y equipos de prueba especificados en los datos de mantenimiento </a:t>
            </a:r>
            <a:r>
              <a:rPr lang="es-PE" dirty="0" smtClean="0"/>
              <a:t>de la organización de diseño.</a:t>
            </a:r>
          </a:p>
          <a:p>
            <a:pPr marL="685800" lvl="1" indent="-228600" algn="just">
              <a:buAutoNum type="arabicParenBoth"/>
            </a:pPr>
            <a:endParaRPr lang="es-PE" dirty="0" smtClean="0"/>
          </a:p>
          <a:p>
            <a:pPr marL="685800" lvl="1" indent="-228600" algn="just">
              <a:buAutoNum type="arabicParenBoth"/>
            </a:pPr>
            <a:r>
              <a:rPr lang="es-PE" b="1" dirty="0" smtClean="0"/>
              <a:t>Equipos y herramientas calibradas de acuerdo a un estándar e intervalo aceptable por la ACC </a:t>
            </a:r>
            <a:r>
              <a:rPr lang="es-PE" dirty="0" smtClean="0"/>
              <a:t>del Estado de matrícula, cuando sean utilizados para realizar una determinación de aeronavegabili-dad.</a:t>
            </a:r>
          </a:p>
          <a:p>
            <a:pPr algn="just"/>
            <a:endParaRPr lang="es-PE" dirty="0" smtClean="0"/>
          </a:p>
          <a:p>
            <a:pPr marL="228600" indent="-228600" algn="just">
              <a:buAutoNum type="alphaLcParenBoth" startAt="2"/>
            </a:pPr>
            <a:r>
              <a:rPr lang="es-PE" dirty="0" smtClean="0"/>
              <a:t>Una persona u organización que requiera efectuar una modificación mayor o reparación mayor </a:t>
            </a:r>
            <a:r>
              <a:rPr lang="es-PE" b="1" dirty="0" smtClean="0"/>
              <a:t>solo debe comenzar los trabajos si dispone de los datos de mantenimiento aprobados por la AAC del Estado de matrícula</a:t>
            </a:r>
            <a:r>
              <a:rPr lang="es-PE" dirty="0" smtClean="0"/>
              <a:t>.</a:t>
            </a:r>
          </a:p>
          <a:p>
            <a:pPr marL="228600" indent="-228600" algn="just">
              <a:buAutoNum type="alphaLcParenBoth" startAt="2"/>
            </a:pPr>
            <a:endParaRPr lang="es-PE" dirty="0" smtClean="0"/>
          </a:p>
          <a:p>
            <a:pPr marL="228600" indent="-228600" algn="just">
              <a:buAutoNum type="alphaLcParenBoth" startAt="2"/>
            </a:pPr>
            <a:r>
              <a:rPr lang="es-PE" dirty="0" smtClean="0"/>
              <a:t>Los datos de mantenimiento utilizados para modificaciones y reparaciones menores deben ser </a:t>
            </a:r>
            <a:r>
              <a:rPr lang="es-PE" b="1" dirty="0" smtClean="0"/>
              <a:t>aceptables para el Estado de matrícula</a:t>
            </a:r>
            <a:r>
              <a:rPr lang="es-PE" dirty="0" smtClean="0"/>
              <a:t>.</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29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1544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66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kumimoji="0" lang="es-PE" sz="6400" b="1" i="0" u="none" strike="noStrike" kern="0" cap="none" spc="0" normalizeH="0" baseline="0" noProof="0" dirty="0" smtClean="0">
                <a:ln>
                  <a:noFill/>
                </a:ln>
                <a:solidFill>
                  <a:sysClr val="windowText" lastClr="000000"/>
                </a:solidFill>
                <a:effectLst/>
                <a:uLnTx/>
                <a:uFillTx/>
                <a:latin typeface="Avenir Roman"/>
                <a:sym typeface="Avenir Roman"/>
              </a:rPr>
              <a:t>21.160 Diseño de tipo</a:t>
            </a:r>
          </a:p>
          <a:p>
            <a:pPr marL="0" marR="0" lvl="0" indent="0" defTabSz="457200" eaLnBrk="1" fontAlgn="auto" latinLnBrk="0" hangingPunct="1">
              <a:lnSpc>
                <a:spcPct val="125000"/>
              </a:lnSpc>
              <a:spcBef>
                <a:spcPts val="0"/>
              </a:spcBef>
              <a:spcAft>
                <a:spcPts val="0"/>
              </a:spcAft>
              <a:buClrTx/>
              <a:buSzTx/>
              <a:buFontTx/>
              <a:buNone/>
              <a:tabLst/>
              <a:defRPr/>
            </a:pPr>
            <a:endPar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endParaRPr>
          </a:p>
          <a:p>
            <a:pPr marL="0" marR="0" lvl="0" indent="0"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El diseño de tipo consiste en:</a:t>
            </a:r>
          </a:p>
          <a:p>
            <a:pPr marL="0" marR="0" lvl="0" indent="0" defTabSz="457200" eaLnBrk="1" fontAlgn="auto" latinLnBrk="0" hangingPunct="1">
              <a:lnSpc>
                <a:spcPct val="125000"/>
              </a:lnSpc>
              <a:spcBef>
                <a:spcPts val="0"/>
              </a:spcBef>
              <a:spcAft>
                <a:spcPts val="0"/>
              </a:spcAft>
              <a:buClrTx/>
              <a:buSzTx/>
              <a:buFontTx/>
              <a:buNone/>
              <a:tabLst/>
              <a:defRPr/>
            </a:pPr>
            <a:endPar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endParaRP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Planos y especificaciones, incluyendo una lista de aquellos necesarios para definir la configuración del producto y las </a:t>
            </a:r>
            <a:r>
              <a:rPr kumimoji="0" lang="es-PE" sz="6400" b="0" i="0" u="none" strike="noStrike" kern="0" cap="none" spc="0" normalizeH="0" baseline="0" noProof="0" dirty="0" err="1" smtClean="0">
                <a:ln>
                  <a:noFill/>
                </a:ln>
                <a:solidFill>
                  <a:sysClr val="windowText" lastClr="000000"/>
                </a:solidFill>
                <a:effectLst/>
                <a:uLnTx/>
                <a:uFillTx/>
                <a:latin typeface="Avenir Roman"/>
                <a:sym typeface="Avenir Roman"/>
              </a:rPr>
              <a:t>caracteresticas</a:t>
            </a: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 del diseño que deben demostrar el cumplimiento de los requisitos del LAR aplicables al producto de que se trate;</a:t>
            </a:r>
          </a:p>
          <a:p>
            <a:pPr marL="0" marR="0" lvl="0" indent="0" algn="just" defTabSz="457200" eaLnBrk="1" fontAlgn="auto" latinLnBrk="0" hangingPunct="1">
              <a:lnSpc>
                <a:spcPct val="125000"/>
              </a:lnSpc>
              <a:spcBef>
                <a:spcPts val="0"/>
              </a:spcBef>
              <a:spcAft>
                <a:spcPts val="0"/>
              </a:spcAft>
              <a:buClrTx/>
              <a:buSzTx/>
              <a:buFontTx/>
              <a:buNone/>
              <a:tabLst/>
              <a:defRPr/>
            </a:pPr>
            <a:endPar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endParaRP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información sobre dimensiones, materiales y procesos necesarios para definir la resistencia estructural del producto;</a:t>
            </a:r>
          </a:p>
          <a:p>
            <a:pPr marL="0" marR="0" lvl="0" indent="0" algn="just" defTabSz="457200" eaLnBrk="1" fontAlgn="auto" latinLnBrk="0" hangingPunct="1">
              <a:lnSpc>
                <a:spcPct val="125000"/>
              </a:lnSpc>
              <a:spcBef>
                <a:spcPts val="0"/>
              </a:spcBef>
              <a:spcAft>
                <a:spcPts val="0"/>
              </a:spcAft>
              <a:buClrTx/>
              <a:buSzTx/>
              <a:buFontTx/>
              <a:buNone/>
              <a:tabLst/>
              <a:defRPr/>
            </a:pPr>
            <a:endPar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endParaRP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la sección de “Limitaciones de aeronavegabilidad” de las “Instrucciones de la Aeronavegabilidad continua”, conforme lo exigido por el LAR 23, 25, 27, 29, 31, 33 y 35, o conforme a otra forma requerida por la AAC del Estado, y como esta especificado en los estándares de aeronavegabilidad aplicables para las aeronaves de clasificación especial de acuerdo a la sección 21.120(b); y</a:t>
            </a:r>
          </a:p>
          <a:p>
            <a:pPr marL="0" marR="0" lvl="0" indent="0" algn="just" defTabSz="457200" eaLnBrk="1" fontAlgn="auto" latinLnBrk="0" hangingPunct="1">
              <a:lnSpc>
                <a:spcPct val="125000"/>
              </a:lnSpc>
              <a:spcBef>
                <a:spcPts val="0"/>
              </a:spcBef>
              <a:spcAft>
                <a:spcPts val="0"/>
              </a:spcAft>
              <a:buClrTx/>
              <a:buSzTx/>
              <a:buFontTx/>
              <a:buNone/>
              <a:tabLst/>
              <a:defRPr/>
            </a:pPr>
            <a:endPar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endParaRPr>
          </a:p>
          <a:p>
            <a:pPr marL="0" marR="0" lvl="0" indent="0" algn="just"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cualquier otro dato necesario para permitir, por comparación, la determinación de la aeronavegabilidad y las características de ruido, drenaje de combustible y emisión de gases de escape (cuando sea requerido) de productos posteriores del mismo tipo.</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14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kumimoji="0" lang="es-PE" sz="6400" b="0" i="0" u="none" strike="noStrike" kern="0" cap="none" spc="0" normalizeH="0" baseline="0" noProof="0" dirty="0" smtClean="0">
                <a:ln>
                  <a:noFill/>
                </a:ln>
                <a:solidFill>
                  <a:sysClr val="windowText" lastClr="000000"/>
                </a:solidFill>
                <a:effectLst/>
                <a:uLnTx/>
                <a:uFillTx/>
                <a:latin typeface="Avenir Roman"/>
                <a:sym typeface="Avenir Roman"/>
              </a:rPr>
              <a:t>Se cambio construcción por fabricación. Referencia en “slide” siguiente, = lenguaje</a:t>
            </a:r>
          </a:p>
          <a:p>
            <a:pPr algn="just"/>
            <a:endParaRPr lang="es-PE"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084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36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b="1" dirty="0" smtClean="0"/>
              <a:t>21.120	Base de Certificación de Tipo</a:t>
            </a:r>
          </a:p>
          <a:p>
            <a:pPr algn="just"/>
            <a:endParaRPr lang="es-PE" b="1" dirty="0" smtClean="0"/>
          </a:p>
          <a:p>
            <a:pPr marL="228600" indent="-228600" algn="just">
              <a:buAutoNum type="alphaLcParenBoth"/>
            </a:pPr>
            <a:r>
              <a:rPr lang="es-PE" dirty="0" smtClean="0"/>
              <a:t>Excepto como está previsto en las secciones 23.2, 25.2, 27.2 e 29.2 de los LAR 23, 25, 27 e 29 respectivamente, y los LAR 34 y 36, un solicitante de un certificado de tipo debe demostrar que la aeronave, los motores y hélices, si han recibido certificación de tipo por separado satisfacen:</a:t>
            </a:r>
          </a:p>
          <a:p>
            <a:pPr marL="228600" indent="-228600" algn="just">
              <a:buAutoNum type="alphaLcParenBoth"/>
            </a:pPr>
            <a:endParaRPr lang="es-PE" dirty="0" smtClean="0"/>
          </a:p>
          <a:p>
            <a:pPr marL="228600" indent="-228600" algn="just">
              <a:buAutoNum type="arabicParenBoth"/>
            </a:pPr>
            <a:r>
              <a:rPr lang="es-PE" dirty="0" smtClean="0"/>
              <a:t>Los requisitos aplicables de los LARs que son efectivos en la fecha en que la solicitud fue presentada, a menos que:</a:t>
            </a:r>
          </a:p>
          <a:p>
            <a:pPr marL="228600" indent="-228600" algn="just">
              <a:buAutoNum type="arabicParenBoth"/>
            </a:pPr>
            <a:endParaRPr lang="es-PE" dirty="0" smtClean="0"/>
          </a:p>
          <a:p>
            <a:pPr marL="742950" lvl="1" indent="-285750" algn="just">
              <a:buAutoNum type="romanLcParenBoth"/>
            </a:pPr>
            <a:r>
              <a:rPr lang="es-PE" dirty="0" smtClean="0"/>
              <a:t>Sea determinada de otra forma por la AAC del Estado; o</a:t>
            </a:r>
          </a:p>
          <a:p>
            <a:pPr marL="742950" lvl="1" indent="-285750" algn="just">
              <a:buAutoNum type="romanLcParenBoth"/>
            </a:pPr>
            <a:r>
              <a:rPr lang="es-PE" dirty="0" smtClean="0"/>
              <a:t>de conformidad con enmiendas posteriores a la seleccionada o requerida por esta sección; y</a:t>
            </a:r>
          </a:p>
          <a:p>
            <a:pPr marL="285750" indent="-285750" algn="just">
              <a:buAutoNum type="romanLcParenBoth" startAt="2"/>
            </a:pPr>
            <a:endParaRPr lang="es-PE" dirty="0" smtClean="0"/>
          </a:p>
          <a:p>
            <a:pPr marL="228600" indent="-228600" algn="just">
              <a:buAutoNum type="arabicParenBoth" startAt="2"/>
            </a:pPr>
            <a:r>
              <a:rPr lang="es-PE" dirty="0" smtClean="0"/>
              <a:t>cualquier condición especial establecida de acuerdo con la sección 21.115.</a:t>
            </a:r>
          </a:p>
          <a:p>
            <a:pPr marL="228600" indent="-228600" algn="just">
              <a:buAutoNum type="arabicParenBoth" startAt="2"/>
            </a:pPr>
            <a:endParaRPr lang="es-PE" dirty="0" smtClean="0"/>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97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b="1" dirty="0" smtClean="0"/>
              <a:t>Capítulo B: Certificado de tipo</a:t>
            </a:r>
          </a:p>
          <a:p>
            <a:endParaRPr lang="es-PE" b="1" dirty="0" smtClean="0"/>
          </a:p>
          <a:p>
            <a:r>
              <a:rPr lang="es-PE" b="1" dirty="0" smtClean="0"/>
              <a:t>21.100	Aplicación</a:t>
            </a:r>
          </a:p>
          <a:p>
            <a:endParaRPr lang="es-PE" dirty="0" smtClean="0"/>
          </a:p>
          <a:p>
            <a:r>
              <a:rPr lang="es-PE" dirty="0" smtClean="0"/>
              <a:t>Este capítulo establece:</a:t>
            </a:r>
          </a:p>
          <a:p>
            <a:endParaRPr lang="es-PE" dirty="0" smtClean="0"/>
          </a:p>
          <a:p>
            <a:pPr marL="228600" indent="-228600">
              <a:buAutoNum type="alphaLcParenBoth"/>
            </a:pPr>
            <a:r>
              <a:rPr lang="es-PE" dirty="0" smtClean="0"/>
              <a:t>Requisitos referidos a los procedimientos para la emisión, validación y aceptación del certificado de tipo de las aeronaves, los motores y hélices, si han recibido certificación de tipo por separado; y</a:t>
            </a:r>
          </a:p>
          <a:p>
            <a:pPr marL="228600" indent="-228600">
              <a:buAutoNum type="alphaLcParenBoth"/>
            </a:pPr>
            <a:endParaRPr lang="es-PE" dirty="0" smtClean="0"/>
          </a:p>
          <a:p>
            <a:pPr marL="228600" indent="-228600">
              <a:buAutoNum type="alphaLcParenBoth"/>
            </a:pPr>
            <a:r>
              <a:rPr lang="es-PE" dirty="0" smtClean="0"/>
              <a:t>las obligaciones y derechos de los poseedores de un certificado de tipo.</a:t>
            </a:r>
          </a:p>
          <a:p>
            <a:endParaRPr lang="es-PE" dirty="0" smtClean="0"/>
          </a:p>
          <a:p>
            <a:pPr algn="just"/>
            <a:r>
              <a:rPr lang="es-PE" i="1" dirty="0" smtClean="0"/>
              <a:t>Se refiere al estado de diseño o donde se efectuó su diseño original, no confundir con el estado de matricula que es donde la aeronave se encuentra operando</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86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0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97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24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0820739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739058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4706551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11631489"/>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609602" y="518583"/>
            <a:ext cx="11582401" cy="5746750"/>
          </a:xfrm>
        </p:spPr>
        <p:txBody>
          <a:bodyPr/>
          <a:lstStyle/>
          <a:p>
            <a:endParaRPr lang="en-US" dirty="0"/>
          </a:p>
        </p:txBody>
      </p:sp>
    </p:spTree>
    <p:extLst>
      <p:ext uri="{BB962C8B-B14F-4D97-AF65-F5344CB8AC3E}">
        <p14:creationId xmlns:p14="http://schemas.microsoft.com/office/powerpoint/2010/main" val="15061982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4" name="TextBox 3"/>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1582401" cy="5746750"/>
          </a:xfrm>
        </p:spPr>
        <p:txBody>
          <a:bodyPr/>
          <a:lstStyle/>
          <a:p>
            <a:endParaRPr lang="en-US" dirty="0"/>
          </a:p>
        </p:txBody>
      </p:sp>
    </p:spTree>
    <p:extLst>
      <p:ext uri="{BB962C8B-B14F-4D97-AF65-F5344CB8AC3E}">
        <p14:creationId xmlns:p14="http://schemas.microsoft.com/office/powerpoint/2010/main" val="26725610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2194117" cy="5746750"/>
          </a:xfrm>
        </p:spPr>
        <p:txBody>
          <a:bodyPr/>
          <a:lstStyle/>
          <a:p>
            <a:endParaRPr lang="en-US"/>
          </a:p>
        </p:txBody>
      </p:sp>
    </p:spTree>
    <p:extLst>
      <p:ext uri="{BB962C8B-B14F-4D97-AF65-F5344CB8AC3E}">
        <p14:creationId xmlns:p14="http://schemas.microsoft.com/office/powerpoint/2010/main" val="4905060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23440432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hasCustomPrompt="1"/>
          </p:nvPr>
        </p:nvSpPr>
        <p:spPr>
          <a:xfrm>
            <a:off x="6110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33" hasCustomPrompt="1"/>
          </p:nvPr>
        </p:nvSpPr>
        <p:spPr>
          <a:xfrm>
            <a:off x="6110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34" hasCustomPrompt="1"/>
          </p:nvPr>
        </p:nvSpPr>
        <p:spPr>
          <a:xfrm>
            <a:off x="6110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35" hasCustomPrompt="1"/>
          </p:nvPr>
        </p:nvSpPr>
        <p:spPr>
          <a:xfrm>
            <a:off x="6110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36" hasCustomPrompt="1"/>
          </p:nvPr>
        </p:nvSpPr>
        <p:spPr>
          <a:xfrm>
            <a:off x="6110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37" hasCustomPrompt="1"/>
          </p:nvPr>
        </p:nvSpPr>
        <p:spPr>
          <a:xfrm>
            <a:off x="74785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38" hasCustomPrompt="1"/>
          </p:nvPr>
        </p:nvSpPr>
        <p:spPr>
          <a:xfrm>
            <a:off x="74785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39" hasCustomPrompt="1"/>
          </p:nvPr>
        </p:nvSpPr>
        <p:spPr>
          <a:xfrm>
            <a:off x="74785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40" hasCustomPrompt="1"/>
          </p:nvPr>
        </p:nvSpPr>
        <p:spPr>
          <a:xfrm>
            <a:off x="74785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41" hasCustomPrompt="1"/>
          </p:nvPr>
        </p:nvSpPr>
        <p:spPr>
          <a:xfrm>
            <a:off x="74785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42" hasCustomPrompt="1"/>
          </p:nvPr>
        </p:nvSpPr>
        <p:spPr>
          <a:xfrm>
            <a:off x="88466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5" name="Picture Placeholder 2"/>
          <p:cNvSpPr>
            <a:spLocks noGrp="1"/>
          </p:cNvSpPr>
          <p:nvPr>
            <p:ph type="pic" sz="quarter" idx="43" hasCustomPrompt="1"/>
          </p:nvPr>
        </p:nvSpPr>
        <p:spPr>
          <a:xfrm>
            <a:off x="88466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6" name="Picture Placeholder 2"/>
          <p:cNvSpPr>
            <a:spLocks noGrp="1"/>
          </p:cNvSpPr>
          <p:nvPr>
            <p:ph type="pic" sz="quarter" idx="44" hasCustomPrompt="1"/>
          </p:nvPr>
        </p:nvSpPr>
        <p:spPr>
          <a:xfrm>
            <a:off x="88466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7" name="Picture Placeholder 2"/>
          <p:cNvSpPr>
            <a:spLocks noGrp="1"/>
          </p:cNvSpPr>
          <p:nvPr>
            <p:ph type="pic" sz="quarter" idx="45" hasCustomPrompt="1"/>
          </p:nvPr>
        </p:nvSpPr>
        <p:spPr>
          <a:xfrm>
            <a:off x="88466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8" name="Picture Placeholder 2"/>
          <p:cNvSpPr>
            <a:spLocks noGrp="1"/>
          </p:cNvSpPr>
          <p:nvPr>
            <p:ph type="pic" sz="quarter" idx="46" hasCustomPrompt="1"/>
          </p:nvPr>
        </p:nvSpPr>
        <p:spPr>
          <a:xfrm>
            <a:off x="88466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Picture Placeholder 2"/>
          <p:cNvSpPr>
            <a:spLocks noGrp="1"/>
          </p:cNvSpPr>
          <p:nvPr>
            <p:ph type="pic" sz="quarter" idx="47" hasCustomPrompt="1"/>
          </p:nvPr>
        </p:nvSpPr>
        <p:spPr>
          <a:xfrm>
            <a:off x="102147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0" name="Picture Placeholder 2"/>
          <p:cNvSpPr>
            <a:spLocks noGrp="1"/>
          </p:cNvSpPr>
          <p:nvPr>
            <p:ph type="pic" sz="quarter" idx="48" hasCustomPrompt="1"/>
          </p:nvPr>
        </p:nvSpPr>
        <p:spPr>
          <a:xfrm>
            <a:off x="102147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1" name="Picture Placeholder 2"/>
          <p:cNvSpPr>
            <a:spLocks noGrp="1"/>
          </p:cNvSpPr>
          <p:nvPr>
            <p:ph type="pic" sz="quarter" idx="49" hasCustomPrompt="1"/>
          </p:nvPr>
        </p:nvSpPr>
        <p:spPr>
          <a:xfrm>
            <a:off x="102147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2" name="Picture Placeholder 2"/>
          <p:cNvSpPr>
            <a:spLocks noGrp="1"/>
          </p:cNvSpPr>
          <p:nvPr>
            <p:ph type="pic" sz="quarter" idx="50" hasCustomPrompt="1"/>
          </p:nvPr>
        </p:nvSpPr>
        <p:spPr>
          <a:xfrm>
            <a:off x="102147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3" name="Picture Placeholder 2"/>
          <p:cNvSpPr>
            <a:spLocks noGrp="1"/>
          </p:cNvSpPr>
          <p:nvPr>
            <p:ph type="pic" sz="quarter" idx="51" hasCustomPrompt="1"/>
          </p:nvPr>
        </p:nvSpPr>
        <p:spPr>
          <a:xfrm>
            <a:off x="102147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4" name="Picture Placeholder 2"/>
          <p:cNvSpPr>
            <a:spLocks noGrp="1"/>
          </p:cNvSpPr>
          <p:nvPr>
            <p:ph type="pic" sz="quarter" idx="52" hasCustomPrompt="1"/>
          </p:nvPr>
        </p:nvSpPr>
        <p:spPr>
          <a:xfrm>
            <a:off x="6382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5" name="Picture Placeholder 2"/>
          <p:cNvSpPr>
            <a:spLocks noGrp="1"/>
          </p:cNvSpPr>
          <p:nvPr>
            <p:ph type="pic" sz="quarter" idx="53" hasCustomPrompt="1"/>
          </p:nvPr>
        </p:nvSpPr>
        <p:spPr>
          <a:xfrm>
            <a:off x="6382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6" name="Picture Placeholder 2"/>
          <p:cNvSpPr>
            <a:spLocks noGrp="1"/>
          </p:cNvSpPr>
          <p:nvPr>
            <p:ph type="pic" sz="quarter" idx="54" hasCustomPrompt="1"/>
          </p:nvPr>
        </p:nvSpPr>
        <p:spPr>
          <a:xfrm>
            <a:off x="6382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7" name="Picture Placeholder 2"/>
          <p:cNvSpPr>
            <a:spLocks noGrp="1"/>
          </p:cNvSpPr>
          <p:nvPr>
            <p:ph type="pic" sz="quarter" idx="55" hasCustomPrompt="1"/>
          </p:nvPr>
        </p:nvSpPr>
        <p:spPr>
          <a:xfrm>
            <a:off x="6382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8" name="Picture Placeholder 2"/>
          <p:cNvSpPr>
            <a:spLocks noGrp="1"/>
          </p:cNvSpPr>
          <p:nvPr>
            <p:ph type="pic" sz="quarter" idx="56" hasCustomPrompt="1"/>
          </p:nvPr>
        </p:nvSpPr>
        <p:spPr>
          <a:xfrm>
            <a:off x="6382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9" name="Picture Placeholder 2"/>
          <p:cNvSpPr>
            <a:spLocks noGrp="1"/>
          </p:cNvSpPr>
          <p:nvPr>
            <p:ph type="pic" sz="quarter" idx="57" hasCustomPrompt="1"/>
          </p:nvPr>
        </p:nvSpPr>
        <p:spPr>
          <a:xfrm>
            <a:off x="2006325"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0" name="Picture Placeholder 2"/>
          <p:cNvSpPr>
            <a:spLocks noGrp="1"/>
          </p:cNvSpPr>
          <p:nvPr>
            <p:ph type="pic" sz="quarter" idx="58" hasCustomPrompt="1"/>
          </p:nvPr>
        </p:nvSpPr>
        <p:spPr>
          <a:xfrm>
            <a:off x="2006325"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1" name="Picture Placeholder 2"/>
          <p:cNvSpPr>
            <a:spLocks noGrp="1"/>
          </p:cNvSpPr>
          <p:nvPr>
            <p:ph type="pic" sz="quarter" idx="59" hasCustomPrompt="1"/>
          </p:nvPr>
        </p:nvSpPr>
        <p:spPr>
          <a:xfrm>
            <a:off x="2006325"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2" name="Picture Placeholder 2"/>
          <p:cNvSpPr>
            <a:spLocks noGrp="1"/>
          </p:cNvSpPr>
          <p:nvPr>
            <p:ph type="pic" sz="quarter" idx="60" hasCustomPrompt="1"/>
          </p:nvPr>
        </p:nvSpPr>
        <p:spPr>
          <a:xfrm>
            <a:off x="2006325"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3" name="Picture Placeholder 2"/>
          <p:cNvSpPr>
            <a:spLocks noGrp="1"/>
          </p:cNvSpPr>
          <p:nvPr>
            <p:ph type="pic" sz="quarter" idx="61" hasCustomPrompt="1"/>
          </p:nvPr>
        </p:nvSpPr>
        <p:spPr>
          <a:xfrm>
            <a:off x="2006325"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4" name="Picture Placeholder 2"/>
          <p:cNvSpPr>
            <a:spLocks noGrp="1"/>
          </p:cNvSpPr>
          <p:nvPr>
            <p:ph type="pic" sz="quarter" idx="62" hasCustomPrompt="1"/>
          </p:nvPr>
        </p:nvSpPr>
        <p:spPr>
          <a:xfrm>
            <a:off x="3374392"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5" name="Picture Placeholder 2"/>
          <p:cNvSpPr>
            <a:spLocks noGrp="1"/>
          </p:cNvSpPr>
          <p:nvPr>
            <p:ph type="pic" sz="quarter" idx="63" hasCustomPrompt="1"/>
          </p:nvPr>
        </p:nvSpPr>
        <p:spPr>
          <a:xfrm>
            <a:off x="3374392"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6" name="Picture Placeholder 2"/>
          <p:cNvSpPr>
            <a:spLocks noGrp="1"/>
          </p:cNvSpPr>
          <p:nvPr>
            <p:ph type="pic" sz="quarter" idx="64" hasCustomPrompt="1"/>
          </p:nvPr>
        </p:nvSpPr>
        <p:spPr>
          <a:xfrm>
            <a:off x="3374392"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7" name="Picture Placeholder 2"/>
          <p:cNvSpPr>
            <a:spLocks noGrp="1"/>
          </p:cNvSpPr>
          <p:nvPr>
            <p:ph type="pic" sz="quarter" idx="65" hasCustomPrompt="1"/>
          </p:nvPr>
        </p:nvSpPr>
        <p:spPr>
          <a:xfrm>
            <a:off x="3374392"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8" name="Picture Placeholder 2"/>
          <p:cNvSpPr>
            <a:spLocks noGrp="1"/>
          </p:cNvSpPr>
          <p:nvPr>
            <p:ph type="pic" sz="quarter" idx="66" hasCustomPrompt="1"/>
          </p:nvPr>
        </p:nvSpPr>
        <p:spPr>
          <a:xfrm>
            <a:off x="3374392"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9" name="Picture Placeholder 2"/>
          <p:cNvSpPr>
            <a:spLocks noGrp="1"/>
          </p:cNvSpPr>
          <p:nvPr>
            <p:ph type="pic" sz="quarter" idx="67" hasCustomPrompt="1"/>
          </p:nvPr>
        </p:nvSpPr>
        <p:spPr>
          <a:xfrm>
            <a:off x="47424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0" name="Picture Placeholder 2"/>
          <p:cNvSpPr>
            <a:spLocks noGrp="1"/>
          </p:cNvSpPr>
          <p:nvPr>
            <p:ph type="pic" sz="quarter" idx="68" hasCustomPrompt="1"/>
          </p:nvPr>
        </p:nvSpPr>
        <p:spPr>
          <a:xfrm>
            <a:off x="47424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1" name="Picture Placeholder 2"/>
          <p:cNvSpPr>
            <a:spLocks noGrp="1"/>
          </p:cNvSpPr>
          <p:nvPr>
            <p:ph type="pic" sz="quarter" idx="69" hasCustomPrompt="1"/>
          </p:nvPr>
        </p:nvSpPr>
        <p:spPr>
          <a:xfrm>
            <a:off x="47424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2" name="Picture Placeholder 2"/>
          <p:cNvSpPr>
            <a:spLocks noGrp="1"/>
          </p:cNvSpPr>
          <p:nvPr>
            <p:ph type="pic" sz="quarter" idx="70" hasCustomPrompt="1"/>
          </p:nvPr>
        </p:nvSpPr>
        <p:spPr>
          <a:xfrm>
            <a:off x="47424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3" name="Picture Placeholder 2"/>
          <p:cNvSpPr>
            <a:spLocks noGrp="1"/>
          </p:cNvSpPr>
          <p:nvPr>
            <p:ph type="pic" sz="quarter" idx="71" hasCustomPrompt="1"/>
          </p:nvPr>
        </p:nvSpPr>
        <p:spPr>
          <a:xfrm>
            <a:off x="47424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Tree>
    <p:extLst>
      <p:ext uri="{BB962C8B-B14F-4D97-AF65-F5344CB8AC3E}">
        <p14:creationId xmlns:p14="http://schemas.microsoft.com/office/powerpoint/2010/main" val="32553389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6" name="Picture Placeholder 7"/>
          <p:cNvSpPr>
            <a:spLocks noGrp="1"/>
          </p:cNvSpPr>
          <p:nvPr>
            <p:ph type="pic" sz="quarter" idx="22"/>
          </p:nvPr>
        </p:nvSpPr>
        <p:spPr>
          <a:xfrm>
            <a:off x="-65963" y="5162234"/>
            <a:ext cx="3072001" cy="1711897"/>
          </a:xfrm>
        </p:spPr>
        <p:txBody>
          <a:bodyPr/>
          <a:lstStyle/>
          <a:p>
            <a:endParaRPr lang="en-US" dirty="0"/>
          </a:p>
        </p:txBody>
      </p:sp>
      <p:sp>
        <p:nvSpPr>
          <p:cNvPr id="17" name="Picture Placeholder 7"/>
          <p:cNvSpPr>
            <a:spLocks noGrp="1"/>
          </p:cNvSpPr>
          <p:nvPr>
            <p:ph type="pic" sz="quarter" idx="23"/>
          </p:nvPr>
        </p:nvSpPr>
        <p:spPr>
          <a:xfrm>
            <a:off x="3015293" y="5162234"/>
            <a:ext cx="3072001" cy="1711897"/>
          </a:xfrm>
        </p:spPr>
        <p:txBody>
          <a:bodyPr/>
          <a:lstStyle/>
          <a:p>
            <a:endParaRPr lang="en-US" dirty="0"/>
          </a:p>
        </p:txBody>
      </p:sp>
      <p:sp>
        <p:nvSpPr>
          <p:cNvPr id="20" name="Picture Placeholder 7"/>
          <p:cNvSpPr>
            <a:spLocks noGrp="1"/>
          </p:cNvSpPr>
          <p:nvPr>
            <p:ph type="pic" sz="quarter" idx="24"/>
          </p:nvPr>
        </p:nvSpPr>
        <p:spPr>
          <a:xfrm>
            <a:off x="6096185" y="5162234"/>
            <a:ext cx="3072001" cy="1711897"/>
          </a:xfrm>
        </p:spPr>
        <p:txBody>
          <a:bodyPr/>
          <a:lstStyle/>
          <a:p>
            <a:endParaRPr lang="en-US" dirty="0"/>
          </a:p>
        </p:txBody>
      </p:sp>
      <p:sp>
        <p:nvSpPr>
          <p:cNvPr id="21" name="Picture Placeholder 7"/>
          <p:cNvSpPr>
            <a:spLocks noGrp="1"/>
          </p:cNvSpPr>
          <p:nvPr>
            <p:ph type="pic" sz="quarter" idx="25"/>
          </p:nvPr>
        </p:nvSpPr>
        <p:spPr>
          <a:xfrm>
            <a:off x="9177440" y="5162234"/>
            <a:ext cx="3072001" cy="1711897"/>
          </a:xfrm>
        </p:spPr>
        <p:txBody>
          <a:bodyPr/>
          <a:lstStyle/>
          <a:p>
            <a:endParaRPr lang="en-US" dirty="0"/>
          </a:p>
        </p:txBody>
      </p:sp>
    </p:spTree>
    <p:extLst>
      <p:ext uri="{BB962C8B-B14F-4D97-AF65-F5344CB8AC3E}">
        <p14:creationId xmlns:p14="http://schemas.microsoft.com/office/powerpoint/2010/main" val="15293582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0" grpId="0"/>
      <p:bldP spid="2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8" name="Title 1"/>
          <p:cNvSpPr>
            <a:spLocks noGrp="1"/>
          </p:cNvSpPr>
          <p:nvPr>
            <p:ph type="ctrTitle"/>
          </p:nvPr>
        </p:nvSpPr>
        <p:spPr>
          <a:xfrm>
            <a:off x="422342" y="5263709"/>
            <a:ext cx="11360903" cy="623434"/>
          </a:xfrm>
        </p:spPr>
        <p:txBody>
          <a:bodyPr>
            <a:noAutofit/>
          </a:bodyPr>
          <a:lstStyle>
            <a:lvl1pPr algn="l">
              <a:defRPr sz="2500"/>
            </a:lvl1pPr>
          </a:lstStyle>
          <a:p>
            <a:r>
              <a:rPr lang="en-US" dirty="0" smtClean="0"/>
              <a:t>Click to edit Master title style</a:t>
            </a:r>
            <a:endParaRPr lang="en-US" dirty="0"/>
          </a:p>
        </p:txBody>
      </p:sp>
      <p:sp>
        <p:nvSpPr>
          <p:cNvPr id="19" name="Subtitle 2"/>
          <p:cNvSpPr>
            <a:spLocks noGrp="1"/>
          </p:cNvSpPr>
          <p:nvPr>
            <p:ph type="subTitle" idx="1"/>
          </p:nvPr>
        </p:nvSpPr>
        <p:spPr>
          <a:xfrm>
            <a:off x="423956" y="5891672"/>
            <a:ext cx="11359287" cy="55843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167200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9325261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8" name="Picture Placeholder 7"/>
          <p:cNvSpPr>
            <a:spLocks noGrp="1"/>
          </p:cNvSpPr>
          <p:nvPr>
            <p:ph type="pic" sz="quarter" idx="10"/>
          </p:nvPr>
        </p:nvSpPr>
        <p:spPr>
          <a:xfrm>
            <a:off x="-74028" y="1"/>
            <a:ext cx="6162509" cy="5155356"/>
          </a:xfrm>
        </p:spPr>
        <p:txBody>
          <a:bodyPr/>
          <a:lstStyle/>
          <a:p>
            <a:endParaRPr lang="en-US" dirty="0"/>
          </a:p>
        </p:txBody>
      </p:sp>
      <p:sp>
        <p:nvSpPr>
          <p:cNvPr id="20" name="Picture Placeholder 7"/>
          <p:cNvSpPr>
            <a:spLocks noGrp="1"/>
          </p:cNvSpPr>
          <p:nvPr>
            <p:ph type="pic" sz="quarter" idx="12"/>
          </p:nvPr>
        </p:nvSpPr>
        <p:spPr>
          <a:xfrm>
            <a:off x="6097374" y="3"/>
            <a:ext cx="3072001" cy="1711897"/>
          </a:xfrm>
        </p:spPr>
        <p:txBody>
          <a:bodyPr/>
          <a:lstStyle/>
          <a:p>
            <a:endParaRPr lang="en-US" dirty="0"/>
          </a:p>
        </p:txBody>
      </p:sp>
      <p:sp>
        <p:nvSpPr>
          <p:cNvPr id="21" name="Picture Placeholder 7"/>
          <p:cNvSpPr>
            <a:spLocks noGrp="1"/>
          </p:cNvSpPr>
          <p:nvPr>
            <p:ph type="pic" sz="quarter" idx="13"/>
          </p:nvPr>
        </p:nvSpPr>
        <p:spPr>
          <a:xfrm>
            <a:off x="9178629" y="3"/>
            <a:ext cx="3072001" cy="1711897"/>
          </a:xfrm>
        </p:spPr>
        <p:txBody>
          <a:bodyPr/>
          <a:lstStyle/>
          <a:p>
            <a:endParaRPr lang="en-US" dirty="0"/>
          </a:p>
        </p:txBody>
      </p:sp>
      <p:sp>
        <p:nvSpPr>
          <p:cNvPr id="24" name="Picture Placeholder 7"/>
          <p:cNvSpPr>
            <a:spLocks noGrp="1"/>
          </p:cNvSpPr>
          <p:nvPr>
            <p:ph type="pic" sz="quarter" idx="16"/>
          </p:nvPr>
        </p:nvSpPr>
        <p:spPr>
          <a:xfrm>
            <a:off x="6097010" y="1721153"/>
            <a:ext cx="3072001" cy="1711897"/>
          </a:xfrm>
        </p:spPr>
        <p:txBody>
          <a:bodyPr/>
          <a:lstStyle/>
          <a:p>
            <a:endParaRPr lang="en-US" dirty="0"/>
          </a:p>
        </p:txBody>
      </p:sp>
      <p:sp>
        <p:nvSpPr>
          <p:cNvPr id="25" name="Picture Placeholder 7"/>
          <p:cNvSpPr>
            <a:spLocks noGrp="1"/>
          </p:cNvSpPr>
          <p:nvPr>
            <p:ph type="pic" sz="quarter" idx="17"/>
          </p:nvPr>
        </p:nvSpPr>
        <p:spPr>
          <a:xfrm>
            <a:off x="9178265" y="1721153"/>
            <a:ext cx="3072001" cy="1711897"/>
          </a:xfrm>
        </p:spPr>
        <p:txBody>
          <a:bodyPr/>
          <a:lstStyle/>
          <a:p>
            <a:endParaRPr lang="en-US" dirty="0"/>
          </a:p>
        </p:txBody>
      </p:sp>
      <p:sp>
        <p:nvSpPr>
          <p:cNvPr id="28" name="Picture Placeholder 7"/>
          <p:cNvSpPr>
            <a:spLocks noGrp="1"/>
          </p:cNvSpPr>
          <p:nvPr>
            <p:ph type="pic" sz="quarter" idx="20"/>
          </p:nvPr>
        </p:nvSpPr>
        <p:spPr>
          <a:xfrm>
            <a:off x="6097738" y="3443462"/>
            <a:ext cx="3072001" cy="1711897"/>
          </a:xfrm>
        </p:spPr>
        <p:txBody>
          <a:bodyPr/>
          <a:lstStyle/>
          <a:p>
            <a:endParaRPr lang="en-US" dirty="0"/>
          </a:p>
        </p:txBody>
      </p:sp>
      <p:sp>
        <p:nvSpPr>
          <p:cNvPr id="29" name="Picture Placeholder 7"/>
          <p:cNvSpPr>
            <a:spLocks noGrp="1"/>
          </p:cNvSpPr>
          <p:nvPr>
            <p:ph type="pic" sz="quarter" idx="21"/>
          </p:nvPr>
        </p:nvSpPr>
        <p:spPr>
          <a:xfrm>
            <a:off x="9178993" y="3443462"/>
            <a:ext cx="3072001" cy="1711897"/>
          </a:xfrm>
        </p:spPr>
        <p:txBody>
          <a:bodyPr/>
          <a:lstStyle/>
          <a:p>
            <a:endParaRPr lang="en-US" dirty="0"/>
          </a:p>
        </p:txBody>
      </p:sp>
      <p:sp>
        <p:nvSpPr>
          <p:cNvPr id="31" name="Subtitle 2"/>
          <p:cNvSpPr>
            <a:spLocks noGrp="1"/>
          </p:cNvSpPr>
          <p:nvPr>
            <p:ph type="subTitle" idx="1"/>
          </p:nvPr>
        </p:nvSpPr>
        <p:spPr>
          <a:xfrm>
            <a:off x="423958" y="5245553"/>
            <a:ext cx="7813796" cy="144843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3" name="TextBox 12"/>
          <p:cNvSpPr txBox="1"/>
          <p:nvPr userDrawn="1"/>
        </p:nvSpPr>
        <p:spPr>
          <a:xfrm>
            <a:off x="9929911" y="6573830"/>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5541594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0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25" grpId="0"/>
      <p:bldP spid="28" grpId="0"/>
      <p:bldP spid="2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0"/>
            <a:ext cx="3072001" cy="3433048"/>
          </a:xfrm>
        </p:spPr>
        <p:txBody>
          <a:bodyPr/>
          <a:lstStyle/>
          <a:p>
            <a:endParaRPr lang="en-US" dirty="0"/>
          </a:p>
        </p:txBody>
      </p:sp>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3" name="Picture Placeholder 7"/>
          <p:cNvSpPr>
            <a:spLocks noGrp="1"/>
          </p:cNvSpPr>
          <p:nvPr>
            <p:ph type="pic" sz="quarter" idx="15"/>
          </p:nvPr>
        </p:nvSpPr>
        <p:spPr>
          <a:xfrm>
            <a:off x="3016120" y="2"/>
            <a:ext cx="3072001" cy="3433048"/>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6" name="Picture Placeholder 7"/>
          <p:cNvSpPr>
            <a:spLocks noGrp="1"/>
          </p:cNvSpPr>
          <p:nvPr>
            <p:ph type="pic" sz="quarter" idx="18"/>
          </p:nvPr>
        </p:nvSpPr>
        <p:spPr>
          <a:xfrm>
            <a:off x="-64410" y="3443459"/>
            <a:ext cx="3072001" cy="3433048"/>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21" name="Picture Placeholder 7"/>
          <p:cNvSpPr>
            <a:spLocks noGrp="1"/>
          </p:cNvSpPr>
          <p:nvPr>
            <p:ph type="pic" sz="quarter" idx="23"/>
          </p:nvPr>
        </p:nvSpPr>
        <p:spPr>
          <a:xfrm>
            <a:off x="3016482" y="3443461"/>
            <a:ext cx="3072001" cy="3433046"/>
          </a:xfrm>
        </p:spPr>
        <p:txBody>
          <a:bodyPr/>
          <a:lstStyle/>
          <a:p>
            <a:endParaRPr lang="en-US" dirty="0"/>
          </a:p>
        </p:txBody>
      </p:sp>
    </p:spTree>
    <p:extLst>
      <p:ext uri="{BB962C8B-B14F-4D97-AF65-F5344CB8AC3E}">
        <p14:creationId xmlns:p14="http://schemas.microsoft.com/office/powerpoint/2010/main" val="40478277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6" grpId="0"/>
      <p:bldP spid="18" grpId="0"/>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19924"/>
            <a:ext cx="3072001" cy="6932705"/>
          </a:xfrm>
        </p:spPr>
        <p:txBody>
          <a:bodyPr/>
          <a:lstStyle/>
          <a:p>
            <a:endParaRPr lang="en-US" dirty="0"/>
          </a:p>
        </p:txBody>
      </p:sp>
      <p:sp>
        <p:nvSpPr>
          <p:cNvPr id="10" name="Picture Placeholder 7"/>
          <p:cNvSpPr>
            <a:spLocks noGrp="1"/>
          </p:cNvSpPr>
          <p:nvPr>
            <p:ph type="pic" sz="quarter" idx="12"/>
          </p:nvPr>
        </p:nvSpPr>
        <p:spPr>
          <a:xfrm>
            <a:off x="6097374" y="-29176"/>
            <a:ext cx="3072001" cy="6941957"/>
          </a:xfrm>
        </p:spPr>
        <p:txBody>
          <a:bodyPr/>
          <a:lstStyle/>
          <a:p>
            <a:endParaRPr lang="en-US" dirty="0"/>
          </a:p>
        </p:txBody>
      </p:sp>
      <p:sp>
        <p:nvSpPr>
          <p:cNvPr id="13" name="Picture Placeholder 7"/>
          <p:cNvSpPr>
            <a:spLocks noGrp="1"/>
          </p:cNvSpPr>
          <p:nvPr>
            <p:ph type="pic" sz="quarter" idx="15"/>
          </p:nvPr>
        </p:nvSpPr>
        <p:spPr>
          <a:xfrm>
            <a:off x="3016120" y="-19921"/>
            <a:ext cx="3072001" cy="6932704"/>
          </a:xfrm>
        </p:spPr>
        <p:txBody>
          <a:bodyPr/>
          <a:lstStyle/>
          <a:p>
            <a:endParaRPr lang="en-US" dirty="0"/>
          </a:p>
        </p:txBody>
      </p:sp>
      <p:sp>
        <p:nvSpPr>
          <p:cNvPr id="15" name="Picture Placeholder 7"/>
          <p:cNvSpPr>
            <a:spLocks noGrp="1"/>
          </p:cNvSpPr>
          <p:nvPr>
            <p:ph type="pic" sz="quarter" idx="17"/>
          </p:nvPr>
        </p:nvSpPr>
        <p:spPr>
          <a:xfrm>
            <a:off x="9178265" y="-19920"/>
            <a:ext cx="3072001" cy="6932702"/>
          </a:xfrm>
        </p:spPr>
        <p:txBody>
          <a:bodyPr/>
          <a:lstStyle/>
          <a:p>
            <a:endParaRPr lang="en-US" dirty="0"/>
          </a:p>
        </p:txBody>
      </p:sp>
    </p:spTree>
    <p:extLst>
      <p:ext uri="{BB962C8B-B14F-4D97-AF65-F5344CB8AC3E}">
        <p14:creationId xmlns:p14="http://schemas.microsoft.com/office/powerpoint/2010/main" val="30361655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1" y="-19214"/>
            <a:ext cx="6094629" cy="6951392"/>
          </a:xfrm>
        </p:spPr>
        <p:txBody>
          <a:bodyPr/>
          <a:lstStyle/>
          <a:p>
            <a:endParaRPr lang="en-US" dirty="0"/>
          </a:p>
        </p:txBody>
      </p:sp>
      <p:sp>
        <p:nvSpPr>
          <p:cNvPr id="13" name="Picture Placeholder 7"/>
          <p:cNvSpPr>
            <a:spLocks noGrp="1"/>
          </p:cNvSpPr>
          <p:nvPr>
            <p:ph type="pic" sz="quarter" idx="15"/>
          </p:nvPr>
        </p:nvSpPr>
        <p:spPr>
          <a:xfrm>
            <a:off x="2" y="1"/>
            <a:ext cx="6088117" cy="6932705"/>
          </a:xfrm>
        </p:spPr>
        <p:txBody>
          <a:bodyPr/>
          <a:lstStyle/>
          <a:p>
            <a:endParaRPr lang="en-US" dirty="0"/>
          </a:p>
        </p:txBody>
      </p:sp>
    </p:spTree>
    <p:extLst>
      <p:ext uri="{BB962C8B-B14F-4D97-AF65-F5344CB8AC3E}">
        <p14:creationId xmlns:p14="http://schemas.microsoft.com/office/powerpoint/2010/main" val="2321151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23955" y="5352816"/>
            <a:ext cx="5258120" cy="98929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3"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4" name="TextBox 13"/>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955407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22" name="Picture Placeholder 7"/>
          <p:cNvSpPr>
            <a:spLocks noGrp="1"/>
          </p:cNvSpPr>
          <p:nvPr>
            <p:ph type="pic" sz="quarter" idx="22"/>
          </p:nvPr>
        </p:nvSpPr>
        <p:spPr>
          <a:xfrm>
            <a:off x="-8889" y="5164612"/>
            <a:ext cx="6096279" cy="1711897"/>
          </a:xfrm>
        </p:spPr>
        <p:txBody>
          <a:bodyPr/>
          <a:lstStyle/>
          <a:p>
            <a:endParaRPr lang="en-US" dirty="0"/>
          </a:p>
        </p:txBody>
      </p:sp>
      <p:sp>
        <p:nvSpPr>
          <p:cNvPr id="24" name="Picture Placeholder 7"/>
          <p:cNvSpPr>
            <a:spLocks noGrp="1"/>
          </p:cNvSpPr>
          <p:nvPr>
            <p:ph type="pic" sz="quarter" idx="24"/>
          </p:nvPr>
        </p:nvSpPr>
        <p:spPr>
          <a:xfrm>
            <a:off x="6097374" y="5164612"/>
            <a:ext cx="6094993" cy="1711897"/>
          </a:xfrm>
        </p:spPr>
        <p:txBody>
          <a:bodyPr/>
          <a:lstStyle/>
          <a:p>
            <a:endParaRPr lang="en-US" dirty="0"/>
          </a:p>
        </p:txBody>
      </p:sp>
    </p:spTree>
    <p:extLst>
      <p:ext uri="{BB962C8B-B14F-4D97-AF65-F5344CB8AC3E}">
        <p14:creationId xmlns:p14="http://schemas.microsoft.com/office/powerpoint/2010/main" val="2686477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0"/>
                                  </p:stCondLst>
                                  <p:endCondLst>
                                    <p:cond evt="begin" delay="0">
                                      <p:tn val="36"/>
                                    </p:cond>
                                  </p:end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11" name="Title 1"/>
          <p:cNvSpPr>
            <a:spLocks noGrp="1"/>
          </p:cNvSpPr>
          <p:nvPr>
            <p:ph type="ctrTitle"/>
          </p:nvPr>
        </p:nvSpPr>
        <p:spPr>
          <a:xfrm>
            <a:off x="422342" y="5263709"/>
            <a:ext cx="7858108" cy="623434"/>
          </a:xfrm>
        </p:spPr>
        <p:txBody>
          <a:bodyPr>
            <a:noAutofit/>
          </a:bodyPr>
          <a:lstStyle>
            <a:lvl1pPr algn="l">
              <a:defRPr sz="2500"/>
            </a:lvl1pPr>
          </a:lstStyle>
          <a:p>
            <a:r>
              <a:rPr lang="en-US" dirty="0" smtClean="0"/>
              <a:t>Click to edit Master title style</a:t>
            </a:r>
            <a:endParaRPr lang="en-US" dirty="0"/>
          </a:p>
        </p:txBody>
      </p:sp>
      <p:sp>
        <p:nvSpPr>
          <p:cNvPr id="13" name="Subtitle 2"/>
          <p:cNvSpPr>
            <a:spLocks noGrp="1"/>
          </p:cNvSpPr>
          <p:nvPr>
            <p:ph type="subTitle" idx="1"/>
          </p:nvPr>
        </p:nvSpPr>
        <p:spPr>
          <a:xfrm>
            <a:off x="423958" y="5902685"/>
            <a:ext cx="7856991" cy="6142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2"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extBox 16"/>
          <p:cNvSpPr txBox="1"/>
          <p:nvPr userDrawn="1"/>
        </p:nvSpPr>
        <p:spPr>
          <a:xfrm>
            <a:off x="9929911" y="6573830"/>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1324071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64774" y="0"/>
            <a:ext cx="3072001" cy="3433048"/>
          </a:xfrm>
        </p:spPr>
        <p:txBody>
          <a:bodyPr/>
          <a:lstStyle/>
          <a:p>
            <a:endParaRPr lang="en-US" dirty="0"/>
          </a:p>
        </p:txBody>
      </p:sp>
      <p:sp>
        <p:nvSpPr>
          <p:cNvPr id="6" name="Picture Placeholder 7"/>
          <p:cNvSpPr>
            <a:spLocks noGrp="1"/>
          </p:cNvSpPr>
          <p:nvPr>
            <p:ph type="pic" sz="quarter" idx="15"/>
          </p:nvPr>
        </p:nvSpPr>
        <p:spPr>
          <a:xfrm>
            <a:off x="3016120" y="2"/>
            <a:ext cx="3072001" cy="3433048"/>
          </a:xfrm>
        </p:spPr>
        <p:txBody>
          <a:bodyPr/>
          <a:lstStyle/>
          <a:p>
            <a:endParaRPr lang="en-US" dirty="0"/>
          </a:p>
        </p:txBody>
      </p:sp>
      <p:sp>
        <p:nvSpPr>
          <p:cNvPr id="7" name="Picture Placeholder 7"/>
          <p:cNvSpPr>
            <a:spLocks noGrp="1"/>
          </p:cNvSpPr>
          <p:nvPr>
            <p:ph type="pic" sz="quarter" idx="18"/>
          </p:nvPr>
        </p:nvSpPr>
        <p:spPr>
          <a:xfrm>
            <a:off x="-64410" y="3443459"/>
            <a:ext cx="3072001" cy="3433048"/>
          </a:xfrm>
        </p:spPr>
        <p:txBody>
          <a:bodyPr/>
          <a:lstStyle/>
          <a:p>
            <a:endParaRPr lang="en-US" dirty="0"/>
          </a:p>
        </p:txBody>
      </p:sp>
      <p:sp>
        <p:nvSpPr>
          <p:cNvPr id="8" name="Picture Placeholder 7"/>
          <p:cNvSpPr>
            <a:spLocks noGrp="1"/>
          </p:cNvSpPr>
          <p:nvPr>
            <p:ph type="pic" sz="quarter" idx="23"/>
          </p:nvPr>
        </p:nvSpPr>
        <p:spPr>
          <a:xfrm>
            <a:off x="3016482" y="3443461"/>
            <a:ext cx="3072001" cy="3433046"/>
          </a:xfrm>
        </p:spPr>
        <p:txBody>
          <a:bodyPr/>
          <a:lstStyle/>
          <a:p>
            <a:endParaRPr lang="en-US" dirty="0"/>
          </a:p>
        </p:txBody>
      </p:sp>
      <p:sp>
        <p:nvSpPr>
          <p:cNvPr id="9" name="Title 1"/>
          <p:cNvSpPr>
            <a:spLocks noGrp="1"/>
          </p:cNvSpPr>
          <p:nvPr>
            <p:ph type="ctrTitle"/>
          </p:nvPr>
        </p:nvSpPr>
        <p:spPr>
          <a:xfrm>
            <a:off x="6284242" y="2072030"/>
            <a:ext cx="5299945" cy="1371433"/>
          </a:xfrm>
        </p:spPr>
        <p:txBody>
          <a:bodyPr anchor="b">
            <a:noAutofit/>
          </a:bodyPr>
          <a:lstStyle>
            <a:lvl1pPr algn="l">
              <a:defRPr sz="2500"/>
            </a:lvl1pPr>
          </a:lstStyle>
          <a:p>
            <a:r>
              <a:rPr lang="en-US" dirty="0" smtClean="0"/>
              <a:t>Click to edit Master title style</a:t>
            </a:r>
            <a:endParaRPr lang="en-US" dirty="0"/>
          </a:p>
        </p:txBody>
      </p:sp>
      <p:sp>
        <p:nvSpPr>
          <p:cNvPr id="10" name="Subtitle 2"/>
          <p:cNvSpPr>
            <a:spLocks noGrp="1"/>
          </p:cNvSpPr>
          <p:nvPr>
            <p:ph type="subTitle" idx="1"/>
          </p:nvPr>
        </p:nvSpPr>
        <p:spPr>
          <a:xfrm>
            <a:off x="6285427" y="3449131"/>
            <a:ext cx="5299191" cy="140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9929911" y="6573830"/>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6495843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8317260" y="0"/>
            <a:ext cx="3904625" cy="6858000"/>
          </a:xfrm>
        </p:spPr>
        <p:txBody>
          <a:bodyPr/>
          <a:lstStyle>
            <a:lvl1pPr marL="0" indent="0">
              <a:buNone/>
              <a:defRPr/>
            </a:lvl1pPr>
          </a:lstStyle>
          <a:p>
            <a:endParaRPr lang="en-US"/>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03360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016966" y="1625555"/>
            <a:ext cx="404518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4"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6" name="Text Placeholder 18"/>
          <p:cNvSpPr>
            <a:spLocks noGrp="1"/>
          </p:cNvSpPr>
          <p:nvPr>
            <p:ph type="body" sz="quarter" idx="21"/>
          </p:nvPr>
        </p:nvSpPr>
        <p:spPr>
          <a:xfrm>
            <a:off x="8709986" y="1625555"/>
            <a:ext cx="305885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Picture Placeholder 2"/>
          <p:cNvSpPr>
            <a:spLocks noGrp="1"/>
          </p:cNvSpPr>
          <p:nvPr>
            <p:ph type="pic" sz="quarter" idx="22"/>
          </p:nvPr>
        </p:nvSpPr>
        <p:spPr>
          <a:xfrm>
            <a:off x="423334" y="1625601"/>
            <a:ext cx="2912533" cy="5242984"/>
          </a:xfrm>
        </p:spPr>
        <p:txBody>
          <a:bodyPr/>
          <a:lstStyle/>
          <a:p>
            <a:endParaRPr lang="en-US"/>
          </a:p>
        </p:txBody>
      </p:sp>
      <p:sp>
        <p:nvSpPr>
          <p:cNvPr id="10" name="TextBox 9"/>
          <p:cNvSpPr txBox="1"/>
          <p:nvPr userDrawn="1"/>
        </p:nvSpPr>
        <p:spPr>
          <a:xfrm>
            <a:off x="9929911" y="6573830"/>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0761295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7793448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20" name="Text Placeholder 18"/>
          <p:cNvSpPr>
            <a:spLocks noGrp="1"/>
          </p:cNvSpPr>
          <p:nvPr>
            <p:ph type="body" sz="quarter" idx="17"/>
          </p:nvPr>
        </p:nvSpPr>
        <p:spPr>
          <a:xfrm>
            <a:off x="423333"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ext Placeholder 18"/>
          <p:cNvSpPr>
            <a:spLocks noGrp="1"/>
          </p:cNvSpPr>
          <p:nvPr>
            <p:ph type="body" sz="quarter" idx="18"/>
          </p:nvPr>
        </p:nvSpPr>
        <p:spPr>
          <a:xfrm>
            <a:off x="4303060"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ext Placeholder 18"/>
          <p:cNvSpPr>
            <a:spLocks noGrp="1"/>
          </p:cNvSpPr>
          <p:nvPr>
            <p:ph type="body" sz="quarter" idx="19"/>
          </p:nvPr>
        </p:nvSpPr>
        <p:spPr>
          <a:xfrm>
            <a:off x="8187765"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Picture Placeholder 2"/>
          <p:cNvSpPr>
            <a:spLocks noGrp="1"/>
          </p:cNvSpPr>
          <p:nvPr>
            <p:ph type="pic" sz="quarter" idx="23"/>
          </p:nvPr>
        </p:nvSpPr>
        <p:spPr>
          <a:xfrm>
            <a:off x="8064503" y="4472896"/>
            <a:ext cx="4127500" cy="1892300"/>
          </a:xfrm>
        </p:spPr>
        <p:txBody>
          <a:bodyPr/>
          <a:lstStyle/>
          <a:p>
            <a:endParaRPr lang="en-US"/>
          </a:p>
        </p:txBody>
      </p:sp>
      <p:sp>
        <p:nvSpPr>
          <p:cNvPr id="23" name="Picture Placeholder 2"/>
          <p:cNvSpPr>
            <a:spLocks noGrp="1"/>
          </p:cNvSpPr>
          <p:nvPr>
            <p:ph type="pic" sz="quarter" idx="24"/>
          </p:nvPr>
        </p:nvSpPr>
        <p:spPr>
          <a:xfrm>
            <a:off x="9257" y="4472518"/>
            <a:ext cx="4127500" cy="1892300"/>
          </a:xfrm>
        </p:spPr>
        <p:txBody>
          <a:bodyPr/>
          <a:lstStyle/>
          <a:p>
            <a:endParaRPr lang="en-US"/>
          </a:p>
        </p:txBody>
      </p:sp>
      <p:sp>
        <p:nvSpPr>
          <p:cNvPr id="24" name="Picture Placeholder 2"/>
          <p:cNvSpPr>
            <a:spLocks noGrp="1"/>
          </p:cNvSpPr>
          <p:nvPr>
            <p:ph type="pic" sz="quarter" idx="25"/>
          </p:nvPr>
        </p:nvSpPr>
        <p:spPr>
          <a:xfrm>
            <a:off x="4146007" y="4472140"/>
            <a:ext cx="3914560" cy="1892300"/>
          </a:xfrm>
        </p:spPr>
        <p:txBody>
          <a:bodyPr/>
          <a:lstStyle/>
          <a:p>
            <a:endParaRPr lang="en-US"/>
          </a:p>
        </p:txBody>
      </p:sp>
      <p:sp>
        <p:nvSpPr>
          <p:cNvPr id="13" name="TextBox 12"/>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745769419"/>
      </p:ext>
    </p:extLst>
  </p:cSld>
  <p:clrMapOvr>
    <a:masterClrMapping/>
  </p:clrMapOvr>
  <p:transition spd="slow">
    <p:pu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ubtitle 2"/>
          <p:cNvSpPr>
            <a:spLocks noGrp="1"/>
          </p:cNvSpPr>
          <p:nvPr>
            <p:ph type="subTitle" idx="1"/>
          </p:nvPr>
        </p:nvSpPr>
        <p:spPr>
          <a:xfrm>
            <a:off x="423958" y="3099159"/>
            <a:ext cx="11319809" cy="675706"/>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 name="Picture Placeholder 2"/>
          <p:cNvSpPr>
            <a:spLocks noGrp="1"/>
          </p:cNvSpPr>
          <p:nvPr>
            <p:ph type="pic" sz="quarter" idx="21"/>
          </p:nvPr>
        </p:nvSpPr>
        <p:spPr>
          <a:xfrm>
            <a:off x="0" y="1"/>
            <a:ext cx="12192000" cy="2868084"/>
          </a:xfrm>
        </p:spPr>
        <p:txBody>
          <a:bodyPr/>
          <a:lstStyle/>
          <a:p>
            <a:endParaRPr lang="en-US"/>
          </a:p>
        </p:txBody>
      </p:sp>
      <p:sp>
        <p:nvSpPr>
          <p:cNvPr id="11" name="TextBox 10"/>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6871219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8"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Picture Placeholder 2"/>
          <p:cNvSpPr>
            <a:spLocks noGrp="1"/>
          </p:cNvSpPr>
          <p:nvPr>
            <p:ph type="pic" sz="quarter" idx="23"/>
          </p:nvPr>
        </p:nvSpPr>
        <p:spPr>
          <a:xfrm>
            <a:off x="8055250" y="1961365"/>
            <a:ext cx="4127500" cy="1892300"/>
          </a:xfrm>
        </p:spPr>
        <p:txBody>
          <a:bodyPr/>
          <a:lstStyle/>
          <a:p>
            <a:endParaRPr lang="en-US"/>
          </a:p>
        </p:txBody>
      </p:sp>
      <p:sp>
        <p:nvSpPr>
          <p:cNvPr id="20" name="Picture Placeholder 2"/>
          <p:cNvSpPr>
            <a:spLocks noGrp="1"/>
          </p:cNvSpPr>
          <p:nvPr>
            <p:ph type="pic" sz="quarter" idx="24"/>
          </p:nvPr>
        </p:nvSpPr>
        <p:spPr>
          <a:xfrm>
            <a:off x="3" y="1960988"/>
            <a:ext cx="4127500" cy="1892300"/>
          </a:xfrm>
        </p:spPr>
        <p:txBody>
          <a:bodyPr/>
          <a:lstStyle/>
          <a:p>
            <a:endParaRPr lang="en-US"/>
          </a:p>
        </p:txBody>
      </p:sp>
      <p:sp>
        <p:nvSpPr>
          <p:cNvPr id="21" name="Picture Placeholder 2"/>
          <p:cNvSpPr>
            <a:spLocks noGrp="1"/>
          </p:cNvSpPr>
          <p:nvPr>
            <p:ph type="pic" sz="quarter" idx="25"/>
          </p:nvPr>
        </p:nvSpPr>
        <p:spPr>
          <a:xfrm>
            <a:off x="4136753" y="1960609"/>
            <a:ext cx="3914560" cy="1892300"/>
          </a:xfrm>
        </p:spPr>
        <p:txBody>
          <a:bodyPr/>
          <a:lstStyle/>
          <a:p>
            <a:endParaRPr lang="en-US"/>
          </a:p>
        </p:txBody>
      </p:sp>
      <p:sp>
        <p:nvSpPr>
          <p:cNvPr id="13" name="TextBox 12"/>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661178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960" y="4803733"/>
            <a:ext cx="5551969"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02839" y="4803733"/>
            <a:ext cx="5566567"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44052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30425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0283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9773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2"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extBox 16"/>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834318771"/>
      </p:ext>
    </p:extLst>
  </p:cSld>
  <p:clrMapOvr>
    <a:masterClrMapping/>
  </p:clrMapOvr>
  <p:transition spd="slow">
    <p:push/>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7313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49542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645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20"/>
          </p:nvPr>
        </p:nvSpPr>
        <p:spPr>
          <a:xfrm>
            <a:off x="9029907"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7313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49542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645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29907"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3"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4"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7"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extBox 17"/>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273654235"/>
      </p:ext>
    </p:extLst>
  </p:cSld>
  <p:clrMapOvr>
    <a:masterClrMapping/>
  </p:clrMapOvr>
  <p:transition spd="slow">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5" name="Picture Placeholder 2"/>
          <p:cNvSpPr>
            <a:spLocks noGrp="1"/>
          </p:cNvSpPr>
          <p:nvPr>
            <p:ph type="pic" sz="quarter" idx="29" hasCustomPrompt="1"/>
          </p:nvPr>
        </p:nvSpPr>
        <p:spPr>
          <a:xfrm>
            <a:off x="-8467"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6" name="Picture Placeholder 2"/>
          <p:cNvSpPr>
            <a:spLocks noGrp="1"/>
          </p:cNvSpPr>
          <p:nvPr>
            <p:ph type="pic" sz="quarter" idx="30" hasCustomPrompt="1"/>
          </p:nvPr>
        </p:nvSpPr>
        <p:spPr>
          <a:xfrm>
            <a:off x="3045202"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7" name="Picture Placeholder 2"/>
          <p:cNvSpPr>
            <a:spLocks noGrp="1"/>
          </p:cNvSpPr>
          <p:nvPr>
            <p:ph type="pic" sz="quarter" idx="31" hasCustomPrompt="1"/>
          </p:nvPr>
        </p:nvSpPr>
        <p:spPr>
          <a:xfrm>
            <a:off x="6108830"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8" name="Picture Placeholder 2"/>
          <p:cNvSpPr>
            <a:spLocks noGrp="1"/>
          </p:cNvSpPr>
          <p:nvPr>
            <p:ph type="pic" sz="quarter" idx="32" hasCustomPrompt="1"/>
          </p:nvPr>
        </p:nvSpPr>
        <p:spPr>
          <a:xfrm>
            <a:off x="9172458"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9" name="Text Placeholder 18"/>
          <p:cNvSpPr>
            <a:spLocks noGrp="1"/>
          </p:cNvSpPr>
          <p:nvPr>
            <p:ph type="body" sz="quarter" idx="17"/>
          </p:nvPr>
        </p:nvSpPr>
        <p:spPr>
          <a:xfrm>
            <a:off x="-996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33"/>
          </p:nvPr>
        </p:nvSpPr>
        <p:spPr>
          <a:xfrm>
            <a:off x="304645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34"/>
          </p:nvPr>
        </p:nvSpPr>
        <p:spPr>
          <a:xfrm>
            <a:off x="6108830"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35"/>
          </p:nvPr>
        </p:nvSpPr>
        <p:spPr>
          <a:xfrm>
            <a:off x="9170965"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0"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1"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4"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extBox 14"/>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465758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5" name="Picture Placeholder 2"/>
          <p:cNvSpPr>
            <a:spLocks noGrp="1"/>
          </p:cNvSpPr>
          <p:nvPr>
            <p:ph type="pic" sz="quarter" idx="32" hasCustomPrompt="1"/>
          </p:nvPr>
        </p:nvSpPr>
        <p:spPr>
          <a:xfrm>
            <a:off x="67153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 name="Picture Placeholder 2"/>
          <p:cNvSpPr>
            <a:spLocks noGrp="1"/>
          </p:cNvSpPr>
          <p:nvPr>
            <p:ph type="pic" sz="quarter" idx="33" hasCustomPrompt="1"/>
          </p:nvPr>
        </p:nvSpPr>
        <p:spPr>
          <a:xfrm>
            <a:off x="67153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7" name="Picture Placeholder 2"/>
          <p:cNvSpPr>
            <a:spLocks noGrp="1"/>
          </p:cNvSpPr>
          <p:nvPr>
            <p:ph type="pic" sz="quarter" idx="34" hasCustomPrompt="1"/>
          </p:nvPr>
        </p:nvSpPr>
        <p:spPr>
          <a:xfrm>
            <a:off x="67153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8" name="Picture Placeholder 2"/>
          <p:cNvSpPr>
            <a:spLocks noGrp="1"/>
          </p:cNvSpPr>
          <p:nvPr>
            <p:ph type="pic" sz="quarter" idx="35" hasCustomPrompt="1"/>
          </p:nvPr>
        </p:nvSpPr>
        <p:spPr>
          <a:xfrm>
            <a:off x="67153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9" name="Picture Placeholder 2"/>
          <p:cNvSpPr>
            <a:spLocks noGrp="1"/>
          </p:cNvSpPr>
          <p:nvPr>
            <p:ph type="pic" sz="quarter" idx="36" hasCustomPrompt="1"/>
          </p:nvPr>
        </p:nvSpPr>
        <p:spPr>
          <a:xfrm>
            <a:off x="67153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0" name="Picture Placeholder 2"/>
          <p:cNvSpPr>
            <a:spLocks noGrp="1"/>
          </p:cNvSpPr>
          <p:nvPr>
            <p:ph type="pic" sz="quarter" idx="37" hasCustomPrompt="1"/>
          </p:nvPr>
        </p:nvSpPr>
        <p:spPr>
          <a:xfrm>
            <a:off x="80833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2" name="Picture Placeholder 2"/>
          <p:cNvSpPr>
            <a:spLocks noGrp="1"/>
          </p:cNvSpPr>
          <p:nvPr>
            <p:ph type="pic" sz="quarter" idx="38" hasCustomPrompt="1"/>
          </p:nvPr>
        </p:nvSpPr>
        <p:spPr>
          <a:xfrm>
            <a:off x="80833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3" name="Picture Placeholder 2"/>
          <p:cNvSpPr>
            <a:spLocks noGrp="1"/>
          </p:cNvSpPr>
          <p:nvPr>
            <p:ph type="pic" sz="quarter" idx="39" hasCustomPrompt="1"/>
          </p:nvPr>
        </p:nvSpPr>
        <p:spPr>
          <a:xfrm>
            <a:off x="80833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4" name="Picture Placeholder 2"/>
          <p:cNvSpPr>
            <a:spLocks noGrp="1"/>
          </p:cNvSpPr>
          <p:nvPr>
            <p:ph type="pic" sz="quarter" idx="40" hasCustomPrompt="1"/>
          </p:nvPr>
        </p:nvSpPr>
        <p:spPr>
          <a:xfrm>
            <a:off x="80833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5" name="Picture Placeholder 2"/>
          <p:cNvSpPr>
            <a:spLocks noGrp="1"/>
          </p:cNvSpPr>
          <p:nvPr>
            <p:ph type="pic" sz="quarter" idx="41" hasCustomPrompt="1"/>
          </p:nvPr>
        </p:nvSpPr>
        <p:spPr>
          <a:xfrm>
            <a:off x="80833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6" name="Picture Placeholder 2"/>
          <p:cNvSpPr>
            <a:spLocks noGrp="1"/>
          </p:cNvSpPr>
          <p:nvPr>
            <p:ph type="pic" sz="quarter" idx="42" hasCustomPrompt="1"/>
          </p:nvPr>
        </p:nvSpPr>
        <p:spPr>
          <a:xfrm>
            <a:off x="94514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7" name="Picture Placeholder 2"/>
          <p:cNvSpPr>
            <a:spLocks noGrp="1"/>
          </p:cNvSpPr>
          <p:nvPr>
            <p:ph type="pic" sz="quarter" idx="43" hasCustomPrompt="1"/>
          </p:nvPr>
        </p:nvSpPr>
        <p:spPr>
          <a:xfrm>
            <a:off x="94514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44" hasCustomPrompt="1"/>
          </p:nvPr>
        </p:nvSpPr>
        <p:spPr>
          <a:xfrm>
            <a:off x="94514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5" hasCustomPrompt="1"/>
          </p:nvPr>
        </p:nvSpPr>
        <p:spPr>
          <a:xfrm>
            <a:off x="94514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6" hasCustomPrompt="1"/>
          </p:nvPr>
        </p:nvSpPr>
        <p:spPr>
          <a:xfrm>
            <a:off x="94514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7" hasCustomPrompt="1"/>
          </p:nvPr>
        </p:nvSpPr>
        <p:spPr>
          <a:xfrm>
            <a:off x="10819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8" hasCustomPrompt="1"/>
          </p:nvPr>
        </p:nvSpPr>
        <p:spPr>
          <a:xfrm>
            <a:off x="10819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49" hasCustomPrompt="1"/>
          </p:nvPr>
        </p:nvSpPr>
        <p:spPr>
          <a:xfrm>
            <a:off x="10819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0" hasCustomPrompt="1"/>
          </p:nvPr>
        </p:nvSpPr>
        <p:spPr>
          <a:xfrm>
            <a:off x="10819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1" hasCustomPrompt="1"/>
          </p:nvPr>
        </p:nvSpPr>
        <p:spPr>
          <a:xfrm>
            <a:off x="10819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9" name="TextBox 28"/>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16394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17" name="Picture Placeholder 2"/>
          <p:cNvSpPr>
            <a:spLocks noGrp="1"/>
          </p:cNvSpPr>
          <p:nvPr>
            <p:ph type="pic" sz="quarter" idx="32" hasCustomPrompt="1"/>
          </p:nvPr>
        </p:nvSpPr>
        <p:spPr>
          <a:xfrm>
            <a:off x="-78956"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37" hasCustomPrompt="1"/>
          </p:nvPr>
        </p:nvSpPr>
        <p:spPr>
          <a:xfrm>
            <a:off x="129312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2" hasCustomPrompt="1"/>
          </p:nvPr>
        </p:nvSpPr>
        <p:spPr>
          <a:xfrm>
            <a:off x="2665207"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7" hasCustomPrompt="1"/>
          </p:nvPr>
        </p:nvSpPr>
        <p:spPr>
          <a:xfrm>
            <a:off x="4037288"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8" hasCustomPrompt="1"/>
          </p:nvPr>
        </p:nvSpPr>
        <p:spPr>
          <a:xfrm>
            <a:off x="5409369"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9" hasCustomPrompt="1"/>
          </p:nvPr>
        </p:nvSpPr>
        <p:spPr>
          <a:xfrm>
            <a:off x="6781451"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50" hasCustomPrompt="1"/>
          </p:nvPr>
        </p:nvSpPr>
        <p:spPr>
          <a:xfrm>
            <a:off x="8153532"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1" hasCustomPrompt="1"/>
          </p:nvPr>
        </p:nvSpPr>
        <p:spPr>
          <a:xfrm>
            <a:off x="9525613"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2" hasCustomPrompt="1"/>
          </p:nvPr>
        </p:nvSpPr>
        <p:spPr>
          <a:xfrm>
            <a:off x="1089769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53" hasCustomPrompt="1"/>
          </p:nvPr>
        </p:nvSpPr>
        <p:spPr>
          <a:xfrm>
            <a:off x="-74942"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54" hasCustomPrompt="1"/>
          </p:nvPr>
        </p:nvSpPr>
        <p:spPr>
          <a:xfrm>
            <a:off x="1297140"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55" hasCustomPrompt="1"/>
          </p:nvPr>
        </p:nvSpPr>
        <p:spPr>
          <a:xfrm>
            <a:off x="2669221"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56" hasCustomPrompt="1"/>
          </p:nvPr>
        </p:nvSpPr>
        <p:spPr>
          <a:xfrm>
            <a:off x="4041303"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57" hasCustomPrompt="1"/>
          </p:nvPr>
        </p:nvSpPr>
        <p:spPr>
          <a:xfrm>
            <a:off x="5413384"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58" hasCustomPrompt="1"/>
          </p:nvPr>
        </p:nvSpPr>
        <p:spPr>
          <a:xfrm>
            <a:off x="678546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59" hasCustomPrompt="1"/>
          </p:nvPr>
        </p:nvSpPr>
        <p:spPr>
          <a:xfrm>
            <a:off x="8157547"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60" hasCustomPrompt="1"/>
          </p:nvPr>
        </p:nvSpPr>
        <p:spPr>
          <a:xfrm>
            <a:off x="9529628"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61" hasCustomPrompt="1"/>
          </p:nvPr>
        </p:nvSpPr>
        <p:spPr>
          <a:xfrm>
            <a:off x="1089769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4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6" name="TextBox 35"/>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545356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2459960023"/>
      </p:ext>
    </p:extLst>
  </p:cSld>
  <p:clrMapOvr>
    <a:masterClrMapping/>
  </p:clrMapOvr>
  <p:transition spd="slow">
    <p:push/>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25381428"/>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7022827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7" name="Slide Number Placeholder 5"/>
          <p:cNvSpPr txBox="1">
            <a:spLocks/>
          </p:cNvSpPr>
          <p:nvPr userDrawn="1"/>
        </p:nvSpPr>
        <p:spPr>
          <a:xfrm>
            <a:off x="8857578" y="6482331"/>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extBox 7"/>
          <p:cNvSpPr txBox="1"/>
          <p:nvPr userDrawn="1"/>
        </p:nvSpPr>
        <p:spPr>
          <a:xfrm>
            <a:off x="10095280" y="6602046"/>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914916910"/>
      </p:ext>
    </p:extLst>
  </p:cSld>
  <p:clrMapOvr>
    <a:masterClrMapping/>
  </p:clrMapOvr>
  <p:transition spd="slow">
    <p:push/>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3095387193"/>
      </p:ext>
    </p:extLst>
  </p:cSld>
  <p:clrMapOvr>
    <a:masterClrMapping/>
  </p:clrMapOvr>
  <p:transition spd="slow">
    <p:push/>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4299" y="3463"/>
            <a:ext cx="12196299" cy="4604222"/>
          </a:xfrm>
        </p:spPr>
        <p:txBody>
          <a:bodyPr/>
          <a:lstStyle>
            <a:lvl1pPr marL="0" indent="0">
              <a:buNone/>
              <a:defRPr/>
            </a:lvl1pPr>
          </a:lstStyle>
          <a:p>
            <a:endParaRPr lang="en-US" dirty="0"/>
          </a:p>
        </p:txBody>
      </p:sp>
    </p:spTree>
    <p:extLst>
      <p:ext uri="{BB962C8B-B14F-4D97-AF65-F5344CB8AC3E}">
        <p14:creationId xmlns:p14="http://schemas.microsoft.com/office/powerpoint/2010/main" val="3374209967"/>
      </p:ext>
    </p:extLst>
  </p:cSld>
  <p:clrMapOvr>
    <a:masterClrMapping/>
  </p:clrMapOvr>
  <p:transition spd="slow">
    <p:push/>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766859" y="1521664"/>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itle 1"/>
          <p:cNvSpPr>
            <a:spLocks noGrp="1"/>
          </p:cNvSpPr>
          <p:nvPr>
            <p:ph type="ctrTitle"/>
          </p:nvPr>
        </p:nvSpPr>
        <p:spPr>
          <a:xfrm>
            <a:off x="766859" y="0"/>
            <a:ext cx="2898100" cy="1336387"/>
          </a:xfrm>
        </p:spPr>
        <p:txBody>
          <a:bodyPr anchor="b">
            <a:noAutofit/>
          </a:bodyPr>
          <a:lstStyle>
            <a:lvl1pPr algn="l">
              <a:defRPr sz="1800">
                <a:solidFill>
                  <a:schemeClr val="tx1"/>
                </a:solidFill>
              </a:defRPr>
            </a:lvl1pPr>
          </a:lstStyle>
          <a:p>
            <a:r>
              <a:rPr lang="en-US" dirty="0" smtClean="0"/>
              <a:t>Click to edit Master title style</a:t>
            </a:r>
            <a:endParaRPr lang="en-US" dirty="0"/>
          </a:p>
        </p:txBody>
      </p:sp>
      <p:grpSp>
        <p:nvGrpSpPr>
          <p:cNvPr id="10" name="Group 9"/>
          <p:cNvGrpSpPr/>
          <p:nvPr userDrawn="1"/>
        </p:nvGrpSpPr>
        <p:grpSpPr>
          <a:xfrm>
            <a:off x="309515" y="518014"/>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1928921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518857" y="3537074"/>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Picture Placeholder 7"/>
          <p:cNvSpPr>
            <a:spLocks noGrp="1"/>
          </p:cNvSpPr>
          <p:nvPr>
            <p:ph type="pic" sz="quarter" idx="10"/>
          </p:nvPr>
        </p:nvSpPr>
        <p:spPr>
          <a:xfrm>
            <a:off x="509594" y="1594720"/>
            <a:ext cx="2902245" cy="1807832"/>
          </a:xfrm>
        </p:spPr>
        <p:txBody>
          <a:bodyPr/>
          <a:lstStyle>
            <a:lvl1pPr marL="0" indent="0">
              <a:buNone/>
              <a:defRPr/>
            </a:lvl1pPr>
          </a:lstStyle>
          <a:p>
            <a:endParaRPr lang="en-US" dirty="0"/>
          </a:p>
        </p:txBody>
      </p:sp>
      <p:sp>
        <p:nvSpPr>
          <p:cNvPr id="13" name="Title 1"/>
          <p:cNvSpPr>
            <a:spLocks noGrp="1"/>
          </p:cNvSpPr>
          <p:nvPr>
            <p:ph type="ctrTitle"/>
          </p:nvPr>
        </p:nvSpPr>
        <p:spPr>
          <a:xfrm>
            <a:off x="631239" y="73057"/>
            <a:ext cx="2605852" cy="1336387"/>
          </a:xfrm>
        </p:spPr>
        <p:txBody>
          <a:bodyPr anchor="b">
            <a:noAutofit/>
          </a:bodyPr>
          <a:lstStyle>
            <a:lvl1pPr algn="l">
              <a:defRPr sz="1800">
                <a:solidFill>
                  <a:schemeClr val="tx1"/>
                </a:solidFill>
              </a:defRPr>
            </a:lvl1pPr>
          </a:lstStyle>
          <a:p>
            <a:r>
              <a:rPr lang="en-US" dirty="0" smtClean="0"/>
              <a:t>Click to edit Master title style</a:t>
            </a:r>
            <a:endParaRPr lang="en-US" dirty="0"/>
          </a:p>
        </p:txBody>
      </p:sp>
      <p:grpSp>
        <p:nvGrpSpPr>
          <p:cNvPr id="10" name="Group 9"/>
          <p:cNvGrpSpPr/>
          <p:nvPr userDrawn="1"/>
        </p:nvGrpSpPr>
        <p:grpSpPr>
          <a:xfrm>
            <a:off x="309515" y="518014"/>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14"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14793797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ppt_w*1.125000"/>
                                          </p:val>
                                        </p:tav>
                                        <p:tav tm="100000">
                                          <p:val>
                                            <p:strVal val="#ppt_x"/>
                                          </p:val>
                                        </p:tav>
                                      </p:tavLst>
                                    </p:anim>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333"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4303060"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8187765"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909847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6029491" y="2"/>
            <a:ext cx="6162509" cy="6865243"/>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958" y="2048432"/>
            <a:ext cx="5134161" cy="405034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itle 1"/>
          <p:cNvSpPr>
            <a:spLocks noGrp="1"/>
          </p:cNvSpPr>
          <p:nvPr>
            <p:ph type="ctrTitle"/>
          </p:nvPr>
        </p:nvSpPr>
        <p:spPr>
          <a:xfrm>
            <a:off x="788956" y="158118"/>
            <a:ext cx="4612384" cy="1336387"/>
          </a:xfrm>
        </p:spPr>
        <p:txBody>
          <a:bodyPr anchor="ctr">
            <a:noAutofit/>
          </a:bodyPr>
          <a:lstStyle>
            <a:lvl1pPr algn="l">
              <a:defRPr sz="3200">
                <a:solidFill>
                  <a:schemeClr val="tx1"/>
                </a:solidFill>
              </a:defRPr>
            </a:lvl1pPr>
          </a:lstStyle>
          <a:p>
            <a:r>
              <a:rPr lang="en-US" dirty="0" smtClean="0"/>
              <a:t>Click to edit Master title style</a:t>
            </a:r>
            <a:endParaRPr lang="en-US" dirty="0"/>
          </a:p>
        </p:txBody>
      </p:sp>
      <p:grpSp>
        <p:nvGrpSpPr>
          <p:cNvPr id="16" name="Group 15"/>
          <p:cNvGrpSpPr/>
          <p:nvPr userDrawn="1"/>
        </p:nvGrpSpPr>
        <p:grpSpPr>
          <a:xfrm>
            <a:off x="309515" y="518014"/>
            <a:ext cx="330732" cy="398189"/>
            <a:chOff x="7767638" y="2651126"/>
            <a:chExt cx="560388" cy="674686"/>
          </a:xfrm>
        </p:grpSpPr>
        <p:sp>
          <p:nvSpPr>
            <p:cNvPr id="1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rgbClr val="4472C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rgbClr val="4472C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2921500929"/>
      </p:ext>
    </p:extLst>
  </p:cSld>
  <p:clrMapOvr>
    <a:masterClrMapping/>
  </p:clrMapOvr>
  <p:transition spd="slow">
    <p:push/>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360030"/>
      </p:ext>
    </p:extLst>
  </p:cSld>
  <p:clrMapOvr>
    <a:masterClrMapping/>
  </p:clrMapOvr>
  <p:transition spd="slow">
    <p:push/>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605" y="1564640"/>
            <a:ext cx="7168808" cy="4767685"/>
          </a:xfrm>
          <a:prstGeom prst="rect">
            <a:avLst/>
          </a:prstGeom>
        </p:spPr>
      </p:pic>
      <p:sp>
        <p:nvSpPr>
          <p:cNvPr id="7" name="Picture Placeholder 6"/>
          <p:cNvSpPr>
            <a:spLocks noGrp="1"/>
          </p:cNvSpPr>
          <p:nvPr>
            <p:ph type="pic" sz="quarter" idx="10"/>
          </p:nvPr>
        </p:nvSpPr>
        <p:spPr>
          <a:xfrm>
            <a:off x="5058059" y="2087029"/>
            <a:ext cx="6199221" cy="28029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6948397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2" name="Picture 1" descr="lap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4741" y="2153921"/>
            <a:ext cx="7934059" cy="3846403"/>
          </a:xfrm>
          <a:prstGeom prst="rect">
            <a:avLst/>
          </a:prstGeom>
        </p:spPr>
      </p:pic>
      <p:sp>
        <p:nvSpPr>
          <p:cNvPr id="6" name="Picture Placeholder 5"/>
          <p:cNvSpPr>
            <a:spLocks noGrp="1"/>
          </p:cNvSpPr>
          <p:nvPr>
            <p:ph type="pic" sz="quarter" idx="10"/>
          </p:nvPr>
        </p:nvSpPr>
        <p:spPr>
          <a:xfrm>
            <a:off x="5118386" y="2599513"/>
            <a:ext cx="5817913" cy="2849634"/>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7024157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1B9360B-7322-4A70-8384-B854D0EB8158}" type="datetime1">
              <a:rPr lang="id-ID" smtClean="0"/>
              <a:t>15/07/2019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8596115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2" name="Picture 1" descr="tab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8599" y="1409443"/>
            <a:ext cx="4428555" cy="5082552"/>
          </a:xfrm>
          <a:prstGeom prst="rect">
            <a:avLst/>
          </a:prstGeom>
        </p:spPr>
      </p:pic>
      <p:sp>
        <p:nvSpPr>
          <p:cNvPr id="6" name="Picture Placeholder 5"/>
          <p:cNvSpPr>
            <a:spLocks noGrp="1"/>
          </p:cNvSpPr>
          <p:nvPr>
            <p:ph type="pic" sz="quarter" idx="10"/>
          </p:nvPr>
        </p:nvSpPr>
        <p:spPr>
          <a:xfrm>
            <a:off x="4432300" y="2026450"/>
            <a:ext cx="3347072" cy="391178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5830342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3" name="Picture 2" descr="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5532" y="1409443"/>
            <a:ext cx="8715879" cy="5457965"/>
          </a:xfrm>
          <a:prstGeom prst="rect">
            <a:avLst/>
          </a:prstGeom>
        </p:spPr>
      </p:pic>
      <p:sp>
        <p:nvSpPr>
          <p:cNvPr id="6" name="Picture Placeholder 5"/>
          <p:cNvSpPr>
            <a:spLocks noGrp="1"/>
          </p:cNvSpPr>
          <p:nvPr>
            <p:ph type="pic" sz="quarter" idx="10"/>
          </p:nvPr>
        </p:nvSpPr>
        <p:spPr>
          <a:xfrm>
            <a:off x="4276050" y="2336800"/>
            <a:ext cx="2045729" cy="31902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Picture Placeholder 5"/>
          <p:cNvSpPr>
            <a:spLocks noGrp="1"/>
          </p:cNvSpPr>
          <p:nvPr>
            <p:ph type="pic" sz="quarter" idx="11"/>
          </p:nvPr>
        </p:nvSpPr>
        <p:spPr>
          <a:xfrm>
            <a:off x="7143465" y="4378960"/>
            <a:ext cx="3628016" cy="1794555"/>
          </a:xfrm>
        </p:spPr>
        <p:txBody>
          <a:bodyPr/>
          <a:lstStyle/>
          <a:p>
            <a:endParaRPr lang="en-US"/>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904034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2" name="Picture 1" descr="gajah-I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41" y="1814609"/>
            <a:ext cx="5067048" cy="4428171"/>
          </a:xfrm>
          <a:prstGeom prst="rect">
            <a:avLst/>
          </a:prstGeom>
        </p:spPr>
      </p:pic>
      <p:sp>
        <p:nvSpPr>
          <p:cNvPr id="6" name="Picture Placeholder 5"/>
          <p:cNvSpPr>
            <a:spLocks noGrp="1"/>
          </p:cNvSpPr>
          <p:nvPr>
            <p:ph type="pic" sz="quarter" idx="10"/>
          </p:nvPr>
        </p:nvSpPr>
        <p:spPr>
          <a:xfrm>
            <a:off x="3993824" y="2479040"/>
            <a:ext cx="2130397" cy="308374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0" name="Picture Placeholder 5"/>
          <p:cNvSpPr>
            <a:spLocks noGrp="1"/>
          </p:cNvSpPr>
          <p:nvPr>
            <p:ph type="pic" sz="quarter" idx="11"/>
          </p:nvPr>
        </p:nvSpPr>
        <p:spPr>
          <a:xfrm>
            <a:off x="6543234" y="2489200"/>
            <a:ext cx="2130397" cy="3083748"/>
          </a:xfrm>
        </p:spPr>
        <p:txBody>
          <a:bodyPr/>
          <a:lstStyle/>
          <a:p>
            <a:endParaRPr lang="en-US"/>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0957203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2" name="Picture 1" descr="gajah-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6445" y="1116160"/>
            <a:ext cx="9906969" cy="5152516"/>
          </a:xfrm>
          <a:prstGeom prst="rect">
            <a:avLst/>
          </a:prstGeom>
        </p:spPr>
      </p:pic>
      <p:sp>
        <p:nvSpPr>
          <p:cNvPr id="6" name="Picture Placeholder 5"/>
          <p:cNvSpPr>
            <a:spLocks noGrp="1"/>
          </p:cNvSpPr>
          <p:nvPr>
            <p:ph type="pic" sz="quarter" idx="10"/>
          </p:nvPr>
        </p:nvSpPr>
        <p:spPr>
          <a:xfrm>
            <a:off x="4003204" y="1541789"/>
            <a:ext cx="9614129" cy="4648286"/>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TextBox 8"/>
          <p:cNvSpPr txBox="1"/>
          <p:nvPr userDrawn="1"/>
        </p:nvSpPr>
        <p:spPr>
          <a:xfrm>
            <a:off x="1496712" y="6588051"/>
            <a:ext cx="1148071" cy="200055"/>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Open Sans"/>
                <a:ea typeface="+mn-ea"/>
                <a:cs typeface="Open Sans"/>
              </a:rPr>
              <a:t>SRVSOP    |   </a:t>
            </a:r>
            <a:fld id="{386B4344-649F-C745-A86B-93613093FF3C}" type="slidenum">
              <a:rPr kumimoji="0" lang="en-US" sz="10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2017067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EB29003-DA76-431A-AE69-A2F1C7A98D7B}"/>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96704066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t>15/07/2019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3457208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360B-7322-4A70-8384-B854D0EB8158}" type="datetime1">
              <a:rPr lang="id-ID" smtClean="0"/>
              <a:t>15/07/2019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3833832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831540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93607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360B-7322-4A70-8384-B854D0EB8158}" type="datetime1">
              <a:rPr lang="id-ID" smtClean="0"/>
              <a:t>15/07/2019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497D4-CBBE-4892-ABDA-4C92B62757A6}" type="slidenum">
              <a:rPr lang="id-ID" smtClean="0"/>
              <a:t>‹#›</a:t>
            </a:fld>
            <a:endParaRPr lang="id-ID"/>
          </a:p>
        </p:txBody>
      </p:sp>
    </p:spTree>
    <p:extLst>
      <p:ext uri="{BB962C8B-B14F-4D97-AF65-F5344CB8AC3E}">
        <p14:creationId xmlns:p14="http://schemas.microsoft.com/office/powerpoint/2010/main" val="152382095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224073062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 id="2147483942" r:id="rId34"/>
    <p:sldLayoutId id="2147483943" r:id="rId35"/>
    <p:sldLayoutId id="2147483944" r:id="rId36"/>
    <p:sldLayoutId id="2147483945" r:id="rId37"/>
    <p:sldLayoutId id="2147483946" r:id="rId38"/>
    <p:sldLayoutId id="2147483947" r:id="rId39"/>
    <p:sldLayoutId id="2147483948" r:id="rId40"/>
    <p:sldLayoutId id="2147483949" r:id="rId41"/>
    <p:sldLayoutId id="2147483950" r:id="rId42"/>
    <p:sldLayoutId id="2147483951" r:id="rId43"/>
  </p:sldLayoutIdLst>
  <p:transition spd="slow">
    <p:push/>
  </p:transition>
  <p:timing>
    <p:tnLst>
      <p:par>
        <p:cTn id="1" dur="indefinite" restart="never" nodeType="tmRoot"/>
      </p:par>
    </p:tnLst>
  </p:timing>
  <p:txStyles>
    <p:titleStyle>
      <a:lvl1pPr algn="ctr" defTabSz="457200" rtl="0" eaLnBrk="1" latinLnBrk="0" hangingPunct="1">
        <a:spcBef>
          <a:spcPct val="0"/>
        </a:spcBef>
        <a:buNone/>
        <a:defRPr sz="4000" b="0" i="0" kern="1200">
          <a:solidFill>
            <a:schemeClr val="tx1"/>
          </a:solidFill>
          <a:latin typeface="Open Sans"/>
          <a:ea typeface="+mj-ea"/>
          <a:cs typeface="Open Sans"/>
        </a:defRPr>
      </a:lvl1pPr>
    </p:titleStyle>
    <p:body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7.xml"/><Relationship Id="rId5" Type="http://schemas.openxmlformats.org/officeDocument/2006/relationships/image" Target="../media/image23.png"/><Relationship Id="rId4" Type="http://schemas.openxmlformats.org/officeDocument/2006/relationships/hyperlink" Target="https://www.srvsop.aero/biblioteca/reglamentos/la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pe/url?sa=i&amp;rct=j&amp;q=&amp;esrc=s&amp;source=images&amp;cd=&amp;cad=rja&amp;uact=8&amp;ved=0ahUKEwij4ISlj4rXAhWk44MKHb6ADhMQjRwIBw&amp;url=https://www.uasc.com/home/library/news/2017/08/10/universal-avionics-receives-tsoa-for-insight-display-system&amp;psig=AOvVaw3G9snoqvmSKPFm5ffNsIih&amp;ust=1508964049585544" TargetMode="External"/><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pe/url?sa=i&amp;rct=j&amp;q=&amp;esrc=s&amp;source=images&amp;cd=&amp;ved=0ahUKEwjogfickIrXAhXK7YMKHfniBdwQjRwIBw&amp;url=http://www.diarioextra.com/Noticia/detalle/270072/por-que-debemos-leer-los-contratos--y-documentos-financieros&amp;psig=AOvVaw0zMS00p4j3T2-NqOhZHbaE&amp;ust=1508964300648570" TargetMode="External"/><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52400"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6"/>
          <p:cNvSpPr>
            <a:spLocks/>
          </p:cNvSpPr>
          <p:nvPr/>
        </p:nvSpPr>
        <p:spPr bwMode="auto">
          <a:xfrm>
            <a:off x="-152400"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2172024"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6"/>
          <p:cNvSpPr>
            <a:spLocks/>
          </p:cNvSpPr>
          <p:nvPr/>
        </p:nvSpPr>
        <p:spPr bwMode="auto">
          <a:xfrm>
            <a:off x="2172024"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056" y="4033126"/>
            <a:ext cx="2514600" cy="2000250"/>
          </a:xfrm>
          <a:prstGeom prst="rect">
            <a:avLst/>
          </a:prstGeom>
        </p:spPr>
      </p:pic>
      <p:sp>
        <p:nvSpPr>
          <p:cNvPr id="13" name="TextBox 12">
            <a:extLst>
              <a:ext uri="{FF2B5EF4-FFF2-40B4-BE49-F238E27FC236}">
                <a16:creationId xmlns:a16="http://schemas.microsoft.com/office/drawing/2014/main" id="{B7A7A9B9-1D80-45BF-B8F4-018984F0A00F}"/>
              </a:ext>
            </a:extLst>
          </p:cNvPr>
          <p:cNvSpPr txBox="1"/>
          <p:nvPr/>
        </p:nvSpPr>
        <p:spPr>
          <a:xfrm>
            <a:off x="7951051" y="442147"/>
            <a:ext cx="4240950" cy="1938992"/>
          </a:xfrm>
          <a:prstGeom prst="rect">
            <a:avLst/>
          </a:prstGeom>
          <a:noFill/>
        </p:spPr>
        <p:txBody>
          <a:bodyPr wrap="square" rtlCol="0">
            <a:spAutoFit/>
          </a:bodyPr>
          <a:lstStyle/>
          <a:p>
            <a:pPr algn="ctr"/>
            <a:r>
              <a:rPr lang="es-PE" sz="4000" b="1" smtClean="0">
                <a:solidFill>
                  <a:schemeClr val="bg1"/>
                </a:solidFill>
                <a:latin typeface="+mj-lt"/>
              </a:rPr>
              <a:t>Módulo 8 </a:t>
            </a:r>
            <a:r>
              <a:rPr lang="es-PE" sz="4000" b="1" dirty="0" smtClean="0">
                <a:solidFill>
                  <a:schemeClr val="bg1"/>
                </a:solidFill>
                <a:latin typeface="+mj-lt"/>
              </a:rPr>
              <a:t>– Introducción a la aeronavegabilidad</a:t>
            </a:r>
            <a:endParaRPr lang="es-ES" sz="4000" b="1" dirty="0">
              <a:solidFill>
                <a:schemeClr val="bg1"/>
              </a:solidFill>
              <a:latin typeface="+mj-lt"/>
            </a:endParaRPr>
          </a:p>
        </p:txBody>
      </p:sp>
      <p:sp>
        <p:nvSpPr>
          <p:cNvPr id="16" name="Title 236"/>
          <p:cNvSpPr txBox="1">
            <a:spLocks/>
          </p:cNvSpPr>
          <p:nvPr/>
        </p:nvSpPr>
        <p:spPr>
          <a:xfrm rot="18883833">
            <a:off x="1243296" y="4012506"/>
            <a:ext cx="470870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bg2"/>
                </a:solidFill>
              </a:rPr>
              <a:t>Curso GSI AIR</a:t>
            </a:r>
            <a:endParaRPr lang="id-ID" sz="5400" b="1" dirty="0">
              <a:solidFill>
                <a:schemeClr val="bg2"/>
              </a:solidFill>
            </a:endParaRPr>
          </a:p>
        </p:txBody>
      </p:sp>
      <p:sp>
        <p:nvSpPr>
          <p:cNvPr id="17" name="Title 236"/>
          <p:cNvSpPr txBox="1">
            <a:spLocks/>
          </p:cNvSpPr>
          <p:nvPr/>
        </p:nvSpPr>
        <p:spPr>
          <a:xfrm rot="18883833">
            <a:off x="3476083" y="4012504"/>
            <a:ext cx="470870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chemeClr val="bg2"/>
                </a:solidFill>
              </a:rPr>
              <a:t>Chile - 2019</a:t>
            </a:r>
            <a:endParaRPr lang="id-ID" sz="5400" dirty="0">
              <a:solidFill>
                <a:schemeClr val="bg2"/>
              </a:solidFill>
            </a:endParaRPr>
          </a:p>
        </p:txBody>
      </p:sp>
    </p:spTree>
    <p:extLst>
      <p:ext uri="{BB962C8B-B14F-4D97-AF65-F5344CB8AC3E}">
        <p14:creationId xmlns:p14="http://schemas.microsoft.com/office/powerpoint/2010/main" val="25987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13"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9"/>
          </p:nvPr>
        </p:nvSpPr>
        <p:spPr/>
        <p:txBody>
          <a:bodyPr/>
          <a:lstStyle/>
          <a:p>
            <a:endParaRPr lang="es-PE"/>
          </a:p>
        </p:txBody>
      </p:sp>
      <p:sp>
        <p:nvSpPr>
          <p:cNvPr id="4" name="Text Placeholder 3"/>
          <p:cNvSpPr>
            <a:spLocks noGrp="1"/>
          </p:cNvSpPr>
          <p:nvPr>
            <p:ph type="body" sz="quarter" idx="19"/>
          </p:nvPr>
        </p:nvSpPr>
        <p:spPr/>
        <p:txBody>
          <a:bodyPr/>
          <a:lstStyle/>
          <a:p>
            <a:endParaRPr lang="es-PE"/>
          </a:p>
        </p:txBody>
      </p:sp>
      <p:sp>
        <p:nvSpPr>
          <p:cNvPr id="7" name="Text Placeholder 6"/>
          <p:cNvSpPr>
            <a:spLocks noGrp="1"/>
          </p:cNvSpPr>
          <p:nvPr>
            <p:ph type="body" sz="quarter" idx="19"/>
          </p:nvPr>
        </p:nvSpPr>
        <p:spPr/>
        <p:txBody>
          <a:bodyPr/>
          <a:lstStyle/>
          <a:p>
            <a:endParaRPr lang="es-PE"/>
          </a:p>
        </p:txBody>
      </p:sp>
      <p:sp>
        <p:nvSpPr>
          <p:cNvPr id="11" name="Text Placeholder 10"/>
          <p:cNvSpPr>
            <a:spLocks noGrp="1"/>
          </p:cNvSpPr>
          <p:nvPr>
            <p:ph type="body" sz="quarter" idx="19"/>
          </p:nvPr>
        </p:nvSpPr>
        <p:spPr/>
        <p:txBody>
          <a:bodyPr/>
          <a:lstStyle/>
          <a:p>
            <a:endParaRPr lang="es-PE"/>
          </a:p>
        </p:txBody>
      </p:sp>
      <p:sp>
        <p:nvSpPr>
          <p:cNvPr id="3" name="Text Placeholder 2"/>
          <p:cNvSpPr>
            <a:spLocks noGrp="1"/>
          </p:cNvSpPr>
          <p:nvPr>
            <p:ph type="body" sz="quarter" idx="19"/>
          </p:nvPr>
        </p:nvSpPr>
        <p:spPr/>
        <p:txBody>
          <a:bodyPr/>
          <a:lstStyle/>
          <a:p>
            <a:endParaRPr lang="es-PE"/>
          </a:p>
        </p:txBody>
      </p:sp>
      <p:pic>
        <p:nvPicPr>
          <p:cNvPr id="14"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480" b="12480"/>
          <a:stretch>
            <a:fillRect/>
          </a:stretch>
        </p:blipFill>
        <p:spPr>
          <a:xfrm>
            <a:off x="-4763" y="-6350"/>
            <a:ext cx="12196763" cy="6864350"/>
          </a:xfrm>
        </p:spPr>
      </p:pic>
      <p:sp>
        <p:nvSpPr>
          <p:cNvPr id="5" name="Text Placeholder 4"/>
          <p:cNvSpPr>
            <a:spLocks noGrp="1"/>
          </p:cNvSpPr>
          <p:nvPr>
            <p:ph type="body" sz="quarter" idx="19"/>
          </p:nvPr>
        </p:nvSpPr>
        <p:spPr/>
        <p:txBody>
          <a:bodyPr/>
          <a:lstStyle/>
          <a:p>
            <a:endParaRPr lang="es-PE"/>
          </a:p>
        </p:txBody>
      </p:sp>
      <p:sp>
        <p:nvSpPr>
          <p:cNvPr id="15" name="Text Placeholder 9"/>
          <p:cNvSpPr>
            <a:spLocks noGrp="1"/>
          </p:cNvSpPr>
          <p:nvPr>
            <p:ph type="body" sz="quarter" idx="19"/>
          </p:nvPr>
        </p:nvSpPr>
        <p:spPr>
          <a:xfrm>
            <a:off x="5826035" y="4451666"/>
            <a:ext cx="6034146" cy="2069468"/>
          </a:xfrm>
          <a:solidFill>
            <a:srgbClr val="0070C0"/>
          </a:solidFill>
        </p:spPr>
        <p:txBody>
          <a:bodyPr anchor="ctr">
            <a:normAutofit lnSpcReduction="10000"/>
          </a:bodyPr>
          <a:lstStyle/>
          <a:p>
            <a:pPr marL="288925" lvl="1" algn="just"/>
            <a:r>
              <a:rPr lang="es-PE" sz="2200" i="1" dirty="0">
                <a:solidFill>
                  <a:srgbClr val="FFFFFF"/>
                </a:solidFill>
                <a:latin typeface="Georgia"/>
                <a:cs typeface="Georgia"/>
              </a:rPr>
              <a:t>Cuando una aeronave en particular está </a:t>
            </a:r>
            <a:r>
              <a:rPr lang="es-PE" sz="2200" b="1" i="1" dirty="0">
                <a:solidFill>
                  <a:srgbClr val="FFFF00"/>
                </a:solidFill>
                <a:latin typeface="Georgia"/>
                <a:cs typeface="Georgia"/>
              </a:rPr>
              <a:t>conforme a su diseño tipo</a:t>
            </a:r>
            <a:r>
              <a:rPr lang="es-PE" sz="2200" i="1" dirty="0">
                <a:solidFill>
                  <a:srgbClr val="FFFFFF"/>
                </a:solidFill>
                <a:latin typeface="Georgia"/>
                <a:cs typeface="Georgia"/>
              </a:rPr>
              <a:t>, fue fabricada de acuerdo con un </a:t>
            </a:r>
            <a:r>
              <a:rPr lang="es-PE" sz="2200" b="1" i="1" dirty="0">
                <a:solidFill>
                  <a:srgbClr val="FFFF00"/>
                </a:solidFill>
                <a:latin typeface="Georgia"/>
                <a:cs typeface="Georgia"/>
              </a:rPr>
              <a:t>sistema de producción aprobado</a:t>
            </a:r>
            <a:r>
              <a:rPr lang="es-PE" sz="2200" i="1" dirty="0">
                <a:solidFill>
                  <a:srgbClr val="FFFFFF"/>
                </a:solidFill>
                <a:latin typeface="Georgia"/>
                <a:cs typeface="Georgia"/>
              </a:rPr>
              <a:t> y en condiciones de </a:t>
            </a:r>
            <a:r>
              <a:rPr lang="es-PE" sz="2200" b="1" i="1" dirty="0">
                <a:solidFill>
                  <a:srgbClr val="FFFF00"/>
                </a:solidFill>
                <a:latin typeface="Georgia"/>
                <a:cs typeface="Georgia"/>
              </a:rPr>
              <a:t>operar con seguridad</a:t>
            </a:r>
            <a:r>
              <a:rPr lang="es-PE" sz="2200" i="1" dirty="0">
                <a:solidFill>
                  <a:srgbClr val="FFFFFF"/>
                </a:solidFill>
                <a:latin typeface="Georgia"/>
                <a:cs typeface="Georgia"/>
              </a:rPr>
              <a:t>, puede obtener un certificado de aeronavegabilidad.</a:t>
            </a:r>
          </a:p>
        </p:txBody>
      </p:sp>
    </p:spTree>
    <p:extLst>
      <p:ext uri="{BB962C8B-B14F-4D97-AF65-F5344CB8AC3E}">
        <p14:creationId xmlns:p14="http://schemas.microsoft.com/office/powerpoint/2010/main" val="30861645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a:ext>
            </a:extLst>
          </a:blip>
          <a:srcRect l="-35" t="-2" r="35" b="-771"/>
          <a:stretch/>
        </p:blipFill>
        <p:spPr bwMode="auto">
          <a:xfrm>
            <a:off x="1532065" y="564444"/>
            <a:ext cx="9147224" cy="5684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 Placeholder 9"/>
          <p:cNvSpPr>
            <a:spLocks noGrp="1"/>
          </p:cNvSpPr>
          <p:nvPr>
            <p:ph type="body" sz="quarter" idx="19"/>
          </p:nvPr>
        </p:nvSpPr>
        <p:spPr>
          <a:xfrm>
            <a:off x="209006" y="4399197"/>
            <a:ext cx="6452158" cy="2273204"/>
          </a:xfrm>
          <a:solidFill>
            <a:srgbClr val="0070C0"/>
          </a:solidFill>
        </p:spPr>
        <p:txBody>
          <a:bodyPr anchor="ctr">
            <a:normAutofit fontScale="92500" lnSpcReduction="10000"/>
          </a:bodyPr>
          <a:lstStyle/>
          <a:p>
            <a:pPr marL="288925" lvl="1" algn="just"/>
            <a:r>
              <a:rPr lang="es-PE" sz="2200" b="1" i="1" dirty="0">
                <a:solidFill>
                  <a:srgbClr val="FFFFFF"/>
                </a:solidFill>
                <a:latin typeface="Georgia"/>
                <a:cs typeface="Georgia"/>
              </a:rPr>
              <a:t>Art. 31 al Convenio de Chicago</a:t>
            </a:r>
          </a:p>
          <a:p>
            <a:pPr marL="288925" lvl="1" algn="just"/>
            <a:r>
              <a:rPr lang="es-PE" sz="2200" i="1" dirty="0">
                <a:solidFill>
                  <a:srgbClr val="FFFFFF"/>
                </a:solidFill>
                <a:latin typeface="Georgia"/>
                <a:cs typeface="Georgia"/>
              </a:rPr>
              <a:t>El Estado de Matrícula es </a:t>
            </a:r>
            <a:r>
              <a:rPr lang="es-PE" sz="2200" b="1" i="1" dirty="0">
                <a:solidFill>
                  <a:srgbClr val="FFFF00"/>
                </a:solidFill>
                <a:latin typeface="Georgia"/>
                <a:cs typeface="Georgia"/>
              </a:rPr>
              <a:t>responsable</a:t>
            </a:r>
            <a:r>
              <a:rPr lang="es-PE" sz="2200" i="1" dirty="0">
                <a:solidFill>
                  <a:srgbClr val="FFFFFF"/>
                </a:solidFill>
                <a:latin typeface="Georgia"/>
                <a:cs typeface="Georgia"/>
              </a:rPr>
              <a:t> de registrar toda aeronave que se emplee en la navegación internacional y </a:t>
            </a:r>
            <a:r>
              <a:rPr lang="es-PE" sz="2200" b="1" i="1" dirty="0">
                <a:solidFill>
                  <a:srgbClr val="FFFF00"/>
                </a:solidFill>
                <a:latin typeface="Georgia"/>
                <a:cs typeface="Georgia"/>
              </a:rPr>
              <a:t>asegurar</a:t>
            </a:r>
            <a:r>
              <a:rPr lang="es-PE" sz="2200" i="1" dirty="0">
                <a:solidFill>
                  <a:srgbClr val="FFFFFF"/>
                </a:solidFill>
                <a:latin typeface="Georgia"/>
                <a:cs typeface="Georgia"/>
              </a:rPr>
              <a:t> que todo su equipamiento cumpla las condiciones mínimas de aeronavegabilidad y en tal caso proveerle su Certificado de Aeronavegabilidad.</a:t>
            </a:r>
          </a:p>
        </p:txBody>
      </p:sp>
    </p:spTree>
    <p:extLst>
      <p:ext uri="{BB962C8B-B14F-4D97-AF65-F5344CB8AC3E}">
        <p14:creationId xmlns:p14="http://schemas.microsoft.com/office/powerpoint/2010/main" val="25245142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822959" y="1506324"/>
            <a:ext cx="4859384" cy="4646282"/>
          </a:xfrm>
        </p:spPr>
        <p:txBody>
          <a:bodyPr>
            <a:noAutofit/>
          </a:bodyPr>
          <a:lstStyle/>
          <a:p>
            <a:pPr algn="just">
              <a:spcBef>
                <a:spcPts val="600"/>
              </a:spcBef>
              <a:spcAft>
                <a:spcPts val="600"/>
              </a:spcAft>
            </a:pPr>
            <a:r>
              <a:rPr lang="es-PE" sz="2800" dirty="0">
                <a:solidFill>
                  <a:schemeClr val="tx1">
                    <a:lumMod val="50000"/>
                  </a:schemeClr>
                </a:solidFill>
              </a:rPr>
              <a:t>El Certificado de aeronavegabilidad estándar se emite para aeronaves de categoría normal, utilitaria, acrobática, commuter, transporte, globo libre tripulado y aeronaves de categoría especial.</a:t>
            </a:r>
          </a:p>
        </p:txBody>
      </p:sp>
      <p:sp>
        <p:nvSpPr>
          <p:cNvPr id="4" name="Title 3"/>
          <p:cNvSpPr>
            <a:spLocks noGrp="1"/>
          </p:cNvSpPr>
          <p:nvPr>
            <p:ph type="ctrTitle"/>
          </p:nvPr>
        </p:nvSpPr>
        <p:spPr>
          <a:xfrm>
            <a:off x="822960" y="73057"/>
            <a:ext cx="3931921" cy="1233229"/>
          </a:xfrm>
        </p:spPr>
        <p:txBody>
          <a:bodyPr/>
          <a:lstStyle/>
          <a:p>
            <a:pPr>
              <a:spcBef>
                <a:spcPts val="600"/>
              </a:spcBef>
              <a:spcAft>
                <a:spcPts val="600"/>
              </a:spcAft>
            </a:pPr>
            <a:r>
              <a:rPr lang="es-PE" b="1" dirty="0" smtClean="0">
                <a:solidFill>
                  <a:schemeClr val="tx1">
                    <a:lumMod val="50000"/>
                  </a:schemeClr>
                </a:solidFill>
              </a:rPr>
              <a:t>Certificado de aeronavegabilidad</a:t>
            </a:r>
            <a:endParaRPr lang="es-PE" b="1" dirty="0">
              <a:solidFill>
                <a:schemeClr val="tx1">
                  <a:lumMod val="50000"/>
                </a:schemeClr>
              </a:solidFill>
            </a:endParaRPr>
          </a:p>
        </p:txBody>
      </p:sp>
      <p:pic>
        <p:nvPicPr>
          <p:cNvPr id="6"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121" r="5121"/>
          <a:stretch>
            <a:fillRect/>
          </a:stretch>
        </p:blipFill>
        <p:spPr/>
      </p:pic>
    </p:spTree>
    <p:extLst>
      <p:ext uri="{BB962C8B-B14F-4D97-AF65-F5344CB8AC3E}">
        <p14:creationId xmlns:p14="http://schemas.microsoft.com/office/powerpoint/2010/main" val="23504451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827418" y="1579418"/>
            <a:ext cx="5989017" cy="5278582"/>
          </a:xfrm>
        </p:spPr>
        <p:txBody>
          <a:bodyPr>
            <a:noAutofit/>
          </a:bodyPr>
          <a:lstStyle/>
          <a:p>
            <a:pPr algn="just">
              <a:lnSpc>
                <a:spcPct val="100000"/>
              </a:lnSpc>
              <a:spcBef>
                <a:spcPts val="600"/>
              </a:spcBef>
              <a:spcAft>
                <a:spcPts val="600"/>
              </a:spcAft>
            </a:pPr>
            <a:r>
              <a:rPr lang="es-PE" sz="2400" dirty="0">
                <a:solidFill>
                  <a:schemeClr val="tx1">
                    <a:lumMod val="50000"/>
                  </a:schemeClr>
                </a:solidFill>
              </a:rPr>
              <a:t>El diseño de tipo consiste en:</a:t>
            </a:r>
          </a:p>
          <a:p>
            <a:pPr marL="457200" indent="-457200" algn="just">
              <a:lnSpc>
                <a:spcPct val="100000"/>
              </a:lnSpc>
              <a:spcBef>
                <a:spcPts val="600"/>
              </a:spcBef>
              <a:spcAft>
                <a:spcPts val="600"/>
              </a:spcAft>
              <a:buFont typeface="+mj-lt"/>
              <a:buAutoNum type="alphaLcParenR"/>
            </a:pPr>
            <a:r>
              <a:rPr lang="es-PE" sz="2400" dirty="0">
                <a:solidFill>
                  <a:schemeClr val="tx1">
                    <a:lumMod val="50000"/>
                  </a:schemeClr>
                </a:solidFill>
              </a:rPr>
              <a:t>Planos y especificaciones;</a:t>
            </a:r>
          </a:p>
          <a:p>
            <a:pPr marL="457200" indent="-457200" algn="just">
              <a:lnSpc>
                <a:spcPct val="100000"/>
              </a:lnSpc>
              <a:spcBef>
                <a:spcPts val="600"/>
              </a:spcBef>
              <a:spcAft>
                <a:spcPts val="600"/>
              </a:spcAft>
              <a:buFont typeface="+mj-lt"/>
              <a:buAutoNum type="alphaLcParenR"/>
            </a:pPr>
            <a:r>
              <a:rPr lang="es-PE" sz="2400" dirty="0">
                <a:solidFill>
                  <a:schemeClr val="tx1">
                    <a:lumMod val="50000"/>
                  </a:schemeClr>
                </a:solidFill>
              </a:rPr>
              <a:t>Información de dimensiones, materiales y procesos;</a:t>
            </a:r>
          </a:p>
          <a:p>
            <a:pPr marL="457200" indent="-457200" algn="just">
              <a:lnSpc>
                <a:spcPct val="100000"/>
              </a:lnSpc>
              <a:spcBef>
                <a:spcPts val="600"/>
              </a:spcBef>
              <a:spcAft>
                <a:spcPts val="600"/>
              </a:spcAft>
              <a:buFont typeface="+mj-lt"/>
              <a:buAutoNum type="alphaLcParenR"/>
            </a:pPr>
            <a:r>
              <a:rPr lang="es-PE" sz="2400" dirty="0">
                <a:solidFill>
                  <a:schemeClr val="tx1">
                    <a:lumMod val="50000"/>
                  </a:schemeClr>
                </a:solidFill>
              </a:rPr>
              <a:t>Sección de “limitaciones de aeronavegabilidad” de las “Instrucciones de la aeronavegabilidad continua”; y</a:t>
            </a:r>
          </a:p>
          <a:p>
            <a:pPr marL="457200" indent="-457200" algn="just">
              <a:lnSpc>
                <a:spcPct val="100000"/>
              </a:lnSpc>
              <a:spcBef>
                <a:spcPts val="600"/>
              </a:spcBef>
              <a:spcAft>
                <a:spcPts val="600"/>
              </a:spcAft>
              <a:buFont typeface="+mj-lt"/>
              <a:buAutoNum type="alphaLcParenR"/>
            </a:pPr>
            <a:r>
              <a:rPr lang="es-PE" sz="2400" dirty="0">
                <a:solidFill>
                  <a:schemeClr val="tx1">
                    <a:lumMod val="50000"/>
                  </a:schemeClr>
                </a:solidFill>
              </a:rPr>
              <a:t>Cualquier otro dato referente a las características de ruido, drenaje de combustible y emisión de gases de escape.</a:t>
            </a:r>
          </a:p>
        </p:txBody>
      </p:sp>
      <p:sp>
        <p:nvSpPr>
          <p:cNvPr id="4" name="Title 3"/>
          <p:cNvSpPr>
            <a:spLocks noGrp="1"/>
          </p:cNvSpPr>
          <p:nvPr>
            <p:ph type="ctrTitle"/>
          </p:nvPr>
        </p:nvSpPr>
        <p:spPr>
          <a:xfrm>
            <a:off x="1045029" y="73057"/>
            <a:ext cx="3670662" cy="1336387"/>
          </a:xfrm>
        </p:spPr>
        <p:txBody>
          <a:bodyPr/>
          <a:lstStyle/>
          <a:p>
            <a:r>
              <a:rPr lang="es-PE" b="1" dirty="0" smtClean="0">
                <a:solidFill>
                  <a:schemeClr val="tx1">
                    <a:lumMod val="50000"/>
                  </a:schemeClr>
                </a:solidFill>
              </a:rPr>
              <a:t>Diseño de tipo</a:t>
            </a:r>
            <a:endParaRPr lang="es-PE" b="1" dirty="0">
              <a:solidFill>
                <a:schemeClr val="tx1">
                  <a:lumMod val="50000"/>
                </a:schemeClr>
              </a:solidFill>
            </a:endParaRPr>
          </a:p>
        </p:txBody>
      </p:sp>
      <p:pic>
        <p:nvPicPr>
          <p:cNvPr id="6"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4794" t="190" r="34322" b="-190"/>
          <a:stretch/>
        </p:blipFill>
        <p:spPr>
          <a:xfrm>
            <a:off x="6950075" y="-7938"/>
            <a:ext cx="5241925" cy="6865938"/>
          </a:xfrm>
        </p:spPr>
      </p:pic>
    </p:spTree>
    <p:extLst>
      <p:ext uri="{BB962C8B-B14F-4D97-AF65-F5344CB8AC3E}">
        <p14:creationId xmlns:p14="http://schemas.microsoft.com/office/powerpoint/2010/main" val="38427032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6254" y="73057"/>
            <a:ext cx="4443845" cy="1336387"/>
          </a:xfrm>
        </p:spPr>
        <p:txBody>
          <a:bodyPr>
            <a:normAutofit fontScale="90000"/>
          </a:bodyPr>
          <a:lstStyle/>
          <a:p>
            <a:r>
              <a:rPr lang="es-PE" b="1" dirty="0" smtClean="0"/>
              <a:t>Estándares de aeronavegabilidad</a:t>
            </a:r>
            <a:endParaRPr lang="es-PE" b="1" dirty="0"/>
          </a:p>
        </p:txBody>
      </p:sp>
      <p:pic>
        <p:nvPicPr>
          <p:cNvPr id="5" name="Picture 4"/>
          <p:cNvPicPr>
            <a:picLocks noChangeAspect="1"/>
          </p:cNvPicPr>
          <p:nvPr/>
        </p:nvPicPr>
        <p:blipFill>
          <a:blip r:embed="rId3"/>
          <a:stretch>
            <a:fillRect/>
          </a:stretch>
        </p:blipFill>
        <p:spPr>
          <a:xfrm>
            <a:off x="5830917" y="0"/>
            <a:ext cx="5628447" cy="6858000"/>
          </a:xfrm>
          <a:prstGeom prst="rect">
            <a:avLst/>
          </a:prstGeom>
        </p:spPr>
      </p:pic>
      <p:sp>
        <p:nvSpPr>
          <p:cNvPr id="6" name="Rectangle 5"/>
          <p:cNvSpPr/>
          <p:nvPr/>
        </p:nvSpPr>
        <p:spPr>
          <a:xfrm>
            <a:off x="456401" y="6379095"/>
            <a:ext cx="4153698" cy="300082"/>
          </a:xfrm>
          <a:prstGeom prst="rect">
            <a:avLst/>
          </a:prstGeom>
        </p:spPr>
        <p:txBody>
          <a:bodyPr wrap="square">
            <a:spAutoFit/>
          </a:bodyPr>
          <a:lstStyle/>
          <a:p>
            <a:r>
              <a:rPr lang="es-PE" dirty="0">
                <a:hlinkClick r:id="rId4"/>
              </a:rPr>
              <a:t>https://www.srvsop.aero/biblioteca/reglamentos/lar</a:t>
            </a:r>
            <a:r>
              <a:rPr lang="es-PE" dirty="0" smtClean="0">
                <a:hlinkClick r:id="rId4"/>
              </a:rPr>
              <a:t>/ </a:t>
            </a:r>
            <a:endParaRPr lang="es-PE" dirty="0"/>
          </a:p>
        </p:txBody>
      </p:sp>
      <p:pic>
        <p:nvPicPr>
          <p:cNvPr id="7" name="Picture 6"/>
          <p:cNvPicPr>
            <a:picLocks noChangeAspect="1"/>
          </p:cNvPicPr>
          <p:nvPr/>
        </p:nvPicPr>
        <p:blipFill>
          <a:blip r:embed="rId5"/>
          <a:stretch>
            <a:fillRect/>
          </a:stretch>
        </p:blipFill>
        <p:spPr>
          <a:xfrm>
            <a:off x="3773482" y="1952132"/>
            <a:ext cx="5888038" cy="3826368"/>
          </a:xfrm>
          <a:prstGeom prst="rect">
            <a:avLst/>
          </a:prstGeom>
        </p:spPr>
      </p:pic>
      <p:sp>
        <p:nvSpPr>
          <p:cNvPr id="8" name="Rectangle 7"/>
          <p:cNvSpPr/>
          <p:nvPr/>
        </p:nvSpPr>
        <p:spPr>
          <a:xfrm>
            <a:off x="3760782" y="2022624"/>
            <a:ext cx="5905500" cy="379741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981907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9"/>
          </p:nvPr>
        </p:nvSpPr>
        <p:spPr/>
        <p:txBody>
          <a:bodyPr/>
          <a:lstStyle/>
          <a:p>
            <a:endParaRPr lang="es-PE"/>
          </a:p>
        </p:txBody>
      </p:sp>
      <p:sp>
        <p:nvSpPr>
          <p:cNvPr id="4" name="Text Placeholder 3"/>
          <p:cNvSpPr>
            <a:spLocks noGrp="1"/>
          </p:cNvSpPr>
          <p:nvPr>
            <p:ph type="body" sz="quarter" idx="19"/>
          </p:nvPr>
        </p:nvSpPr>
        <p:spPr/>
        <p:txBody>
          <a:bodyPr/>
          <a:lstStyle/>
          <a:p>
            <a:endParaRPr lang="es-PE"/>
          </a:p>
        </p:txBody>
      </p:sp>
      <p:sp>
        <p:nvSpPr>
          <p:cNvPr id="7" name="Text Placeholder 6"/>
          <p:cNvSpPr>
            <a:spLocks noGrp="1"/>
          </p:cNvSpPr>
          <p:nvPr>
            <p:ph type="body" sz="quarter" idx="19"/>
          </p:nvPr>
        </p:nvSpPr>
        <p:spPr/>
        <p:txBody>
          <a:bodyPr/>
          <a:lstStyle/>
          <a:p>
            <a:endParaRPr lang="es-PE"/>
          </a:p>
        </p:txBody>
      </p:sp>
      <p:sp>
        <p:nvSpPr>
          <p:cNvPr id="11" name="Text Placeholder 10"/>
          <p:cNvSpPr>
            <a:spLocks noGrp="1"/>
          </p:cNvSpPr>
          <p:nvPr>
            <p:ph type="body" sz="quarter" idx="19"/>
          </p:nvPr>
        </p:nvSpPr>
        <p:spPr/>
        <p:txBody>
          <a:bodyPr/>
          <a:lstStyle/>
          <a:p>
            <a:endParaRPr lang="es-PE"/>
          </a:p>
        </p:txBody>
      </p:sp>
      <p:sp>
        <p:nvSpPr>
          <p:cNvPr id="3" name="Text Placeholder 2"/>
          <p:cNvSpPr>
            <a:spLocks noGrp="1"/>
          </p:cNvSpPr>
          <p:nvPr>
            <p:ph type="body" sz="quarter" idx="19"/>
          </p:nvPr>
        </p:nvSpPr>
        <p:spPr/>
        <p:txBody>
          <a:bodyPr/>
          <a:lstStyle/>
          <a:p>
            <a:endParaRPr lang="es-PE"/>
          </a:p>
        </p:txBody>
      </p:sp>
      <p:sp>
        <p:nvSpPr>
          <p:cNvPr id="6" name="Text Placeholder 5"/>
          <p:cNvSpPr>
            <a:spLocks noGrp="1"/>
          </p:cNvSpPr>
          <p:nvPr>
            <p:ph type="body" sz="quarter" idx="19"/>
          </p:nvPr>
        </p:nvSpPr>
        <p:spPr/>
        <p:txBody>
          <a:bodyPr/>
          <a:lstStyle/>
          <a:p>
            <a:endParaRPr lang="es-PE"/>
          </a:p>
        </p:txBody>
      </p:sp>
      <p:pic>
        <p:nvPicPr>
          <p:cNvPr id="1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660" b="7660"/>
          <a:stretch>
            <a:fillRect/>
          </a:stretch>
        </p:blipFill>
        <p:spPr>
          <a:xfrm>
            <a:off x="-4763" y="0"/>
            <a:ext cx="12196763" cy="6858000"/>
          </a:xfrm>
        </p:spPr>
      </p:pic>
      <p:sp>
        <p:nvSpPr>
          <p:cNvPr id="8" name="Text Placeholder 7"/>
          <p:cNvSpPr>
            <a:spLocks noGrp="1"/>
          </p:cNvSpPr>
          <p:nvPr>
            <p:ph type="body" sz="quarter" idx="19"/>
          </p:nvPr>
        </p:nvSpPr>
        <p:spPr/>
        <p:txBody>
          <a:bodyPr/>
          <a:lstStyle/>
          <a:p>
            <a:endParaRPr lang="es-PE"/>
          </a:p>
        </p:txBody>
      </p:sp>
      <p:sp>
        <p:nvSpPr>
          <p:cNvPr id="16" name="Text Placeholder 9"/>
          <p:cNvSpPr>
            <a:spLocks noGrp="1"/>
          </p:cNvSpPr>
          <p:nvPr>
            <p:ph type="body" sz="quarter" idx="19"/>
          </p:nvPr>
        </p:nvSpPr>
        <p:spPr>
          <a:xfrm>
            <a:off x="93981" y="4437476"/>
            <a:ext cx="7446084" cy="2273204"/>
          </a:xfrm>
          <a:solidFill>
            <a:srgbClr val="0070C0"/>
          </a:solidFill>
        </p:spPr>
        <p:txBody>
          <a:bodyPr anchor="ctr">
            <a:normAutofit/>
          </a:bodyPr>
          <a:lstStyle/>
          <a:p>
            <a:pPr marL="288925" lvl="1" algn="just"/>
            <a:r>
              <a:rPr lang="es-PE" sz="2200" b="1" i="1" dirty="0">
                <a:solidFill>
                  <a:srgbClr val="FFFFFF"/>
                </a:solidFill>
                <a:latin typeface="Georgia"/>
                <a:cs typeface="Georgia"/>
              </a:rPr>
              <a:t>91.1105	</a:t>
            </a:r>
            <a:r>
              <a:rPr lang="es-PE" sz="2200" b="1" i="1" dirty="0" smtClean="0">
                <a:solidFill>
                  <a:srgbClr val="FFFFFF"/>
                </a:solidFill>
                <a:latin typeface="Georgia"/>
                <a:cs typeface="Georgia"/>
              </a:rPr>
              <a:t>  Responsabilidad </a:t>
            </a:r>
            <a:r>
              <a:rPr lang="es-PE" sz="2200" b="1" i="1" dirty="0">
                <a:solidFill>
                  <a:srgbClr val="FFFFFF"/>
                </a:solidFill>
                <a:latin typeface="Georgia"/>
                <a:cs typeface="Georgia"/>
              </a:rPr>
              <a:t>de aeronavegabilidad </a:t>
            </a:r>
          </a:p>
          <a:p>
            <a:pPr marL="288925" lvl="1" algn="just"/>
            <a:r>
              <a:rPr lang="es-PE" sz="2200" b="1" i="1" dirty="0">
                <a:solidFill>
                  <a:srgbClr val="FFFF00"/>
                </a:solidFill>
                <a:latin typeface="Georgia"/>
                <a:cs typeface="Georgia"/>
              </a:rPr>
              <a:t>El explotador </a:t>
            </a:r>
            <a:r>
              <a:rPr lang="es-PE" sz="2200" i="1" dirty="0">
                <a:solidFill>
                  <a:srgbClr val="FFFFFF"/>
                </a:solidFill>
                <a:latin typeface="Georgia"/>
                <a:cs typeface="Georgia"/>
              </a:rPr>
              <a:t>de una aeronave es responsable por asegurarse que la aeronave y componentes de aeronaves operados por él </a:t>
            </a:r>
            <a:r>
              <a:rPr lang="es-PE" sz="2200" b="1" i="1" dirty="0">
                <a:solidFill>
                  <a:srgbClr val="FFFF00"/>
                </a:solidFill>
                <a:latin typeface="Georgia"/>
                <a:cs typeface="Georgia"/>
              </a:rPr>
              <a:t>se mantengan </a:t>
            </a:r>
            <a:r>
              <a:rPr lang="es-PE" sz="2200" i="1" dirty="0">
                <a:solidFill>
                  <a:srgbClr val="FFFFFF"/>
                </a:solidFill>
                <a:latin typeface="Georgia"/>
                <a:cs typeface="Georgia"/>
              </a:rPr>
              <a:t>en condiciones de aeronavegabilidad.</a:t>
            </a:r>
          </a:p>
        </p:txBody>
      </p:sp>
    </p:spTree>
    <p:extLst>
      <p:ext uri="{BB962C8B-B14F-4D97-AF65-F5344CB8AC3E}">
        <p14:creationId xmlns:p14="http://schemas.microsoft.com/office/powerpoint/2010/main" val="859722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00100" y="2019300"/>
            <a:ext cx="5005705" cy="4287120"/>
          </a:xfrm>
        </p:spPr>
        <p:txBody>
          <a:bodyPr>
            <a:normAutofit/>
          </a:bodyPr>
          <a:lstStyle/>
          <a:p>
            <a:pPr>
              <a:lnSpc>
                <a:spcPct val="100000"/>
              </a:lnSpc>
              <a:spcBef>
                <a:spcPts val="600"/>
              </a:spcBef>
              <a:spcAft>
                <a:spcPts val="600"/>
              </a:spcAft>
            </a:pPr>
            <a:r>
              <a:rPr lang="es-PE" sz="2400" dirty="0">
                <a:solidFill>
                  <a:schemeClr val="tx1">
                    <a:lumMod val="50000"/>
                  </a:schemeClr>
                </a:solidFill>
              </a:rPr>
              <a:t>El LAR 91 Capítulo H, LAR 121 Capítulo I  y  LAR 135 Capítulo J, establecen los requisitos de mantenimiento y control de la aeronavegabilidad que un explotador debe cumplir para garantizar el mantenimiento de la aeronavegabilidad de las aeronaves bajo su control.</a:t>
            </a:r>
          </a:p>
        </p:txBody>
      </p:sp>
      <p:sp>
        <p:nvSpPr>
          <p:cNvPr id="3" name="Title 2"/>
          <p:cNvSpPr>
            <a:spLocks noGrp="1"/>
          </p:cNvSpPr>
          <p:nvPr>
            <p:ph type="ctrTitle"/>
          </p:nvPr>
        </p:nvSpPr>
        <p:spPr>
          <a:xfrm>
            <a:off x="800100" y="73057"/>
            <a:ext cx="3848100" cy="1336387"/>
          </a:xfrm>
        </p:spPr>
        <p:txBody>
          <a:bodyPr anchor="ctr"/>
          <a:lstStyle/>
          <a:p>
            <a:r>
              <a:rPr lang="es-PE" sz="3200" b="1" dirty="0" smtClean="0">
                <a:solidFill>
                  <a:schemeClr val="tx1">
                    <a:lumMod val="50000"/>
                  </a:schemeClr>
                </a:solidFill>
              </a:rPr>
              <a:t>Control y requisitos de mantenimiento</a:t>
            </a:r>
            <a:endParaRPr lang="es-PE" sz="3200" b="1" dirty="0">
              <a:solidFill>
                <a:schemeClr val="tx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166" y="360680"/>
            <a:ext cx="3505025" cy="45364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25" y="1031240"/>
            <a:ext cx="3505025" cy="4536440"/>
          </a:xfrm>
          <a:prstGeom prst="rect">
            <a:avLst/>
          </a:prstGeom>
          <a:noFill/>
          <a:ln w="9525">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245" y="1769980"/>
            <a:ext cx="3505025" cy="4536440"/>
          </a:xfrm>
          <a:prstGeom prst="rect">
            <a:avLst/>
          </a:prstGeom>
          <a:noFill/>
          <a:ln w="9525">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63558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782577" y="608464"/>
            <a:ext cx="4609537" cy="1104452"/>
          </a:xfrm>
        </p:spPr>
        <p:txBody>
          <a:bodyPr/>
          <a:lstStyle/>
          <a:p>
            <a:r>
              <a:rPr lang="es-PE" sz="3600" b="1" dirty="0" smtClean="0">
                <a:solidFill>
                  <a:schemeClr val="tx1">
                    <a:lumMod val="50000"/>
                  </a:schemeClr>
                </a:solidFill>
              </a:rPr>
              <a:t>Mantenimiento y reparaciones</a:t>
            </a:r>
            <a:endParaRPr lang="es-PE" sz="3600" dirty="0">
              <a:solidFill>
                <a:schemeClr val="tx1">
                  <a:lumMod val="50000"/>
                </a:schemeClr>
              </a:solidFill>
            </a:endParaRPr>
          </a:p>
        </p:txBody>
      </p:sp>
      <p:sp>
        <p:nvSpPr>
          <p:cNvPr id="10" name="Shape 977"/>
          <p:cNvSpPr txBox="1">
            <a:spLocks/>
          </p:cNvSpPr>
          <p:nvPr/>
        </p:nvSpPr>
        <p:spPr>
          <a:xfrm>
            <a:off x="888046" y="5448301"/>
            <a:ext cx="5153661" cy="1071364"/>
          </a:xfrm>
          <a:prstGeom prst="rect">
            <a:avLst/>
          </a:prstGeom>
        </p:spPr>
        <p:txBody>
          <a:bodyPr lIns="0" tIns="0" rIns="0" bIns="0">
            <a:norm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solidFill>
                  <a:srgbClr val="000000"/>
                </a:solidFill>
              </a:defRPr>
            </a:pPr>
            <a:r>
              <a:rPr lang="en-US" sz="2400" dirty="0">
                <a:solidFill>
                  <a:srgbClr val="404040"/>
                </a:solidFill>
              </a:rPr>
              <a:t>LAR Parte 43 – Mantenimiento</a:t>
            </a:r>
          </a:p>
        </p:txBody>
      </p:sp>
      <p:pic>
        <p:nvPicPr>
          <p:cNvPr id="11" name="image14.jpg"/>
          <p:cNvPicPr/>
          <p:nvPr/>
        </p:nvPicPr>
        <p:blipFill rotWithShape="1">
          <a:blip r:embed="rId2">
            <a:extLst>
              <a:ext uri="{28A0092B-C50C-407E-A947-70E740481C1C}">
                <a14:useLocalDpi xmlns:a14="http://schemas.microsoft.com/office/drawing/2010/main" val="0"/>
              </a:ext>
            </a:extLst>
          </a:blip>
          <a:srcRect b="5527"/>
          <a:stretch/>
        </p:blipFill>
        <p:spPr>
          <a:xfrm>
            <a:off x="888046" y="2015955"/>
            <a:ext cx="5153661" cy="3432346"/>
          </a:xfrm>
          <a:prstGeom prst="rect">
            <a:avLst/>
          </a:prstGeom>
          <a:ln w="12700">
            <a:miter lim="400000"/>
          </a:ln>
        </p:spPr>
      </p:pic>
      <p:pic>
        <p:nvPicPr>
          <p:cNvPr id="12" name="image14.jpg"/>
          <p:cNvPicPr/>
          <p:nvPr/>
        </p:nvPicPr>
        <p:blipFill>
          <a:blip r:embed="rId3" cstate="print">
            <a:extLst>
              <a:ext uri="{28A0092B-C50C-407E-A947-70E740481C1C}">
                <a14:useLocalDpi xmlns:a14="http://schemas.microsoft.com/office/drawing/2010/main" val="0"/>
              </a:ext>
            </a:extLst>
          </a:blip>
          <a:stretch>
            <a:fillRect/>
          </a:stretch>
        </p:blipFill>
        <p:spPr>
          <a:xfrm>
            <a:off x="6377938" y="2015955"/>
            <a:ext cx="5153661" cy="3382680"/>
          </a:xfrm>
          <a:prstGeom prst="rect">
            <a:avLst/>
          </a:prstGeom>
          <a:ln w="12700">
            <a:miter lim="400000"/>
          </a:ln>
        </p:spPr>
      </p:pic>
      <p:sp>
        <p:nvSpPr>
          <p:cNvPr id="22" name="Shape 989"/>
          <p:cNvSpPr/>
          <p:nvPr/>
        </p:nvSpPr>
        <p:spPr>
          <a:xfrm>
            <a:off x="6377937" y="5453381"/>
            <a:ext cx="5153662" cy="1143635"/>
          </a:xfrm>
          <a:prstGeom prst="rect">
            <a:avLst/>
          </a:prstGeom>
          <a:ln w="25400">
            <a:miter lim="400000"/>
          </a:ln>
          <a:extLst>
            <a:ext uri="{C572A759-6A51-4108-AA02-DFA0A04FC94B}">
              <ma14:wrappingTextBoxFlag xmlns="" xmlns:ma14="http://schemas.microsoft.com/office/mac/drawingml/2011/main" val="1"/>
            </a:ext>
          </a:extLst>
        </p:spPr>
        <p:txBody>
          <a:bodyPr lIns="0" tIns="0" rIns="0" bIns="0">
            <a:normAutofit/>
          </a:bodyPr>
          <a:lstStyle/>
          <a:p>
            <a:pPr algn="ctr" defTabSz="457200">
              <a:lnSpc>
                <a:spcPct val="120000"/>
              </a:lnSpc>
              <a:spcBef>
                <a:spcPts val="38"/>
              </a:spcBef>
              <a:defRPr sz="1800"/>
            </a:pPr>
            <a:r>
              <a:rPr lang="es-PE" sz="2400" dirty="0">
                <a:solidFill>
                  <a:srgbClr val="404040"/>
                </a:solidFill>
                <a:latin typeface="Open Sans"/>
                <a:ea typeface="Open Sans"/>
                <a:cs typeface="Open Sans"/>
                <a:sym typeface="Open Sans"/>
              </a:rPr>
              <a:t>LAR 21 Capítulo N - Reparaciones</a:t>
            </a:r>
          </a:p>
        </p:txBody>
      </p:sp>
    </p:spTree>
    <p:extLst>
      <p:ext uri="{BB962C8B-B14F-4D97-AF65-F5344CB8AC3E}">
        <p14:creationId xmlns:p14="http://schemas.microsoft.com/office/powerpoint/2010/main" val="12101405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iterate>
                                    <p:tmAbs val="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p:tmAbs val="0"/>
                                  </p:iterate>
                                  <p:childTnLst>
                                    <p:set>
                                      <p:cBhvr>
                                        <p:cTn id="15" fill="hold"/>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2" presetClass="entr" presetSubtype="2" fill="hold" grpId="0" nodeType="afterEffect">
                                  <p:stCondLst>
                                    <p:cond delay="0"/>
                                  </p:stCondLst>
                                  <p:iterate>
                                    <p:tmAbs val="0"/>
                                  </p:iterate>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iterate>
                                    <p:tmAbs val="0"/>
                                  </p:iterate>
                                  <p:childTnLst>
                                    <p:set>
                                      <p:cBhvr>
                                        <p:cTn id="24" fill="hold"/>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dvAuto="0"/>
      <p:bldP spid="11" grpId="0" animBg="1" advAuto="0"/>
      <p:bldP spid="12" grpId="0" animBg="1" advAuto="0"/>
      <p:bldP spid="2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812800" y="1778000"/>
            <a:ext cx="4876800" cy="4729480"/>
          </a:xfrm>
        </p:spPr>
        <p:txBody>
          <a:bodyPr>
            <a:normAutofit/>
          </a:bodyPr>
          <a:lstStyle/>
          <a:p>
            <a:pPr algn="just">
              <a:lnSpc>
                <a:spcPct val="100000"/>
              </a:lnSpc>
              <a:spcBef>
                <a:spcPts val="600"/>
              </a:spcBef>
              <a:spcAft>
                <a:spcPts val="600"/>
              </a:spcAft>
            </a:pPr>
            <a:r>
              <a:rPr lang="es-PE" sz="2400" dirty="0">
                <a:solidFill>
                  <a:schemeClr val="accent4"/>
                </a:solidFill>
              </a:rPr>
              <a:t>LAR 145 - Organizaciones de Mantenimiento Aprobadas</a:t>
            </a:r>
          </a:p>
          <a:p>
            <a:pPr marL="342900" indent="-342900" algn="just">
              <a:lnSpc>
                <a:spcPct val="100000"/>
              </a:lnSpc>
              <a:spcBef>
                <a:spcPts val="600"/>
              </a:spcBef>
              <a:spcAft>
                <a:spcPts val="600"/>
              </a:spcAft>
              <a:buFont typeface="Arial" panose="020B0604020202020204" pitchFamily="34" charset="0"/>
              <a:buChar char="•"/>
            </a:pPr>
            <a:r>
              <a:rPr lang="es-PE" sz="2400" dirty="0">
                <a:solidFill>
                  <a:schemeClr val="accent4"/>
                </a:solidFill>
              </a:rPr>
              <a:t>Certificación de organizaciones de mantenimiento.</a:t>
            </a:r>
          </a:p>
          <a:p>
            <a:pPr marL="342900" indent="-342900" algn="just">
              <a:lnSpc>
                <a:spcPct val="100000"/>
              </a:lnSpc>
              <a:spcBef>
                <a:spcPts val="600"/>
              </a:spcBef>
              <a:spcAft>
                <a:spcPts val="600"/>
              </a:spcAft>
              <a:buFont typeface="Arial" panose="020B0604020202020204" pitchFamily="34" charset="0"/>
              <a:buChar char="•"/>
            </a:pPr>
            <a:r>
              <a:rPr lang="es-PE" sz="2400" dirty="0">
                <a:solidFill>
                  <a:schemeClr val="accent4"/>
                </a:solidFill>
              </a:rPr>
              <a:t>Sistema de gestión de seguridad operacional (SMS).</a:t>
            </a:r>
          </a:p>
          <a:p>
            <a:pPr marL="342900" indent="-342900" algn="just">
              <a:lnSpc>
                <a:spcPct val="100000"/>
              </a:lnSpc>
              <a:spcBef>
                <a:spcPts val="600"/>
              </a:spcBef>
              <a:spcAft>
                <a:spcPts val="600"/>
              </a:spcAft>
              <a:buFont typeface="Arial" panose="020B0604020202020204" pitchFamily="34" charset="0"/>
              <a:buChar char="•"/>
            </a:pPr>
            <a:r>
              <a:rPr lang="es-PE" sz="2400" dirty="0">
                <a:solidFill>
                  <a:schemeClr val="accent4"/>
                </a:solidFill>
              </a:rPr>
              <a:t>Reglas de operación.</a:t>
            </a:r>
          </a:p>
        </p:txBody>
      </p:sp>
      <p:sp>
        <p:nvSpPr>
          <p:cNvPr id="4" name="Title 3"/>
          <p:cNvSpPr>
            <a:spLocks noGrp="1"/>
          </p:cNvSpPr>
          <p:nvPr>
            <p:ph type="ctrTitle"/>
          </p:nvPr>
        </p:nvSpPr>
        <p:spPr>
          <a:xfrm>
            <a:off x="812800" y="73057"/>
            <a:ext cx="4013200" cy="1336387"/>
          </a:xfrm>
        </p:spPr>
        <p:txBody>
          <a:bodyPr/>
          <a:lstStyle/>
          <a:p>
            <a:r>
              <a:rPr lang="es-PE" b="1" dirty="0" smtClean="0"/>
              <a:t>Organizaciones de mantenimiento aprobadas</a:t>
            </a:r>
            <a:endParaRPr lang="es-PE" b="1" dirty="0"/>
          </a:p>
        </p:txBody>
      </p:sp>
      <p:pic>
        <p:nvPicPr>
          <p:cNvPr id="7"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341" r="16341"/>
          <a:stretch>
            <a:fillRect/>
          </a:stretch>
        </p:blipFill>
        <p:spPr/>
      </p:pic>
    </p:spTree>
    <p:extLst>
      <p:ext uri="{BB962C8B-B14F-4D97-AF65-F5344CB8AC3E}">
        <p14:creationId xmlns:p14="http://schemas.microsoft.com/office/powerpoint/2010/main" val="24105545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23900" y="1332988"/>
            <a:ext cx="6146800" cy="4976117"/>
          </a:xfrm>
        </p:spPr>
        <p:txBody>
          <a:bodyPr>
            <a:noAutofit/>
          </a:bodyPr>
          <a:lstStyle/>
          <a:p>
            <a:pPr algn="just"/>
            <a:r>
              <a:rPr lang="es-PE" sz="2000" dirty="0">
                <a:solidFill>
                  <a:schemeClr val="tx1">
                    <a:lumMod val="50000"/>
                  </a:schemeClr>
                </a:solidFill>
              </a:rPr>
              <a:t>Cada persona u organización que realice mantenimiento en una aeronave o componente de aeronave debe:</a:t>
            </a:r>
          </a:p>
          <a:p>
            <a:pPr marL="342900" indent="-342900" algn="just">
              <a:buFont typeface="Arial" panose="020B0604020202020204" pitchFamily="34" charset="0"/>
              <a:buChar char="•"/>
            </a:pPr>
            <a:r>
              <a:rPr lang="es-PE" sz="2000" dirty="0">
                <a:solidFill>
                  <a:schemeClr val="tx1">
                    <a:lumMod val="50000"/>
                  </a:schemeClr>
                </a:solidFill>
              </a:rPr>
              <a:t>usar </a:t>
            </a:r>
            <a:r>
              <a:rPr lang="es-PE" sz="2000" b="1" dirty="0">
                <a:solidFill>
                  <a:srgbClr val="C00000"/>
                </a:solidFill>
              </a:rPr>
              <a:t>datos</a:t>
            </a:r>
            <a:r>
              <a:rPr lang="es-PE" sz="2000" dirty="0"/>
              <a:t> </a:t>
            </a:r>
            <a:r>
              <a:rPr lang="es-PE" sz="2000" dirty="0">
                <a:solidFill>
                  <a:schemeClr val="tx1">
                    <a:lumMod val="50000"/>
                  </a:schemeClr>
                </a:solidFill>
              </a:rPr>
              <a:t>de mantenimiento </a:t>
            </a:r>
            <a:r>
              <a:rPr lang="es-PE" sz="2000" b="1" dirty="0">
                <a:solidFill>
                  <a:srgbClr val="C00000"/>
                </a:solidFill>
              </a:rPr>
              <a:t>vigentes</a:t>
            </a:r>
            <a:r>
              <a:rPr lang="es-PE" sz="2000" dirty="0"/>
              <a:t>;</a:t>
            </a:r>
          </a:p>
          <a:p>
            <a:pPr marL="342900" indent="-342900" algn="just">
              <a:buFont typeface="Arial" panose="020B0604020202020204" pitchFamily="34" charset="0"/>
              <a:buChar char="•"/>
            </a:pPr>
            <a:r>
              <a:rPr lang="es-PE" sz="2000" b="1" dirty="0">
                <a:solidFill>
                  <a:srgbClr val="C00000"/>
                </a:solidFill>
              </a:rPr>
              <a:t>métodos, técnicas y prácticas </a:t>
            </a:r>
            <a:r>
              <a:rPr lang="es-PE" sz="2000" dirty="0">
                <a:solidFill>
                  <a:schemeClr val="tx1">
                    <a:lumMod val="50000"/>
                  </a:schemeClr>
                </a:solidFill>
              </a:rPr>
              <a:t>equivalentes que sean aceptables para la AAC del Estado de matrícula;</a:t>
            </a:r>
          </a:p>
          <a:p>
            <a:pPr marL="342900" indent="-342900" algn="just">
              <a:buFont typeface="Arial" panose="020B0604020202020204" pitchFamily="34" charset="0"/>
              <a:buChar char="•"/>
            </a:pPr>
            <a:r>
              <a:rPr lang="es-PE" sz="2000" b="1" dirty="0">
                <a:solidFill>
                  <a:srgbClr val="C00000"/>
                </a:solidFill>
              </a:rPr>
              <a:t>instalaciones y facilidades </a:t>
            </a:r>
            <a:r>
              <a:rPr lang="es-PE" sz="2000" dirty="0">
                <a:solidFill>
                  <a:schemeClr val="tx1">
                    <a:lumMod val="50000"/>
                  </a:schemeClr>
                </a:solidFill>
              </a:rPr>
              <a:t>apropiadas;</a:t>
            </a:r>
          </a:p>
          <a:p>
            <a:pPr marL="342900" indent="-342900" algn="just">
              <a:buFont typeface="Arial" panose="020B0604020202020204" pitchFamily="34" charset="0"/>
              <a:buChar char="•"/>
            </a:pPr>
            <a:r>
              <a:rPr lang="es-PE" sz="2000" b="1" dirty="0">
                <a:solidFill>
                  <a:srgbClr val="C00000"/>
                </a:solidFill>
              </a:rPr>
              <a:t>herramientas, equipamiento y equipos </a:t>
            </a:r>
            <a:r>
              <a:rPr lang="es-PE" sz="2000" dirty="0"/>
              <a:t>de </a:t>
            </a:r>
            <a:r>
              <a:rPr lang="es-PE" sz="2000" dirty="0">
                <a:solidFill>
                  <a:schemeClr val="tx1">
                    <a:lumMod val="50000"/>
                  </a:schemeClr>
                </a:solidFill>
              </a:rPr>
              <a:t>prueba especificados en los datos de mantenimiento; y</a:t>
            </a:r>
          </a:p>
          <a:p>
            <a:pPr marL="342900" indent="-342900" algn="just">
              <a:buFont typeface="Arial" panose="020B0604020202020204" pitchFamily="34" charset="0"/>
              <a:buChar char="•"/>
            </a:pPr>
            <a:r>
              <a:rPr lang="es-PE" sz="2000" b="1" dirty="0">
                <a:solidFill>
                  <a:srgbClr val="C00000"/>
                </a:solidFill>
              </a:rPr>
              <a:t>equipos y herramientas calibradas</a:t>
            </a:r>
            <a:r>
              <a:rPr lang="es-PE" sz="2000" dirty="0"/>
              <a:t>.</a:t>
            </a:r>
          </a:p>
        </p:txBody>
      </p:sp>
      <p:sp>
        <p:nvSpPr>
          <p:cNvPr id="4" name="Title 3"/>
          <p:cNvSpPr>
            <a:spLocks noGrp="1"/>
          </p:cNvSpPr>
          <p:nvPr>
            <p:ph type="ctrTitle"/>
          </p:nvPr>
        </p:nvSpPr>
        <p:spPr>
          <a:xfrm>
            <a:off x="723900" y="73057"/>
            <a:ext cx="5517917" cy="1336387"/>
          </a:xfrm>
        </p:spPr>
        <p:txBody>
          <a:bodyPr/>
          <a:lstStyle/>
          <a:p>
            <a:r>
              <a:rPr lang="es-PE" b="1" dirty="0" smtClean="0"/>
              <a:t>Realización de mantenimiento</a:t>
            </a:r>
            <a:endParaRPr lang="es-PE" b="1" dirty="0"/>
          </a:p>
        </p:txBody>
      </p:sp>
      <p:pic>
        <p:nvPicPr>
          <p:cNvPr id="7"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121" b="5121"/>
          <a:stretch>
            <a:fillRect/>
          </a:stretch>
        </p:blipFill>
        <p:spPr>
          <a:xfrm>
            <a:off x="7073900" y="0"/>
            <a:ext cx="5118100" cy="6865938"/>
          </a:xfrm>
        </p:spPr>
      </p:pic>
    </p:spTree>
    <p:extLst>
      <p:ext uri="{BB962C8B-B14F-4D97-AF65-F5344CB8AC3E}">
        <p14:creationId xmlns:p14="http://schemas.microsoft.com/office/powerpoint/2010/main" val="11717629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9"/>
          </p:nvPr>
        </p:nvSpPr>
        <p:spPr/>
        <p:txBody>
          <a:bodyPr/>
          <a:lstStyle/>
          <a:p>
            <a:endParaRPr lang="es-PE"/>
          </a:p>
        </p:txBody>
      </p:sp>
      <p:sp>
        <p:nvSpPr>
          <p:cNvPr id="9" name="Text Placeholder 8"/>
          <p:cNvSpPr>
            <a:spLocks noGrp="1"/>
          </p:cNvSpPr>
          <p:nvPr>
            <p:ph type="body" sz="quarter" idx="19"/>
          </p:nvPr>
        </p:nvSpPr>
        <p:spPr/>
        <p:txBody>
          <a:bodyPr/>
          <a:lstStyle/>
          <a:p>
            <a:endParaRPr lang="es-PE"/>
          </a:p>
        </p:txBody>
      </p:sp>
      <p:pic>
        <p:nvPicPr>
          <p:cNvPr id="7"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 r="27"/>
          <a:stretch>
            <a:fillRect/>
          </a:stretch>
        </p:blipFill>
        <p:spPr>
          <a:xfrm>
            <a:off x="-4763" y="-6350"/>
            <a:ext cx="12196763" cy="6864350"/>
          </a:xfrm>
        </p:spPr>
      </p:pic>
      <p:sp>
        <p:nvSpPr>
          <p:cNvPr id="3" name="Text Placeholder 2"/>
          <p:cNvSpPr>
            <a:spLocks noGrp="1"/>
          </p:cNvSpPr>
          <p:nvPr>
            <p:ph type="body" sz="quarter" idx="19"/>
          </p:nvPr>
        </p:nvSpPr>
        <p:spPr/>
        <p:txBody>
          <a:bodyPr/>
          <a:lstStyle/>
          <a:p>
            <a:endParaRPr lang="es-PE"/>
          </a:p>
        </p:txBody>
      </p:sp>
      <p:sp>
        <p:nvSpPr>
          <p:cNvPr id="11" name="Text Placeholder 9"/>
          <p:cNvSpPr>
            <a:spLocks noGrp="1"/>
          </p:cNvSpPr>
          <p:nvPr>
            <p:ph type="body" sz="quarter" idx="19"/>
          </p:nvPr>
        </p:nvSpPr>
        <p:spPr>
          <a:xfrm>
            <a:off x="6223830" y="4383499"/>
            <a:ext cx="5519935" cy="2069468"/>
          </a:xfrm>
          <a:solidFill>
            <a:srgbClr val="0070C0"/>
          </a:solidFill>
        </p:spPr>
        <p:txBody>
          <a:bodyPr anchor="ctr">
            <a:normAutofit/>
          </a:bodyPr>
          <a:lstStyle/>
          <a:p>
            <a:pPr lvl="1" algn="just"/>
            <a:r>
              <a:rPr lang="es-PE" sz="2400" b="1" i="1" u="sng" dirty="0">
                <a:solidFill>
                  <a:srgbClr val="FFFFFF"/>
                </a:solidFill>
                <a:latin typeface="Georgia"/>
                <a:cs typeface="Georgia"/>
              </a:rPr>
              <a:t>Objetivo</a:t>
            </a:r>
          </a:p>
          <a:p>
            <a:pPr lvl="1" algn="just"/>
            <a:r>
              <a:rPr lang="es-PE" sz="2400" i="1" dirty="0">
                <a:solidFill>
                  <a:srgbClr val="FFFFFF"/>
                </a:solidFill>
                <a:latin typeface="Georgia"/>
                <a:cs typeface="Georgia"/>
              </a:rPr>
              <a:t>Estar familiarizado con el concepto de aeronavegabilidad y las áreas involucradas que deben de regularse.</a:t>
            </a:r>
          </a:p>
        </p:txBody>
      </p:sp>
    </p:spTree>
    <p:extLst>
      <p:ext uri="{BB962C8B-B14F-4D97-AF65-F5344CB8AC3E}">
        <p14:creationId xmlns:p14="http://schemas.microsoft.com/office/powerpoint/2010/main" val="32912801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3600" y="73057"/>
            <a:ext cx="8661400" cy="1336387"/>
          </a:xfrm>
        </p:spPr>
        <p:txBody>
          <a:bodyPr/>
          <a:lstStyle/>
          <a:p>
            <a:r>
              <a:rPr lang="es-PE" b="1" dirty="0" smtClean="0"/>
              <a:t>Partes de remplazo</a:t>
            </a:r>
            <a:endParaRPr lang="es-PE" b="1" dirty="0"/>
          </a:p>
        </p:txBody>
      </p:sp>
      <p:sp>
        <p:nvSpPr>
          <p:cNvPr id="5" name="Text Placeholder 4"/>
          <p:cNvSpPr>
            <a:spLocks noGrp="1"/>
          </p:cNvSpPr>
          <p:nvPr>
            <p:ph type="body" sz="quarter" idx="17"/>
          </p:nvPr>
        </p:nvSpPr>
        <p:spPr>
          <a:xfrm>
            <a:off x="863600" y="1164255"/>
            <a:ext cx="10515132" cy="3003885"/>
          </a:xfrm>
        </p:spPr>
        <p:txBody>
          <a:bodyPr>
            <a:noAutofit/>
          </a:bodyPr>
          <a:lstStyle/>
          <a:p>
            <a:pPr algn="just">
              <a:lnSpc>
                <a:spcPct val="100000"/>
              </a:lnSpc>
              <a:spcBef>
                <a:spcPts val="600"/>
              </a:spcBef>
              <a:spcAft>
                <a:spcPts val="600"/>
              </a:spcAft>
            </a:pPr>
            <a:r>
              <a:rPr lang="es-PE" sz="2000" dirty="0"/>
              <a:t>Las partes para reemplazo o modificación tienen que ser producidas de acuerdo con:</a:t>
            </a:r>
          </a:p>
          <a:p>
            <a:pPr marL="171450" indent="-171450" algn="just">
              <a:lnSpc>
                <a:spcPct val="100000"/>
              </a:lnSpc>
              <a:spcBef>
                <a:spcPts val="600"/>
              </a:spcBef>
              <a:spcAft>
                <a:spcPts val="600"/>
              </a:spcAft>
              <a:buFont typeface="Arial" panose="020B0604020202020204" pitchFamily="34" charset="0"/>
              <a:buChar char="•"/>
            </a:pPr>
            <a:r>
              <a:rPr lang="es-PE" sz="2000" dirty="0"/>
              <a:t>Un certificado tipo o certificado de producción de aeronaves, motores de aeronaves o hélices;</a:t>
            </a:r>
          </a:p>
          <a:p>
            <a:pPr marL="171450" indent="-171450" algn="just">
              <a:lnSpc>
                <a:spcPct val="100000"/>
              </a:lnSpc>
              <a:spcBef>
                <a:spcPts val="600"/>
              </a:spcBef>
              <a:spcAft>
                <a:spcPts val="600"/>
              </a:spcAft>
              <a:buFont typeface="Arial" panose="020B0604020202020204" pitchFamily="34" charset="0"/>
              <a:buChar char="•"/>
            </a:pPr>
            <a:r>
              <a:rPr lang="es-PE" sz="2000" dirty="0"/>
              <a:t>Una orden técnica estándar (OTE);</a:t>
            </a:r>
          </a:p>
          <a:p>
            <a:pPr marL="171450" indent="-171450" algn="just">
              <a:lnSpc>
                <a:spcPct val="100000"/>
              </a:lnSpc>
              <a:spcBef>
                <a:spcPts val="600"/>
              </a:spcBef>
              <a:spcAft>
                <a:spcPts val="600"/>
              </a:spcAft>
              <a:buFont typeface="Arial" panose="020B0604020202020204" pitchFamily="34" charset="0"/>
              <a:buChar char="•"/>
            </a:pPr>
            <a:r>
              <a:rPr lang="es-PE" sz="2000" dirty="0"/>
              <a:t>Una aprobación de fabricación de partes (AFP);</a:t>
            </a:r>
          </a:p>
          <a:p>
            <a:pPr marL="171450" indent="-171450" algn="just">
              <a:lnSpc>
                <a:spcPct val="100000"/>
              </a:lnSpc>
              <a:spcBef>
                <a:spcPts val="600"/>
              </a:spcBef>
              <a:spcAft>
                <a:spcPts val="600"/>
              </a:spcAft>
              <a:buFont typeface="Arial" panose="020B0604020202020204" pitchFamily="34" charset="0"/>
              <a:buChar char="•"/>
            </a:pPr>
            <a:r>
              <a:rPr lang="es-PE" sz="2000" dirty="0"/>
              <a:t>Por un propietario u operador para mantener o alterar su propio producto; o</a:t>
            </a:r>
          </a:p>
          <a:p>
            <a:pPr marL="171450" indent="-171450" algn="just">
              <a:lnSpc>
                <a:spcPct val="100000"/>
              </a:lnSpc>
              <a:spcBef>
                <a:spcPts val="600"/>
              </a:spcBef>
              <a:spcAft>
                <a:spcPts val="600"/>
              </a:spcAft>
              <a:buFont typeface="Arial" panose="020B0604020202020204" pitchFamily="34" charset="0"/>
              <a:buChar char="•"/>
            </a:pPr>
            <a:r>
              <a:rPr lang="es-PE" sz="2000" dirty="0"/>
              <a:t>Partes estándares (bulones, tuercas, pernos, remaches, etc.)</a:t>
            </a:r>
          </a:p>
        </p:txBody>
      </p:sp>
      <p:pic>
        <p:nvPicPr>
          <p:cNvPr id="2050" name="Picture 2" descr="Resultado de imagen para technical standard order for airplanes + hd">
            <a:hlinkClick r:id="rId3"/>
          </p:cNvPr>
          <p:cNvPicPr>
            <a:picLocks noGrp="1" noChangeAspect="1" noChangeArrowheads="1"/>
          </p:cNvPicPr>
          <p:nvPr>
            <p:ph type="pic" sz="quarter" idx="10"/>
          </p:nvPr>
        </p:nvPicPr>
        <p:blipFill>
          <a:blip r:embed="rId4" cstate="print">
            <a:extLst>
              <a:ext uri="{28A0092B-C50C-407E-A947-70E740481C1C}">
                <a14:useLocalDpi xmlns:a14="http://schemas.microsoft.com/office/drawing/2010/main" val="0"/>
              </a:ext>
            </a:extLst>
          </a:blip>
          <a:srcRect t="16363" b="16363"/>
          <a:stretch>
            <a:fillRect/>
          </a:stretch>
        </p:blipFill>
        <p:spPr bwMode="auto">
          <a:xfrm>
            <a:off x="2682876" y="4540200"/>
            <a:ext cx="7321890" cy="23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1927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7400" y="73057"/>
            <a:ext cx="5245100" cy="1336387"/>
          </a:xfrm>
        </p:spPr>
        <p:txBody>
          <a:bodyPr/>
          <a:lstStyle/>
          <a:p>
            <a:r>
              <a:rPr lang="es-PE" b="1" dirty="0" smtClean="0"/>
              <a:t>Registro de </a:t>
            </a:r>
            <a:r>
              <a:rPr lang="es-PE" b="1" dirty="0" smtClean="0">
                <a:solidFill>
                  <a:schemeClr val="tx1">
                    <a:lumMod val="50000"/>
                  </a:schemeClr>
                </a:solidFill>
              </a:rPr>
              <a:t>aeronaves</a:t>
            </a:r>
            <a:endParaRPr lang="es-PE" b="1" dirty="0">
              <a:solidFill>
                <a:schemeClr val="tx1">
                  <a:lumMod val="50000"/>
                </a:schemeClr>
              </a:solidFill>
            </a:endParaRPr>
          </a:p>
        </p:txBody>
      </p:sp>
      <p:sp>
        <p:nvSpPr>
          <p:cNvPr id="5" name="Text Placeholder 4"/>
          <p:cNvSpPr>
            <a:spLocks noGrp="1"/>
          </p:cNvSpPr>
          <p:nvPr>
            <p:ph type="body" sz="quarter" idx="17"/>
          </p:nvPr>
        </p:nvSpPr>
        <p:spPr>
          <a:xfrm>
            <a:off x="787400" y="1299132"/>
            <a:ext cx="5080000" cy="4050346"/>
          </a:xfrm>
        </p:spPr>
        <p:txBody>
          <a:bodyPr>
            <a:normAutofit/>
          </a:bodyPr>
          <a:lstStyle/>
          <a:p>
            <a:pPr algn="just"/>
            <a:r>
              <a:rPr lang="es-PE" sz="2400" dirty="0">
                <a:solidFill>
                  <a:schemeClr val="tx1">
                    <a:lumMod val="50000"/>
                  </a:schemeClr>
                </a:solidFill>
              </a:rPr>
              <a:t>Cuando una aeronave se incorpora a la aviación civil debe ser registrada como un bien mueble y matriculada en el </a:t>
            </a:r>
            <a:r>
              <a:rPr lang="es-PE" sz="2400" b="1" dirty="0">
                <a:solidFill>
                  <a:srgbClr val="C00000"/>
                </a:solidFill>
              </a:rPr>
              <a:t>Registro Nacional de </a:t>
            </a:r>
            <a:r>
              <a:rPr lang="es-PE" sz="2400" b="1" dirty="0" smtClean="0">
                <a:solidFill>
                  <a:srgbClr val="C00000"/>
                </a:solidFill>
              </a:rPr>
              <a:t>Aeronaves.</a:t>
            </a:r>
            <a:endParaRPr lang="es-PE" sz="2400" b="1" dirty="0">
              <a:solidFill>
                <a:srgbClr val="C00000"/>
              </a:solidFill>
            </a:endParaRPr>
          </a:p>
          <a:p>
            <a:pPr algn="just"/>
            <a:endParaRPr lang="es-PE" sz="2400" dirty="0"/>
          </a:p>
          <a:p>
            <a:pPr algn="just"/>
            <a:endParaRPr lang="es-PE" sz="2400" dirty="0"/>
          </a:p>
        </p:txBody>
      </p:sp>
      <p:pic>
        <p:nvPicPr>
          <p:cNvPr id="6" name="Picture 2" descr="Imagen relacionada">
            <a:hlinkClick r:id="rId3"/>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25344" r="25344"/>
          <a:stretch>
            <a:fillRect/>
          </a:stretch>
        </p:blipFill>
        <p:spPr bwMode="auto">
          <a:xfrm>
            <a:off x="6299200" y="0"/>
            <a:ext cx="5892800" cy="686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883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a:ext>
            </a:extLst>
          </a:blip>
          <a:srcRect l="1172" t="1750" r="1614" b="-1038"/>
          <a:stretch/>
        </p:blipFill>
        <p:spPr bwMode="auto">
          <a:xfrm>
            <a:off x="2438400" y="344566"/>
            <a:ext cx="7899400" cy="60943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911715"/>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07" b="7807"/>
          <a:stretch>
            <a:fillRect/>
          </a:stretch>
        </p:blipFill>
        <p:spPr/>
      </p:pic>
    </p:spTree>
    <p:extLst>
      <p:ext uri="{BB962C8B-B14F-4D97-AF65-F5344CB8AC3E}">
        <p14:creationId xmlns:p14="http://schemas.microsoft.com/office/powerpoint/2010/main" val="259434335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733648" y="4258490"/>
            <a:ext cx="4556809" cy="2599509"/>
          </a:xfrm>
        </p:spPr>
        <p:txBody>
          <a:bodyPr>
            <a:normAutofit/>
          </a:bodyPr>
          <a:lstStyle/>
          <a:p>
            <a:pPr algn="just"/>
            <a:r>
              <a:rPr lang="es-PE" sz="2400" dirty="0"/>
              <a:t>Significa que la aeronave esta fabricada conforme a su diseño tipo y se encuentra en condiciones de operar con seguridad.</a:t>
            </a:r>
          </a:p>
          <a:p>
            <a:pPr algn="just"/>
            <a:endParaRPr lang="es-PE" sz="2400" dirty="0"/>
          </a:p>
        </p:txBody>
      </p:sp>
      <p:sp>
        <p:nvSpPr>
          <p:cNvPr id="4" name="Title 3"/>
          <p:cNvSpPr>
            <a:spLocks noGrp="1"/>
          </p:cNvSpPr>
          <p:nvPr>
            <p:ph type="ctrTitle"/>
          </p:nvPr>
        </p:nvSpPr>
        <p:spPr>
          <a:xfrm>
            <a:off x="733647" y="73057"/>
            <a:ext cx="4909507" cy="1336387"/>
          </a:xfrm>
        </p:spPr>
        <p:txBody>
          <a:bodyPr/>
          <a:lstStyle/>
          <a:p>
            <a:r>
              <a:rPr lang="es-PE" sz="2800" b="1" dirty="0">
                <a:solidFill>
                  <a:schemeClr val="tx1">
                    <a:lumMod val="50000"/>
                  </a:schemeClr>
                </a:solidFill>
              </a:rPr>
              <a:t>¿Qué significa que la aeronave este aeronavegable?</a:t>
            </a:r>
          </a:p>
        </p:txBody>
      </p:sp>
      <p:pic>
        <p:nvPicPr>
          <p:cNvPr id="5" name="Picture Placeholder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33648" y="1676825"/>
            <a:ext cx="4047358" cy="2463609"/>
          </a:xfrm>
          <a:prstGeom prst="rect">
            <a:avLst/>
          </a:prstGeom>
        </p:spPr>
      </p:pic>
      <p:pic>
        <p:nvPicPr>
          <p:cNvPr id="7" name="Picture Placeholder 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0268" r="20268"/>
          <a:stretch>
            <a:fillRect/>
          </a:stretch>
        </p:blipFill>
        <p:spPr/>
      </p:pic>
    </p:spTree>
    <p:extLst>
      <p:ext uri="{BB962C8B-B14F-4D97-AF65-F5344CB8AC3E}">
        <p14:creationId xmlns:p14="http://schemas.microsoft.com/office/powerpoint/2010/main" val="180649744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744583" y="1920240"/>
            <a:ext cx="4911634" cy="4349931"/>
          </a:xfrm>
        </p:spPr>
        <p:txBody>
          <a:bodyPr>
            <a:noAutofit/>
          </a:bodyPr>
          <a:lstStyle/>
          <a:p>
            <a:pPr marL="350838" indent="-350838" algn="just">
              <a:lnSpc>
                <a:spcPct val="100000"/>
              </a:lnSpc>
              <a:spcBef>
                <a:spcPts val="600"/>
              </a:spcBef>
              <a:spcAft>
                <a:spcPts val="600"/>
              </a:spcAft>
              <a:buClr>
                <a:srgbClr val="535353"/>
              </a:buClr>
              <a:buSzPct val="100000"/>
              <a:buFont typeface="Arial" panose="020B0604020202020204" pitchFamily="34" charset="0"/>
              <a:buChar char="•"/>
              <a:defRPr/>
            </a:pPr>
            <a:r>
              <a:rPr lang="es-AR" sz="2400" kern="0" dirty="0">
                <a:solidFill>
                  <a:srgbClr val="535353"/>
                </a:solidFill>
                <a:latin typeface="Arial" pitchFamily="34" charset="0"/>
                <a:cs typeface="Arial" pitchFamily="34" charset="0"/>
                <a:sym typeface="Open Sans"/>
              </a:rPr>
              <a:t>Diseño.</a:t>
            </a:r>
          </a:p>
          <a:p>
            <a:pPr marL="350838" indent="-350838" algn="just">
              <a:lnSpc>
                <a:spcPct val="100000"/>
              </a:lnSpc>
              <a:spcBef>
                <a:spcPts val="600"/>
              </a:spcBef>
              <a:spcAft>
                <a:spcPts val="600"/>
              </a:spcAft>
              <a:buClr>
                <a:srgbClr val="535353"/>
              </a:buClr>
              <a:buSzPct val="100000"/>
              <a:buFont typeface="Arial" panose="020B0604020202020204" pitchFamily="34" charset="0"/>
              <a:buChar char="•"/>
              <a:defRPr/>
            </a:pPr>
            <a:r>
              <a:rPr lang="es-AR" sz="2400" kern="0" dirty="0">
                <a:solidFill>
                  <a:srgbClr val="535353"/>
                </a:solidFill>
                <a:latin typeface="Arial" pitchFamily="34" charset="0"/>
                <a:cs typeface="Arial" pitchFamily="34" charset="0"/>
                <a:sym typeface="Open Sans"/>
              </a:rPr>
              <a:t>Calidad de Fabricación.</a:t>
            </a:r>
          </a:p>
          <a:p>
            <a:pPr marL="350838" indent="-350838" algn="just">
              <a:lnSpc>
                <a:spcPct val="100000"/>
              </a:lnSpc>
              <a:spcBef>
                <a:spcPts val="600"/>
              </a:spcBef>
              <a:spcAft>
                <a:spcPts val="600"/>
              </a:spcAft>
              <a:buClr>
                <a:srgbClr val="535353"/>
              </a:buClr>
              <a:buSzPct val="100000"/>
              <a:buFont typeface="Arial" panose="020B0604020202020204" pitchFamily="34" charset="0"/>
              <a:buChar char="•"/>
              <a:defRPr/>
            </a:pPr>
            <a:r>
              <a:rPr lang="es-AR" sz="2400" kern="0" dirty="0">
                <a:solidFill>
                  <a:srgbClr val="535353"/>
                </a:solidFill>
                <a:latin typeface="Arial" pitchFamily="34" charset="0"/>
                <a:cs typeface="Arial" pitchFamily="34" charset="0"/>
                <a:sym typeface="Open Sans"/>
              </a:rPr>
              <a:t>Mantenimiento  (aeronavegabilidad continuada).</a:t>
            </a:r>
          </a:p>
          <a:p>
            <a:pPr marL="285750" indent="-285750" algn="just">
              <a:lnSpc>
                <a:spcPct val="100000"/>
              </a:lnSpc>
              <a:spcBef>
                <a:spcPts val="600"/>
              </a:spcBef>
              <a:spcAft>
                <a:spcPts val="600"/>
              </a:spcAft>
              <a:buFont typeface="Arial" panose="020B0604020202020204" pitchFamily="34" charset="0"/>
              <a:buChar char="•"/>
            </a:pPr>
            <a:endParaRPr lang="es-PE" sz="2400" dirty="0"/>
          </a:p>
        </p:txBody>
      </p:sp>
      <p:sp>
        <p:nvSpPr>
          <p:cNvPr id="6" name="Title 5"/>
          <p:cNvSpPr>
            <a:spLocks noGrp="1"/>
          </p:cNvSpPr>
          <p:nvPr>
            <p:ph type="ctrTitle"/>
          </p:nvPr>
        </p:nvSpPr>
        <p:spPr>
          <a:xfrm>
            <a:off x="744583" y="73057"/>
            <a:ext cx="4911634" cy="1336387"/>
          </a:xfrm>
        </p:spPr>
        <p:txBody>
          <a:bodyPr/>
          <a:lstStyle/>
          <a:p>
            <a:r>
              <a:rPr lang="es-PE" b="1" dirty="0"/>
              <a:t>¿Qué significa que la aeronave este aeronavegable?</a:t>
            </a:r>
          </a:p>
        </p:txBody>
      </p:sp>
      <p:pic>
        <p:nvPicPr>
          <p:cNvPr id="9"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798" r="13798"/>
          <a:stretch>
            <a:fillRect/>
          </a:stretch>
        </p:blipFill>
        <p:spPr/>
      </p:pic>
    </p:spTree>
    <p:extLst>
      <p:ext uri="{BB962C8B-B14F-4D97-AF65-F5344CB8AC3E}">
        <p14:creationId xmlns:p14="http://schemas.microsoft.com/office/powerpoint/2010/main" val="35361842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770709" y="1593668"/>
            <a:ext cx="4545874" cy="4650377"/>
          </a:xfrm>
        </p:spPr>
        <p:txBody>
          <a:bodyPr>
            <a:normAutofit/>
          </a:bodyPr>
          <a:lstStyle/>
          <a:p>
            <a:pPr marL="342900" indent="-342900" algn="just">
              <a:lnSpc>
                <a:spcPct val="100000"/>
              </a:lnSpc>
              <a:spcBef>
                <a:spcPts val="600"/>
              </a:spcBef>
              <a:spcAft>
                <a:spcPts val="600"/>
              </a:spcAft>
              <a:buFont typeface="Arial" panose="020B0604020202020204" pitchFamily="34" charset="0"/>
              <a:buChar char="•"/>
            </a:pPr>
            <a:r>
              <a:rPr lang="es-PE" sz="2400" dirty="0"/>
              <a:t>Diseño.</a:t>
            </a:r>
          </a:p>
          <a:p>
            <a:pPr marL="342900" indent="-342900" algn="just">
              <a:lnSpc>
                <a:spcPct val="100000"/>
              </a:lnSpc>
              <a:spcBef>
                <a:spcPts val="600"/>
              </a:spcBef>
              <a:spcAft>
                <a:spcPts val="600"/>
              </a:spcAft>
              <a:buFont typeface="Arial" panose="020B0604020202020204" pitchFamily="34" charset="0"/>
              <a:buChar char="•"/>
            </a:pPr>
            <a:r>
              <a:rPr lang="es-PE" sz="2400" dirty="0"/>
              <a:t>Fabricación.</a:t>
            </a:r>
          </a:p>
          <a:p>
            <a:pPr marL="342900" indent="-342900" algn="just">
              <a:lnSpc>
                <a:spcPct val="100000"/>
              </a:lnSpc>
              <a:spcBef>
                <a:spcPts val="600"/>
              </a:spcBef>
              <a:spcAft>
                <a:spcPts val="600"/>
              </a:spcAft>
              <a:buFont typeface="Arial" panose="020B0604020202020204" pitchFamily="34" charset="0"/>
              <a:buChar char="•"/>
            </a:pPr>
            <a:r>
              <a:rPr lang="es-PE" sz="2400" dirty="0"/>
              <a:t>Componentes.</a:t>
            </a:r>
          </a:p>
          <a:p>
            <a:pPr marL="342900" indent="-342900" algn="just">
              <a:lnSpc>
                <a:spcPct val="100000"/>
              </a:lnSpc>
              <a:spcBef>
                <a:spcPts val="600"/>
              </a:spcBef>
              <a:spcAft>
                <a:spcPts val="600"/>
              </a:spcAft>
              <a:buFont typeface="Arial" panose="020B0604020202020204" pitchFamily="34" charset="0"/>
              <a:buChar char="•"/>
            </a:pPr>
            <a:r>
              <a:rPr lang="es-PE" sz="2400" dirty="0"/>
              <a:t>Mantenimiento.</a:t>
            </a:r>
          </a:p>
          <a:p>
            <a:pPr marL="342900" indent="-342900" algn="just">
              <a:lnSpc>
                <a:spcPct val="100000"/>
              </a:lnSpc>
              <a:spcBef>
                <a:spcPts val="600"/>
              </a:spcBef>
              <a:spcAft>
                <a:spcPts val="600"/>
              </a:spcAft>
              <a:buFont typeface="Arial" panose="020B0604020202020204" pitchFamily="34" charset="0"/>
              <a:buChar char="•"/>
            </a:pPr>
            <a:r>
              <a:rPr lang="es-PE" sz="2400" dirty="0"/>
              <a:t>Personal.</a:t>
            </a:r>
          </a:p>
          <a:p>
            <a:pPr marL="342900" indent="-342900" algn="just">
              <a:lnSpc>
                <a:spcPct val="100000"/>
              </a:lnSpc>
              <a:spcBef>
                <a:spcPts val="600"/>
              </a:spcBef>
              <a:spcAft>
                <a:spcPts val="600"/>
              </a:spcAft>
              <a:buFont typeface="Arial" panose="020B0604020202020204" pitchFamily="34" charset="0"/>
              <a:buChar char="•"/>
            </a:pPr>
            <a:r>
              <a:rPr lang="es-PE" sz="2400" dirty="0"/>
              <a:t>Operaciones  de líneas aéreas.</a:t>
            </a:r>
          </a:p>
          <a:p>
            <a:pPr marL="342900" indent="-342900" algn="just">
              <a:lnSpc>
                <a:spcPct val="100000"/>
              </a:lnSpc>
              <a:spcBef>
                <a:spcPts val="600"/>
              </a:spcBef>
              <a:spcAft>
                <a:spcPts val="600"/>
              </a:spcAft>
              <a:buFont typeface="Arial" panose="020B0604020202020204" pitchFamily="34" charset="0"/>
              <a:buChar char="•"/>
            </a:pPr>
            <a:r>
              <a:rPr lang="es-PE" sz="2400" dirty="0"/>
              <a:t>Organizaciones de mantenimiento</a:t>
            </a:r>
          </a:p>
          <a:p>
            <a:pPr algn="just">
              <a:lnSpc>
                <a:spcPct val="100000"/>
              </a:lnSpc>
              <a:spcBef>
                <a:spcPts val="600"/>
              </a:spcBef>
              <a:spcAft>
                <a:spcPts val="600"/>
              </a:spcAft>
            </a:pPr>
            <a:endParaRPr lang="es-PE" sz="2400" dirty="0"/>
          </a:p>
        </p:txBody>
      </p:sp>
      <p:sp>
        <p:nvSpPr>
          <p:cNvPr id="5" name="Title 4"/>
          <p:cNvSpPr>
            <a:spLocks noGrp="1"/>
          </p:cNvSpPr>
          <p:nvPr>
            <p:ph type="ctrTitle"/>
          </p:nvPr>
        </p:nvSpPr>
        <p:spPr>
          <a:xfrm>
            <a:off x="770709" y="73057"/>
            <a:ext cx="5094514" cy="1336387"/>
          </a:xfrm>
        </p:spPr>
        <p:txBody>
          <a:bodyPr/>
          <a:lstStyle/>
          <a:p>
            <a:r>
              <a:rPr lang="es-PE" b="1" dirty="0"/>
              <a:t>Áreas que deben reglamentarse</a:t>
            </a:r>
          </a:p>
        </p:txBody>
      </p:sp>
      <p:pic>
        <p:nvPicPr>
          <p:cNvPr id="7"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99" r="9399"/>
          <a:stretch>
            <a:fillRect/>
          </a:stretch>
        </p:blipFill>
        <p:spPr/>
      </p:pic>
    </p:spTree>
    <p:extLst>
      <p:ext uri="{BB962C8B-B14F-4D97-AF65-F5344CB8AC3E}">
        <p14:creationId xmlns:p14="http://schemas.microsoft.com/office/powerpoint/2010/main" val="33398977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977"/>
          <p:cNvSpPr txBox="1">
            <a:spLocks/>
          </p:cNvSpPr>
          <p:nvPr/>
        </p:nvSpPr>
        <p:spPr>
          <a:xfrm>
            <a:off x="261257" y="2580581"/>
            <a:ext cx="3421401" cy="3286819"/>
          </a:xfrm>
          <a:prstGeom prst="rect">
            <a:avLst/>
          </a:prstGeom>
        </p:spPr>
        <p:txBody>
          <a:bodyPr lIns="0" tIns="0" rIns="0" bIns="0">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solidFill>
                  <a:srgbClr val="000000"/>
                </a:solidFill>
              </a:defRPr>
            </a:pPr>
            <a:r>
              <a:rPr lang="es-PE" sz="2400" b="1" dirty="0">
                <a:solidFill>
                  <a:srgbClr val="404040"/>
                </a:solidFill>
              </a:rPr>
              <a:t>Aeronavegabilidad continuada</a:t>
            </a:r>
          </a:p>
          <a:p>
            <a:pPr algn="r">
              <a:defRPr>
                <a:solidFill>
                  <a:srgbClr val="000000"/>
                </a:solidFill>
              </a:defRPr>
            </a:pPr>
            <a:r>
              <a:rPr lang="es-PE" sz="2400" dirty="0" smtClean="0">
                <a:solidFill>
                  <a:srgbClr val="404040"/>
                </a:solidFill>
              </a:rPr>
              <a:t>Regulación </a:t>
            </a:r>
            <a:r>
              <a:rPr lang="es-PE" sz="2400" dirty="0">
                <a:solidFill>
                  <a:srgbClr val="404040"/>
                </a:solidFill>
              </a:rPr>
              <a:t>de los estándares para el mantenimiento de las aeronaves de aviación general y comercial</a:t>
            </a:r>
          </a:p>
        </p:txBody>
      </p:sp>
      <p:pic>
        <p:nvPicPr>
          <p:cNvPr id="11" name="image14.jpg"/>
          <p:cNvPicPr/>
          <p:nvPr/>
        </p:nvPicPr>
        <p:blipFill rotWithShape="1">
          <a:blip r:embed="rId3" cstate="print">
            <a:extLst>
              <a:ext uri="{28A0092B-C50C-407E-A947-70E740481C1C}">
                <a14:useLocalDpi xmlns:a14="http://schemas.microsoft.com/office/drawing/2010/main" val="0"/>
              </a:ext>
            </a:extLst>
          </a:blip>
          <a:srcRect l="15197" r="12039"/>
          <a:stretch/>
        </p:blipFill>
        <p:spPr>
          <a:xfrm>
            <a:off x="3768831" y="2920929"/>
            <a:ext cx="2262188" cy="2070244"/>
          </a:xfrm>
          <a:prstGeom prst="rect">
            <a:avLst/>
          </a:prstGeom>
          <a:ln w="12700">
            <a:miter lim="400000"/>
          </a:ln>
        </p:spPr>
      </p:pic>
      <p:pic>
        <p:nvPicPr>
          <p:cNvPr id="12" name="image14.jpg"/>
          <p:cNvPicPr/>
          <p:nvPr/>
        </p:nvPicPr>
        <p:blipFill>
          <a:blip r:embed="rId4" cstate="print">
            <a:extLst>
              <a:ext uri="{28A0092B-C50C-407E-A947-70E740481C1C}">
                <a14:useLocalDpi xmlns:a14="http://schemas.microsoft.com/office/drawing/2010/main" val="0"/>
              </a:ext>
            </a:extLst>
          </a:blip>
          <a:stretch>
            <a:fillRect/>
          </a:stretch>
        </p:blipFill>
        <p:spPr>
          <a:xfrm>
            <a:off x="6104731" y="2920928"/>
            <a:ext cx="2262188" cy="2070244"/>
          </a:xfrm>
          <a:prstGeom prst="rect">
            <a:avLst/>
          </a:prstGeom>
          <a:ln w="12700">
            <a:miter lim="400000"/>
          </a:ln>
        </p:spPr>
      </p:pic>
      <p:sp>
        <p:nvSpPr>
          <p:cNvPr id="22" name="Shape 989"/>
          <p:cNvSpPr/>
          <p:nvPr/>
        </p:nvSpPr>
        <p:spPr>
          <a:xfrm>
            <a:off x="8509313" y="2580581"/>
            <a:ext cx="2946813" cy="2750940"/>
          </a:xfrm>
          <a:prstGeom prst="rect">
            <a:avLst/>
          </a:prstGeom>
          <a:ln w="25400">
            <a:miter lim="400000"/>
          </a:ln>
          <a:extLst>
            <a:ext uri="{C572A759-6A51-4108-AA02-DFA0A04FC94B}">
              <ma14:wrappingTextBoxFlag xmlns:ma14="http://schemas.microsoft.com/office/mac/drawingml/2011/main" xmlns="" val="1"/>
            </a:ext>
          </a:extLst>
        </p:spPr>
        <p:txBody>
          <a:bodyPr lIns="0" tIns="0" rIns="0" bIns="0">
            <a:normAutofit/>
          </a:bodyPr>
          <a:lstStyle/>
          <a:p>
            <a:pPr defTabSz="457200">
              <a:lnSpc>
                <a:spcPct val="120000"/>
              </a:lnSpc>
              <a:spcBef>
                <a:spcPts val="38"/>
              </a:spcBef>
              <a:defRPr sz="1800"/>
            </a:pPr>
            <a:r>
              <a:rPr lang="es-PE" sz="2400" b="1" dirty="0">
                <a:solidFill>
                  <a:srgbClr val="404040"/>
                </a:solidFill>
                <a:latin typeface="Open Sans"/>
                <a:ea typeface="Open Sans"/>
                <a:cs typeface="Open Sans"/>
                <a:sym typeface="Open Sans"/>
              </a:rPr>
              <a:t>Certificación de aeronaves</a:t>
            </a:r>
          </a:p>
          <a:p>
            <a:pPr defTabSz="457200">
              <a:lnSpc>
                <a:spcPct val="120000"/>
              </a:lnSpc>
              <a:spcBef>
                <a:spcPts val="38"/>
              </a:spcBef>
              <a:defRPr sz="1800"/>
            </a:pPr>
            <a:r>
              <a:rPr lang="es-PE" sz="2400" dirty="0" smtClean="0">
                <a:solidFill>
                  <a:srgbClr val="404040"/>
                </a:solidFill>
                <a:latin typeface="Open Sans"/>
                <a:ea typeface="Open Sans"/>
                <a:cs typeface="Open Sans"/>
                <a:sym typeface="Open Sans"/>
              </a:rPr>
              <a:t>Certificación </a:t>
            </a:r>
            <a:r>
              <a:rPr lang="es-PE" sz="2400" dirty="0">
                <a:solidFill>
                  <a:srgbClr val="404040"/>
                </a:solidFill>
                <a:latin typeface="Open Sans"/>
                <a:ea typeface="Open Sans"/>
                <a:cs typeface="Open Sans"/>
                <a:sym typeface="Open Sans"/>
              </a:rPr>
              <a:t>de ingeniería, producción y aeronavegabilidad</a:t>
            </a:r>
          </a:p>
        </p:txBody>
      </p:sp>
      <p:sp>
        <p:nvSpPr>
          <p:cNvPr id="34" name="Title 8"/>
          <p:cNvSpPr>
            <a:spLocks noGrp="1"/>
          </p:cNvSpPr>
          <p:nvPr>
            <p:ph type="ctrTitle"/>
          </p:nvPr>
        </p:nvSpPr>
        <p:spPr>
          <a:xfrm>
            <a:off x="3757382" y="149087"/>
            <a:ext cx="4609537" cy="1104452"/>
          </a:xfrm>
        </p:spPr>
        <p:txBody>
          <a:bodyPr/>
          <a:lstStyle/>
          <a:p>
            <a:r>
              <a:rPr lang="es-PE" sz="3200" b="1" dirty="0" smtClean="0"/>
              <a:t>Introducción a la aeronavegabilidad</a:t>
            </a:r>
            <a:endParaRPr lang="es-PE" sz="3200" dirty="0"/>
          </a:p>
        </p:txBody>
      </p:sp>
    </p:spTree>
    <p:extLst>
      <p:ext uri="{BB962C8B-B14F-4D97-AF65-F5344CB8AC3E}">
        <p14:creationId xmlns:p14="http://schemas.microsoft.com/office/powerpoint/2010/main" val="14721668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2" presetClass="entr" presetSubtype="8" fill="hold" grpId="0" nodeType="afterEffect">
                                  <p:stCondLst>
                                    <p:cond delay="0"/>
                                  </p:stCondLst>
                                  <p:iterate>
                                    <p:tmAbs val="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iterate>
                                    <p:tmAbs val="0"/>
                                  </p:iterate>
                                  <p:childTnLst>
                                    <p:set>
                                      <p:cBhvr>
                                        <p:cTn id="15" fill="hold"/>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2" presetClass="entr" presetSubtype="2" fill="hold" grpId="0" nodeType="afterEffect">
                                  <p:stCondLst>
                                    <p:cond delay="0"/>
                                  </p:stCondLst>
                                  <p:iterate>
                                    <p:tmAbs val="0"/>
                                  </p:iterate>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iterate>
                                    <p:tmAbs val="0"/>
                                  </p:iterate>
                                  <p:childTnLst>
                                    <p:set>
                                      <p:cBhvr>
                                        <p:cTn id="24" fill="hold"/>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dvAuto="0"/>
      <p:bldP spid="11" grpId="0" animBg="1" advAuto="0"/>
      <p:bldP spid="12" grpId="0" animBg="1" advAuto="0"/>
      <p:bldP spid="22" grpId="0" animBg="1" advAuto="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7522" b="7522"/>
          <a:stretch/>
        </p:blipFill>
        <p:spPr>
          <a:xfrm>
            <a:off x="-4763" y="-6350"/>
            <a:ext cx="12196763" cy="6864350"/>
          </a:xfrm>
        </p:spPr>
      </p:pic>
      <p:sp>
        <p:nvSpPr>
          <p:cNvPr id="3" name="Text Placeholder 2"/>
          <p:cNvSpPr>
            <a:spLocks noGrp="1"/>
          </p:cNvSpPr>
          <p:nvPr>
            <p:ph type="body" sz="quarter" idx="19"/>
          </p:nvPr>
        </p:nvSpPr>
        <p:spPr/>
        <p:txBody>
          <a:bodyPr/>
          <a:lstStyle/>
          <a:p>
            <a:endParaRPr lang="es-PE"/>
          </a:p>
        </p:txBody>
      </p:sp>
      <p:sp>
        <p:nvSpPr>
          <p:cNvPr id="8" name="Text Placeholder 9"/>
          <p:cNvSpPr>
            <a:spLocks noGrp="1"/>
          </p:cNvSpPr>
          <p:nvPr>
            <p:ph type="body" sz="quarter" idx="19"/>
          </p:nvPr>
        </p:nvSpPr>
        <p:spPr>
          <a:xfrm>
            <a:off x="209006" y="4569141"/>
            <a:ext cx="6217027" cy="2069468"/>
          </a:xfrm>
          <a:solidFill>
            <a:srgbClr val="0070C0"/>
          </a:solidFill>
        </p:spPr>
        <p:txBody>
          <a:bodyPr anchor="ctr">
            <a:normAutofit/>
          </a:bodyPr>
          <a:lstStyle/>
          <a:p>
            <a:pPr lvl="1" algn="just"/>
            <a:r>
              <a:rPr lang="es-PE" sz="2000" i="1" dirty="0">
                <a:solidFill>
                  <a:srgbClr val="FFFFFF"/>
                </a:solidFill>
                <a:latin typeface="Georgia"/>
                <a:cs typeface="Georgia"/>
              </a:rPr>
              <a:t>Cuando una aeronave en particular está </a:t>
            </a:r>
            <a:r>
              <a:rPr lang="es-PE" sz="2000" b="1" i="1" dirty="0">
                <a:solidFill>
                  <a:srgbClr val="FFFF00"/>
                </a:solidFill>
                <a:latin typeface="Georgia"/>
                <a:cs typeface="Georgia"/>
              </a:rPr>
              <a:t>conforme</a:t>
            </a:r>
            <a:r>
              <a:rPr lang="es-PE" sz="2000" i="1" dirty="0">
                <a:solidFill>
                  <a:srgbClr val="FFFFFF"/>
                </a:solidFill>
                <a:latin typeface="Georgia"/>
                <a:cs typeface="Georgia"/>
              </a:rPr>
              <a:t> a su diseño tipo, fue fabricada de acuerdo con un </a:t>
            </a:r>
            <a:r>
              <a:rPr lang="es-PE" sz="2000" b="1" i="1" dirty="0">
                <a:solidFill>
                  <a:srgbClr val="FFFF00"/>
                </a:solidFill>
                <a:latin typeface="Georgia"/>
                <a:cs typeface="Georgia"/>
              </a:rPr>
              <a:t>sistema de producción </a:t>
            </a:r>
            <a:r>
              <a:rPr lang="es-PE" sz="2000" i="1" dirty="0">
                <a:solidFill>
                  <a:srgbClr val="FFFFFF"/>
                </a:solidFill>
                <a:latin typeface="Georgia"/>
                <a:cs typeface="Georgia"/>
              </a:rPr>
              <a:t>aprobado y en condiciones de operar con seguridad, puede obtener un certificado de aeronavegabilidad.</a:t>
            </a:r>
          </a:p>
        </p:txBody>
      </p:sp>
    </p:spTree>
    <p:extLst>
      <p:ext uri="{BB962C8B-B14F-4D97-AF65-F5344CB8AC3E}">
        <p14:creationId xmlns:p14="http://schemas.microsoft.com/office/powerpoint/2010/main" val="33121713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9"/>
          </p:nvPr>
        </p:nvSpPr>
        <p:spPr/>
        <p:txBody>
          <a:bodyPr/>
          <a:lstStyle/>
          <a:p>
            <a:endParaRPr lang="es-PE"/>
          </a:p>
        </p:txBody>
      </p:sp>
      <p:sp>
        <p:nvSpPr>
          <p:cNvPr id="4" name="Text Placeholder 3"/>
          <p:cNvSpPr>
            <a:spLocks noGrp="1"/>
          </p:cNvSpPr>
          <p:nvPr>
            <p:ph type="body" sz="quarter" idx="19"/>
          </p:nvPr>
        </p:nvSpPr>
        <p:spPr/>
        <p:txBody>
          <a:bodyPr/>
          <a:lstStyle/>
          <a:p>
            <a:endParaRPr lang="es-PE"/>
          </a:p>
        </p:txBody>
      </p:sp>
      <p:sp>
        <p:nvSpPr>
          <p:cNvPr id="7" name="Text Placeholder 6"/>
          <p:cNvSpPr>
            <a:spLocks noGrp="1"/>
          </p:cNvSpPr>
          <p:nvPr>
            <p:ph type="body" sz="quarter" idx="19"/>
          </p:nvPr>
        </p:nvSpPr>
        <p:spPr/>
        <p:txBody>
          <a:bodyPr/>
          <a:lstStyle/>
          <a:p>
            <a:endParaRPr lang="es-PE"/>
          </a:p>
        </p:txBody>
      </p:sp>
      <p:pic>
        <p:nvPicPr>
          <p:cNvPr id="8" name="Picture Placeholder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7" t="7388" r="107" b="24416"/>
          <a:stretch/>
        </p:blipFill>
        <p:spPr>
          <a:xfrm>
            <a:off x="-4763" y="-6350"/>
            <a:ext cx="12196763" cy="5545138"/>
          </a:xfrm>
        </p:spPr>
      </p:pic>
      <p:sp>
        <p:nvSpPr>
          <p:cNvPr id="3" name="Text Placeholder 2"/>
          <p:cNvSpPr>
            <a:spLocks noGrp="1"/>
          </p:cNvSpPr>
          <p:nvPr>
            <p:ph type="body" sz="quarter" idx="19"/>
          </p:nvPr>
        </p:nvSpPr>
        <p:spPr/>
        <p:txBody>
          <a:bodyPr/>
          <a:lstStyle/>
          <a:p>
            <a:endParaRPr lang="es-PE"/>
          </a:p>
        </p:txBody>
      </p:sp>
      <p:sp>
        <p:nvSpPr>
          <p:cNvPr id="11" name="Text Placeholder 9"/>
          <p:cNvSpPr>
            <a:spLocks noGrp="1"/>
          </p:cNvSpPr>
          <p:nvPr>
            <p:ph type="body" sz="quarter" idx="19"/>
          </p:nvPr>
        </p:nvSpPr>
        <p:spPr>
          <a:xfrm>
            <a:off x="4297681" y="4158076"/>
            <a:ext cx="7171508" cy="2334164"/>
          </a:xfrm>
          <a:solidFill>
            <a:srgbClr val="0070C0"/>
          </a:solidFill>
        </p:spPr>
        <p:txBody>
          <a:bodyPr anchor="ctr">
            <a:noAutofit/>
          </a:bodyPr>
          <a:lstStyle/>
          <a:p>
            <a:pPr lvl="1" algn="just"/>
            <a:r>
              <a:rPr lang="es-PE" sz="2200" i="1" dirty="0">
                <a:solidFill>
                  <a:srgbClr val="FFFFFF"/>
                </a:solidFill>
                <a:latin typeface="Georgia"/>
                <a:cs typeface="Georgia"/>
              </a:rPr>
              <a:t>La certificación de tipo es un elemento importante que debe cumplir un </a:t>
            </a:r>
            <a:r>
              <a:rPr lang="es-PE" sz="2200" b="1" i="1" dirty="0">
                <a:solidFill>
                  <a:srgbClr val="FFFF00"/>
                </a:solidFill>
                <a:latin typeface="Georgia"/>
                <a:cs typeface="Georgia"/>
              </a:rPr>
              <a:t>Estado de diseño </a:t>
            </a:r>
            <a:r>
              <a:rPr lang="es-PE" sz="2200" i="1" dirty="0">
                <a:solidFill>
                  <a:srgbClr val="FFFFFF"/>
                </a:solidFill>
                <a:latin typeface="Georgia"/>
                <a:cs typeface="Georgia"/>
              </a:rPr>
              <a:t>para garantizar la seguridad de las operaciones aéreas.</a:t>
            </a:r>
          </a:p>
          <a:p>
            <a:pPr lvl="1" algn="just"/>
            <a:r>
              <a:rPr lang="es-PE" sz="2200" i="1" dirty="0">
                <a:solidFill>
                  <a:srgbClr val="FFFFFF"/>
                </a:solidFill>
                <a:latin typeface="Georgia"/>
                <a:cs typeface="Georgia"/>
              </a:rPr>
              <a:t>La certificación de tipo significa aprobar un diseño, ya sea un modelo específico o un tipo de aeronave.</a:t>
            </a:r>
          </a:p>
        </p:txBody>
      </p:sp>
    </p:spTree>
    <p:extLst>
      <p:ext uri="{BB962C8B-B14F-4D97-AF65-F5344CB8AC3E}">
        <p14:creationId xmlns:p14="http://schemas.microsoft.com/office/powerpoint/2010/main" val="34575008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136" r="14136"/>
          <a:stretch>
            <a:fillRect/>
          </a:stretch>
        </p:blipFill>
        <p:spPr>
          <a:xfrm>
            <a:off x="-4763" y="-6350"/>
            <a:ext cx="12196763" cy="6864350"/>
          </a:xfrm>
        </p:spPr>
      </p:pic>
      <p:sp>
        <p:nvSpPr>
          <p:cNvPr id="3" name="Text Placeholder 2"/>
          <p:cNvSpPr>
            <a:spLocks noGrp="1"/>
          </p:cNvSpPr>
          <p:nvPr>
            <p:ph type="body" sz="quarter" idx="19"/>
          </p:nvPr>
        </p:nvSpPr>
        <p:spPr/>
        <p:txBody>
          <a:bodyPr/>
          <a:lstStyle/>
          <a:p>
            <a:endParaRPr lang="es-PE" dirty="0"/>
          </a:p>
        </p:txBody>
      </p:sp>
      <p:sp>
        <p:nvSpPr>
          <p:cNvPr id="7" name="Text Placeholder 9"/>
          <p:cNvSpPr>
            <a:spLocks noGrp="1"/>
          </p:cNvSpPr>
          <p:nvPr>
            <p:ph type="body" sz="quarter" idx="19"/>
          </p:nvPr>
        </p:nvSpPr>
        <p:spPr>
          <a:xfrm>
            <a:off x="339634" y="4497711"/>
            <a:ext cx="6491347" cy="2069468"/>
          </a:xfrm>
          <a:solidFill>
            <a:srgbClr val="0070C0"/>
          </a:solidFill>
        </p:spPr>
        <p:txBody>
          <a:bodyPr anchor="ctr">
            <a:normAutofit/>
          </a:bodyPr>
          <a:lstStyle/>
          <a:p>
            <a:pPr marL="288925" lvl="1" algn="just"/>
            <a:r>
              <a:rPr lang="es-PE" sz="2200" i="1" dirty="0">
                <a:solidFill>
                  <a:srgbClr val="FFFFFF"/>
                </a:solidFill>
                <a:latin typeface="Georgia"/>
                <a:cs typeface="Georgia"/>
              </a:rPr>
              <a:t>El certificado de tipo es una certificación que realiza un Estado cuando un tipo de aeronave ha sido </a:t>
            </a:r>
            <a:r>
              <a:rPr lang="es-PE" sz="2200" b="1" i="1" dirty="0">
                <a:solidFill>
                  <a:srgbClr val="FFFF00"/>
                </a:solidFill>
                <a:latin typeface="Georgia"/>
                <a:cs typeface="Georgia"/>
              </a:rPr>
              <a:t>diseñado de acuerdo con los estándares de aeronavegabilidad apropiados</a:t>
            </a:r>
            <a:r>
              <a:rPr lang="es-PE" sz="2200" i="1" dirty="0">
                <a:solidFill>
                  <a:srgbClr val="FFFFFF"/>
                </a:solidFill>
                <a:latin typeface="Georgia"/>
                <a:cs typeface="Georgia"/>
              </a:rPr>
              <a:t>.</a:t>
            </a:r>
          </a:p>
        </p:txBody>
      </p:sp>
    </p:spTree>
    <p:extLst>
      <p:ext uri="{BB962C8B-B14F-4D97-AF65-F5344CB8AC3E}">
        <p14:creationId xmlns:p14="http://schemas.microsoft.com/office/powerpoint/2010/main" val="1330180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_12LightBlue">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54C3F6"/>
      </a:accent5>
      <a:accent6>
        <a:srgbClr val="03A9F5"/>
      </a:accent6>
      <a:hlink>
        <a:srgbClr val="03A9F5"/>
      </a:hlink>
      <a:folHlink>
        <a:srgbClr val="54C3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6677</TotalTime>
  <Words>920</Words>
  <Application>Microsoft Office PowerPoint</Application>
  <PresentationFormat>Widescreen</PresentationFormat>
  <Paragraphs>198</Paragraphs>
  <Slides>23</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Avenir Roman</vt:lpstr>
      <vt:lpstr>Calibri</vt:lpstr>
      <vt:lpstr>Calibri Light</vt:lpstr>
      <vt:lpstr>Georgia</vt:lpstr>
      <vt:lpstr>Helvetica</vt:lpstr>
      <vt:lpstr>Open Sans</vt:lpstr>
      <vt:lpstr>Office Theme</vt:lpstr>
      <vt:lpstr>1_Office Theme</vt:lpstr>
      <vt:lpstr>PowerPoint Presentation</vt:lpstr>
      <vt:lpstr>PowerPoint Presentation</vt:lpstr>
      <vt:lpstr>¿Qué significa que la aeronave este aeronavegable?</vt:lpstr>
      <vt:lpstr>¿Qué significa que la aeronave este aeronavegable?</vt:lpstr>
      <vt:lpstr>Áreas que deben reglamentarse</vt:lpstr>
      <vt:lpstr>Introducción a la aeronavegabilidad</vt:lpstr>
      <vt:lpstr>PowerPoint Presentation</vt:lpstr>
      <vt:lpstr>PowerPoint Presentation</vt:lpstr>
      <vt:lpstr>PowerPoint Presentation</vt:lpstr>
      <vt:lpstr>PowerPoint Presentation</vt:lpstr>
      <vt:lpstr>PowerPoint Presentation</vt:lpstr>
      <vt:lpstr>Certificado de aeronavegabilidad</vt:lpstr>
      <vt:lpstr>Diseño de tipo</vt:lpstr>
      <vt:lpstr>Estándares de aeronavegabilidad</vt:lpstr>
      <vt:lpstr>PowerPoint Presentation</vt:lpstr>
      <vt:lpstr>Control y requisitos de mantenimiento</vt:lpstr>
      <vt:lpstr>Mantenimiento y reparaciones</vt:lpstr>
      <vt:lpstr>Organizaciones de mantenimiento aprobadas</vt:lpstr>
      <vt:lpstr>Realización de mantenimiento</vt:lpstr>
      <vt:lpstr>Partes de remplazo</vt:lpstr>
      <vt:lpstr>Registro de aeronaves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bambang setyo</dc:creator>
  <cp:lastModifiedBy>Barrios, Jorge</cp:lastModifiedBy>
  <cp:revision>381</cp:revision>
  <dcterms:created xsi:type="dcterms:W3CDTF">2015-06-21T09:01:45Z</dcterms:created>
  <dcterms:modified xsi:type="dcterms:W3CDTF">2019-07-15T19:13:58Z</dcterms:modified>
</cp:coreProperties>
</file>