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3" r:id="rId1"/>
    <p:sldMasterId id="2147483908" r:id="rId2"/>
  </p:sldMasterIdLst>
  <p:notesMasterIdLst>
    <p:notesMasterId r:id="rId24"/>
  </p:notesMasterIdLst>
  <p:handoutMasterIdLst>
    <p:handoutMasterId r:id="rId25"/>
  </p:handoutMasterIdLst>
  <p:sldIdLst>
    <p:sldId id="257" r:id="rId3"/>
    <p:sldId id="466" r:id="rId4"/>
    <p:sldId id="467" r:id="rId5"/>
    <p:sldId id="468" r:id="rId6"/>
    <p:sldId id="469" r:id="rId7"/>
    <p:sldId id="470" r:id="rId8"/>
    <p:sldId id="471" r:id="rId9"/>
    <p:sldId id="472" r:id="rId10"/>
    <p:sldId id="473" r:id="rId11"/>
    <p:sldId id="474" r:id="rId12"/>
    <p:sldId id="475" r:id="rId13"/>
    <p:sldId id="476" r:id="rId14"/>
    <p:sldId id="477" r:id="rId15"/>
    <p:sldId id="478" r:id="rId16"/>
    <p:sldId id="479" r:id="rId17"/>
    <p:sldId id="480" r:id="rId18"/>
    <p:sldId id="481" r:id="rId19"/>
    <p:sldId id="482" r:id="rId20"/>
    <p:sldId id="483" r:id="rId21"/>
    <p:sldId id="484" r:id="rId22"/>
    <p:sldId id="485" r:id="rId23"/>
  </p:sldIdLst>
  <p:sldSz cx="12192000" cy="6858000"/>
  <p:notesSz cx="6858000" cy="9144000"/>
  <p:defaultTextStyle>
    <a:defPPr>
      <a:defRPr lang="id-ID"/>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pos="6623" userDrawn="1">
          <p15:clr>
            <a:srgbClr val="A4A3A4"/>
          </p15:clr>
        </p15:guide>
        <p15:guide id="2" orient="horz" pos="2463" userDrawn="1">
          <p15:clr>
            <a:srgbClr val="A4A3A4"/>
          </p15:clr>
        </p15:guide>
        <p15:guide id="3" orient="horz" pos="179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7F3D43"/>
    <a:srgbClr val="FFCE33"/>
    <a:srgbClr val="774F27"/>
    <a:srgbClr val="9BBB59"/>
    <a:srgbClr val="F39C12"/>
    <a:srgbClr val="C039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5847" autoAdjust="0"/>
    <p:restoredTop sz="91623" autoAdjust="0"/>
  </p:normalViewPr>
  <p:slideViewPr>
    <p:cSldViewPr snapToGrid="0">
      <p:cViewPr varScale="1">
        <p:scale>
          <a:sx n="36" d="100"/>
          <a:sy n="36" d="100"/>
        </p:scale>
        <p:origin x="52" y="624"/>
      </p:cViewPr>
      <p:guideLst>
        <p:guide pos="6623"/>
        <p:guide orient="horz" pos="2463"/>
        <p:guide orient="horz" pos="1797"/>
      </p:guideLst>
    </p:cSldViewPr>
  </p:slideViewPr>
  <p:notesTextViewPr>
    <p:cViewPr>
      <p:scale>
        <a:sx n="125" d="100"/>
        <a:sy n="125" d="100"/>
      </p:scale>
      <p:origin x="0" y="0"/>
    </p:cViewPr>
  </p:notesTextViewPr>
  <p:sorterViewPr>
    <p:cViewPr varScale="1">
      <p:scale>
        <a:sx n="100" d="100"/>
        <a:sy n="100" d="100"/>
      </p:scale>
      <p:origin x="0" y="0"/>
    </p:cViewPr>
  </p:sorterViewPr>
  <p:notesViewPr>
    <p:cSldViewPr snapToGrid="0">
      <p:cViewPr varScale="1">
        <p:scale>
          <a:sx n="97" d="100"/>
          <a:sy n="97" d="100"/>
        </p:scale>
        <p:origin x="4008" y="8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C4007C-4214-4C32-A35F-8FA4BF62ED0A}" type="datetimeFigureOut">
              <a:rPr lang="id-ID" smtClean="0"/>
              <a:t>10/07/2019</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AFDC27E-17D3-4AD7-83C9-E5D4C007C2F0}" type="slidenum">
              <a:rPr lang="id-ID" smtClean="0"/>
              <a:t>‹#›</a:t>
            </a:fld>
            <a:endParaRPr lang="id-ID"/>
          </a:p>
        </p:txBody>
      </p:sp>
    </p:spTree>
    <p:extLst>
      <p:ext uri="{BB962C8B-B14F-4D97-AF65-F5344CB8AC3E}">
        <p14:creationId xmlns:p14="http://schemas.microsoft.com/office/powerpoint/2010/main" val="714582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E6DAFF-5223-43CD-9412-3265A93C4AA1}" type="datetimeFigureOut">
              <a:rPr lang="id-ID" smtClean="0"/>
              <a:t>10/07/2019</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02ABD7-284B-4AEE-9AD5-F0CEBFB0821A}" type="slidenum">
              <a:rPr lang="id-ID" smtClean="0"/>
              <a:t>‹#›</a:t>
            </a:fld>
            <a:endParaRPr lang="id-ID"/>
          </a:p>
        </p:txBody>
      </p:sp>
    </p:spTree>
    <p:extLst>
      <p:ext uri="{BB962C8B-B14F-4D97-AF65-F5344CB8AC3E}">
        <p14:creationId xmlns:p14="http://schemas.microsoft.com/office/powerpoint/2010/main" val="2308338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99602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s-PE" dirty="0" smtClean="0"/>
              <a:t>4.1.3.	</a:t>
            </a:r>
            <a:r>
              <a:rPr lang="es-PE" b="1" dirty="0" smtClean="0"/>
              <a:t>Procesamiento para su consideración</a:t>
            </a:r>
            <a:r>
              <a:rPr lang="es-PE" dirty="0" smtClean="0"/>
              <a:t>.- La AAC después de analizar la solicitud, </a:t>
            </a:r>
            <a:r>
              <a:rPr lang="es-PE" b="1" dirty="0" smtClean="0">
                <a:solidFill>
                  <a:srgbClr val="C00000"/>
                </a:solidFill>
              </a:rPr>
              <a:t>determinará si existen razones de interés público para conceder la exención</a:t>
            </a:r>
            <a:r>
              <a:rPr lang="es-PE" dirty="0" smtClean="0"/>
              <a:t>, si es el caso, expedirá la decisión favorable y notificará al solicitante sobre su decisión.</a:t>
            </a:r>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919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s-PE" dirty="0" smtClean="0"/>
              <a:t>4.1.4.	</a:t>
            </a:r>
            <a:r>
              <a:rPr lang="es-PE" b="1" dirty="0" smtClean="0"/>
              <a:t>Negación de una solicitud de exención</a:t>
            </a:r>
            <a:r>
              <a:rPr lang="es-PE" dirty="0" smtClean="0"/>
              <a:t>.- Si luego de la evaluación de los argumentos de una solicitud de una exención, la AAC concluye que ésta está </a:t>
            </a:r>
            <a:r>
              <a:rPr lang="es-PE" b="1" dirty="0" smtClean="0"/>
              <a:t>incorrectamente preparada o no tiene el sustento del caso</a:t>
            </a:r>
            <a:r>
              <a:rPr lang="es-PE" dirty="0" smtClean="0"/>
              <a:t>, dictará una </a:t>
            </a:r>
            <a:r>
              <a:rPr lang="es-PE" b="1" dirty="0" smtClean="0"/>
              <a:t>decisión con la negativa y la notificará al solicitante por escrito</a:t>
            </a:r>
            <a:r>
              <a:rPr lang="es-PE" dirty="0" smtClean="0"/>
              <a:t>. Frecuentemente las solicitudes de exenciones son rechazadas, debido a que el solicitante no presenta el </a:t>
            </a:r>
            <a:r>
              <a:rPr lang="es-PE" b="1" u="sng" dirty="0" smtClean="0"/>
              <a:t>análisis de riesgo o no identifica adecuadamente ni explica las razones </a:t>
            </a:r>
            <a:r>
              <a:rPr lang="es-PE" dirty="0" smtClean="0"/>
              <a:t>por las cuales considera que el otorgamiento de una exención es de interés público y en consecuencia no afecta la seguridad operacional. Por otra parte, los intereses del solicitante no tienen que ser necesariamente los mismos que del "interés público." La declaración del solicitante, de que un otorgamiento de una exención sería de interés público debido a que reduciría los costos de operación del solicitante, no es aceptable y constituye una razón para que la AAC rechace la petición.</a:t>
            </a:r>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9444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s-PE" dirty="0" smtClean="0"/>
              <a:t>4.1.5.	</a:t>
            </a:r>
            <a:r>
              <a:rPr lang="es-PE" b="1" dirty="0" smtClean="0"/>
              <a:t>Reconsideración de una negación</a:t>
            </a:r>
            <a:r>
              <a:rPr lang="es-PE" dirty="0" smtClean="0"/>
              <a:t>.- Ante la negación de la solicitud de exención, el solicitante podrá interponer un </a:t>
            </a:r>
            <a:r>
              <a:rPr lang="es-PE" b="1" dirty="0" smtClean="0"/>
              <a:t>pedido de consideración</a:t>
            </a:r>
            <a:r>
              <a:rPr lang="es-PE" dirty="0" smtClean="0"/>
              <a:t>, debiendo exponer los motivos por los cuales se encuentra disconforme con la decisión. La AAC resolverá el pedido de reconsideración en el plazo establecido de acuerdo a su legislación nacional.</a:t>
            </a:r>
          </a:p>
          <a:p>
            <a:pPr algn="just"/>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2462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just" defTabSz="457200" rtl="0" eaLnBrk="1" fontAlgn="auto" latinLnBrk="0" hangingPunct="1">
              <a:lnSpc>
                <a:spcPct val="100000"/>
              </a:lnSpc>
              <a:spcBef>
                <a:spcPts val="0"/>
              </a:spcBef>
              <a:spcAft>
                <a:spcPts val="0"/>
              </a:spcAft>
              <a:buClrTx/>
              <a:buSzTx/>
              <a:buFontTx/>
              <a:buAutoNum type="arabicPeriod" startAt="5"/>
              <a:tabLst/>
              <a:defRPr/>
            </a:pPr>
            <a:r>
              <a:rPr kumimoji="0" lang="es-PE" sz="1200" b="1" i="0" u="none" strike="noStrike" kern="1200" cap="none" spc="0" normalizeH="0" baseline="0" noProof="0" dirty="0" smtClean="0">
                <a:ln>
                  <a:noFill/>
                </a:ln>
                <a:solidFill>
                  <a:prstClr val="black"/>
                </a:solidFill>
                <a:effectLst/>
                <a:uLnTx/>
                <a:uFillTx/>
                <a:latin typeface="+mn-lt"/>
                <a:ea typeface="+mn-ea"/>
                <a:cs typeface="+mn-cs"/>
              </a:rPr>
              <a:t>Sistema de registro y publicación de las exenciones</a:t>
            </a:r>
          </a:p>
          <a:p>
            <a:pPr marL="228600" marR="0" lvl="0" indent="-228600" algn="just" defTabSz="457200" rtl="0" eaLnBrk="1" fontAlgn="auto" latinLnBrk="0" hangingPunct="1">
              <a:lnSpc>
                <a:spcPct val="100000"/>
              </a:lnSpc>
              <a:spcBef>
                <a:spcPts val="0"/>
              </a:spcBef>
              <a:spcAft>
                <a:spcPts val="0"/>
              </a:spcAft>
              <a:buClrTx/>
              <a:buSzTx/>
              <a:buFontTx/>
              <a:buAutoNum type="arabicPeriod" startAt="5"/>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5.1.	LA AAC mantendrá en el </a:t>
            </a:r>
            <a:r>
              <a:rPr kumimoji="0" lang="es-PE" sz="1200" b="1" i="0" u="none" strike="noStrike" kern="1200" cap="none" spc="0" normalizeH="0" baseline="0" noProof="0" dirty="0" smtClean="0">
                <a:ln>
                  <a:noFill/>
                </a:ln>
                <a:solidFill>
                  <a:prstClr val="black"/>
                </a:solidFill>
                <a:effectLst/>
                <a:uLnTx/>
                <a:uFillTx/>
                <a:latin typeface="+mn-lt"/>
                <a:ea typeface="+mn-ea"/>
                <a:cs typeface="+mn-cs"/>
              </a:rPr>
              <a:t>archivo central reglamentario (ACR) </a:t>
            </a:r>
            <a:r>
              <a:rPr kumimoji="0" lang="es-PE" sz="1200" b="0" i="0" u="none" strike="noStrike" kern="1200" cap="none" spc="0" normalizeH="0" baseline="0" noProof="0" dirty="0" smtClean="0">
                <a:ln>
                  <a:noFill/>
                </a:ln>
                <a:solidFill>
                  <a:prstClr val="black"/>
                </a:solidFill>
                <a:effectLst/>
                <a:uLnTx/>
                <a:uFillTx/>
                <a:latin typeface="+mn-lt"/>
                <a:ea typeface="+mn-ea"/>
                <a:cs typeface="+mn-cs"/>
              </a:rPr>
              <a:t>los registros de todos los antecedentes y decisiones en relación a las exenciones </a:t>
            </a:r>
            <a:r>
              <a:rPr kumimoji="0" lang="es-PE" sz="1200" b="1" i="0" u="none" strike="noStrike" kern="1200" cap="none" spc="0" normalizeH="0" baseline="0" noProof="0" dirty="0" smtClean="0">
                <a:ln>
                  <a:noFill/>
                </a:ln>
                <a:solidFill>
                  <a:prstClr val="black"/>
                </a:solidFill>
                <a:effectLst/>
                <a:uLnTx/>
                <a:uFillTx/>
                <a:latin typeface="+mn-lt"/>
                <a:ea typeface="+mn-ea"/>
                <a:cs typeface="+mn-cs"/>
              </a:rPr>
              <a:t>que se otorguen o se nieguen</a:t>
            </a:r>
            <a:r>
              <a:rPr kumimoji="0" lang="es-PE" sz="1200" b="0" i="0" u="none" strike="noStrike" kern="1200" cap="none" spc="0" normalizeH="0" baseline="0" noProof="0" dirty="0" smtClean="0">
                <a:ln>
                  <a:noFill/>
                </a:ln>
                <a:solidFill>
                  <a:prstClr val="black"/>
                </a:solidFill>
                <a:effectLst/>
                <a:uLnTx/>
                <a:uFillTx/>
                <a:latin typeface="+mn-lt"/>
                <a:ea typeface="+mn-ea"/>
                <a:cs typeface="+mn-cs"/>
              </a:rPr>
              <a:t>, según sea el caso. El ACR conservará los archivos </a:t>
            </a:r>
            <a:r>
              <a:rPr kumimoji="0" lang="es-PE" sz="1200" b="1" i="0" u="none" strike="noStrike" kern="1200" cap="none" spc="0" normalizeH="0" baseline="0" noProof="0" dirty="0" smtClean="0">
                <a:ln>
                  <a:noFill/>
                </a:ln>
                <a:solidFill>
                  <a:prstClr val="black"/>
                </a:solidFill>
                <a:effectLst/>
                <a:uLnTx/>
                <a:uFillTx/>
                <a:latin typeface="+mn-lt"/>
                <a:ea typeface="+mn-ea"/>
                <a:cs typeface="+mn-cs"/>
              </a:rPr>
              <a:t>en formato electrónico o físico</a:t>
            </a:r>
            <a:r>
              <a:rPr kumimoji="0" lang="es-PE" sz="1200" b="0" i="0" u="none" strike="noStrike" kern="1200" cap="none" spc="0" normalizeH="0" baseline="0" noProof="0" dirty="0" smtClean="0">
                <a:ln>
                  <a:noFill/>
                </a:ln>
                <a:solidFill>
                  <a:prstClr val="black"/>
                </a:solidFill>
                <a:effectLst/>
                <a:uLnTx/>
                <a:uFillTx/>
                <a:latin typeface="+mn-lt"/>
                <a:ea typeface="+mn-ea"/>
                <a:cs typeface="+mn-cs"/>
              </a:rPr>
              <a:t>.</a:t>
            </a:r>
          </a:p>
          <a:p>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8706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5.2.	El otorgamiento de una exención se realiza por escrito por parte de la AAC, por ser una exención de interés público, esta </a:t>
            </a:r>
            <a:r>
              <a:rPr kumimoji="0" lang="es-PE" sz="1200" b="1" i="0" u="none" strike="noStrike" kern="1200" cap="none" spc="0" normalizeH="0" baseline="0" noProof="0" dirty="0" smtClean="0">
                <a:ln>
                  <a:noFill/>
                </a:ln>
                <a:solidFill>
                  <a:prstClr val="black"/>
                </a:solidFill>
                <a:effectLst/>
                <a:uLnTx/>
                <a:uFillTx/>
                <a:latin typeface="+mn-lt"/>
                <a:ea typeface="+mn-ea"/>
                <a:cs typeface="+mn-cs"/>
              </a:rPr>
              <a:t>debe ser publicada en la página web de la AAC</a:t>
            </a:r>
            <a:r>
              <a:rPr kumimoji="0" lang="es-PE" sz="1200" b="0" i="0" u="none" strike="noStrike" kern="1200" cap="none" spc="0" normalizeH="0" baseline="0" noProof="0" dirty="0" smtClean="0">
                <a:ln>
                  <a:noFill/>
                </a:ln>
                <a:solidFill>
                  <a:prstClr val="black"/>
                </a:solidFill>
                <a:effectLst/>
                <a:uLnTx/>
                <a:uFillTx/>
                <a:latin typeface="+mn-lt"/>
                <a:ea typeface="+mn-ea"/>
                <a:cs typeface="+mn-cs"/>
              </a:rPr>
              <a:t>, donde se especifican las condiciones y limitaciones aplicables para su emisión y es válida para un tiempo determinado. Sin embargo, </a:t>
            </a:r>
            <a:r>
              <a:rPr kumimoji="0" lang="es-PE" sz="1200" b="1" i="0" u="none" strike="noStrike" kern="1200" cap="none" spc="0" normalizeH="0" baseline="0" noProof="0" dirty="0" smtClean="0">
                <a:ln>
                  <a:noFill/>
                </a:ln>
                <a:solidFill>
                  <a:prstClr val="black"/>
                </a:solidFill>
                <a:effectLst/>
                <a:uLnTx/>
                <a:uFillTx/>
                <a:latin typeface="+mn-lt"/>
                <a:ea typeface="+mn-ea"/>
                <a:cs typeface="+mn-cs"/>
              </a:rPr>
              <a:t>algunos otorgamientos de exención pueden ser válidos por periodos de tiempo cortos</a:t>
            </a:r>
            <a:r>
              <a:rPr kumimoji="0" lang="es-PE" sz="1200" b="0" i="0" u="none" strike="noStrike" kern="1200" cap="none" spc="0" normalizeH="0" baseline="0" noProof="0" dirty="0" smtClean="0">
                <a:ln>
                  <a:noFill/>
                </a:ln>
                <a:solidFill>
                  <a:prstClr val="black"/>
                </a:solidFill>
                <a:effectLst/>
                <a:uLnTx/>
                <a:uFillTx/>
                <a:latin typeface="+mn-lt"/>
                <a:ea typeface="+mn-ea"/>
                <a:cs typeface="+mn-cs"/>
              </a:rPr>
              <a: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8799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s-PE" dirty="0" smtClean="0"/>
              <a:t>5.3.	Asimismo, la exención debe ser parte de las especificaciones relativas a las operaciones de un explotador de servicios aéreos la cual debe considerarse en el Casillero 18. Para el caso de la organización de mantenimiento aprobada, la exención deberá ser declarada en la lista de capacidad.</a:t>
            </a:r>
          </a:p>
          <a:p>
            <a:pPr algn="just"/>
            <a:endParaRPr lang="es-PE" dirty="0" smtClean="0"/>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5.4.	El solicitante de la exención debe </a:t>
            </a:r>
            <a:r>
              <a:rPr kumimoji="0" lang="es-PE" sz="1200" b="1" i="0" u="none" strike="noStrike" kern="1200" cap="none" spc="0" normalizeH="0" baseline="0" noProof="0" dirty="0" smtClean="0">
                <a:ln>
                  <a:noFill/>
                </a:ln>
                <a:solidFill>
                  <a:prstClr val="black"/>
                </a:solidFill>
                <a:effectLst/>
                <a:uLnTx/>
                <a:uFillTx/>
                <a:latin typeface="+mn-lt"/>
                <a:ea typeface="+mn-ea"/>
                <a:cs typeface="+mn-cs"/>
              </a:rPr>
              <a:t>mantener un sistema de registros de las exenciones solicitadas y las que fueron aprobadas por la AAC</a:t>
            </a:r>
            <a:r>
              <a:rPr kumimoji="0" lang="es-PE" sz="1200" b="0" i="0" u="none" strike="noStrike" kern="1200" cap="none" spc="0" normalizeH="0" baseline="0" noProof="0" dirty="0" smtClean="0">
                <a:ln>
                  <a:noFill/>
                </a:ln>
                <a:solidFill>
                  <a:prstClr val="black"/>
                </a:solidFill>
                <a:effectLst/>
                <a:uLnTx/>
                <a:uFillTx/>
                <a:latin typeface="+mn-lt"/>
                <a:ea typeface="+mn-ea"/>
                <a:cs typeface="+mn-cs"/>
              </a:rPr>
              <a:t>, especificando claramente el tiempo de las mismas y su resultado debe hacerse público, por ejemplo, en la publicación de información aeronáutica (AIP). Las exenciones aprobadas también deben ser comunicadas dentro de su organización a través de un procedimiento que debe estar en su MCM para los explotadores de servicios aéreos y en el MOM para las organizaciones de mantenimiento aprobadas. Esta relación debe ser </a:t>
            </a:r>
            <a:r>
              <a:rPr kumimoji="0" lang="es-PE" sz="1200" b="1" i="0" u="none" strike="noStrike" kern="1200" cap="none" spc="0" normalizeH="0" baseline="0" noProof="0" dirty="0" smtClean="0">
                <a:ln>
                  <a:noFill/>
                </a:ln>
                <a:solidFill>
                  <a:prstClr val="black"/>
                </a:solidFill>
                <a:effectLst/>
                <a:uLnTx/>
                <a:uFillTx/>
                <a:latin typeface="+mn-lt"/>
                <a:ea typeface="+mn-ea"/>
                <a:cs typeface="+mn-cs"/>
              </a:rPr>
              <a:t>revisada en períodos calendarios o cuando una exención es incorporada o retirada</a:t>
            </a:r>
            <a:r>
              <a:rPr kumimoji="0" lang="es-PE" sz="1200" b="0" i="0" u="none" strike="noStrike" kern="1200" cap="none" spc="0" normalizeH="0" baseline="0" noProof="0" dirty="0" smtClean="0">
                <a:ln>
                  <a:noFill/>
                </a:ln>
                <a:solidFill>
                  <a:prstClr val="black"/>
                </a:solidFill>
                <a:effectLst/>
                <a:uLnTx/>
                <a:uFillTx/>
                <a:latin typeface="+mn-lt"/>
                <a:ea typeface="+mn-ea"/>
                <a:cs typeface="+mn-cs"/>
              </a:rPr>
              <a:t>, a fin de que se encuentre actualizada en todo momento y sea sujeta de las inspecciones de vigilancia de la AAC.</a:t>
            </a:r>
          </a:p>
          <a:p>
            <a:pPr algn="just"/>
            <a:endParaRPr lang="es-PE" dirty="0" smtClean="0"/>
          </a:p>
          <a:p>
            <a:pPr algn="just"/>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6899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just">
              <a:buAutoNum type="arabicPeriod" startAt="6"/>
            </a:pPr>
            <a:r>
              <a:rPr lang="es-PE" b="1" dirty="0" smtClean="0"/>
              <a:t>Criterios para la realización de la evaluaciones de riesgos</a:t>
            </a:r>
          </a:p>
          <a:p>
            <a:pPr marL="228600" indent="-228600" algn="just">
              <a:buAutoNum type="arabicPeriod" startAt="6"/>
            </a:pPr>
            <a:endParaRPr lang="es-PE" b="1" dirty="0" smtClean="0"/>
          </a:p>
          <a:p>
            <a:pPr algn="just"/>
            <a:r>
              <a:rPr lang="es-PE" dirty="0" smtClean="0"/>
              <a:t>6.1	El inspector de la AAC deberá verificar que el solicitante de una exención garantice que los riesgos de seguridad operacional encontrados estén bajo control a fin de mantener la eficacia de la seguridad operacional. Es importante que el solicitante demuestre que efectuó procesos de identificación de peligros, evaluación de riesgos de seguridad operacional y haya implementado medidas de solución adecuadas. El proceso de gestión de riesgos se ilustra en la Figura 6-1.</a:t>
            </a:r>
          </a:p>
          <a:p>
            <a:pPr algn="just"/>
            <a:endParaRPr lang="es-PE" dirty="0" smtClean="0"/>
          </a:p>
          <a:p>
            <a:pPr algn="just"/>
            <a:r>
              <a:rPr lang="es-PE" dirty="0" smtClean="0"/>
              <a:t>6.2	El solicitante de la una exención debe haber identificado sistemáticamente los peligros que existen dentro del contexto de la solicitud de exención solicitada. Un análisis cuidadoso de las etapas de planificación y diseño de implementación puede identificar posibles peligros antes de que la solicitud de la exención sea presentada. También es fundamental que se comprenda el alcance de la exención para lograr un alto rendimiento en materia de seguridad operacional.</a:t>
            </a:r>
          </a:p>
          <a:p>
            <a:pPr algn="just"/>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9921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s-PE" dirty="0" smtClean="0"/>
              <a:t>6.3	La gestión de riesgos de la seguridad operacional requiere que el solicitante de la exención desarrolle un proceso formal para identificar peligros que puedan contribuir con los sucesos relacionados con la solicitud efectuada. La identificación de peligros y de sus consecuencias es el primer paso en el proceso de la gestión de riesgos de la seguridad operacional cuando se solicita una exención. Los riesgos de seguridad operacional correspondientes se evalúan dentro del contexto de las consecuencias potencialmente dañinas relacionadas con el peligro. Si al evaluar los riesgos de seguridad operacional se evidencia que estos son inaceptables, se deben incorporar controles de riesgos de seguridad operacional adicionales para soportar la exención que se está solicitando.</a:t>
            </a:r>
          </a:p>
          <a:p>
            <a:pPr algn="just"/>
            <a:endParaRPr lang="es-PE" dirty="0" smtClean="0"/>
          </a:p>
          <a:p>
            <a:pPr algn="just"/>
            <a:r>
              <a:rPr lang="es-PE" dirty="0" smtClean="0"/>
              <a:t>6.4	Un enfoque estructurado para la identificación de peligros puede incluir el uso de intercambios de ideas de grupo, en las cuales los expertos en los temas explican escenarios de análisis detallados. Las sesiones de identificación de peligros requieren que un grupo de personal de la OMA sea asignado al análisis de la solicitud de la exención dirigido por un facilitador.</a:t>
            </a:r>
          </a:p>
          <a:p>
            <a:pPr algn="just"/>
            <a:endParaRPr lang="es-PE" dirty="0" smtClean="0"/>
          </a:p>
          <a:p>
            <a:pPr algn="just"/>
            <a:r>
              <a:rPr lang="es-PE" dirty="0" smtClean="0"/>
              <a:t>6.5	El sistema de gestión de la información de la seguridad operacional de la OMA debe incluir documentación de la evaluación de seguridad operacional que contenga descripciones de peligros, las consecuencias relacionadas, la probabilidad evaluada, la gravedad de los riesgos de seguridad operacional y la tolerabilidad de los mismos, además de los controles de riesgos de la seguridad operacional necesarios. Las evaluaciones de la seguridad operacional existentes deben revisarse cada vez que se identifiquen peligros nuevos y se anticipan propuestas para otros controles de riesgos de la seguridad operacional.</a:t>
            </a:r>
          </a:p>
          <a:p>
            <a:pPr algn="just"/>
            <a:endParaRPr lang="es-PE" dirty="0" smtClean="0"/>
          </a:p>
          <a:p>
            <a:pPr algn="just"/>
            <a:r>
              <a:rPr lang="es-PE" dirty="0" smtClean="0"/>
              <a:t>6.6	La Figura 6-2 ilustra la documentación de peligros y el proceso de gestión de riesgos de seguimiento. Los peligros se identifican constantemente mediante varias fuentes de datos. LA OMA debe idéntica peligros, eliminarlos o mitigar los riesgos asociados. </a:t>
            </a:r>
          </a:p>
          <a:p>
            <a:pPr algn="just"/>
            <a:endParaRPr lang="es-PE" dirty="0" smtClean="0"/>
          </a:p>
          <a:p>
            <a:pPr algn="just"/>
            <a:r>
              <a:rPr lang="es-PE" dirty="0" smtClean="0"/>
              <a:t>6.7	El sistema de información de la gestión de seguridad operacional se convierte en una fuente de conocimientos de seguridad operacional que se usará como referencia en los procesos de toma de decisiones de la seguridad operacional. Este conocimiento de la seguridad operacional proporciona el material para el análisis de tendencia de la seguridad operacional, así como también, para la educación de la seguridad operacional.</a:t>
            </a:r>
          </a:p>
          <a:p>
            <a:pPr algn="just"/>
            <a:endParaRPr lang="es-PE" dirty="0" smtClean="0"/>
          </a:p>
          <a:p>
            <a:pPr algn="just"/>
            <a:r>
              <a:rPr lang="es-PE" b="1" i="1" dirty="0" smtClean="0"/>
              <a:t>Estrategia de implementación</a:t>
            </a:r>
          </a:p>
          <a:p>
            <a:pPr algn="just"/>
            <a:endParaRPr lang="es-PE" dirty="0" smtClean="0"/>
          </a:p>
          <a:p>
            <a:pPr algn="just"/>
            <a:r>
              <a:rPr lang="es-PE" dirty="0" smtClean="0"/>
              <a:t>6.8	Lo siguiente podrá considerarse mientras se participa en el proceso de identificación de peligros para la solicitud de una exención:</a:t>
            </a:r>
          </a:p>
          <a:p>
            <a:pPr algn="just"/>
            <a:r>
              <a:rPr lang="es-PE" dirty="0" smtClean="0"/>
              <a:t>a)	factores de diseño, como el diseño del equipo y las tareas que pueden relacionarse con la exención;</a:t>
            </a:r>
          </a:p>
          <a:p>
            <a:pPr algn="just"/>
            <a:r>
              <a:rPr lang="es-PE" dirty="0" smtClean="0"/>
              <a:t>b)	limitaciones de desempeño humano (fisiológico, psicológico y cognitivo);</a:t>
            </a:r>
          </a:p>
          <a:p>
            <a:pPr algn="just"/>
            <a:r>
              <a:rPr lang="es-PE" dirty="0" smtClean="0"/>
              <a:t>c)	procedimientos y prácticas de operación, como su documentación y las listas de verificación bajo condiciones de operación reales;</a:t>
            </a:r>
          </a:p>
          <a:p>
            <a:pPr algn="just"/>
            <a:r>
              <a:rPr lang="es-PE" dirty="0" smtClean="0"/>
              <a:t>d)	factores de comunicación, como medios, terminología e idioma;</a:t>
            </a:r>
          </a:p>
          <a:p>
            <a:pPr algn="just"/>
            <a:r>
              <a:rPr lang="es-PE" dirty="0" smtClean="0"/>
              <a:t>e)	factores institucionales, como aquellos relacionados con el reclutamiento, capacitación y retención de personal, la compatibilidad de metas de producción y seguridad operacional, la asignación de los recursos, las presiones de operación y la cultura de seguridad operacional empresarial;</a:t>
            </a:r>
          </a:p>
          <a:p>
            <a:pPr algn="just"/>
            <a:r>
              <a:rPr lang="es-PE" dirty="0" smtClean="0"/>
              <a:t>f)	factores relacionados con el entorno operacional del sistema de aviación (por ejemplo, ruido ambiental y vibración, temperatura, iluminación y disponibilidad de equipo y ropa de protección);</a:t>
            </a:r>
          </a:p>
          <a:p>
            <a:pPr algn="just"/>
            <a:r>
              <a:rPr lang="es-PE" dirty="0" smtClean="0"/>
              <a:t>g)	factores de vigilancia reglamentaria, como aplicabilidad y ejecutabilidad de los reglamentos y la certificación del equipo, el personal y los procedimientos;</a:t>
            </a:r>
          </a:p>
          <a:p>
            <a:pPr algn="just"/>
            <a:r>
              <a:rPr lang="es-PE" dirty="0" smtClean="0"/>
              <a:t>h)	sistema de control de rendimiento que pueden detectar desviaciones de la práctica o desviaciones operacionales; y</a:t>
            </a:r>
          </a:p>
          <a:p>
            <a:pPr algn="just"/>
            <a:r>
              <a:rPr lang="es-PE" dirty="0" smtClean="0"/>
              <a:t>i)	factores de interfaz humano-maquina.</a:t>
            </a:r>
          </a:p>
          <a:p>
            <a:pPr algn="just"/>
            <a:endParaRPr lang="es-PE" dirty="0" smtClean="0"/>
          </a:p>
          <a:p>
            <a:pPr algn="just"/>
            <a:r>
              <a:rPr lang="es-PE" dirty="0" smtClean="0"/>
              <a:t>6.9	Los peligros pueden </a:t>
            </a:r>
            <a:r>
              <a:rPr lang="es-PE" b="1" dirty="0" smtClean="0"/>
              <a:t>identificarse mediante las metodologías proactivas y predictivas</a:t>
            </a:r>
            <a:r>
              <a:rPr lang="es-PE" dirty="0" smtClean="0"/>
              <a:t>. Existe una variedad de fuentes de datos de identificación de peligros que pueden ser internos o externos a la OMA. Entre los ejemplos de datos de la identificación de peligros internos se incluyen:</a:t>
            </a:r>
          </a:p>
          <a:p>
            <a:pPr algn="just"/>
            <a:endParaRPr lang="es-PE" dirty="0" smtClean="0"/>
          </a:p>
          <a:p>
            <a:pPr algn="just"/>
            <a:r>
              <a:rPr lang="es-PE" dirty="0" smtClean="0"/>
              <a:t>a)	diagramas de control de operación normal:</a:t>
            </a:r>
          </a:p>
          <a:p>
            <a:pPr algn="just"/>
            <a:r>
              <a:rPr lang="es-PE" dirty="0" smtClean="0"/>
              <a:t>b)	sistemas de notificación voluntaria y obligatoria;</a:t>
            </a:r>
          </a:p>
          <a:p>
            <a:pPr algn="just"/>
            <a:r>
              <a:rPr lang="es-PE" dirty="0" smtClean="0"/>
              <a:t>c)	auditorías de seguridad operacional;</a:t>
            </a:r>
          </a:p>
          <a:p>
            <a:pPr algn="just"/>
            <a:r>
              <a:rPr lang="es-PE" dirty="0" smtClean="0"/>
              <a:t>d)	comentarios de la capacitación; e</a:t>
            </a:r>
          </a:p>
          <a:p>
            <a:pPr marL="228600" indent="-228600" algn="just">
              <a:buAutoNum type="alphaLcParenR" startAt="5"/>
            </a:pPr>
            <a:r>
              <a:rPr lang="es-PE" dirty="0" smtClean="0"/>
              <a:t>investigación e informes de seguimiento sobre accidentes/incidentes.</a:t>
            </a:r>
          </a:p>
          <a:p>
            <a:pPr marL="228600" indent="-228600" algn="just">
              <a:buAutoNum type="alphaLcParenR" startAt="5"/>
            </a:pPr>
            <a:endParaRPr lang="es-PE" dirty="0" smtClean="0"/>
          </a:p>
          <a:p>
            <a:pPr algn="just"/>
            <a:r>
              <a:rPr lang="es-PE" dirty="0" smtClean="0"/>
              <a:t>6.10	Entre los ejemplos de fuentes de </a:t>
            </a:r>
            <a:r>
              <a:rPr lang="es-PE" b="1" dirty="0" smtClean="0"/>
              <a:t>datos externos </a:t>
            </a:r>
            <a:r>
              <a:rPr lang="es-PE" dirty="0" smtClean="0"/>
              <a:t>para la identificación de peligros se incluyen:</a:t>
            </a:r>
          </a:p>
          <a:p>
            <a:pPr algn="just"/>
            <a:endParaRPr lang="es-PE" dirty="0" smtClean="0"/>
          </a:p>
          <a:p>
            <a:pPr marL="228600" indent="-228600" algn="just">
              <a:buAutoNum type="alphaLcParenR"/>
            </a:pPr>
            <a:r>
              <a:rPr lang="es-PE" dirty="0" smtClean="0"/>
              <a:t>informes de accidentes industriales;</a:t>
            </a:r>
          </a:p>
          <a:p>
            <a:pPr marL="228600" indent="-228600" algn="just">
              <a:buAutoNum type="alphaLcParenR"/>
            </a:pPr>
            <a:r>
              <a:rPr lang="es-PE" dirty="0" smtClean="0"/>
              <a:t>sistemas de notificación de incidentes obligatorios del Estado;</a:t>
            </a:r>
          </a:p>
          <a:p>
            <a:pPr marL="228600" indent="-228600" algn="just">
              <a:buAutoNum type="alphaLcParenR"/>
            </a:pPr>
            <a:r>
              <a:rPr lang="es-PE" dirty="0" smtClean="0"/>
              <a:t>sistema de notificación de incidentes voluntaria del Estado;</a:t>
            </a:r>
          </a:p>
          <a:p>
            <a:pPr marL="228600" indent="-228600" algn="just">
              <a:buAutoNum type="alphaLcParenR"/>
            </a:pPr>
            <a:r>
              <a:rPr lang="es-PE" dirty="0" smtClean="0"/>
              <a:t>auditorías de vigilancia estatal; y</a:t>
            </a:r>
          </a:p>
          <a:p>
            <a:pPr marL="228600" indent="-228600" algn="just">
              <a:buAutoNum type="alphaLcParenR" startAt="5"/>
            </a:pPr>
            <a:r>
              <a:rPr lang="es-PE" dirty="0" smtClean="0"/>
              <a:t>sistemas de intercambio de información.</a:t>
            </a:r>
          </a:p>
          <a:p>
            <a:pPr marL="228600" indent="-228600" algn="just">
              <a:buAutoNum type="alphaLcParenR" startAt="5"/>
            </a:pPr>
            <a:endParaRPr lang="es-PE" dirty="0" smtClean="0"/>
          </a:p>
          <a:p>
            <a:pPr algn="just"/>
            <a:r>
              <a:rPr lang="es-PE" dirty="0" smtClean="0"/>
              <a:t>6.11	El tipo de tecnología utilizada en el proceso de identificación de peligros dependerá de la exención que se solicitará. En todos estos casos, </a:t>
            </a:r>
            <a:r>
              <a:rPr lang="es-PE" b="1" dirty="0" smtClean="0"/>
              <a:t>el proceso de identificación de peligros debe estar descrito en la documentación de SMS de la organización</a:t>
            </a:r>
            <a:r>
              <a:rPr lang="es-PE" dirty="0" smtClean="0"/>
              <a:t>. El proceso de identificación de peligros debe considerar todos los peligros posibles que puedan existir dentro del alcance de la exención que se solicitará, como las interfaces con otros requisitos. Luego de identificar los peligros, sus consecuencias deben ser determinadas.</a:t>
            </a:r>
          </a:p>
          <a:p>
            <a:pPr algn="just"/>
            <a:endParaRPr lang="es-PE" dirty="0" smtClean="0"/>
          </a:p>
          <a:p>
            <a:pPr algn="just"/>
            <a:r>
              <a:rPr lang="es-PE" dirty="0" smtClean="0"/>
              <a:t>6.12	La Figura 6-3 presenta el proceso de gestión de riesgos de seguridad operacional completa.</a:t>
            </a:r>
          </a:p>
          <a:p>
            <a:pPr algn="just"/>
            <a:endParaRPr lang="es-PE" dirty="0" smtClean="0"/>
          </a:p>
          <a:p>
            <a:pPr algn="just"/>
            <a:r>
              <a:rPr lang="es-PE" dirty="0" smtClean="0"/>
              <a:t>6.13	Si los riesgos de seguridad operacional se evalúan como inaceptables, las siguientes preguntas son pertinentes:</a:t>
            </a:r>
          </a:p>
          <a:p>
            <a:pPr algn="just"/>
            <a:endParaRPr lang="es-PE" dirty="0" smtClean="0"/>
          </a:p>
          <a:p>
            <a:pPr marL="228600" indent="-228600" algn="just">
              <a:buAutoNum type="alphaLcParenR"/>
            </a:pPr>
            <a:r>
              <a:rPr lang="es-PE" dirty="0" smtClean="0"/>
              <a:t>¿Pueden eliminarse los peligros y riesgos de seguridad operacional relacionados? Si la respuesta es SI, se toma y documenta una medida correspondiente. Si la respuesta es NO, la siguiente pregunta es:</a:t>
            </a:r>
          </a:p>
          <a:p>
            <a:pPr marL="228600" indent="-228600" algn="just">
              <a:buAutoNum type="alphaLcParenR" startAt="2"/>
            </a:pPr>
            <a:r>
              <a:rPr lang="es-PE" dirty="0" smtClean="0"/>
              <a:t>¿Pueden eliminarse los riesgos de seguridad operacional? Si la respuesta es NO, las actividades relacionadas deben cancelarse. Si la respuesta es SI, se toma una medida de mitigación correspondiente y la siguiente pregunta es:</a:t>
            </a:r>
          </a:p>
          <a:p>
            <a:pPr marL="228600" indent="-228600" algn="just">
              <a:buAutoNum type="alphaLcParenR" startAt="3"/>
            </a:pPr>
            <a:r>
              <a:rPr lang="es-PE" dirty="0" smtClean="0"/>
              <a:t>¿Existe algún riesgo de seguridad residual? Si la respuesta es SI, los riesgos residuales deben evaluarse para determinar su nivel de tolerabilidad, así como también, si pueden eliminarse o mitigarse según sea necesario, para garantizar un nivel aceptable de rendimiento en materia de seguridad operacional.</a:t>
            </a:r>
          </a:p>
          <a:p>
            <a:pPr marL="228600" indent="-228600" algn="just">
              <a:buAutoNum type="alphaLcParenR" startAt="3"/>
            </a:pPr>
            <a:endParaRPr lang="es-PE" dirty="0" smtClean="0"/>
          </a:p>
          <a:p>
            <a:pPr marL="0" indent="0" algn="just">
              <a:buNone/>
            </a:pPr>
            <a:r>
              <a:rPr lang="es-PE" dirty="0" smtClean="0"/>
              <a:t>6.14	La evaluación de riesgos implica un análisis de peligros desarrollado por el solicitante de la exención, que incluye dos componentes:</a:t>
            </a:r>
          </a:p>
          <a:p>
            <a:pPr marL="228600" indent="-228600" algn="just">
              <a:buAutoNum type="alphaLcParenR"/>
            </a:pPr>
            <a:r>
              <a:rPr lang="es-PE" dirty="0" smtClean="0"/>
              <a:t>La gravedad; y</a:t>
            </a:r>
          </a:p>
          <a:p>
            <a:pPr marL="228600" indent="-228600" algn="just">
              <a:buAutoNum type="alphaLcParenR" startAt="2"/>
            </a:pPr>
            <a:r>
              <a:rPr lang="es-PE" dirty="0" smtClean="0"/>
              <a:t>La probabilidad.</a:t>
            </a:r>
          </a:p>
          <a:p>
            <a:pPr marL="228600" indent="-228600" algn="just">
              <a:buAutoNum type="alphaLcParenR" startAt="2"/>
            </a:pPr>
            <a:endParaRPr lang="es-PE" dirty="0" smtClean="0"/>
          </a:p>
          <a:p>
            <a:pPr marL="0" indent="0" algn="just">
              <a:buNone/>
            </a:pPr>
            <a:r>
              <a:rPr lang="es-PE" dirty="0" smtClean="0"/>
              <a:t>6.15	Luego de que los riesgos se han evaluado, el solicitante de una exención deberá haber tomado la decisión para determinar la necesidad de implementar medidas de mitigación de riesgos. Para este proceso de toma de decisiones deberá el solicitante de la exención utilizar la herramienta de categorización de riesgos de acuerdo a la matriz de riesgos que haya desarrollado. En la Figura 6-4 se ofrece una matriz de evaluación (índice) de riesgos de seguridad operacional. </a:t>
            </a:r>
          </a:p>
          <a:p>
            <a:pPr marL="0" indent="0" algn="just">
              <a:buNone/>
            </a:pPr>
            <a:endParaRPr lang="es-PE" dirty="0" smtClean="0"/>
          </a:p>
          <a:p>
            <a:pPr algn="just"/>
            <a:r>
              <a:rPr lang="es-PE" dirty="0" smtClean="0"/>
              <a:t>6.16	Con el resultado obtenido en la matriz de riesgos un tercer paso debe ser seguido por el solicitante de la exención, esto es determinar la tolerabilidad del riesgo de la seguridad operacional, por ello que primero debe obtenerse el resultado de la matriz de riesgo.</a:t>
            </a:r>
          </a:p>
          <a:p>
            <a:pPr algn="just"/>
            <a:endParaRPr lang="es-PE" dirty="0" smtClean="0"/>
          </a:p>
          <a:p>
            <a:pPr algn="just"/>
            <a:r>
              <a:rPr lang="es-PE" dirty="0" smtClean="0"/>
              <a:t>6.17	El índice obtenido en la matriz de evaluación de riesgo de seguridad operacional debe exportarse a una matriz de tolerabilidad de riesgo de la seguridad operacional (ver figura 6-5) que describe los criterios de tolerabilidad del riesgo para la exención a solicitar. En el caso de que el resultado obtenido fuera “inaceptable bajo las circunstancias existentes”, el índice de riesgo de la seguridad operacional de la consecuencia es inaceptable. Por lo tanto, el solicitante de la exención debe:</a:t>
            </a:r>
          </a:p>
          <a:p>
            <a:pPr algn="just"/>
            <a:endParaRPr lang="es-PE" dirty="0" smtClean="0"/>
          </a:p>
          <a:p>
            <a:pPr marL="228600" indent="-228600" algn="just">
              <a:buAutoNum type="alphaLcParenR"/>
            </a:pPr>
            <a:r>
              <a:rPr lang="es-PE" dirty="0" smtClean="0"/>
              <a:t>Tomar medidas para reducir la exposición de la organización a un riesgo en particular, es decir, reducir el componente de probabilidad del índice de riesgo;</a:t>
            </a:r>
          </a:p>
          <a:p>
            <a:pPr marL="228600" indent="-228600" algn="just">
              <a:buAutoNum type="alphaLcParenR" startAt="2"/>
            </a:pPr>
            <a:r>
              <a:rPr lang="es-PE" dirty="0" smtClean="0"/>
              <a:t>tomar medidas para reducir la gravedad de las consecuencias relacionadas con el peligro, es decir, reducir el componente de gravedad del índice de riesgo; o</a:t>
            </a:r>
          </a:p>
          <a:p>
            <a:pPr marL="228600" indent="-228600" algn="just">
              <a:buAutoNum type="alphaLcParenR" startAt="3"/>
            </a:pPr>
            <a:r>
              <a:rPr lang="es-PE" dirty="0" smtClean="0"/>
              <a:t>cancelar la solicitud de exención si la mitigación no es posible.</a:t>
            </a:r>
          </a:p>
          <a:p>
            <a:pPr marL="228600" indent="-228600" algn="just">
              <a:buAutoNum type="alphaLcParenR" startAt="3"/>
            </a:pPr>
            <a:endParaRPr lang="es-PE" dirty="0" smtClean="0"/>
          </a:p>
          <a:p>
            <a:pPr algn="just"/>
            <a:r>
              <a:rPr lang="es-PE" dirty="0" smtClean="0"/>
              <a:t>Nota: La pirámide de la figura 6-5 refleja un esfuerzo constante para impulsar el índice de riesgo hacia el vértice de la parte inferior de la pirámide. La Figura 6-6 proporciona un ejemplo de una matriz de tolerabilidad de riesgo de la seguridad operacional alternativa.</a:t>
            </a:r>
          </a:p>
          <a:p>
            <a:pPr algn="just"/>
            <a:endParaRPr lang="es-PE" dirty="0" smtClean="0"/>
          </a:p>
          <a:p>
            <a:pPr algn="just"/>
            <a:r>
              <a:rPr lang="es-PE" dirty="0" smtClean="0"/>
              <a:t>6.18	La matriz de riesgo será categorizada de acuerdo con una evaluación de la posible gravedad y probabilidad. Después de evaluar los riesgos de seguridad operacional, el solicitante puede implementar medidas de mitigación de riesgos. Entre las medidas de mitigación que pueden ser presentadas se tienen: modificaciones en los procedimientos, programas de capacitación, controles de vigilancia. </a:t>
            </a:r>
          </a:p>
          <a:p>
            <a:pPr algn="just"/>
            <a:endParaRPr lang="es-PE" dirty="0" smtClean="0"/>
          </a:p>
          <a:p>
            <a:pPr algn="just"/>
            <a:r>
              <a:rPr lang="es-PE" dirty="0" smtClean="0"/>
              <a:t>6.19	El solicitante debe haber evaluado las consecuencias accidentales, particularmente la introducción de nuevos peligros, antes de la implementación de cualquier medida de mitigación de riesgos.</a:t>
            </a:r>
          </a:p>
          <a:p>
            <a:pPr algn="just"/>
            <a:endParaRPr lang="es-PE" dirty="0" smtClean="0"/>
          </a:p>
          <a:p>
            <a:pPr algn="just"/>
            <a:r>
              <a:rPr lang="es-PE" dirty="0" smtClean="0"/>
              <a:t>6.20	Los tres enfoques genéricos de mitigación de riesgos de seguridad operacional incluyen:</a:t>
            </a:r>
          </a:p>
          <a:p>
            <a:pPr algn="just"/>
            <a:endParaRPr lang="es-PE" dirty="0" smtClean="0"/>
          </a:p>
          <a:p>
            <a:pPr marL="228600" indent="-228600" algn="just">
              <a:buAutoNum type="alphaLcParenR"/>
            </a:pPr>
            <a:r>
              <a:rPr lang="es-PE" b="1" i="1" dirty="0" smtClean="0"/>
              <a:t>Prevención</a:t>
            </a:r>
            <a:r>
              <a:rPr lang="es-PE" dirty="0" smtClean="0"/>
              <a:t>. La solicitud de exención deberá ser rechazada a causa de que los riesgos de seguridad operacional asociados son intolerables o se consideran inaceptables en comparación con los beneficios asociados.</a:t>
            </a:r>
          </a:p>
          <a:p>
            <a:pPr marL="228600" indent="-228600" algn="just">
              <a:buAutoNum type="alphaLcParenR" startAt="2"/>
            </a:pPr>
            <a:r>
              <a:rPr lang="es-PE" b="1" i="1" dirty="0" smtClean="0"/>
              <a:t>Reducción</a:t>
            </a:r>
            <a:r>
              <a:rPr lang="es-PE" dirty="0" smtClean="0"/>
              <a:t>. Se aceptará cierta exposición de riesgos de seguridad operacional, aunque la gravedad o probabilidad asociada con los riesgos se aminora, posiblemente mediante medidas que mitigan las consecuencias relacionadas.</a:t>
            </a:r>
          </a:p>
          <a:p>
            <a:pPr marL="228600" indent="-228600" algn="just">
              <a:buAutoNum type="alphaLcParenR" startAt="3"/>
            </a:pPr>
            <a:r>
              <a:rPr lang="es-PE" b="1" i="1" dirty="0" smtClean="0"/>
              <a:t>Segregación de la exposición</a:t>
            </a:r>
            <a:r>
              <a:rPr lang="es-PE" dirty="0" smtClean="0"/>
              <a:t>. Esta medida la tomará el solicitante para aislar la posible consecuencia relacionada con el peligro o para establecer varias capas de defensas contra </a:t>
            </a:r>
          </a:p>
          <a:p>
            <a:pPr marL="0" indent="0" algn="just">
              <a:buNone/>
            </a:pPr>
            <a:endParaRPr lang="es-PE" dirty="0" smtClean="0"/>
          </a:p>
          <a:p>
            <a:pPr algn="just"/>
            <a:endParaRPr lang="es-PE" dirty="0" smtClean="0"/>
          </a:p>
          <a:p>
            <a:pPr algn="just"/>
            <a:endParaRPr lang="es-PE" dirty="0" smtClean="0"/>
          </a:p>
          <a:p>
            <a:pPr algn="just"/>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97847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s-PE" dirty="0" smtClean="0"/>
              <a:t>6.21	La estrategia utilizada por el solicitante de una exención puede implicar uno de los enfoques descritos anteriormente o podrá incluir múltiples enfoques. Deberá entenderse que pueden considerarse toda la gama de posibles medidas de control para encontrar una solución óptima. </a:t>
            </a:r>
            <a:r>
              <a:rPr lang="es-PE" b="1" dirty="0" smtClean="0"/>
              <a:t>El inspector de la AAC debe tener la competencia para evaluar la eficacia de cada estrategia alternativa que haya considerado el solicitante </a:t>
            </a:r>
            <a:r>
              <a:rPr lang="es-PE" dirty="0" smtClean="0"/>
              <a:t>y poder tomar una decisión. Cada propuesta de mitigación de riesgos de seguridad operacional propuesta debe examinarse a partir de las perspectivas:</a:t>
            </a:r>
          </a:p>
          <a:p>
            <a:pPr algn="just"/>
            <a:endParaRPr lang="es-PE" dirty="0" smtClean="0"/>
          </a:p>
          <a:p>
            <a:pPr marL="228600" indent="-228600" algn="just">
              <a:buAutoNum type="alphaLcParenR"/>
            </a:pPr>
            <a:r>
              <a:rPr lang="es-PE" b="1" dirty="0" smtClean="0"/>
              <a:t>Eficacia</a:t>
            </a:r>
            <a:r>
              <a:rPr lang="es-PE" dirty="0" smtClean="0"/>
              <a:t>. El grado hasta donde las alternativas reducen o eliminan los riesgos de seguridad operacional. La eficacia puede determinarse en términos de defensas técnicas, de capacitación y reglamentarias que pueden reducir o eliminar los riesgos de seguridad operacional.</a:t>
            </a:r>
          </a:p>
          <a:p>
            <a:pPr marL="228600" indent="-228600" algn="just">
              <a:buAutoNum type="alphaLcParenR" startAt="2"/>
            </a:pPr>
            <a:r>
              <a:rPr lang="es-PE" b="1" dirty="0" smtClean="0"/>
              <a:t>Costo/Beneficio</a:t>
            </a:r>
            <a:r>
              <a:rPr lang="es-PE" dirty="0" smtClean="0"/>
              <a:t>. El grado hasta donde los beneficios percibidos de la mitigación exceden los costos.</a:t>
            </a:r>
          </a:p>
          <a:p>
            <a:pPr marL="228600" indent="-228600" algn="just">
              <a:buAutoNum type="alphaLcParenR" startAt="3"/>
            </a:pPr>
            <a:r>
              <a:rPr lang="es-PE" b="1" dirty="0" smtClean="0"/>
              <a:t>Practicidad</a:t>
            </a:r>
            <a:r>
              <a:rPr lang="es-PE" dirty="0" smtClean="0"/>
              <a:t>. El grado hasta donde la mitigación puede implementarse y cuán adecuado es en términos de tecnología disponible, recursos financieros y administrativos, legislación y reglamentos, voluntad política, etc.</a:t>
            </a:r>
          </a:p>
          <a:p>
            <a:pPr marL="228600" indent="-228600" algn="just">
              <a:buAutoNum type="alphaLcParenR" startAt="4"/>
            </a:pPr>
            <a:r>
              <a:rPr lang="es-PE" b="1" dirty="0" smtClean="0"/>
              <a:t>Aceptabilidad</a:t>
            </a:r>
            <a:r>
              <a:rPr lang="es-PE" dirty="0" smtClean="0"/>
              <a:t>. El grado hasta donde la alternativa es coherente con los paradigmas del accionista.</a:t>
            </a:r>
          </a:p>
          <a:p>
            <a:pPr marL="228600" indent="-228600" algn="just">
              <a:buAutoNum type="alphaLcParenR" startAt="5"/>
            </a:pPr>
            <a:r>
              <a:rPr lang="es-PE" b="1" dirty="0" smtClean="0"/>
              <a:t>Ejecutabilidad</a:t>
            </a:r>
            <a:r>
              <a:rPr lang="es-PE" dirty="0" smtClean="0"/>
              <a:t>. El grado hasta donde el cumplimiento de nuevas reglas, reglamentos o procedimientos de operación pueden supervisarse.</a:t>
            </a:r>
          </a:p>
          <a:p>
            <a:pPr marL="228600" indent="-228600" algn="just">
              <a:buAutoNum type="alphaLcParenR" startAt="6"/>
            </a:pPr>
            <a:r>
              <a:rPr lang="es-PE" b="1" dirty="0" smtClean="0"/>
              <a:t>Durabilidad</a:t>
            </a:r>
            <a:r>
              <a:rPr lang="es-PE" dirty="0" smtClean="0"/>
              <a:t>. El grado hasta donde la mitigación será sostenible y eficaz.</a:t>
            </a:r>
          </a:p>
          <a:p>
            <a:pPr marL="228600" indent="-228600" algn="just">
              <a:buAutoNum type="alphaLcParenR" startAt="7"/>
            </a:pPr>
            <a:r>
              <a:rPr lang="es-PE" b="1" dirty="0" smtClean="0"/>
              <a:t>Riesgo de seguridad operacional residual</a:t>
            </a:r>
            <a:r>
              <a:rPr lang="es-PE" dirty="0" smtClean="0"/>
              <a:t>. El grado de los riesgos de seguridad operacional que sigue siendo secundario a la implementación de la mitigación inicial y que podría necesitar medidas de control de riesgos adicionales.</a:t>
            </a:r>
          </a:p>
          <a:p>
            <a:pPr marL="228600" indent="-228600" algn="just">
              <a:buAutoNum type="alphaLcParenR" startAt="8"/>
            </a:pPr>
            <a:r>
              <a:rPr lang="es-PE" b="1" dirty="0" smtClean="0"/>
              <a:t>Consecuencias accidentales</a:t>
            </a:r>
            <a:r>
              <a:rPr lang="es-PE" dirty="0" smtClean="0"/>
              <a:t>. La introducción de nuevos peligros y riesgos de seguridad operacional relacionados que estén asociados con la implementación de cualquier alternativa de mitigación.</a:t>
            </a:r>
          </a:p>
          <a:p>
            <a:pPr marL="228600" indent="-228600" algn="just">
              <a:buAutoNum type="alphaLcParenR" startAt="8"/>
            </a:pPr>
            <a:endParaRPr lang="es-PE" dirty="0" smtClean="0"/>
          </a:p>
          <a:p>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37753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1" fontAlgn="auto" latinLnBrk="0" hangingPunct="1">
              <a:lnSpc>
                <a:spcPct val="100000"/>
              </a:lnSpc>
              <a:spcBef>
                <a:spcPts val="600"/>
              </a:spcBef>
              <a:spcAft>
                <a:spcPts val="600"/>
              </a:spcAft>
              <a:buClrTx/>
              <a:buSzTx/>
              <a:buFont typeface="+mj-lt"/>
              <a:buNone/>
              <a:tabLst>
                <a:tab pos="228600" algn="l"/>
                <a:tab pos="630555" algn="l"/>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6.22	El inspector deberá tener en cuenta que cualquier impacto asociado con el rendimiento en materia de seguridad operacional proporcionará retroalimentación para los procesos de aseguramiento de la seguridad operacional relacionados con la exención. Esto garantizará la integridad, eficiencia y eficacia de las defensas planteadas que soportarán la forma como la exención es cubierta.</a:t>
            </a:r>
          </a:p>
          <a:p>
            <a:pPr marL="0" marR="0" lvl="0" indent="0" algn="just" defTabSz="457200" rtl="0" eaLnBrk="1" fontAlgn="auto" latinLnBrk="0" hangingPunct="1">
              <a:lnSpc>
                <a:spcPct val="100000"/>
              </a:lnSpc>
              <a:spcBef>
                <a:spcPts val="600"/>
              </a:spcBef>
              <a:spcAft>
                <a:spcPts val="600"/>
              </a:spcAft>
              <a:buClrTx/>
              <a:buSzTx/>
              <a:buFont typeface="+mj-lt"/>
              <a:buNone/>
              <a:tabLst>
                <a:tab pos="228600" algn="l"/>
                <a:tab pos="630555" algn="l"/>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457200" rtl="0" eaLnBrk="1" fontAlgn="auto" latinLnBrk="0" hangingPunct="1">
              <a:lnSpc>
                <a:spcPct val="100000"/>
              </a:lnSpc>
              <a:spcBef>
                <a:spcPts val="600"/>
              </a:spcBef>
              <a:spcAft>
                <a:spcPts val="600"/>
              </a:spcAft>
              <a:buClrTx/>
              <a:buSzTx/>
              <a:buFont typeface="+mj-lt"/>
              <a:buNone/>
              <a:tabLst>
                <a:tab pos="228600" algn="l"/>
                <a:tab pos="630555" algn="l"/>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6.23	El inspector de la AAC deberá verificar la documentación de soporte que utilizó el  solicitante de la exención para la evaluación de riesgos (hojas de cálculo hasta software personalizado). </a:t>
            </a:r>
          </a:p>
          <a:p>
            <a:pPr marL="0" marR="0" lvl="0" indent="0" algn="just" defTabSz="457200" rtl="0" eaLnBrk="1" fontAlgn="auto" latinLnBrk="0" hangingPunct="1">
              <a:lnSpc>
                <a:spcPct val="100000"/>
              </a:lnSpc>
              <a:spcBef>
                <a:spcPts val="600"/>
              </a:spcBef>
              <a:spcAft>
                <a:spcPts val="600"/>
              </a:spcAft>
              <a:buClrTx/>
              <a:buSzTx/>
              <a:buFont typeface="+mj-lt"/>
              <a:buNone/>
              <a:tabLst>
                <a:tab pos="228600" algn="l"/>
                <a:tab pos="630555" algn="l"/>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457200" rtl="0" eaLnBrk="1" fontAlgn="auto" latinLnBrk="0" hangingPunct="1">
              <a:lnSpc>
                <a:spcPct val="100000"/>
              </a:lnSpc>
              <a:spcBef>
                <a:spcPts val="600"/>
              </a:spcBef>
              <a:spcAft>
                <a:spcPts val="600"/>
              </a:spcAft>
              <a:buClrTx/>
              <a:buSzTx/>
              <a:buFont typeface="+mj-lt"/>
              <a:buNone/>
              <a:tabLst>
                <a:tab pos="228600" algn="l"/>
                <a:tab pos="630555" algn="l"/>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6.24	Los documentos de mitigación de riesgos completos deben tener la aprobación del gerente responsable.</a:t>
            </a:r>
          </a:p>
          <a:p>
            <a:pPr marL="0" marR="0" lvl="0" indent="0" algn="just" defTabSz="457200" rtl="0" eaLnBrk="1" fontAlgn="auto" latinLnBrk="0" hangingPunct="1">
              <a:lnSpc>
                <a:spcPct val="100000"/>
              </a:lnSpc>
              <a:spcBef>
                <a:spcPts val="600"/>
              </a:spcBef>
              <a:spcAft>
                <a:spcPts val="600"/>
              </a:spcAft>
              <a:buClrTx/>
              <a:buSzTx/>
              <a:buFont typeface="+mj-lt"/>
              <a:buNone/>
              <a:tabLst>
                <a:tab pos="228600" algn="l"/>
                <a:tab pos="630555" algn="l"/>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algn="just"/>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5652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just">
              <a:buAutoNum type="arabicPeriod" startAt="2"/>
            </a:pPr>
            <a:r>
              <a:rPr lang="es-PE" b="1" dirty="0" smtClean="0"/>
              <a:t>Política</a:t>
            </a:r>
          </a:p>
          <a:p>
            <a:pPr marL="228600" indent="-228600" algn="just">
              <a:buAutoNum type="arabicPeriod" startAt="2"/>
            </a:pPr>
            <a:endParaRPr lang="es-PE" dirty="0" smtClean="0"/>
          </a:p>
          <a:p>
            <a:pPr algn="just"/>
            <a:r>
              <a:rPr lang="es-PE" dirty="0" smtClean="0"/>
              <a:t>2.1	El cumplimiento de los requisitos </a:t>
            </a:r>
            <a:r>
              <a:rPr lang="es-PE" b="1" dirty="0" smtClean="0"/>
              <a:t>no es optativo</a:t>
            </a:r>
            <a:r>
              <a:rPr lang="es-PE" dirty="0" smtClean="0"/>
              <a:t>. No obstante, en </a:t>
            </a:r>
            <a:r>
              <a:rPr lang="es-PE" u="sng" dirty="0" smtClean="0"/>
              <a:t>circunstancias excepcionales</a:t>
            </a:r>
            <a:r>
              <a:rPr lang="es-PE" u="none" dirty="0" smtClean="0"/>
              <a:t> </a:t>
            </a:r>
            <a:r>
              <a:rPr lang="es-PE" dirty="0" smtClean="0"/>
              <a:t>pueden presentarse casos en que hay problemas que no se pueden superar, tales como problemas geográficos o de carácter físico. En estos casos y cuando se cuenta con mecanismos reglamentarios apropiados, sólidos y documentados y cuando no existe conflicto con los reglamentos, con el objetivo de un requisito en particular o con un método de seguridad operacional aceptado, es posible resolver una discrepancia o deficiencia mediante la imposición de condiciones que limiten el cumplimiento o de medidas y controles de compensación.</a:t>
            </a:r>
          </a:p>
          <a:p>
            <a:pPr algn="just"/>
            <a:endParaRPr lang="es-PE"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6905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2.2	Sin embargo, es importante no suponer que pueden utilizarse exenciones (dispensas) o excepciones para superar un requisito que no es popular o que su cumplimiento es optativo. El empleo de estos mecanismos debe considerarse como la excepción y no la regla. Además debe tenerse en cuenta que el otorgamiento de estas exenciones </a:t>
            </a:r>
            <a:r>
              <a:rPr kumimoji="0" lang="es-PE" sz="1200" b="1" i="0" u="none" strike="noStrike" kern="1200" cap="none" spc="0" normalizeH="0" baseline="0" noProof="0" dirty="0" smtClean="0">
                <a:ln>
                  <a:noFill/>
                </a:ln>
                <a:solidFill>
                  <a:prstClr val="black"/>
                </a:solidFill>
                <a:effectLst/>
                <a:uLnTx/>
                <a:uFillTx/>
                <a:latin typeface="+mn-lt"/>
                <a:ea typeface="+mn-ea"/>
                <a:cs typeface="+mn-cs"/>
              </a:rPr>
              <a:t>puede afectar materialmente a las diferencias de los Estados </a:t>
            </a:r>
            <a:r>
              <a:rPr kumimoji="0" lang="es-PE" sz="1200" b="0" i="0" u="none" strike="noStrike" kern="1200" cap="none" spc="0" normalizeH="0" baseline="0" noProof="0" dirty="0" smtClean="0">
                <a:ln>
                  <a:noFill/>
                </a:ln>
                <a:solidFill>
                  <a:prstClr val="black"/>
                </a:solidFill>
                <a:effectLst/>
                <a:uLnTx/>
                <a:uFillTx/>
                <a:latin typeface="+mn-lt"/>
                <a:ea typeface="+mn-ea"/>
                <a:cs typeface="+mn-cs"/>
              </a:rPr>
              <a:t>y, en consecuencia, puede hacer que se cambien la notificación de estas diferencias a la OACI.</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7078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457200" rtl="0" eaLnBrk="1" fontAlgn="auto" latinLnBrk="0" hangingPunct="1">
              <a:lnSpc>
                <a:spcPct val="100000"/>
              </a:lnSpc>
              <a:spcBef>
                <a:spcPts val="0"/>
              </a:spcBef>
              <a:spcAft>
                <a:spcPts val="0"/>
              </a:spcAft>
              <a:buClrTx/>
              <a:buSzTx/>
              <a:buFontTx/>
              <a:buAutoNum type="arabicPeriod" startAt="3"/>
              <a:tabLst/>
              <a:defRPr/>
            </a:pPr>
            <a:r>
              <a:rPr kumimoji="0" lang="es-PE" sz="1200" b="1" i="0" u="none" strike="noStrike" kern="1200" cap="none" spc="0" normalizeH="0" baseline="0" noProof="0" dirty="0" smtClean="0">
                <a:ln>
                  <a:noFill/>
                </a:ln>
                <a:solidFill>
                  <a:prstClr val="black"/>
                </a:solidFill>
                <a:effectLst/>
                <a:uLnTx/>
                <a:uFillTx/>
                <a:latin typeface="+mn-lt"/>
                <a:ea typeface="+mn-ea"/>
                <a:cs typeface="+mn-cs"/>
              </a:rPr>
              <a:t>Instrucciones</a:t>
            </a:r>
          </a:p>
          <a:p>
            <a:pPr marL="228600" marR="0" lvl="0" indent="-228600" algn="l" defTabSz="457200" rtl="0" eaLnBrk="1" fontAlgn="auto" latinLnBrk="0" hangingPunct="1">
              <a:lnSpc>
                <a:spcPct val="100000"/>
              </a:lnSpc>
              <a:spcBef>
                <a:spcPts val="0"/>
              </a:spcBef>
              <a:spcAft>
                <a:spcPts val="0"/>
              </a:spcAft>
              <a:buClrTx/>
              <a:buSzTx/>
              <a:buFontTx/>
              <a:buAutoNum type="arabicPeriod" startAt="3"/>
              <a:tabLst/>
              <a:defRPr/>
            </a:pPr>
            <a:endParaRPr kumimoji="0" lang="es-PE"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3.1	Toda exención debería otorgarse únicamente </a:t>
            </a:r>
            <a:r>
              <a:rPr kumimoji="0" lang="es-PE" sz="1200" b="1" i="0" u="none" strike="noStrike" kern="1200" cap="none" spc="0" normalizeH="0" baseline="0" noProof="0" dirty="0" smtClean="0">
                <a:ln>
                  <a:noFill/>
                </a:ln>
                <a:solidFill>
                  <a:prstClr val="black"/>
                </a:solidFill>
                <a:effectLst/>
                <a:uLnTx/>
                <a:uFillTx/>
                <a:latin typeface="+mn-lt"/>
                <a:ea typeface="+mn-ea"/>
                <a:cs typeface="+mn-cs"/>
              </a:rPr>
              <a:t>si existe un fundamento sólido</a:t>
            </a:r>
            <a:r>
              <a:rPr kumimoji="0" lang="es-PE" sz="1200" b="0" i="0" u="none" strike="noStrike" kern="1200" cap="none" spc="0" normalizeH="0" baseline="0" noProof="0" dirty="0" smtClean="0">
                <a:ln>
                  <a:noFill/>
                </a:ln>
                <a:solidFill>
                  <a:prstClr val="black"/>
                </a:solidFill>
                <a:effectLst/>
                <a:uLnTx/>
                <a:uFillTx/>
                <a:latin typeface="+mn-lt"/>
                <a:ea typeface="+mn-ea"/>
                <a:cs typeface="+mn-cs"/>
              </a:rPr>
              <a:t>. Por lo tanto, </a:t>
            </a:r>
            <a:r>
              <a:rPr kumimoji="0" lang="es-PE" sz="1200" b="1" i="0" u="none" strike="noStrike" kern="1200" cap="none" spc="0" normalizeH="0" baseline="0" noProof="0" dirty="0" smtClean="0">
                <a:ln>
                  <a:noFill/>
                </a:ln>
                <a:solidFill>
                  <a:prstClr val="black"/>
                </a:solidFill>
                <a:effectLst/>
                <a:uLnTx/>
                <a:uFillTx/>
                <a:latin typeface="+mn-lt"/>
                <a:ea typeface="+mn-ea"/>
                <a:cs typeface="+mn-cs"/>
              </a:rPr>
              <a:t>deben desarrollarse técnicas de análisis de riesgo</a:t>
            </a:r>
            <a:r>
              <a:rPr kumimoji="0" lang="es-PE" sz="1200" b="0" i="0" u="none" strike="noStrike" kern="1200" cap="none" spc="0" normalizeH="0" baseline="0" noProof="0" dirty="0" smtClean="0">
                <a:ln>
                  <a:noFill/>
                </a:ln>
                <a:solidFill>
                  <a:prstClr val="black"/>
                </a:solidFill>
                <a:effectLst/>
                <a:uLnTx/>
                <a:uFillTx/>
                <a:latin typeface="+mn-lt"/>
                <a:ea typeface="+mn-ea"/>
                <a:cs typeface="+mn-cs"/>
              </a:rPr>
              <a:t>, como parte del sistema de gestión de la seguridad operacional (SMS), al nivel apropiado. En estos casos excepcionales, la responsabilidad de justificar, ya sea cualitativamente o cuantitativamente, un medio alternativo de cumplimiento recae en el solicitante, organización de mantenimiento aprobada (OMA), explotador o proveedor de servicios, antes de solicitar la aprobación de la Administración de Aviación Civil (AAC).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3.2	El </a:t>
            </a:r>
            <a:r>
              <a:rPr kumimoji="0" lang="es-PE" sz="1200" b="1" i="0" u="none" strike="noStrike" kern="1200" cap="none" spc="0" normalizeH="0" baseline="0" noProof="0" dirty="0" smtClean="0">
                <a:ln>
                  <a:noFill/>
                </a:ln>
                <a:solidFill>
                  <a:prstClr val="black"/>
                </a:solidFill>
                <a:effectLst/>
                <a:uLnTx/>
                <a:uFillTx/>
                <a:latin typeface="+mn-lt"/>
                <a:ea typeface="+mn-ea"/>
                <a:cs typeface="+mn-cs"/>
              </a:rPr>
              <a:t>proveer de servicios debe establecer un sistema de registro </a:t>
            </a:r>
            <a:r>
              <a:rPr kumimoji="0" lang="es-PE" sz="1200" b="0" i="0" u="none" strike="noStrike" kern="1200" cap="none" spc="0" normalizeH="0" baseline="0" noProof="0" dirty="0" smtClean="0">
                <a:ln>
                  <a:noFill/>
                </a:ln>
                <a:solidFill>
                  <a:prstClr val="black"/>
                </a:solidFill>
                <a:effectLst/>
                <a:uLnTx/>
                <a:uFillTx/>
                <a:latin typeface="+mn-lt"/>
                <a:ea typeface="+mn-ea"/>
                <a:cs typeface="+mn-cs"/>
              </a:rPr>
              <a:t>para </a:t>
            </a:r>
            <a:r>
              <a:rPr kumimoji="0" lang="es-PE" sz="1200" b="1" i="0" u="none" strike="noStrike" kern="1200" cap="none" spc="0" normalizeH="0" baseline="0" noProof="0" dirty="0" smtClean="0">
                <a:ln>
                  <a:noFill/>
                </a:ln>
                <a:solidFill>
                  <a:prstClr val="black"/>
                </a:solidFill>
                <a:effectLst/>
                <a:uLnTx/>
                <a:uFillTx/>
                <a:latin typeface="+mn-lt"/>
                <a:ea typeface="+mn-ea"/>
                <a:cs typeface="+mn-cs"/>
              </a:rPr>
              <a:t>documentar  plenamente </a:t>
            </a:r>
            <a:r>
              <a:rPr kumimoji="0" lang="es-PE" sz="1200" b="0" i="0" u="none" strike="noStrike" kern="1200" cap="none" spc="0" normalizeH="0" baseline="0" noProof="0" dirty="0" smtClean="0">
                <a:ln>
                  <a:noFill/>
                </a:ln>
                <a:solidFill>
                  <a:prstClr val="black"/>
                </a:solidFill>
                <a:effectLst/>
                <a:uLnTx/>
                <a:uFillTx/>
                <a:latin typeface="+mn-lt"/>
                <a:ea typeface="+mn-ea"/>
                <a:cs typeface="+mn-cs"/>
              </a:rPr>
              <a:t>todos los casos solicitados y </a:t>
            </a:r>
            <a:r>
              <a:rPr kumimoji="0" lang="es-PE" sz="1200" b="1" i="0" u="none" strike="noStrike" kern="1200" cap="none" spc="0" normalizeH="0" baseline="0" noProof="0" dirty="0" smtClean="0">
                <a:ln>
                  <a:noFill/>
                </a:ln>
                <a:solidFill>
                  <a:prstClr val="black"/>
                </a:solidFill>
                <a:effectLst/>
                <a:uLnTx/>
                <a:uFillTx/>
                <a:latin typeface="+mn-lt"/>
                <a:ea typeface="+mn-ea"/>
                <a:cs typeface="+mn-cs"/>
              </a:rPr>
              <a:t>analizados y el resultado debe hacerse público</a:t>
            </a:r>
            <a:r>
              <a:rPr kumimoji="0" lang="es-PE" sz="1200" b="0" i="0" u="none" strike="noStrike" kern="1200" cap="none" spc="0" normalizeH="0" baseline="0" noProof="0" dirty="0" smtClean="0">
                <a:ln>
                  <a:noFill/>
                </a:ln>
                <a:solidFill>
                  <a:prstClr val="black"/>
                </a:solidFill>
                <a:effectLst/>
                <a:uLnTx/>
                <a:uFillTx/>
                <a:latin typeface="+mn-lt"/>
                <a:ea typeface="+mn-ea"/>
                <a:cs typeface="+mn-cs"/>
              </a:rPr>
              <a:t>, por ejemplo, en la publicación de información aeronáutica (AIP) al igual que en los documentos de garantía de la seguridad operacional, como el manual de la organización de mantenimiento (MOM), manual de control de mantenimiento (MCM) del  explotador de servicios aéreos o manual del proveedor de servicios. Además, la organización de mantenimiento aprobada (OMA), el explotador o proveedor de servicios deben examinar regularmente las exenciones o excepciones con el propósito de eliminarlas, cuando sea posible, y para verificar la validez y solidez de las medidas de mitigación con que se cuenta.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3.3	La AAC debe evaluar además, </a:t>
            </a:r>
            <a:r>
              <a:rPr kumimoji="0" lang="es-PE" sz="1200" b="1" i="0" u="none" strike="noStrike" kern="1200" cap="none" spc="0" normalizeH="0" baseline="0" noProof="0" dirty="0" smtClean="0">
                <a:ln>
                  <a:noFill/>
                </a:ln>
                <a:solidFill>
                  <a:prstClr val="black"/>
                </a:solidFill>
                <a:effectLst/>
                <a:uLnTx/>
                <a:uFillTx/>
                <a:latin typeface="+mn-lt"/>
                <a:ea typeface="+mn-ea"/>
                <a:cs typeface="+mn-cs"/>
              </a:rPr>
              <a:t>antes</a:t>
            </a:r>
            <a:r>
              <a:rPr kumimoji="0" lang="es-PE" sz="1200" b="0" i="0" u="none" strike="noStrike" kern="1200" cap="none" spc="0" normalizeH="0" baseline="0" noProof="0" dirty="0" smtClean="0">
                <a:ln>
                  <a:noFill/>
                </a:ln>
                <a:solidFill>
                  <a:prstClr val="black"/>
                </a:solidFill>
                <a:effectLst/>
                <a:uLnTx/>
                <a:uFillTx/>
                <a:latin typeface="+mn-lt"/>
                <a:ea typeface="+mn-ea"/>
                <a:cs typeface="+mn-cs"/>
              </a:rPr>
              <a:t> de otorgar una exención o excepción, si las exenciones o excepciones se traducirán en diferencias respecto de las normas y métodos recomendados (SARPS) de los Anexos al Convenio sobre Aviación Civil y, de ser así, la AAC debe proceder a la notificación adecuada a la OACI y SRVSOP.</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8516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3.2	El </a:t>
            </a:r>
            <a:r>
              <a:rPr kumimoji="0" lang="es-PE" sz="1200" b="1" i="0" u="none" strike="noStrike" kern="1200" cap="none" spc="0" normalizeH="0" baseline="0" noProof="0" dirty="0" smtClean="0">
                <a:ln>
                  <a:noFill/>
                </a:ln>
                <a:solidFill>
                  <a:prstClr val="black"/>
                </a:solidFill>
                <a:effectLst/>
                <a:uLnTx/>
                <a:uFillTx/>
                <a:latin typeface="+mn-lt"/>
                <a:ea typeface="+mn-ea"/>
                <a:cs typeface="+mn-cs"/>
              </a:rPr>
              <a:t>proveer de servicios debe establecer un sistema de registro </a:t>
            </a:r>
            <a:r>
              <a:rPr kumimoji="0" lang="es-PE" sz="1200" b="0" i="0" u="none" strike="noStrike" kern="1200" cap="none" spc="0" normalizeH="0" baseline="0" noProof="0" dirty="0" smtClean="0">
                <a:ln>
                  <a:noFill/>
                </a:ln>
                <a:solidFill>
                  <a:prstClr val="black"/>
                </a:solidFill>
                <a:effectLst/>
                <a:uLnTx/>
                <a:uFillTx/>
                <a:latin typeface="+mn-lt"/>
                <a:ea typeface="+mn-ea"/>
                <a:cs typeface="+mn-cs"/>
              </a:rPr>
              <a:t>para </a:t>
            </a:r>
            <a:r>
              <a:rPr kumimoji="0" lang="es-PE" sz="1200" b="1" i="0" u="none" strike="noStrike" kern="1200" cap="none" spc="0" normalizeH="0" baseline="0" noProof="0" dirty="0" smtClean="0">
                <a:ln>
                  <a:noFill/>
                </a:ln>
                <a:solidFill>
                  <a:prstClr val="black"/>
                </a:solidFill>
                <a:effectLst/>
                <a:uLnTx/>
                <a:uFillTx/>
                <a:latin typeface="+mn-lt"/>
                <a:ea typeface="+mn-ea"/>
                <a:cs typeface="+mn-cs"/>
              </a:rPr>
              <a:t>documentar  plenamente </a:t>
            </a:r>
            <a:r>
              <a:rPr kumimoji="0" lang="es-PE" sz="1200" b="0" i="0" u="none" strike="noStrike" kern="1200" cap="none" spc="0" normalizeH="0" baseline="0" noProof="0" dirty="0" smtClean="0">
                <a:ln>
                  <a:noFill/>
                </a:ln>
                <a:solidFill>
                  <a:prstClr val="black"/>
                </a:solidFill>
                <a:effectLst/>
                <a:uLnTx/>
                <a:uFillTx/>
                <a:latin typeface="+mn-lt"/>
                <a:ea typeface="+mn-ea"/>
                <a:cs typeface="+mn-cs"/>
              </a:rPr>
              <a:t>todos los casos solicitados y </a:t>
            </a:r>
            <a:r>
              <a:rPr kumimoji="0" lang="es-PE" sz="1200" b="1" i="0" u="none" strike="noStrike" kern="1200" cap="none" spc="0" normalizeH="0" baseline="0" noProof="0" dirty="0" smtClean="0">
                <a:ln>
                  <a:noFill/>
                </a:ln>
                <a:solidFill>
                  <a:prstClr val="black"/>
                </a:solidFill>
                <a:effectLst/>
                <a:uLnTx/>
                <a:uFillTx/>
                <a:latin typeface="+mn-lt"/>
                <a:ea typeface="+mn-ea"/>
                <a:cs typeface="+mn-cs"/>
              </a:rPr>
              <a:t>analizados y el resultado debe hacerse público</a:t>
            </a:r>
            <a:r>
              <a:rPr kumimoji="0" lang="es-PE" sz="1200" b="0" i="0" u="none" strike="noStrike" kern="1200" cap="none" spc="0" normalizeH="0" baseline="0" noProof="0" dirty="0" smtClean="0">
                <a:ln>
                  <a:noFill/>
                </a:ln>
                <a:solidFill>
                  <a:prstClr val="black"/>
                </a:solidFill>
                <a:effectLst/>
                <a:uLnTx/>
                <a:uFillTx/>
                <a:latin typeface="+mn-lt"/>
                <a:ea typeface="+mn-ea"/>
                <a:cs typeface="+mn-cs"/>
              </a:rPr>
              <a:t>, por ejemplo, en la publicación de información aeronáutica (AIP) al igual que en los documentos de garantía de la seguridad operacional, como el manual de la organización de mantenimiento (MOM), manual de control de mantenimiento (MCM) del  explotador de servicios aéreos o manual del proveedor de servicios. Además, la organización de mantenimiento aprobada (OMA), el explotador o proveedor de servicios deben examinar regularmente las exenciones o excepciones con el propósito de eliminarlas, cuando sea posible, y para verificar la validez y solidez de las medidas de mitigación con que se cuenta.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3.3	La AAC debe evaluar además, </a:t>
            </a:r>
            <a:r>
              <a:rPr kumimoji="0" lang="es-PE" sz="1200" b="1" i="0" u="none" strike="noStrike" kern="1200" cap="none" spc="0" normalizeH="0" baseline="0" noProof="0" dirty="0" smtClean="0">
                <a:ln>
                  <a:noFill/>
                </a:ln>
                <a:solidFill>
                  <a:prstClr val="black"/>
                </a:solidFill>
                <a:effectLst/>
                <a:uLnTx/>
                <a:uFillTx/>
                <a:latin typeface="+mn-lt"/>
                <a:ea typeface="+mn-ea"/>
                <a:cs typeface="+mn-cs"/>
              </a:rPr>
              <a:t>antes</a:t>
            </a:r>
            <a:r>
              <a:rPr kumimoji="0" lang="es-PE" sz="1200" b="0" i="0" u="none" strike="noStrike" kern="1200" cap="none" spc="0" normalizeH="0" baseline="0" noProof="0" dirty="0" smtClean="0">
                <a:ln>
                  <a:noFill/>
                </a:ln>
                <a:solidFill>
                  <a:prstClr val="black"/>
                </a:solidFill>
                <a:effectLst/>
                <a:uLnTx/>
                <a:uFillTx/>
                <a:latin typeface="+mn-lt"/>
                <a:ea typeface="+mn-ea"/>
                <a:cs typeface="+mn-cs"/>
              </a:rPr>
              <a:t> de otorgar una exención o excepción, si las exenciones o excepciones se traducirán en diferencias respecto de las normas y métodos recomendados (SARPS) de los Anexos al Convenio sobre Aviación Civil y, de ser así, la AAC debe proceder a la notificación adecuada a la OACI y SRVSOP.</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5393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startAt="4"/>
            </a:pPr>
            <a:r>
              <a:rPr lang="es-PE" b="1" dirty="0" smtClean="0"/>
              <a:t>Procedimientos</a:t>
            </a:r>
          </a:p>
          <a:p>
            <a:pPr marL="228600" indent="-228600">
              <a:buAutoNum type="arabicPeriod" startAt="4"/>
            </a:pPr>
            <a:endParaRPr lang="es-PE" b="1" dirty="0" smtClean="0"/>
          </a:p>
          <a:p>
            <a:r>
              <a:rPr lang="es-PE" b="1" dirty="0" smtClean="0"/>
              <a:t>4.1	Solicitud.-</a:t>
            </a:r>
          </a:p>
          <a:p>
            <a:endParaRPr lang="es-PE" b="1" dirty="0" smtClean="0"/>
          </a:p>
          <a:p>
            <a:pPr algn="just"/>
            <a:r>
              <a:rPr lang="es-PE" dirty="0" smtClean="0"/>
              <a:t>Toda solicitud de una exención </a:t>
            </a:r>
            <a:r>
              <a:rPr lang="es-PE" b="1" dirty="0" smtClean="0"/>
              <a:t>debe contener un nivel equivalente de seguridad acorde con el requisito del reglamento </a:t>
            </a:r>
            <a:r>
              <a:rPr lang="es-PE" dirty="0" smtClean="0"/>
              <a:t>y garantizada por la AAC que la otorga, para ello el solicitante deberá </a:t>
            </a:r>
            <a:r>
              <a:rPr lang="es-PE" b="1" dirty="0" smtClean="0"/>
              <a:t>acompañar la solicitud de la exención con el análisis de riesgo </a:t>
            </a:r>
            <a:r>
              <a:rPr lang="es-PE" dirty="0" smtClean="0"/>
              <a:t>respectivo que haya efectuado como parte de su sistema de gestión de la seguridad operacional (SMS). Si se concede la exención debe ir acompañada de </a:t>
            </a:r>
            <a:r>
              <a:rPr lang="es-PE" u="sng" dirty="0" smtClean="0"/>
              <a:t>condiciones y limitaciones</a:t>
            </a:r>
            <a:r>
              <a:rPr lang="es-PE" dirty="0" smtClean="0"/>
              <a:t>, incluyendo el </a:t>
            </a:r>
            <a:r>
              <a:rPr lang="es-PE" b="1" dirty="0" smtClean="0"/>
              <a:t>límite de tiempo de la exención</a:t>
            </a:r>
            <a:r>
              <a:rPr lang="es-PE" dirty="0" smtClean="0"/>
              <a:t>. La AAC deberá supervisar las exenciones para asegurarse que no afecta a la seguridad operacional.</a:t>
            </a:r>
          </a:p>
          <a:p>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2183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startAt="4"/>
            </a:pPr>
            <a:r>
              <a:rPr lang="es-PE" b="1" dirty="0" smtClean="0"/>
              <a:t>Procedimientos</a:t>
            </a:r>
          </a:p>
          <a:p>
            <a:pPr marL="228600" indent="-228600">
              <a:buAutoNum type="arabicPeriod" startAt="4"/>
            </a:pPr>
            <a:endParaRPr lang="es-PE" b="1" dirty="0" smtClean="0"/>
          </a:p>
          <a:p>
            <a:r>
              <a:rPr lang="es-PE" b="1" dirty="0" smtClean="0"/>
              <a:t>4.1	Solicitud.-</a:t>
            </a:r>
          </a:p>
          <a:p>
            <a:endParaRPr lang="es-PE" b="1" dirty="0" smtClean="0"/>
          </a:p>
          <a:p>
            <a:pPr algn="just"/>
            <a:r>
              <a:rPr lang="es-PE" dirty="0" smtClean="0"/>
              <a:t>Toda solicitud de una exención </a:t>
            </a:r>
            <a:r>
              <a:rPr lang="es-PE" b="1" dirty="0" smtClean="0"/>
              <a:t>debe contener un nivel equivalente de seguridad acorde con el requisito del reglamento </a:t>
            </a:r>
            <a:r>
              <a:rPr lang="es-PE" dirty="0" smtClean="0"/>
              <a:t>y garantizada por la AAC que la otorga, para ello el solicitante deberá </a:t>
            </a:r>
            <a:r>
              <a:rPr lang="es-PE" b="1" dirty="0" smtClean="0"/>
              <a:t>acompañar la solicitud de la exención con el análisis de riesgo </a:t>
            </a:r>
            <a:r>
              <a:rPr lang="es-PE" dirty="0" smtClean="0"/>
              <a:t>respectivo que haya efectuado como parte de su sistema de gestión de la seguridad operacional (SMS). Si se concede la exención debe ir acompañada de </a:t>
            </a:r>
            <a:r>
              <a:rPr lang="es-PE" u="sng" dirty="0" smtClean="0"/>
              <a:t>condiciones y limitaciones</a:t>
            </a:r>
            <a:r>
              <a:rPr lang="es-PE" dirty="0" smtClean="0"/>
              <a:t>, incluyendo el </a:t>
            </a:r>
            <a:r>
              <a:rPr lang="es-PE" b="1" dirty="0" smtClean="0"/>
              <a:t>límite de tiempo de la exención</a:t>
            </a:r>
            <a:r>
              <a:rPr lang="es-PE" dirty="0" smtClean="0"/>
              <a:t>. La AAC deberá supervisar las exenciones para asegurarse que no afecta a la seguridad operacional.</a:t>
            </a:r>
          </a:p>
          <a:p>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8138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s-PE" dirty="0" smtClean="0"/>
              <a:t>4.1.1.	</a:t>
            </a:r>
            <a:r>
              <a:rPr lang="es-PE" b="1" dirty="0" smtClean="0"/>
              <a:t>Contenido de una solicitud de exención</a:t>
            </a:r>
            <a:r>
              <a:rPr lang="es-PE" dirty="0" smtClean="0"/>
              <a:t>.- Es necesario que cada solicitud de exención contenga lo siguiente:</a:t>
            </a:r>
          </a:p>
          <a:p>
            <a:pPr algn="just"/>
            <a:endParaRPr lang="es-PE" dirty="0" smtClean="0"/>
          </a:p>
          <a:p>
            <a:pPr marL="228600" indent="-228600" algn="just">
              <a:buFont typeface="+mj-lt"/>
              <a:buAutoNum type="alphaLcParenR"/>
            </a:pPr>
            <a:r>
              <a:rPr lang="es-PE" dirty="0" smtClean="0"/>
              <a:t>el o los requisitos reglamentarios del cual solicita se le exima;</a:t>
            </a:r>
          </a:p>
          <a:p>
            <a:pPr marL="228600" indent="-228600" algn="just">
              <a:buFont typeface="+mj-lt"/>
              <a:buAutoNum type="alphaLcParenR"/>
            </a:pPr>
            <a:r>
              <a:rPr lang="es-PE" dirty="0" smtClean="0"/>
              <a:t>argumentos de los motivos de la solicitud de la exención;</a:t>
            </a:r>
          </a:p>
          <a:p>
            <a:pPr marL="228600" indent="-228600" algn="just">
              <a:buFont typeface="+mj-lt"/>
              <a:buAutoNum type="alphaLcParenR"/>
            </a:pPr>
            <a:r>
              <a:rPr lang="es-PE" dirty="0" smtClean="0"/>
              <a:t>eventuales beneficios al interés público;</a:t>
            </a:r>
          </a:p>
          <a:p>
            <a:pPr marL="228600" indent="-228600" algn="just">
              <a:buFont typeface="+mj-lt"/>
              <a:buAutoNum type="alphaLcParenR"/>
            </a:pPr>
            <a:r>
              <a:rPr lang="es-PE" dirty="0" smtClean="0"/>
              <a:t>el análisis de riesgo correspondiente;</a:t>
            </a:r>
          </a:p>
          <a:p>
            <a:pPr marL="228600" indent="-228600" algn="just">
              <a:buFont typeface="+mj-lt"/>
              <a:buAutoNum type="alphaLcParenR"/>
            </a:pPr>
            <a:r>
              <a:rPr lang="es-PE" dirty="0" smtClean="0"/>
              <a:t>información de la forma como el nivel de seguridad no será afectado; y</a:t>
            </a:r>
          </a:p>
          <a:p>
            <a:pPr marL="228600" indent="-228600" algn="just">
              <a:buFont typeface="+mj-lt"/>
              <a:buAutoNum type="alphaLcParenR"/>
            </a:pPr>
            <a:r>
              <a:rPr lang="es-PE" dirty="0" smtClean="0"/>
              <a:t>duración y la forma de cumplimiento alternativo que propone, cuando corresponda.	</a:t>
            </a:r>
          </a:p>
          <a:p>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4954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E" dirty="0" smtClean="0"/>
              <a:t>4.1.2.	</a:t>
            </a:r>
            <a:r>
              <a:rPr lang="es-PE" b="1" dirty="0" smtClean="0"/>
              <a:t>Preparación y envío</a:t>
            </a:r>
            <a:r>
              <a:rPr lang="es-PE" dirty="0" smtClean="0"/>
              <a:t>.- Cada solicitud deberá ser correctamente procesada y presentada por escrito y en forma documentada, detallando los motivos y sustentos para solicitar la exención. Las solicitudes de exención deben </a:t>
            </a:r>
            <a:r>
              <a:rPr lang="es-PE" b="1" dirty="0" smtClean="0"/>
              <a:t>solo basarse en razones técnicas, nunca por razones administrativas o económicas</a:t>
            </a:r>
            <a:r>
              <a:rPr lang="es-PE" dirty="0" smtClean="0"/>
              <a:t>. La solicitud será enviada a la AAC con la anticipación suficiente para que el área correspondiente de la AAC realice los análisis correspondientes y pueda tramitar la exención sin afectar al solicitante.</a:t>
            </a:r>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0434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61B9360B-7322-4A70-8384-B854D0EB8158}" type="datetime1">
              <a:rPr lang="id-ID" smtClean="0"/>
              <a:t>10/07/2019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108207397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61B9360B-7322-4A70-8384-B854D0EB8158}" type="datetime1">
              <a:rPr lang="id-ID" smtClean="0"/>
              <a:t>10/07/2019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307390583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61B9360B-7322-4A70-8384-B854D0EB8158}" type="datetime1">
              <a:rPr lang="id-ID" smtClean="0"/>
              <a:t>10/07/2019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247065514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lnSpc>
                <a:spcPct val="120000"/>
              </a:lnSpc>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367109433"/>
      </p:ext>
    </p:extLst>
  </p:cSld>
  <p:clrMapOvr>
    <a:masterClrMapping/>
  </p:clrMapOvr>
  <p:transition spd="slow">
    <p:push/>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alery_01">
    <p:spTree>
      <p:nvGrpSpPr>
        <p:cNvPr id="1" name=""/>
        <p:cNvGrpSpPr/>
        <p:nvPr/>
      </p:nvGrpSpPr>
      <p:grpSpPr>
        <a:xfrm>
          <a:off x="0" y="0"/>
          <a:ext cx="0" cy="0"/>
          <a:chOff x="0" y="0"/>
          <a:chExt cx="0" cy="0"/>
        </a:xfrm>
      </p:grpSpPr>
      <p:sp>
        <p:nvSpPr>
          <p:cNvPr id="5" name="TextBox 4"/>
          <p:cNvSpPr txBox="1"/>
          <p:nvPr userDrawn="1"/>
        </p:nvSpPr>
        <p:spPr>
          <a:xfrm>
            <a:off x="9754882" y="6599234"/>
            <a:ext cx="179087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GAJAH ANNUAL REPORT 2015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
        <p:nvSpPr>
          <p:cNvPr id="6" name="Picture Placeholder 2"/>
          <p:cNvSpPr>
            <a:spLocks noGrp="1"/>
          </p:cNvSpPr>
          <p:nvPr>
            <p:ph type="pic" sz="quarter" idx="10"/>
          </p:nvPr>
        </p:nvSpPr>
        <p:spPr>
          <a:xfrm>
            <a:off x="609602" y="518583"/>
            <a:ext cx="11582401" cy="5746750"/>
          </a:xfrm>
        </p:spPr>
        <p:txBody>
          <a:bodyPr/>
          <a:lstStyle/>
          <a:p>
            <a:endParaRPr lang="en-US" dirty="0"/>
          </a:p>
        </p:txBody>
      </p:sp>
    </p:spTree>
    <p:extLst>
      <p:ext uri="{BB962C8B-B14F-4D97-AF65-F5344CB8AC3E}">
        <p14:creationId xmlns:p14="http://schemas.microsoft.com/office/powerpoint/2010/main" val="354794074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alery_02">
    <p:spTree>
      <p:nvGrpSpPr>
        <p:cNvPr id="1" name=""/>
        <p:cNvGrpSpPr/>
        <p:nvPr/>
      </p:nvGrpSpPr>
      <p:grpSpPr>
        <a:xfrm>
          <a:off x="0" y="0"/>
          <a:ext cx="0" cy="0"/>
          <a:chOff x="0" y="0"/>
          <a:chExt cx="0" cy="0"/>
        </a:xfrm>
      </p:grpSpPr>
      <p:sp>
        <p:nvSpPr>
          <p:cNvPr id="4" name="TextBox 3"/>
          <p:cNvSpPr txBox="1"/>
          <p:nvPr userDrawn="1"/>
        </p:nvSpPr>
        <p:spPr>
          <a:xfrm>
            <a:off x="9754882" y="6599234"/>
            <a:ext cx="179087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GAJAH ANNUAL REPORT 2015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
        <p:nvSpPr>
          <p:cNvPr id="6" name="Picture Placeholder 2"/>
          <p:cNvSpPr>
            <a:spLocks noGrp="1"/>
          </p:cNvSpPr>
          <p:nvPr>
            <p:ph type="pic" sz="quarter" idx="10"/>
          </p:nvPr>
        </p:nvSpPr>
        <p:spPr>
          <a:xfrm>
            <a:off x="-2117" y="518583"/>
            <a:ext cx="11582401" cy="5746750"/>
          </a:xfrm>
        </p:spPr>
        <p:txBody>
          <a:bodyPr/>
          <a:lstStyle/>
          <a:p>
            <a:endParaRPr lang="en-US" dirty="0"/>
          </a:p>
        </p:txBody>
      </p:sp>
    </p:spTree>
    <p:extLst>
      <p:ext uri="{BB962C8B-B14F-4D97-AF65-F5344CB8AC3E}">
        <p14:creationId xmlns:p14="http://schemas.microsoft.com/office/powerpoint/2010/main" val="334012449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allery_03">
    <p:spTree>
      <p:nvGrpSpPr>
        <p:cNvPr id="1" name=""/>
        <p:cNvGrpSpPr/>
        <p:nvPr/>
      </p:nvGrpSpPr>
      <p:grpSpPr>
        <a:xfrm>
          <a:off x="0" y="0"/>
          <a:ext cx="0" cy="0"/>
          <a:chOff x="0" y="0"/>
          <a:chExt cx="0" cy="0"/>
        </a:xfrm>
      </p:grpSpPr>
      <p:sp>
        <p:nvSpPr>
          <p:cNvPr id="5" name="TextBox 4"/>
          <p:cNvSpPr txBox="1"/>
          <p:nvPr userDrawn="1"/>
        </p:nvSpPr>
        <p:spPr>
          <a:xfrm>
            <a:off x="9754882" y="6599234"/>
            <a:ext cx="179087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GAJAH ANNUAL REPORT 2015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
        <p:nvSpPr>
          <p:cNvPr id="6" name="Picture Placeholder 2"/>
          <p:cNvSpPr>
            <a:spLocks noGrp="1"/>
          </p:cNvSpPr>
          <p:nvPr>
            <p:ph type="pic" sz="quarter" idx="10"/>
          </p:nvPr>
        </p:nvSpPr>
        <p:spPr>
          <a:xfrm>
            <a:off x="-2117" y="518583"/>
            <a:ext cx="12194117" cy="5746750"/>
          </a:xfrm>
        </p:spPr>
        <p:txBody>
          <a:bodyPr/>
          <a:lstStyle/>
          <a:p>
            <a:endParaRPr lang="en-US"/>
          </a:p>
        </p:txBody>
      </p:sp>
    </p:spTree>
    <p:extLst>
      <p:ext uri="{BB962C8B-B14F-4D97-AF65-F5344CB8AC3E}">
        <p14:creationId xmlns:p14="http://schemas.microsoft.com/office/powerpoint/2010/main" val="172612770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allery_04">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p:spPr>
        <p:txBody>
          <a:bodyPr/>
          <a:lstStyle>
            <a:lvl1pPr marL="0" indent="0">
              <a:buNone/>
              <a:defRPr/>
            </a:lvl1pPr>
          </a:lstStyle>
          <a:p>
            <a:endParaRPr lang="en-US"/>
          </a:p>
        </p:txBody>
      </p:sp>
    </p:spTree>
    <p:extLst>
      <p:ext uri="{BB962C8B-B14F-4D97-AF65-F5344CB8AC3E}">
        <p14:creationId xmlns:p14="http://schemas.microsoft.com/office/powerpoint/2010/main" val="176480020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allery_06">
    <p:spTree>
      <p:nvGrpSpPr>
        <p:cNvPr id="1" name=""/>
        <p:cNvGrpSpPr/>
        <p:nvPr/>
      </p:nvGrpSpPr>
      <p:grpSpPr>
        <a:xfrm>
          <a:off x="0" y="0"/>
          <a:ext cx="0" cy="0"/>
          <a:chOff x="0" y="0"/>
          <a:chExt cx="0" cy="0"/>
        </a:xfrm>
      </p:grpSpPr>
      <p:sp>
        <p:nvSpPr>
          <p:cNvPr id="24" name="Picture Placeholder 2"/>
          <p:cNvSpPr>
            <a:spLocks noGrp="1"/>
          </p:cNvSpPr>
          <p:nvPr>
            <p:ph type="pic" sz="quarter" idx="32" hasCustomPrompt="1"/>
          </p:nvPr>
        </p:nvSpPr>
        <p:spPr>
          <a:xfrm>
            <a:off x="6110525" y="811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5" name="Picture Placeholder 2"/>
          <p:cNvSpPr>
            <a:spLocks noGrp="1"/>
          </p:cNvSpPr>
          <p:nvPr>
            <p:ph type="pic" sz="quarter" idx="33" hasCustomPrompt="1"/>
          </p:nvPr>
        </p:nvSpPr>
        <p:spPr>
          <a:xfrm>
            <a:off x="6110525" y="1373716"/>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6" name="Picture Placeholder 2"/>
          <p:cNvSpPr>
            <a:spLocks noGrp="1"/>
          </p:cNvSpPr>
          <p:nvPr>
            <p:ph type="pic" sz="quarter" idx="34" hasCustomPrompt="1"/>
          </p:nvPr>
        </p:nvSpPr>
        <p:spPr>
          <a:xfrm>
            <a:off x="6110525" y="274178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7" name="Picture Placeholder 2"/>
          <p:cNvSpPr>
            <a:spLocks noGrp="1"/>
          </p:cNvSpPr>
          <p:nvPr>
            <p:ph type="pic" sz="quarter" idx="35" hasCustomPrompt="1"/>
          </p:nvPr>
        </p:nvSpPr>
        <p:spPr>
          <a:xfrm>
            <a:off x="6110525" y="4109850"/>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8" name="Picture Placeholder 2"/>
          <p:cNvSpPr>
            <a:spLocks noGrp="1"/>
          </p:cNvSpPr>
          <p:nvPr>
            <p:ph type="pic" sz="quarter" idx="36" hasCustomPrompt="1"/>
          </p:nvPr>
        </p:nvSpPr>
        <p:spPr>
          <a:xfrm>
            <a:off x="6110525" y="5481468"/>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9" name="Picture Placeholder 2"/>
          <p:cNvSpPr>
            <a:spLocks noGrp="1"/>
          </p:cNvSpPr>
          <p:nvPr>
            <p:ph type="pic" sz="quarter" idx="37" hasCustomPrompt="1"/>
          </p:nvPr>
        </p:nvSpPr>
        <p:spPr>
          <a:xfrm>
            <a:off x="7478592" y="811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0" name="Picture Placeholder 2"/>
          <p:cNvSpPr>
            <a:spLocks noGrp="1"/>
          </p:cNvSpPr>
          <p:nvPr>
            <p:ph type="pic" sz="quarter" idx="38" hasCustomPrompt="1"/>
          </p:nvPr>
        </p:nvSpPr>
        <p:spPr>
          <a:xfrm>
            <a:off x="7478592" y="1373716"/>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1" name="Picture Placeholder 2"/>
          <p:cNvSpPr>
            <a:spLocks noGrp="1"/>
          </p:cNvSpPr>
          <p:nvPr>
            <p:ph type="pic" sz="quarter" idx="39" hasCustomPrompt="1"/>
          </p:nvPr>
        </p:nvSpPr>
        <p:spPr>
          <a:xfrm>
            <a:off x="7478592" y="274178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2" name="Picture Placeholder 2"/>
          <p:cNvSpPr>
            <a:spLocks noGrp="1"/>
          </p:cNvSpPr>
          <p:nvPr>
            <p:ph type="pic" sz="quarter" idx="40" hasCustomPrompt="1"/>
          </p:nvPr>
        </p:nvSpPr>
        <p:spPr>
          <a:xfrm>
            <a:off x="7478592" y="4109850"/>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3" name="Picture Placeholder 2"/>
          <p:cNvSpPr>
            <a:spLocks noGrp="1"/>
          </p:cNvSpPr>
          <p:nvPr>
            <p:ph type="pic" sz="quarter" idx="41" hasCustomPrompt="1"/>
          </p:nvPr>
        </p:nvSpPr>
        <p:spPr>
          <a:xfrm>
            <a:off x="7478592" y="5481468"/>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4" name="Picture Placeholder 2"/>
          <p:cNvSpPr>
            <a:spLocks noGrp="1"/>
          </p:cNvSpPr>
          <p:nvPr>
            <p:ph type="pic" sz="quarter" idx="42" hasCustomPrompt="1"/>
          </p:nvPr>
        </p:nvSpPr>
        <p:spPr>
          <a:xfrm>
            <a:off x="8846659" y="811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5" name="Picture Placeholder 2"/>
          <p:cNvSpPr>
            <a:spLocks noGrp="1"/>
          </p:cNvSpPr>
          <p:nvPr>
            <p:ph type="pic" sz="quarter" idx="43" hasCustomPrompt="1"/>
          </p:nvPr>
        </p:nvSpPr>
        <p:spPr>
          <a:xfrm>
            <a:off x="8846659" y="1373716"/>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6" name="Picture Placeholder 2"/>
          <p:cNvSpPr>
            <a:spLocks noGrp="1"/>
          </p:cNvSpPr>
          <p:nvPr>
            <p:ph type="pic" sz="quarter" idx="44" hasCustomPrompt="1"/>
          </p:nvPr>
        </p:nvSpPr>
        <p:spPr>
          <a:xfrm>
            <a:off x="8846659" y="274178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7" name="Picture Placeholder 2"/>
          <p:cNvSpPr>
            <a:spLocks noGrp="1"/>
          </p:cNvSpPr>
          <p:nvPr>
            <p:ph type="pic" sz="quarter" idx="45" hasCustomPrompt="1"/>
          </p:nvPr>
        </p:nvSpPr>
        <p:spPr>
          <a:xfrm>
            <a:off x="8846659" y="4109850"/>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8" name="Picture Placeholder 2"/>
          <p:cNvSpPr>
            <a:spLocks noGrp="1"/>
          </p:cNvSpPr>
          <p:nvPr>
            <p:ph type="pic" sz="quarter" idx="46" hasCustomPrompt="1"/>
          </p:nvPr>
        </p:nvSpPr>
        <p:spPr>
          <a:xfrm>
            <a:off x="8846659" y="5481468"/>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9" name="Picture Placeholder 2"/>
          <p:cNvSpPr>
            <a:spLocks noGrp="1"/>
          </p:cNvSpPr>
          <p:nvPr>
            <p:ph type="pic" sz="quarter" idx="47" hasCustomPrompt="1"/>
          </p:nvPr>
        </p:nvSpPr>
        <p:spPr>
          <a:xfrm>
            <a:off x="10214725" y="811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40" name="Picture Placeholder 2"/>
          <p:cNvSpPr>
            <a:spLocks noGrp="1"/>
          </p:cNvSpPr>
          <p:nvPr>
            <p:ph type="pic" sz="quarter" idx="48" hasCustomPrompt="1"/>
          </p:nvPr>
        </p:nvSpPr>
        <p:spPr>
          <a:xfrm>
            <a:off x="10214725" y="1373716"/>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41" name="Picture Placeholder 2"/>
          <p:cNvSpPr>
            <a:spLocks noGrp="1"/>
          </p:cNvSpPr>
          <p:nvPr>
            <p:ph type="pic" sz="quarter" idx="49" hasCustomPrompt="1"/>
          </p:nvPr>
        </p:nvSpPr>
        <p:spPr>
          <a:xfrm>
            <a:off x="10214725" y="274178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42" name="Picture Placeholder 2"/>
          <p:cNvSpPr>
            <a:spLocks noGrp="1"/>
          </p:cNvSpPr>
          <p:nvPr>
            <p:ph type="pic" sz="quarter" idx="50" hasCustomPrompt="1"/>
          </p:nvPr>
        </p:nvSpPr>
        <p:spPr>
          <a:xfrm>
            <a:off x="10214725" y="4109850"/>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43" name="Picture Placeholder 2"/>
          <p:cNvSpPr>
            <a:spLocks noGrp="1"/>
          </p:cNvSpPr>
          <p:nvPr>
            <p:ph type="pic" sz="quarter" idx="51" hasCustomPrompt="1"/>
          </p:nvPr>
        </p:nvSpPr>
        <p:spPr>
          <a:xfrm>
            <a:off x="10214725" y="5481468"/>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44" name="Picture Placeholder 2"/>
          <p:cNvSpPr>
            <a:spLocks noGrp="1"/>
          </p:cNvSpPr>
          <p:nvPr>
            <p:ph type="pic" sz="quarter" idx="52" hasCustomPrompt="1"/>
          </p:nvPr>
        </p:nvSpPr>
        <p:spPr>
          <a:xfrm>
            <a:off x="638259" y="840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45" name="Picture Placeholder 2"/>
          <p:cNvSpPr>
            <a:spLocks noGrp="1"/>
          </p:cNvSpPr>
          <p:nvPr>
            <p:ph type="pic" sz="quarter" idx="53" hasCustomPrompt="1"/>
          </p:nvPr>
        </p:nvSpPr>
        <p:spPr>
          <a:xfrm>
            <a:off x="638259" y="1374002"/>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46" name="Picture Placeholder 2"/>
          <p:cNvSpPr>
            <a:spLocks noGrp="1"/>
          </p:cNvSpPr>
          <p:nvPr>
            <p:ph type="pic" sz="quarter" idx="54" hasCustomPrompt="1"/>
          </p:nvPr>
        </p:nvSpPr>
        <p:spPr>
          <a:xfrm>
            <a:off x="638259" y="2742071"/>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47" name="Picture Placeholder 2"/>
          <p:cNvSpPr>
            <a:spLocks noGrp="1"/>
          </p:cNvSpPr>
          <p:nvPr>
            <p:ph type="pic" sz="quarter" idx="55" hasCustomPrompt="1"/>
          </p:nvPr>
        </p:nvSpPr>
        <p:spPr>
          <a:xfrm>
            <a:off x="638259" y="411013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48" name="Picture Placeholder 2"/>
          <p:cNvSpPr>
            <a:spLocks noGrp="1"/>
          </p:cNvSpPr>
          <p:nvPr>
            <p:ph type="pic" sz="quarter" idx="56" hasCustomPrompt="1"/>
          </p:nvPr>
        </p:nvSpPr>
        <p:spPr>
          <a:xfrm>
            <a:off x="638259" y="5481755"/>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49" name="Picture Placeholder 2"/>
          <p:cNvSpPr>
            <a:spLocks noGrp="1"/>
          </p:cNvSpPr>
          <p:nvPr>
            <p:ph type="pic" sz="quarter" idx="57" hasCustomPrompt="1"/>
          </p:nvPr>
        </p:nvSpPr>
        <p:spPr>
          <a:xfrm>
            <a:off x="2006325" y="840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50" name="Picture Placeholder 2"/>
          <p:cNvSpPr>
            <a:spLocks noGrp="1"/>
          </p:cNvSpPr>
          <p:nvPr>
            <p:ph type="pic" sz="quarter" idx="58" hasCustomPrompt="1"/>
          </p:nvPr>
        </p:nvSpPr>
        <p:spPr>
          <a:xfrm>
            <a:off x="2006325" y="1374002"/>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51" name="Picture Placeholder 2"/>
          <p:cNvSpPr>
            <a:spLocks noGrp="1"/>
          </p:cNvSpPr>
          <p:nvPr>
            <p:ph type="pic" sz="quarter" idx="59" hasCustomPrompt="1"/>
          </p:nvPr>
        </p:nvSpPr>
        <p:spPr>
          <a:xfrm>
            <a:off x="2006325" y="2742071"/>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52" name="Picture Placeholder 2"/>
          <p:cNvSpPr>
            <a:spLocks noGrp="1"/>
          </p:cNvSpPr>
          <p:nvPr>
            <p:ph type="pic" sz="quarter" idx="60" hasCustomPrompt="1"/>
          </p:nvPr>
        </p:nvSpPr>
        <p:spPr>
          <a:xfrm>
            <a:off x="2006325" y="411013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53" name="Picture Placeholder 2"/>
          <p:cNvSpPr>
            <a:spLocks noGrp="1"/>
          </p:cNvSpPr>
          <p:nvPr>
            <p:ph type="pic" sz="quarter" idx="61" hasCustomPrompt="1"/>
          </p:nvPr>
        </p:nvSpPr>
        <p:spPr>
          <a:xfrm>
            <a:off x="2006325" y="5481755"/>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54" name="Picture Placeholder 2"/>
          <p:cNvSpPr>
            <a:spLocks noGrp="1"/>
          </p:cNvSpPr>
          <p:nvPr>
            <p:ph type="pic" sz="quarter" idx="62" hasCustomPrompt="1"/>
          </p:nvPr>
        </p:nvSpPr>
        <p:spPr>
          <a:xfrm>
            <a:off x="3374392" y="840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55" name="Picture Placeholder 2"/>
          <p:cNvSpPr>
            <a:spLocks noGrp="1"/>
          </p:cNvSpPr>
          <p:nvPr>
            <p:ph type="pic" sz="quarter" idx="63" hasCustomPrompt="1"/>
          </p:nvPr>
        </p:nvSpPr>
        <p:spPr>
          <a:xfrm>
            <a:off x="3374392" y="1374002"/>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56" name="Picture Placeholder 2"/>
          <p:cNvSpPr>
            <a:spLocks noGrp="1"/>
          </p:cNvSpPr>
          <p:nvPr>
            <p:ph type="pic" sz="quarter" idx="64" hasCustomPrompt="1"/>
          </p:nvPr>
        </p:nvSpPr>
        <p:spPr>
          <a:xfrm>
            <a:off x="3374392" y="2742071"/>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57" name="Picture Placeholder 2"/>
          <p:cNvSpPr>
            <a:spLocks noGrp="1"/>
          </p:cNvSpPr>
          <p:nvPr>
            <p:ph type="pic" sz="quarter" idx="65" hasCustomPrompt="1"/>
          </p:nvPr>
        </p:nvSpPr>
        <p:spPr>
          <a:xfrm>
            <a:off x="3374392" y="411013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58" name="Picture Placeholder 2"/>
          <p:cNvSpPr>
            <a:spLocks noGrp="1"/>
          </p:cNvSpPr>
          <p:nvPr>
            <p:ph type="pic" sz="quarter" idx="66" hasCustomPrompt="1"/>
          </p:nvPr>
        </p:nvSpPr>
        <p:spPr>
          <a:xfrm>
            <a:off x="3374392" y="5481755"/>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59" name="Picture Placeholder 2"/>
          <p:cNvSpPr>
            <a:spLocks noGrp="1"/>
          </p:cNvSpPr>
          <p:nvPr>
            <p:ph type="pic" sz="quarter" idx="67" hasCustomPrompt="1"/>
          </p:nvPr>
        </p:nvSpPr>
        <p:spPr>
          <a:xfrm>
            <a:off x="4742459" y="840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60" name="Picture Placeholder 2"/>
          <p:cNvSpPr>
            <a:spLocks noGrp="1"/>
          </p:cNvSpPr>
          <p:nvPr>
            <p:ph type="pic" sz="quarter" idx="68" hasCustomPrompt="1"/>
          </p:nvPr>
        </p:nvSpPr>
        <p:spPr>
          <a:xfrm>
            <a:off x="4742459" y="1374002"/>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61" name="Picture Placeholder 2"/>
          <p:cNvSpPr>
            <a:spLocks noGrp="1"/>
          </p:cNvSpPr>
          <p:nvPr>
            <p:ph type="pic" sz="quarter" idx="69" hasCustomPrompt="1"/>
          </p:nvPr>
        </p:nvSpPr>
        <p:spPr>
          <a:xfrm>
            <a:off x="4742459" y="2742071"/>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62" name="Picture Placeholder 2"/>
          <p:cNvSpPr>
            <a:spLocks noGrp="1"/>
          </p:cNvSpPr>
          <p:nvPr>
            <p:ph type="pic" sz="quarter" idx="70" hasCustomPrompt="1"/>
          </p:nvPr>
        </p:nvSpPr>
        <p:spPr>
          <a:xfrm>
            <a:off x="4742459" y="411013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63" name="Picture Placeholder 2"/>
          <p:cNvSpPr>
            <a:spLocks noGrp="1"/>
          </p:cNvSpPr>
          <p:nvPr>
            <p:ph type="pic" sz="quarter" idx="71" hasCustomPrompt="1"/>
          </p:nvPr>
        </p:nvSpPr>
        <p:spPr>
          <a:xfrm>
            <a:off x="4742459" y="5481755"/>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Tree>
    <p:extLst>
      <p:ext uri="{BB962C8B-B14F-4D97-AF65-F5344CB8AC3E}">
        <p14:creationId xmlns:p14="http://schemas.microsoft.com/office/powerpoint/2010/main" val="154012265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500"/>
                                        <p:tgtEl>
                                          <p:spTgt spid="43"/>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500"/>
                                        <p:tgtEl>
                                          <p:spTgt spid="4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childTnLst>
                          </p:cTn>
                        </p:par>
                        <p:par>
                          <p:cTn id="52" fill="hold">
                            <p:stCondLst>
                              <p:cond delay="1500"/>
                            </p:stCondLst>
                            <p:childTnLst>
                              <p:par>
                                <p:cTn id="53" presetID="10" presetClass="entr" presetSubtype="0" fill="hold" grpId="0" nodeType="after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fade">
                                      <p:cBhvr>
                                        <p:cTn id="55" dur="500"/>
                                        <p:tgtEl>
                                          <p:spTgt spid="3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500"/>
                                        <p:tgtEl>
                                          <p:spTgt spid="3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500"/>
                                        <p:tgtEl>
                                          <p:spTgt spid="3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childTnLst>
                          </p:cTn>
                        </p:par>
                        <p:par>
                          <p:cTn id="68" fill="hold">
                            <p:stCondLst>
                              <p:cond delay="2000"/>
                            </p:stCondLst>
                            <p:childTnLst>
                              <p:par>
                                <p:cTn id="69" presetID="10" presetClass="entr" presetSubtype="0"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fade">
                                      <p:cBhvr>
                                        <p:cTn id="71" dur="500"/>
                                        <p:tgtEl>
                                          <p:spTgt spid="4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fade">
                                      <p:cBhvr>
                                        <p:cTn id="74" dur="500"/>
                                        <p:tgtEl>
                                          <p:spTgt spid="5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61"/>
                                        </p:tgtEl>
                                        <p:attrNameLst>
                                          <p:attrName>style.visibility</p:attrName>
                                        </p:attrNameLst>
                                      </p:cBhvr>
                                      <p:to>
                                        <p:strVal val="visible"/>
                                      </p:to>
                                    </p:set>
                                    <p:animEffect transition="in" filter="fade">
                                      <p:cBhvr>
                                        <p:cTn id="77" dur="500"/>
                                        <p:tgtEl>
                                          <p:spTgt spid="6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fade">
                                      <p:cBhvr>
                                        <p:cTn id="80" dur="500"/>
                                        <p:tgtEl>
                                          <p:spTgt spid="47"/>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500"/>
                                        <p:tgtEl>
                                          <p:spTgt spid="58"/>
                                        </p:tgtEl>
                                      </p:cBhvr>
                                    </p:animEffect>
                                  </p:childTnLst>
                                </p:cTn>
                              </p:par>
                            </p:childTnLst>
                          </p:cTn>
                        </p:par>
                        <p:par>
                          <p:cTn id="84" fill="hold">
                            <p:stCondLst>
                              <p:cond delay="2500"/>
                            </p:stCondLst>
                            <p:childTnLst>
                              <p:par>
                                <p:cTn id="85" presetID="10" presetClass="entr" presetSubtype="0" fill="hold" grpId="0" nodeType="afterEffect">
                                  <p:stCondLst>
                                    <p:cond delay="0"/>
                                  </p:stCondLst>
                                  <p:childTnLst>
                                    <p:set>
                                      <p:cBhvr>
                                        <p:cTn id="86" dur="1" fill="hold">
                                          <p:stCondLst>
                                            <p:cond delay="0"/>
                                          </p:stCondLst>
                                        </p:cTn>
                                        <p:tgtEl>
                                          <p:spTgt spid="54"/>
                                        </p:tgtEl>
                                        <p:attrNameLst>
                                          <p:attrName>style.visibility</p:attrName>
                                        </p:attrNameLst>
                                      </p:cBhvr>
                                      <p:to>
                                        <p:strVal val="visible"/>
                                      </p:to>
                                    </p:set>
                                    <p:animEffect transition="in" filter="fade">
                                      <p:cBhvr>
                                        <p:cTn id="87" dur="500"/>
                                        <p:tgtEl>
                                          <p:spTgt spid="54"/>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5"/>
                                        </p:tgtEl>
                                        <p:attrNameLst>
                                          <p:attrName>style.visibility</p:attrName>
                                        </p:attrNameLst>
                                      </p:cBhvr>
                                      <p:to>
                                        <p:strVal val="visible"/>
                                      </p:to>
                                    </p:set>
                                    <p:animEffect transition="in" filter="fade">
                                      <p:cBhvr>
                                        <p:cTn id="90" dur="500"/>
                                        <p:tgtEl>
                                          <p:spTgt spid="45"/>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fade">
                                      <p:cBhvr>
                                        <p:cTn id="93" dur="500"/>
                                        <p:tgtEl>
                                          <p:spTgt spid="56"/>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2"/>
                                        </p:tgtEl>
                                        <p:attrNameLst>
                                          <p:attrName>style.visibility</p:attrName>
                                        </p:attrNameLst>
                                      </p:cBhvr>
                                      <p:to>
                                        <p:strVal val="visible"/>
                                      </p:to>
                                    </p:set>
                                    <p:animEffect transition="in" filter="fade">
                                      <p:cBhvr>
                                        <p:cTn id="96" dur="500"/>
                                        <p:tgtEl>
                                          <p:spTgt spid="52"/>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63"/>
                                        </p:tgtEl>
                                        <p:attrNameLst>
                                          <p:attrName>style.visibility</p:attrName>
                                        </p:attrNameLst>
                                      </p:cBhvr>
                                      <p:to>
                                        <p:strVal val="visible"/>
                                      </p:to>
                                    </p:set>
                                    <p:animEffect transition="in" filter="fade">
                                      <p:cBhvr>
                                        <p:cTn id="99" dur="500"/>
                                        <p:tgtEl>
                                          <p:spTgt spid="63"/>
                                        </p:tgtEl>
                                      </p:cBhvr>
                                    </p:animEffect>
                                  </p:childTnLst>
                                </p:cTn>
                              </p:par>
                            </p:childTnLst>
                          </p:cTn>
                        </p:par>
                        <p:par>
                          <p:cTn id="100" fill="hold">
                            <p:stCondLst>
                              <p:cond delay="3000"/>
                            </p:stCondLst>
                            <p:childTnLst>
                              <p:par>
                                <p:cTn id="101" presetID="10" presetClass="entr" presetSubtype="0" fill="hold" grpId="0" nodeType="afterEffect">
                                  <p:stCondLst>
                                    <p:cond delay="0"/>
                                  </p:stCondLst>
                                  <p:childTnLst>
                                    <p:set>
                                      <p:cBhvr>
                                        <p:cTn id="102" dur="1" fill="hold">
                                          <p:stCondLst>
                                            <p:cond delay="0"/>
                                          </p:stCondLst>
                                        </p:cTn>
                                        <p:tgtEl>
                                          <p:spTgt spid="49"/>
                                        </p:tgtEl>
                                        <p:attrNameLst>
                                          <p:attrName>style.visibility</p:attrName>
                                        </p:attrNameLst>
                                      </p:cBhvr>
                                      <p:to>
                                        <p:strVal val="visible"/>
                                      </p:to>
                                    </p:set>
                                    <p:animEffect transition="in" filter="fade">
                                      <p:cBhvr>
                                        <p:cTn id="103" dur="500"/>
                                        <p:tgtEl>
                                          <p:spTgt spid="49"/>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fade">
                                      <p:cBhvr>
                                        <p:cTn id="106" dur="500"/>
                                        <p:tgtEl>
                                          <p:spTgt spid="60"/>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500"/>
                                        <p:tgtEl>
                                          <p:spTgt spid="46"/>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500"/>
                                        <p:tgtEl>
                                          <p:spTgt spid="62"/>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48"/>
                                        </p:tgtEl>
                                        <p:attrNameLst>
                                          <p:attrName>style.visibility</p:attrName>
                                        </p:attrNameLst>
                                      </p:cBhvr>
                                      <p:to>
                                        <p:strVal val="visible"/>
                                      </p:to>
                                    </p:set>
                                    <p:animEffect transition="in" filter="fade">
                                      <p:cBhvr>
                                        <p:cTn id="115" dur="500"/>
                                        <p:tgtEl>
                                          <p:spTgt spid="48"/>
                                        </p:tgtEl>
                                      </p:cBhvr>
                                    </p:animEffect>
                                  </p:childTnLst>
                                </p:cTn>
                              </p:par>
                            </p:childTnLst>
                          </p:cTn>
                        </p:par>
                        <p:par>
                          <p:cTn id="116" fill="hold">
                            <p:stCondLst>
                              <p:cond delay="3500"/>
                            </p:stCondLst>
                            <p:childTnLst>
                              <p:par>
                                <p:cTn id="117" presetID="10" presetClass="entr" presetSubtype="0" fill="hold" grpId="0" nodeType="afterEffect">
                                  <p:stCondLst>
                                    <p:cond delay="0"/>
                                  </p:stCondLst>
                                  <p:childTnLst>
                                    <p:set>
                                      <p:cBhvr>
                                        <p:cTn id="118" dur="1" fill="hold">
                                          <p:stCondLst>
                                            <p:cond delay="0"/>
                                          </p:stCondLst>
                                        </p:cTn>
                                        <p:tgtEl>
                                          <p:spTgt spid="59"/>
                                        </p:tgtEl>
                                        <p:attrNameLst>
                                          <p:attrName>style.visibility</p:attrName>
                                        </p:attrNameLst>
                                      </p:cBhvr>
                                      <p:to>
                                        <p:strVal val="visible"/>
                                      </p:to>
                                    </p:set>
                                    <p:animEffect transition="in" filter="fade">
                                      <p:cBhvr>
                                        <p:cTn id="119" dur="500"/>
                                        <p:tgtEl>
                                          <p:spTgt spid="59"/>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55"/>
                                        </p:tgtEl>
                                        <p:attrNameLst>
                                          <p:attrName>style.visibility</p:attrName>
                                        </p:attrNameLst>
                                      </p:cBhvr>
                                      <p:to>
                                        <p:strVal val="visible"/>
                                      </p:to>
                                    </p:set>
                                    <p:animEffect transition="in" filter="fade">
                                      <p:cBhvr>
                                        <p:cTn id="122" dur="500"/>
                                        <p:tgtEl>
                                          <p:spTgt spid="55"/>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51"/>
                                        </p:tgtEl>
                                        <p:attrNameLst>
                                          <p:attrName>style.visibility</p:attrName>
                                        </p:attrNameLst>
                                      </p:cBhvr>
                                      <p:to>
                                        <p:strVal val="visible"/>
                                      </p:to>
                                    </p:set>
                                    <p:animEffect transition="in" filter="fade">
                                      <p:cBhvr>
                                        <p:cTn id="125" dur="500"/>
                                        <p:tgtEl>
                                          <p:spTgt spid="51"/>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57"/>
                                        </p:tgtEl>
                                        <p:attrNameLst>
                                          <p:attrName>style.visibility</p:attrName>
                                        </p:attrNameLst>
                                      </p:cBhvr>
                                      <p:to>
                                        <p:strVal val="visible"/>
                                      </p:to>
                                    </p:set>
                                    <p:animEffect transition="in" filter="fade">
                                      <p:cBhvr>
                                        <p:cTn id="128" dur="500"/>
                                        <p:tgtEl>
                                          <p:spTgt spid="57"/>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53"/>
                                        </p:tgtEl>
                                        <p:attrNameLst>
                                          <p:attrName>style.visibility</p:attrName>
                                        </p:attrNameLst>
                                      </p:cBhvr>
                                      <p:to>
                                        <p:strVal val="visible"/>
                                      </p:to>
                                    </p:set>
                                    <p:animEffect transition="in" filter="fade">
                                      <p:cBhvr>
                                        <p:cTn id="13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allery_05">
    <p:spTree>
      <p:nvGrpSpPr>
        <p:cNvPr id="1" name=""/>
        <p:cNvGrpSpPr/>
        <p:nvPr/>
      </p:nvGrpSpPr>
      <p:grpSpPr>
        <a:xfrm>
          <a:off x="0" y="0"/>
          <a:ext cx="0" cy="0"/>
          <a:chOff x="0" y="0"/>
          <a:chExt cx="0" cy="0"/>
        </a:xfrm>
      </p:grpSpPr>
      <p:sp>
        <p:nvSpPr>
          <p:cNvPr id="4" name="Picture Placeholder 7"/>
          <p:cNvSpPr>
            <a:spLocks noGrp="1"/>
          </p:cNvSpPr>
          <p:nvPr>
            <p:ph type="pic" sz="quarter" idx="10"/>
          </p:nvPr>
        </p:nvSpPr>
        <p:spPr>
          <a:xfrm>
            <a:off x="-64774" y="3"/>
            <a:ext cx="3072001" cy="1711897"/>
          </a:xfrm>
        </p:spPr>
        <p:txBody>
          <a:bodyPr/>
          <a:lstStyle/>
          <a:p>
            <a:endParaRPr lang="en-US" dirty="0"/>
          </a:p>
        </p:txBody>
      </p:sp>
      <p:sp>
        <p:nvSpPr>
          <p:cNvPr id="5" name="Picture Placeholder 7"/>
          <p:cNvSpPr>
            <a:spLocks noGrp="1"/>
          </p:cNvSpPr>
          <p:nvPr>
            <p:ph type="pic" sz="quarter" idx="11"/>
          </p:nvPr>
        </p:nvSpPr>
        <p:spPr>
          <a:xfrm>
            <a:off x="3016482" y="3"/>
            <a:ext cx="3072001" cy="1711897"/>
          </a:xfrm>
        </p:spPr>
        <p:txBody>
          <a:bodyPr/>
          <a:lstStyle/>
          <a:p>
            <a:endParaRPr lang="en-US" dirty="0"/>
          </a:p>
        </p:txBody>
      </p:sp>
      <p:sp>
        <p:nvSpPr>
          <p:cNvPr id="6" name="Picture Placeholder 7"/>
          <p:cNvSpPr>
            <a:spLocks noGrp="1"/>
          </p:cNvSpPr>
          <p:nvPr>
            <p:ph type="pic" sz="quarter" idx="12"/>
          </p:nvPr>
        </p:nvSpPr>
        <p:spPr>
          <a:xfrm>
            <a:off x="6097374" y="3"/>
            <a:ext cx="3072001" cy="1711897"/>
          </a:xfrm>
        </p:spPr>
        <p:txBody>
          <a:bodyPr/>
          <a:lstStyle/>
          <a:p>
            <a:endParaRPr lang="en-US" dirty="0"/>
          </a:p>
        </p:txBody>
      </p:sp>
      <p:sp>
        <p:nvSpPr>
          <p:cNvPr id="7" name="Picture Placeholder 7"/>
          <p:cNvSpPr>
            <a:spLocks noGrp="1"/>
          </p:cNvSpPr>
          <p:nvPr>
            <p:ph type="pic" sz="quarter" idx="13"/>
          </p:nvPr>
        </p:nvSpPr>
        <p:spPr>
          <a:xfrm>
            <a:off x="9178629" y="3"/>
            <a:ext cx="3072001" cy="1711897"/>
          </a:xfrm>
        </p:spPr>
        <p:txBody>
          <a:bodyPr/>
          <a:lstStyle/>
          <a:p>
            <a:endParaRPr lang="en-US" dirty="0"/>
          </a:p>
        </p:txBody>
      </p:sp>
      <p:sp>
        <p:nvSpPr>
          <p:cNvPr id="8" name="Picture Placeholder 7"/>
          <p:cNvSpPr>
            <a:spLocks noGrp="1"/>
          </p:cNvSpPr>
          <p:nvPr>
            <p:ph type="pic" sz="quarter" idx="14"/>
          </p:nvPr>
        </p:nvSpPr>
        <p:spPr>
          <a:xfrm>
            <a:off x="-65138" y="1721153"/>
            <a:ext cx="3072001" cy="1711897"/>
          </a:xfrm>
        </p:spPr>
        <p:txBody>
          <a:bodyPr/>
          <a:lstStyle/>
          <a:p>
            <a:endParaRPr lang="en-US" dirty="0"/>
          </a:p>
        </p:txBody>
      </p:sp>
      <p:sp>
        <p:nvSpPr>
          <p:cNvPr id="9" name="Picture Placeholder 7"/>
          <p:cNvSpPr>
            <a:spLocks noGrp="1"/>
          </p:cNvSpPr>
          <p:nvPr>
            <p:ph type="pic" sz="quarter" idx="15"/>
          </p:nvPr>
        </p:nvSpPr>
        <p:spPr>
          <a:xfrm>
            <a:off x="3016120" y="1721153"/>
            <a:ext cx="3072001" cy="1711897"/>
          </a:xfrm>
        </p:spPr>
        <p:txBody>
          <a:bodyPr/>
          <a:lstStyle/>
          <a:p>
            <a:endParaRPr lang="en-US" dirty="0"/>
          </a:p>
        </p:txBody>
      </p:sp>
      <p:sp>
        <p:nvSpPr>
          <p:cNvPr id="10" name="Picture Placeholder 7"/>
          <p:cNvSpPr>
            <a:spLocks noGrp="1"/>
          </p:cNvSpPr>
          <p:nvPr>
            <p:ph type="pic" sz="quarter" idx="16"/>
          </p:nvPr>
        </p:nvSpPr>
        <p:spPr>
          <a:xfrm>
            <a:off x="6097010" y="1721153"/>
            <a:ext cx="3072001" cy="1711897"/>
          </a:xfrm>
        </p:spPr>
        <p:txBody>
          <a:bodyPr/>
          <a:lstStyle/>
          <a:p>
            <a:endParaRPr lang="en-US" dirty="0"/>
          </a:p>
        </p:txBody>
      </p:sp>
      <p:sp>
        <p:nvSpPr>
          <p:cNvPr id="11" name="Picture Placeholder 7"/>
          <p:cNvSpPr>
            <a:spLocks noGrp="1"/>
          </p:cNvSpPr>
          <p:nvPr>
            <p:ph type="pic" sz="quarter" idx="17"/>
          </p:nvPr>
        </p:nvSpPr>
        <p:spPr>
          <a:xfrm>
            <a:off x="9178265" y="1721153"/>
            <a:ext cx="3072001" cy="1711897"/>
          </a:xfrm>
        </p:spPr>
        <p:txBody>
          <a:bodyPr/>
          <a:lstStyle/>
          <a:p>
            <a:endParaRPr lang="en-US" dirty="0"/>
          </a:p>
        </p:txBody>
      </p:sp>
      <p:sp>
        <p:nvSpPr>
          <p:cNvPr id="12" name="Picture Placeholder 7"/>
          <p:cNvSpPr>
            <a:spLocks noGrp="1"/>
          </p:cNvSpPr>
          <p:nvPr>
            <p:ph type="pic" sz="quarter" idx="18"/>
          </p:nvPr>
        </p:nvSpPr>
        <p:spPr>
          <a:xfrm>
            <a:off x="-64410" y="3443462"/>
            <a:ext cx="3072001" cy="1711897"/>
          </a:xfrm>
        </p:spPr>
        <p:txBody>
          <a:bodyPr/>
          <a:lstStyle/>
          <a:p>
            <a:endParaRPr lang="en-US" dirty="0"/>
          </a:p>
        </p:txBody>
      </p:sp>
      <p:sp>
        <p:nvSpPr>
          <p:cNvPr id="13" name="Picture Placeholder 7"/>
          <p:cNvSpPr>
            <a:spLocks noGrp="1"/>
          </p:cNvSpPr>
          <p:nvPr>
            <p:ph type="pic" sz="quarter" idx="19"/>
          </p:nvPr>
        </p:nvSpPr>
        <p:spPr>
          <a:xfrm>
            <a:off x="3016848" y="3443462"/>
            <a:ext cx="3072001" cy="1711897"/>
          </a:xfrm>
        </p:spPr>
        <p:txBody>
          <a:bodyPr/>
          <a:lstStyle/>
          <a:p>
            <a:endParaRPr lang="en-US" dirty="0"/>
          </a:p>
        </p:txBody>
      </p:sp>
      <p:sp>
        <p:nvSpPr>
          <p:cNvPr id="14" name="Picture Placeholder 7"/>
          <p:cNvSpPr>
            <a:spLocks noGrp="1"/>
          </p:cNvSpPr>
          <p:nvPr>
            <p:ph type="pic" sz="quarter" idx="20"/>
          </p:nvPr>
        </p:nvSpPr>
        <p:spPr>
          <a:xfrm>
            <a:off x="6097738" y="3443462"/>
            <a:ext cx="3072001" cy="1711897"/>
          </a:xfrm>
        </p:spPr>
        <p:txBody>
          <a:bodyPr/>
          <a:lstStyle/>
          <a:p>
            <a:endParaRPr lang="en-US" dirty="0"/>
          </a:p>
        </p:txBody>
      </p:sp>
      <p:sp>
        <p:nvSpPr>
          <p:cNvPr id="15" name="Picture Placeholder 7"/>
          <p:cNvSpPr>
            <a:spLocks noGrp="1"/>
          </p:cNvSpPr>
          <p:nvPr>
            <p:ph type="pic" sz="quarter" idx="21"/>
          </p:nvPr>
        </p:nvSpPr>
        <p:spPr>
          <a:xfrm>
            <a:off x="9178993" y="3443462"/>
            <a:ext cx="3072001" cy="1711897"/>
          </a:xfrm>
        </p:spPr>
        <p:txBody>
          <a:bodyPr/>
          <a:lstStyle/>
          <a:p>
            <a:endParaRPr lang="en-US" dirty="0"/>
          </a:p>
        </p:txBody>
      </p:sp>
      <p:sp>
        <p:nvSpPr>
          <p:cNvPr id="16" name="Picture Placeholder 7"/>
          <p:cNvSpPr>
            <a:spLocks noGrp="1"/>
          </p:cNvSpPr>
          <p:nvPr>
            <p:ph type="pic" sz="quarter" idx="22"/>
          </p:nvPr>
        </p:nvSpPr>
        <p:spPr>
          <a:xfrm>
            <a:off x="-65963" y="5162234"/>
            <a:ext cx="3072001" cy="1711897"/>
          </a:xfrm>
        </p:spPr>
        <p:txBody>
          <a:bodyPr/>
          <a:lstStyle/>
          <a:p>
            <a:endParaRPr lang="en-US" dirty="0"/>
          </a:p>
        </p:txBody>
      </p:sp>
      <p:sp>
        <p:nvSpPr>
          <p:cNvPr id="17" name="Picture Placeholder 7"/>
          <p:cNvSpPr>
            <a:spLocks noGrp="1"/>
          </p:cNvSpPr>
          <p:nvPr>
            <p:ph type="pic" sz="quarter" idx="23"/>
          </p:nvPr>
        </p:nvSpPr>
        <p:spPr>
          <a:xfrm>
            <a:off x="3015293" y="5162234"/>
            <a:ext cx="3072001" cy="1711897"/>
          </a:xfrm>
        </p:spPr>
        <p:txBody>
          <a:bodyPr/>
          <a:lstStyle/>
          <a:p>
            <a:endParaRPr lang="en-US" dirty="0"/>
          </a:p>
        </p:txBody>
      </p:sp>
      <p:sp>
        <p:nvSpPr>
          <p:cNvPr id="20" name="Picture Placeholder 7"/>
          <p:cNvSpPr>
            <a:spLocks noGrp="1"/>
          </p:cNvSpPr>
          <p:nvPr>
            <p:ph type="pic" sz="quarter" idx="24"/>
          </p:nvPr>
        </p:nvSpPr>
        <p:spPr>
          <a:xfrm>
            <a:off x="6096185" y="5162234"/>
            <a:ext cx="3072001" cy="1711897"/>
          </a:xfrm>
        </p:spPr>
        <p:txBody>
          <a:bodyPr/>
          <a:lstStyle/>
          <a:p>
            <a:endParaRPr lang="en-US" dirty="0"/>
          </a:p>
        </p:txBody>
      </p:sp>
      <p:sp>
        <p:nvSpPr>
          <p:cNvPr id="21" name="Picture Placeholder 7"/>
          <p:cNvSpPr>
            <a:spLocks noGrp="1"/>
          </p:cNvSpPr>
          <p:nvPr>
            <p:ph type="pic" sz="quarter" idx="25"/>
          </p:nvPr>
        </p:nvSpPr>
        <p:spPr>
          <a:xfrm>
            <a:off x="9177440" y="5162234"/>
            <a:ext cx="3072001" cy="1711897"/>
          </a:xfrm>
        </p:spPr>
        <p:txBody>
          <a:bodyPr/>
          <a:lstStyle/>
          <a:p>
            <a:endParaRPr lang="en-US" dirty="0"/>
          </a:p>
        </p:txBody>
      </p:sp>
    </p:spTree>
    <p:extLst>
      <p:ext uri="{BB962C8B-B14F-4D97-AF65-F5344CB8AC3E}">
        <p14:creationId xmlns:p14="http://schemas.microsoft.com/office/powerpoint/2010/main" val="17914017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0" presetClass="entr" presetSubtype="0" fill="hold" grpId="0" nodeType="afterEffect" nodePh="1">
                                  <p:stCondLst>
                                    <p:cond delay="0"/>
                                  </p:stCondLst>
                                  <p:endCondLst>
                                    <p:cond evt="begin" delay="0">
                                      <p:tn val="15"/>
                                    </p:cond>
                                  </p:end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nodePh="1">
                                  <p:stCondLst>
                                    <p:cond delay="0"/>
                                  </p:stCondLst>
                                  <p:endCondLst>
                                    <p:cond evt="begin" delay="0">
                                      <p:tn val="18"/>
                                    </p:cond>
                                  </p:end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nodePh="1">
                                  <p:stCondLst>
                                    <p:cond delay="0"/>
                                  </p:stCondLst>
                                  <p:endCondLst>
                                    <p:cond evt="begin" delay="0">
                                      <p:tn val="24"/>
                                    </p:cond>
                                  </p:end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par>
                          <p:cTn id="27" fill="hold">
                            <p:stCondLst>
                              <p:cond delay="1000"/>
                            </p:stCondLst>
                            <p:childTnLst>
                              <p:par>
                                <p:cTn id="28" presetID="10" presetClass="entr" presetSubtype="0" fill="hold" grpId="0" nodeType="afterEffect" nodePh="1">
                                  <p:stCondLst>
                                    <p:cond delay="0"/>
                                  </p:stCondLst>
                                  <p:endCondLst>
                                    <p:cond evt="begin" delay="0">
                                      <p:tn val="28"/>
                                    </p:cond>
                                  </p:end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grpId="0" nodeType="withEffect" nodePh="1">
                                  <p:stCondLst>
                                    <p:cond delay="0"/>
                                  </p:stCondLst>
                                  <p:endCondLst>
                                    <p:cond evt="begin" delay="0">
                                      <p:tn val="31"/>
                                    </p:cond>
                                  </p:end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grpId="0" nodeType="withEffect" nodePh="1">
                                  <p:stCondLst>
                                    <p:cond delay="0"/>
                                  </p:stCondLst>
                                  <p:endCondLst>
                                    <p:cond evt="begin" delay="0">
                                      <p:tn val="34"/>
                                    </p:cond>
                                  </p:end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1500"/>
                            </p:stCondLst>
                            <p:childTnLst>
                              <p:par>
                                <p:cTn id="38" presetID="10" presetClass="entr" presetSubtype="0" fill="hold" grpId="0" nodeType="afterEffect" nodePh="1">
                                  <p:stCondLst>
                                    <p:cond delay="0"/>
                                  </p:stCondLst>
                                  <p:endCondLst>
                                    <p:cond evt="begin" delay="0">
                                      <p:tn val="38"/>
                                    </p:cond>
                                  </p:end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par>
                                <p:cTn id="41" presetID="10" presetClass="entr" presetSubtype="0" fill="hold" grpId="0" nodeType="withEffect" nodePh="1">
                                  <p:stCondLst>
                                    <p:cond delay="0"/>
                                  </p:stCondLst>
                                  <p:endCondLst>
                                    <p:cond evt="begin" delay="0">
                                      <p:tn val="41"/>
                                    </p:cond>
                                  </p:end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10" presetClass="entr" presetSubtype="0" fill="hold" grpId="0" nodeType="withEffect" nodePh="1">
                                  <p:stCondLst>
                                    <p:cond delay="0"/>
                                  </p:stCondLst>
                                  <p:endCondLst>
                                    <p:cond evt="begin" delay="0">
                                      <p:tn val="44"/>
                                    </p:cond>
                                  </p:end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par>
                                <p:cTn id="50" presetID="10" presetClass="entr" presetSubtype="0" fill="hold" grpId="0" nodeType="withEffect" nodePh="1">
                                  <p:stCondLst>
                                    <p:cond delay="0"/>
                                  </p:stCondLst>
                                  <p:endCondLst>
                                    <p:cond evt="begin" delay="0">
                                      <p:tn val="50"/>
                                    </p:cond>
                                  </p:end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par>
                                <p:cTn id="53" presetID="10" presetClass="entr" presetSubtype="0" fill="hold" grpId="0" nodeType="withEffect" nodePh="1">
                                  <p:stCondLst>
                                    <p:cond delay="0"/>
                                  </p:stCondLst>
                                  <p:endCondLst>
                                    <p:cond evt="begin" delay="0">
                                      <p:tn val="53"/>
                                    </p:cond>
                                  </p:end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20" grpId="0"/>
      <p:bldP spid="21"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gallery_05">
    <p:spTree>
      <p:nvGrpSpPr>
        <p:cNvPr id="1" name=""/>
        <p:cNvGrpSpPr/>
        <p:nvPr/>
      </p:nvGrpSpPr>
      <p:grpSpPr>
        <a:xfrm>
          <a:off x="0" y="0"/>
          <a:ext cx="0" cy="0"/>
          <a:chOff x="0" y="0"/>
          <a:chExt cx="0" cy="0"/>
        </a:xfrm>
      </p:grpSpPr>
      <p:sp>
        <p:nvSpPr>
          <p:cNvPr id="4" name="Picture Placeholder 7"/>
          <p:cNvSpPr>
            <a:spLocks noGrp="1"/>
          </p:cNvSpPr>
          <p:nvPr>
            <p:ph type="pic" sz="quarter" idx="10"/>
          </p:nvPr>
        </p:nvSpPr>
        <p:spPr>
          <a:xfrm>
            <a:off x="-64774" y="3"/>
            <a:ext cx="3072001" cy="1711897"/>
          </a:xfrm>
        </p:spPr>
        <p:txBody>
          <a:bodyPr/>
          <a:lstStyle/>
          <a:p>
            <a:endParaRPr lang="en-US" dirty="0"/>
          </a:p>
        </p:txBody>
      </p:sp>
      <p:sp>
        <p:nvSpPr>
          <p:cNvPr id="5" name="Picture Placeholder 7"/>
          <p:cNvSpPr>
            <a:spLocks noGrp="1"/>
          </p:cNvSpPr>
          <p:nvPr>
            <p:ph type="pic" sz="quarter" idx="11"/>
          </p:nvPr>
        </p:nvSpPr>
        <p:spPr>
          <a:xfrm>
            <a:off x="3016482" y="3"/>
            <a:ext cx="3072001" cy="1711897"/>
          </a:xfrm>
        </p:spPr>
        <p:txBody>
          <a:bodyPr/>
          <a:lstStyle/>
          <a:p>
            <a:endParaRPr lang="en-US" dirty="0"/>
          </a:p>
        </p:txBody>
      </p:sp>
      <p:sp>
        <p:nvSpPr>
          <p:cNvPr id="6" name="Picture Placeholder 7"/>
          <p:cNvSpPr>
            <a:spLocks noGrp="1"/>
          </p:cNvSpPr>
          <p:nvPr>
            <p:ph type="pic" sz="quarter" idx="12"/>
          </p:nvPr>
        </p:nvSpPr>
        <p:spPr>
          <a:xfrm>
            <a:off x="6097374" y="3"/>
            <a:ext cx="3072001" cy="1711897"/>
          </a:xfrm>
        </p:spPr>
        <p:txBody>
          <a:bodyPr/>
          <a:lstStyle/>
          <a:p>
            <a:endParaRPr lang="en-US" dirty="0"/>
          </a:p>
        </p:txBody>
      </p:sp>
      <p:sp>
        <p:nvSpPr>
          <p:cNvPr id="7" name="Picture Placeholder 7"/>
          <p:cNvSpPr>
            <a:spLocks noGrp="1"/>
          </p:cNvSpPr>
          <p:nvPr>
            <p:ph type="pic" sz="quarter" idx="13"/>
          </p:nvPr>
        </p:nvSpPr>
        <p:spPr>
          <a:xfrm>
            <a:off x="9178629" y="3"/>
            <a:ext cx="3072001" cy="1711897"/>
          </a:xfrm>
        </p:spPr>
        <p:txBody>
          <a:bodyPr/>
          <a:lstStyle/>
          <a:p>
            <a:endParaRPr lang="en-US" dirty="0"/>
          </a:p>
        </p:txBody>
      </p:sp>
      <p:sp>
        <p:nvSpPr>
          <p:cNvPr id="8" name="Picture Placeholder 7"/>
          <p:cNvSpPr>
            <a:spLocks noGrp="1"/>
          </p:cNvSpPr>
          <p:nvPr>
            <p:ph type="pic" sz="quarter" idx="14"/>
          </p:nvPr>
        </p:nvSpPr>
        <p:spPr>
          <a:xfrm>
            <a:off x="-65138" y="1721153"/>
            <a:ext cx="3072001" cy="1711897"/>
          </a:xfrm>
        </p:spPr>
        <p:txBody>
          <a:bodyPr/>
          <a:lstStyle/>
          <a:p>
            <a:endParaRPr lang="en-US" dirty="0"/>
          </a:p>
        </p:txBody>
      </p:sp>
      <p:sp>
        <p:nvSpPr>
          <p:cNvPr id="9" name="Picture Placeholder 7"/>
          <p:cNvSpPr>
            <a:spLocks noGrp="1"/>
          </p:cNvSpPr>
          <p:nvPr>
            <p:ph type="pic" sz="quarter" idx="15"/>
          </p:nvPr>
        </p:nvSpPr>
        <p:spPr>
          <a:xfrm>
            <a:off x="3016120" y="1721153"/>
            <a:ext cx="3072001" cy="1711897"/>
          </a:xfrm>
        </p:spPr>
        <p:txBody>
          <a:bodyPr/>
          <a:lstStyle/>
          <a:p>
            <a:endParaRPr lang="en-US" dirty="0"/>
          </a:p>
        </p:txBody>
      </p:sp>
      <p:sp>
        <p:nvSpPr>
          <p:cNvPr id="10" name="Picture Placeholder 7"/>
          <p:cNvSpPr>
            <a:spLocks noGrp="1"/>
          </p:cNvSpPr>
          <p:nvPr>
            <p:ph type="pic" sz="quarter" idx="16"/>
          </p:nvPr>
        </p:nvSpPr>
        <p:spPr>
          <a:xfrm>
            <a:off x="6097010" y="1721153"/>
            <a:ext cx="3072001" cy="1711897"/>
          </a:xfrm>
        </p:spPr>
        <p:txBody>
          <a:bodyPr/>
          <a:lstStyle/>
          <a:p>
            <a:endParaRPr lang="en-US" dirty="0"/>
          </a:p>
        </p:txBody>
      </p:sp>
      <p:sp>
        <p:nvSpPr>
          <p:cNvPr id="11" name="Picture Placeholder 7"/>
          <p:cNvSpPr>
            <a:spLocks noGrp="1"/>
          </p:cNvSpPr>
          <p:nvPr>
            <p:ph type="pic" sz="quarter" idx="17"/>
          </p:nvPr>
        </p:nvSpPr>
        <p:spPr>
          <a:xfrm>
            <a:off x="9178265" y="1721153"/>
            <a:ext cx="3072001" cy="1711897"/>
          </a:xfrm>
        </p:spPr>
        <p:txBody>
          <a:bodyPr/>
          <a:lstStyle/>
          <a:p>
            <a:endParaRPr lang="en-US" dirty="0"/>
          </a:p>
        </p:txBody>
      </p:sp>
      <p:sp>
        <p:nvSpPr>
          <p:cNvPr id="12" name="Picture Placeholder 7"/>
          <p:cNvSpPr>
            <a:spLocks noGrp="1"/>
          </p:cNvSpPr>
          <p:nvPr>
            <p:ph type="pic" sz="quarter" idx="18"/>
          </p:nvPr>
        </p:nvSpPr>
        <p:spPr>
          <a:xfrm>
            <a:off x="-64410" y="3443462"/>
            <a:ext cx="3072001" cy="1711897"/>
          </a:xfrm>
        </p:spPr>
        <p:txBody>
          <a:bodyPr/>
          <a:lstStyle/>
          <a:p>
            <a:endParaRPr lang="en-US" dirty="0"/>
          </a:p>
        </p:txBody>
      </p:sp>
      <p:sp>
        <p:nvSpPr>
          <p:cNvPr id="13" name="Picture Placeholder 7"/>
          <p:cNvSpPr>
            <a:spLocks noGrp="1"/>
          </p:cNvSpPr>
          <p:nvPr>
            <p:ph type="pic" sz="quarter" idx="19"/>
          </p:nvPr>
        </p:nvSpPr>
        <p:spPr>
          <a:xfrm>
            <a:off x="3016848" y="3443462"/>
            <a:ext cx="3072001" cy="1711897"/>
          </a:xfrm>
        </p:spPr>
        <p:txBody>
          <a:bodyPr/>
          <a:lstStyle/>
          <a:p>
            <a:endParaRPr lang="en-US" dirty="0"/>
          </a:p>
        </p:txBody>
      </p:sp>
      <p:sp>
        <p:nvSpPr>
          <p:cNvPr id="14" name="Picture Placeholder 7"/>
          <p:cNvSpPr>
            <a:spLocks noGrp="1"/>
          </p:cNvSpPr>
          <p:nvPr>
            <p:ph type="pic" sz="quarter" idx="20"/>
          </p:nvPr>
        </p:nvSpPr>
        <p:spPr>
          <a:xfrm>
            <a:off x="6097738" y="3443462"/>
            <a:ext cx="3072001" cy="1711897"/>
          </a:xfrm>
        </p:spPr>
        <p:txBody>
          <a:bodyPr/>
          <a:lstStyle/>
          <a:p>
            <a:endParaRPr lang="en-US" dirty="0"/>
          </a:p>
        </p:txBody>
      </p:sp>
      <p:sp>
        <p:nvSpPr>
          <p:cNvPr id="15" name="Picture Placeholder 7"/>
          <p:cNvSpPr>
            <a:spLocks noGrp="1"/>
          </p:cNvSpPr>
          <p:nvPr>
            <p:ph type="pic" sz="quarter" idx="21"/>
          </p:nvPr>
        </p:nvSpPr>
        <p:spPr>
          <a:xfrm>
            <a:off x="9178993" y="3443462"/>
            <a:ext cx="3072001" cy="1711897"/>
          </a:xfrm>
        </p:spPr>
        <p:txBody>
          <a:bodyPr/>
          <a:lstStyle/>
          <a:p>
            <a:endParaRPr lang="en-US" dirty="0"/>
          </a:p>
        </p:txBody>
      </p:sp>
      <p:sp>
        <p:nvSpPr>
          <p:cNvPr id="18" name="Title 1"/>
          <p:cNvSpPr>
            <a:spLocks noGrp="1"/>
          </p:cNvSpPr>
          <p:nvPr>
            <p:ph type="ctrTitle"/>
          </p:nvPr>
        </p:nvSpPr>
        <p:spPr>
          <a:xfrm>
            <a:off x="422342" y="5263709"/>
            <a:ext cx="11360903" cy="623434"/>
          </a:xfrm>
        </p:spPr>
        <p:txBody>
          <a:bodyPr>
            <a:noAutofit/>
          </a:bodyPr>
          <a:lstStyle>
            <a:lvl1pPr algn="l">
              <a:defRPr sz="2500"/>
            </a:lvl1pPr>
          </a:lstStyle>
          <a:p>
            <a:r>
              <a:rPr lang="en-US" dirty="0" smtClean="0"/>
              <a:t>Click to edit Master title style</a:t>
            </a:r>
            <a:endParaRPr lang="en-US" dirty="0"/>
          </a:p>
        </p:txBody>
      </p:sp>
      <p:sp>
        <p:nvSpPr>
          <p:cNvPr id="19" name="Subtitle 2"/>
          <p:cNvSpPr>
            <a:spLocks noGrp="1"/>
          </p:cNvSpPr>
          <p:nvPr>
            <p:ph type="subTitle" idx="1"/>
          </p:nvPr>
        </p:nvSpPr>
        <p:spPr>
          <a:xfrm>
            <a:off x="423956" y="5891672"/>
            <a:ext cx="11359287" cy="558432"/>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420805606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0" presetClass="entr" presetSubtype="0" fill="hold" grpId="0" nodeType="afterEffect" nodePh="1">
                                  <p:stCondLst>
                                    <p:cond delay="0"/>
                                  </p:stCondLst>
                                  <p:endCondLst>
                                    <p:cond evt="begin" delay="0">
                                      <p:tn val="15"/>
                                    </p:cond>
                                  </p:end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nodePh="1">
                                  <p:stCondLst>
                                    <p:cond delay="0"/>
                                  </p:stCondLst>
                                  <p:endCondLst>
                                    <p:cond evt="begin" delay="0">
                                      <p:tn val="18"/>
                                    </p:cond>
                                  </p:end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nodePh="1">
                                  <p:stCondLst>
                                    <p:cond delay="0"/>
                                  </p:stCondLst>
                                  <p:endCondLst>
                                    <p:cond evt="begin" delay="0">
                                      <p:tn val="24"/>
                                    </p:cond>
                                  </p:end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par>
                          <p:cTn id="27" fill="hold">
                            <p:stCondLst>
                              <p:cond delay="1000"/>
                            </p:stCondLst>
                            <p:childTnLst>
                              <p:par>
                                <p:cTn id="28" presetID="10" presetClass="entr" presetSubtype="0" fill="hold" grpId="0" nodeType="afterEffect" nodePh="1">
                                  <p:stCondLst>
                                    <p:cond delay="0"/>
                                  </p:stCondLst>
                                  <p:endCondLst>
                                    <p:cond evt="begin" delay="0">
                                      <p:tn val="28"/>
                                    </p:cond>
                                  </p:end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grpId="0" nodeType="withEffect" nodePh="1">
                                  <p:stCondLst>
                                    <p:cond delay="0"/>
                                  </p:stCondLst>
                                  <p:endCondLst>
                                    <p:cond evt="begin" delay="0">
                                      <p:tn val="31"/>
                                    </p:cond>
                                  </p:end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grpId="0" nodeType="withEffect" nodePh="1">
                                  <p:stCondLst>
                                    <p:cond delay="0"/>
                                  </p:stCondLst>
                                  <p:endCondLst>
                                    <p:cond evt="begin" delay="0">
                                      <p:tn val="34"/>
                                    </p:cond>
                                  </p:end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1500"/>
                            </p:stCondLst>
                            <p:childTnLst>
                              <p:par>
                                <p:cTn id="38" presetID="10" presetClass="entr" presetSubtype="0" fill="hold" grpId="0" nodeType="afterEffect" nodePh="1">
                                  <p:stCondLst>
                                    <p:cond delay="0"/>
                                  </p:stCondLst>
                                  <p:endCondLst>
                                    <p:cond evt="begin" delay="0">
                                      <p:tn val="38"/>
                                    </p:cond>
                                  </p:end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par>
                                <p:cTn id="41" presetID="10" presetClass="entr" presetSubtype="0" fill="hold" grpId="0" nodeType="withEffect" nodePh="1">
                                  <p:stCondLst>
                                    <p:cond delay="0"/>
                                  </p:stCondLst>
                                  <p:endCondLst>
                                    <p:cond evt="begin" delay="0">
                                      <p:tn val="41"/>
                                    </p:cond>
                                  </p:end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61B9360B-7322-4A70-8384-B854D0EB8158}" type="datetime1">
              <a:rPr lang="id-ID" smtClean="0"/>
              <a:t>10/07/2019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932526168"/>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allery_07">
    <p:spTree>
      <p:nvGrpSpPr>
        <p:cNvPr id="1" name=""/>
        <p:cNvGrpSpPr/>
        <p:nvPr/>
      </p:nvGrpSpPr>
      <p:grpSpPr>
        <a:xfrm>
          <a:off x="0" y="0"/>
          <a:ext cx="0" cy="0"/>
          <a:chOff x="0" y="0"/>
          <a:chExt cx="0" cy="0"/>
        </a:xfrm>
      </p:grpSpPr>
      <p:sp>
        <p:nvSpPr>
          <p:cNvPr id="18" name="Picture Placeholder 7"/>
          <p:cNvSpPr>
            <a:spLocks noGrp="1"/>
          </p:cNvSpPr>
          <p:nvPr>
            <p:ph type="pic" sz="quarter" idx="10"/>
          </p:nvPr>
        </p:nvSpPr>
        <p:spPr>
          <a:xfrm>
            <a:off x="-74028" y="1"/>
            <a:ext cx="6162509" cy="5155356"/>
          </a:xfrm>
        </p:spPr>
        <p:txBody>
          <a:bodyPr/>
          <a:lstStyle/>
          <a:p>
            <a:endParaRPr lang="en-US" dirty="0"/>
          </a:p>
        </p:txBody>
      </p:sp>
      <p:sp>
        <p:nvSpPr>
          <p:cNvPr id="20" name="Picture Placeholder 7"/>
          <p:cNvSpPr>
            <a:spLocks noGrp="1"/>
          </p:cNvSpPr>
          <p:nvPr>
            <p:ph type="pic" sz="quarter" idx="12"/>
          </p:nvPr>
        </p:nvSpPr>
        <p:spPr>
          <a:xfrm>
            <a:off x="6097374" y="3"/>
            <a:ext cx="3072001" cy="1711897"/>
          </a:xfrm>
        </p:spPr>
        <p:txBody>
          <a:bodyPr/>
          <a:lstStyle/>
          <a:p>
            <a:endParaRPr lang="en-US" dirty="0"/>
          </a:p>
        </p:txBody>
      </p:sp>
      <p:sp>
        <p:nvSpPr>
          <p:cNvPr id="21" name="Picture Placeholder 7"/>
          <p:cNvSpPr>
            <a:spLocks noGrp="1"/>
          </p:cNvSpPr>
          <p:nvPr>
            <p:ph type="pic" sz="quarter" idx="13"/>
          </p:nvPr>
        </p:nvSpPr>
        <p:spPr>
          <a:xfrm>
            <a:off x="9178629" y="3"/>
            <a:ext cx="3072001" cy="1711897"/>
          </a:xfrm>
        </p:spPr>
        <p:txBody>
          <a:bodyPr/>
          <a:lstStyle/>
          <a:p>
            <a:endParaRPr lang="en-US" dirty="0"/>
          </a:p>
        </p:txBody>
      </p:sp>
      <p:sp>
        <p:nvSpPr>
          <p:cNvPr id="24" name="Picture Placeholder 7"/>
          <p:cNvSpPr>
            <a:spLocks noGrp="1"/>
          </p:cNvSpPr>
          <p:nvPr>
            <p:ph type="pic" sz="quarter" idx="16"/>
          </p:nvPr>
        </p:nvSpPr>
        <p:spPr>
          <a:xfrm>
            <a:off x="6097010" y="1721153"/>
            <a:ext cx="3072001" cy="1711897"/>
          </a:xfrm>
        </p:spPr>
        <p:txBody>
          <a:bodyPr/>
          <a:lstStyle/>
          <a:p>
            <a:endParaRPr lang="en-US" dirty="0"/>
          </a:p>
        </p:txBody>
      </p:sp>
      <p:sp>
        <p:nvSpPr>
          <p:cNvPr id="25" name="Picture Placeholder 7"/>
          <p:cNvSpPr>
            <a:spLocks noGrp="1"/>
          </p:cNvSpPr>
          <p:nvPr>
            <p:ph type="pic" sz="quarter" idx="17"/>
          </p:nvPr>
        </p:nvSpPr>
        <p:spPr>
          <a:xfrm>
            <a:off x="9178265" y="1721153"/>
            <a:ext cx="3072001" cy="1711897"/>
          </a:xfrm>
        </p:spPr>
        <p:txBody>
          <a:bodyPr/>
          <a:lstStyle/>
          <a:p>
            <a:endParaRPr lang="en-US" dirty="0"/>
          </a:p>
        </p:txBody>
      </p:sp>
      <p:sp>
        <p:nvSpPr>
          <p:cNvPr id="28" name="Picture Placeholder 7"/>
          <p:cNvSpPr>
            <a:spLocks noGrp="1"/>
          </p:cNvSpPr>
          <p:nvPr>
            <p:ph type="pic" sz="quarter" idx="20"/>
          </p:nvPr>
        </p:nvSpPr>
        <p:spPr>
          <a:xfrm>
            <a:off x="6097738" y="3443462"/>
            <a:ext cx="3072001" cy="1711897"/>
          </a:xfrm>
        </p:spPr>
        <p:txBody>
          <a:bodyPr/>
          <a:lstStyle/>
          <a:p>
            <a:endParaRPr lang="en-US" dirty="0"/>
          </a:p>
        </p:txBody>
      </p:sp>
      <p:sp>
        <p:nvSpPr>
          <p:cNvPr id="29" name="Picture Placeholder 7"/>
          <p:cNvSpPr>
            <a:spLocks noGrp="1"/>
          </p:cNvSpPr>
          <p:nvPr>
            <p:ph type="pic" sz="quarter" idx="21"/>
          </p:nvPr>
        </p:nvSpPr>
        <p:spPr>
          <a:xfrm>
            <a:off x="9178993" y="3443462"/>
            <a:ext cx="3072001" cy="1711897"/>
          </a:xfrm>
        </p:spPr>
        <p:txBody>
          <a:bodyPr/>
          <a:lstStyle/>
          <a:p>
            <a:endParaRPr lang="en-US" dirty="0"/>
          </a:p>
        </p:txBody>
      </p:sp>
      <p:sp>
        <p:nvSpPr>
          <p:cNvPr id="31" name="Subtitle 2"/>
          <p:cNvSpPr>
            <a:spLocks noGrp="1"/>
          </p:cNvSpPr>
          <p:nvPr>
            <p:ph type="subTitle" idx="1"/>
          </p:nvPr>
        </p:nvSpPr>
        <p:spPr>
          <a:xfrm>
            <a:off x="423958" y="5245553"/>
            <a:ext cx="7813796" cy="1448431"/>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7" name="Slide Number Placeholder 5"/>
          <p:cNvSpPr txBox="1">
            <a:spLocks/>
          </p:cNvSpPr>
          <p:nvPr userDrawn="1"/>
        </p:nvSpPr>
        <p:spPr>
          <a:xfrm>
            <a:off x="8856365" y="6480308"/>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2" name="TextBox 11"/>
          <p:cNvSpPr txBox="1"/>
          <p:nvPr userDrawn="1"/>
        </p:nvSpPr>
        <p:spPr>
          <a:xfrm>
            <a:off x="9918157" y="6573831"/>
            <a:ext cx="1183336" cy="200055"/>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Open Sans"/>
                <a:ea typeface="+mn-ea"/>
                <a:cs typeface="Open Sans"/>
              </a:rPr>
              <a:t>SRVSOP     |   </a:t>
            </a:r>
            <a:fld id="{386B4344-649F-C745-A86B-93613093FF3C}" type="slidenum">
              <a:rPr kumimoji="0" lang="en-US" sz="10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389097116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grpId="0" nodeType="withEffect" nodePh="1">
                                  <p:stCondLst>
                                    <p:cond delay="0"/>
                                  </p:stCondLst>
                                  <p:endCondLst>
                                    <p:cond evt="begin" delay="0">
                                      <p:tn val="16"/>
                                    </p:cond>
                                  </p:end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par>
                          <p:cTn id="19" fill="hold">
                            <p:stCondLst>
                              <p:cond delay="1000"/>
                            </p:stCondLst>
                            <p:childTnLst>
                              <p:par>
                                <p:cTn id="20" presetID="10" presetClass="entr" presetSubtype="0" fill="hold" grpId="0" nodeType="afterEffect" nodePh="1">
                                  <p:stCondLst>
                                    <p:cond delay="0"/>
                                  </p:stCondLst>
                                  <p:endCondLst>
                                    <p:cond evt="begin" delay="0">
                                      <p:tn val="20"/>
                                    </p:cond>
                                  </p:end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grpId="0" nodeType="withEffect" nodePh="1">
                                  <p:stCondLst>
                                    <p:cond delay="0"/>
                                  </p:stCondLst>
                                  <p:endCondLst>
                                    <p:cond evt="begin" delay="0">
                                      <p:tn val="23"/>
                                    </p:cond>
                                  </p:end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grpId="0" nodeType="withEffect" nodePh="1">
                                  <p:stCondLst>
                                    <p:cond delay="0"/>
                                  </p:stCondLst>
                                  <p:endCondLst>
                                    <p:cond evt="begin" delay="0">
                                      <p:tn val="26"/>
                                    </p:cond>
                                  </p:end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P spid="24" grpId="0"/>
      <p:bldP spid="25" grpId="0"/>
      <p:bldP spid="28" grpId="0"/>
      <p:bldP spid="2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allery_08">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4774" y="0"/>
            <a:ext cx="3072001" cy="3433048"/>
          </a:xfrm>
        </p:spPr>
        <p:txBody>
          <a:bodyPr/>
          <a:lstStyle/>
          <a:p>
            <a:endParaRPr lang="en-US" dirty="0"/>
          </a:p>
        </p:txBody>
      </p:sp>
      <p:sp>
        <p:nvSpPr>
          <p:cNvPr id="10" name="Picture Placeholder 7"/>
          <p:cNvSpPr>
            <a:spLocks noGrp="1"/>
          </p:cNvSpPr>
          <p:nvPr>
            <p:ph type="pic" sz="quarter" idx="12"/>
          </p:nvPr>
        </p:nvSpPr>
        <p:spPr>
          <a:xfrm>
            <a:off x="6097374" y="-9253"/>
            <a:ext cx="3072001" cy="3442301"/>
          </a:xfrm>
        </p:spPr>
        <p:txBody>
          <a:bodyPr/>
          <a:lstStyle/>
          <a:p>
            <a:endParaRPr lang="en-US" dirty="0"/>
          </a:p>
        </p:txBody>
      </p:sp>
      <p:sp>
        <p:nvSpPr>
          <p:cNvPr id="13" name="Picture Placeholder 7"/>
          <p:cNvSpPr>
            <a:spLocks noGrp="1"/>
          </p:cNvSpPr>
          <p:nvPr>
            <p:ph type="pic" sz="quarter" idx="15"/>
          </p:nvPr>
        </p:nvSpPr>
        <p:spPr>
          <a:xfrm>
            <a:off x="3016120" y="2"/>
            <a:ext cx="3072001" cy="3433048"/>
          </a:xfrm>
        </p:spPr>
        <p:txBody>
          <a:bodyPr/>
          <a:lstStyle/>
          <a:p>
            <a:endParaRPr lang="en-US" dirty="0"/>
          </a:p>
        </p:txBody>
      </p:sp>
      <p:sp>
        <p:nvSpPr>
          <p:cNvPr id="15" name="Picture Placeholder 7"/>
          <p:cNvSpPr>
            <a:spLocks noGrp="1"/>
          </p:cNvSpPr>
          <p:nvPr>
            <p:ph type="pic" sz="quarter" idx="17"/>
          </p:nvPr>
        </p:nvSpPr>
        <p:spPr>
          <a:xfrm>
            <a:off x="9178265" y="3"/>
            <a:ext cx="3072001" cy="3433046"/>
          </a:xfrm>
        </p:spPr>
        <p:txBody>
          <a:bodyPr/>
          <a:lstStyle/>
          <a:p>
            <a:endParaRPr lang="en-US" dirty="0"/>
          </a:p>
        </p:txBody>
      </p:sp>
      <p:sp>
        <p:nvSpPr>
          <p:cNvPr id="16" name="Picture Placeholder 7"/>
          <p:cNvSpPr>
            <a:spLocks noGrp="1"/>
          </p:cNvSpPr>
          <p:nvPr>
            <p:ph type="pic" sz="quarter" idx="18"/>
          </p:nvPr>
        </p:nvSpPr>
        <p:spPr>
          <a:xfrm>
            <a:off x="-64410" y="3443459"/>
            <a:ext cx="3072001" cy="3433048"/>
          </a:xfrm>
        </p:spPr>
        <p:txBody>
          <a:bodyPr/>
          <a:lstStyle/>
          <a:p>
            <a:endParaRPr lang="en-US" dirty="0"/>
          </a:p>
        </p:txBody>
      </p:sp>
      <p:sp>
        <p:nvSpPr>
          <p:cNvPr id="18" name="Picture Placeholder 7"/>
          <p:cNvSpPr>
            <a:spLocks noGrp="1"/>
          </p:cNvSpPr>
          <p:nvPr>
            <p:ph type="pic" sz="quarter" idx="20"/>
          </p:nvPr>
        </p:nvSpPr>
        <p:spPr>
          <a:xfrm>
            <a:off x="6097735" y="3443461"/>
            <a:ext cx="6152528" cy="3414541"/>
          </a:xfrm>
        </p:spPr>
        <p:txBody>
          <a:bodyPr/>
          <a:lstStyle/>
          <a:p>
            <a:endParaRPr lang="en-US" dirty="0"/>
          </a:p>
        </p:txBody>
      </p:sp>
      <p:sp>
        <p:nvSpPr>
          <p:cNvPr id="21" name="Picture Placeholder 7"/>
          <p:cNvSpPr>
            <a:spLocks noGrp="1"/>
          </p:cNvSpPr>
          <p:nvPr>
            <p:ph type="pic" sz="quarter" idx="23"/>
          </p:nvPr>
        </p:nvSpPr>
        <p:spPr>
          <a:xfrm>
            <a:off x="3016482" y="3443461"/>
            <a:ext cx="3072001" cy="3433046"/>
          </a:xfrm>
        </p:spPr>
        <p:txBody>
          <a:bodyPr/>
          <a:lstStyle/>
          <a:p>
            <a:endParaRPr lang="en-US" dirty="0"/>
          </a:p>
        </p:txBody>
      </p:sp>
    </p:spTree>
    <p:extLst>
      <p:ext uri="{BB962C8B-B14F-4D97-AF65-F5344CB8AC3E}">
        <p14:creationId xmlns:p14="http://schemas.microsoft.com/office/powerpoint/2010/main" val="107208091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2" fill="hold" grpId="0" nodeType="withEffect" nodePh="1">
                                  <p:stCondLst>
                                    <p:cond delay="0"/>
                                  </p:stCondLst>
                                  <p:endCondLst>
                                    <p:cond evt="begin" delay="0">
                                      <p:tn val="13"/>
                                    </p:cond>
                                  </p:end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nodePh="1">
                                  <p:stCondLst>
                                    <p:cond delay="0"/>
                                  </p:stCondLst>
                                  <p:endCondLst>
                                    <p:cond evt="begin" delay="0">
                                      <p:tn val="17"/>
                                    </p:cond>
                                  </p:end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1+#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nodePh="1">
                                  <p:stCondLst>
                                    <p:cond delay="0"/>
                                  </p:stCondLst>
                                  <p:endCondLst>
                                    <p:cond evt="begin" delay="0">
                                      <p:tn val="21"/>
                                    </p:cond>
                                  </p:end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1+#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1" fill="hold" grpId="0" nodeType="withEffect" nodePh="1">
                                  <p:stCondLst>
                                    <p:cond delay="0"/>
                                  </p:stCondLst>
                                  <p:endCondLst>
                                    <p:cond evt="begin" delay="0">
                                      <p:tn val="25"/>
                                    </p:cond>
                                  </p:end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0-#ppt_h/2"/>
                                          </p:val>
                                        </p:tav>
                                        <p:tav tm="100000">
                                          <p:val>
                                            <p:strVal val="#ppt_y"/>
                                          </p:val>
                                        </p:tav>
                                      </p:tavLst>
                                    </p:anim>
                                  </p:childTnLst>
                                </p:cTn>
                              </p:par>
                              <p:par>
                                <p:cTn id="29" presetID="2" presetClass="entr" presetSubtype="4" fill="hold" grpId="0" nodeType="withEffect" nodePh="1">
                                  <p:stCondLst>
                                    <p:cond delay="0"/>
                                  </p:stCondLst>
                                  <p:endCondLst>
                                    <p:cond evt="begin" delay="0">
                                      <p:tn val="29"/>
                                    </p:cond>
                                  </p:end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p:bldP spid="15" grpId="0"/>
      <p:bldP spid="16" grpId="0"/>
      <p:bldP spid="18" grpId="0"/>
      <p:bldP spid="21"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allery_09">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4774" y="-19924"/>
            <a:ext cx="3072001" cy="6932705"/>
          </a:xfrm>
        </p:spPr>
        <p:txBody>
          <a:bodyPr/>
          <a:lstStyle/>
          <a:p>
            <a:endParaRPr lang="en-US" dirty="0"/>
          </a:p>
        </p:txBody>
      </p:sp>
      <p:sp>
        <p:nvSpPr>
          <p:cNvPr id="10" name="Picture Placeholder 7"/>
          <p:cNvSpPr>
            <a:spLocks noGrp="1"/>
          </p:cNvSpPr>
          <p:nvPr>
            <p:ph type="pic" sz="quarter" idx="12"/>
          </p:nvPr>
        </p:nvSpPr>
        <p:spPr>
          <a:xfrm>
            <a:off x="6097374" y="-29176"/>
            <a:ext cx="3072001" cy="6941957"/>
          </a:xfrm>
        </p:spPr>
        <p:txBody>
          <a:bodyPr/>
          <a:lstStyle/>
          <a:p>
            <a:endParaRPr lang="en-US" dirty="0"/>
          </a:p>
        </p:txBody>
      </p:sp>
      <p:sp>
        <p:nvSpPr>
          <p:cNvPr id="13" name="Picture Placeholder 7"/>
          <p:cNvSpPr>
            <a:spLocks noGrp="1"/>
          </p:cNvSpPr>
          <p:nvPr>
            <p:ph type="pic" sz="quarter" idx="15"/>
          </p:nvPr>
        </p:nvSpPr>
        <p:spPr>
          <a:xfrm>
            <a:off x="3016120" y="-19921"/>
            <a:ext cx="3072001" cy="6932704"/>
          </a:xfrm>
        </p:spPr>
        <p:txBody>
          <a:bodyPr/>
          <a:lstStyle/>
          <a:p>
            <a:endParaRPr lang="en-US" dirty="0"/>
          </a:p>
        </p:txBody>
      </p:sp>
      <p:sp>
        <p:nvSpPr>
          <p:cNvPr id="15" name="Picture Placeholder 7"/>
          <p:cNvSpPr>
            <a:spLocks noGrp="1"/>
          </p:cNvSpPr>
          <p:nvPr>
            <p:ph type="pic" sz="quarter" idx="17"/>
          </p:nvPr>
        </p:nvSpPr>
        <p:spPr>
          <a:xfrm>
            <a:off x="9178265" y="-19920"/>
            <a:ext cx="3072001" cy="6932702"/>
          </a:xfrm>
        </p:spPr>
        <p:txBody>
          <a:bodyPr/>
          <a:lstStyle/>
          <a:p>
            <a:endParaRPr lang="en-US" dirty="0"/>
          </a:p>
        </p:txBody>
      </p:sp>
    </p:spTree>
    <p:extLst>
      <p:ext uri="{BB962C8B-B14F-4D97-AF65-F5344CB8AC3E}">
        <p14:creationId xmlns:p14="http://schemas.microsoft.com/office/powerpoint/2010/main" val="329440104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nodePh="1">
                                  <p:stCondLst>
                                    <p:cond delay="0"/>
                                  </p:stCondLst>
                                  <p:endCondLst>
                                    <p:cond evt="begin" delay="0">
                                      <p:tn val="9"/>
                                    </p:cond>
                                  </p:end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nodePh="1">
                                  <p:stCondLst>
                                    <p:cond delay="0"/>
                                  </p:stCondLst>
                                  <p:endCondLst>
                                    <p:cond evt="begin" delay="0">
                                      <p:tn val="13"/>
                                    </p:cond>
                                  </p:end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1" fill="hold" grpId="0" nodeType="withEffect" nodePh="1">
                                  <p:stCondLst>
                                    <p:cond delay="0"/>
                                  </p:stCondLst>
                                  <p:endCondLst>
                                    <p:cond evt="begin" delay="0">
                                      <p:tn val="17"/>
                                    </p:cond>
                                  </p:end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p:bldP spid="15"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allery_10">
    <p:spTree>
      <p:nvGrpSpPr>
        <p:cNvPr id="1" name=""/>
        <p:cNvGrpSpPr/>
        <p:nvPr/>
      </p:nvGrpSpPr>
      <p:grpSpPr>
        <a:xfrm>
          <a:off x="0" y="0"/>
          <a:ext cx="0" cy="0"/>
          <a:chOff x="0" y="0"/>
          <a:chExt cx="0" cy="0"/>
        </a:xfrm>
      </p:grpSpPr>
      <p:sp>
        <p:nvSpPr>
          <p:cNvPr id="10" name="Picture Placeholder 7"/>
          <p:cNvSpPr>
            <a:spLocks noGrp="1"/>
          </p:cNvSpPr>
          <p:nvPr>
            <p:ph type="pic" sz="quarter" idx="12"/>
          </p:nvPr>
        </p:nvSpPr>
        <p:spPr>
          <a:xfrm>
            <a:off x="6097371" y="-19214"/>
            <a:ext cx="6094629" cy="6951392"/>
          </a:xfrm>
        </p:spPr>
        <p:txBody>
          <a:bodyPr/>
          <a:lstStyle/>
          <a:p>
            <a:endParaRPr lang="en-US" dirty="0"/>
          </a:p>
        </p:txBody>
      </p:sp>
      <p:sp>
        <p:nvSpPr>
          <p:cNvPr id="13" name="Picture Placeholder 7"/>
          <p:cNvSpPr>
            <a:spLocks noGrp="1"/>
          </p:cNvSpPr>
          <p:nvPr>
            <p:ph type="pic" sz="quarter" idx="15"/>
          </p:nvPr>
        </p:nvSpPr>
        <p:spPr>
          <a:xfrm>
            <a:off x="2" y="1"/>
            <a:ext cx="6088117" cy="6932705"/>
          </a:xfrm>
        </p:spPr>
        <p:txBody>
          <a:bodyPr/>
          <a:lstStyle/>
          <a:p>
            <a:endParaRPr lang="en-US" dirty="0"/>
          </a:p>
        </p:txBody>
      </p:sp>
    </p:spTree>
    <p:extLst>
      <p:ext uri="{BB962C8B-B14F-4D97-AF65-F5344CB8AC3E}">
        <p14:creationId xmlns:p14="http://schemas.microsoft.com/office/powerpoint/2010/main" val="363651680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nodePh="1">
                                  <p:stCondLst>
                                    <p:cond delay="0"/>
                                  </p:stCondLst>
                                  <p:endCondLst>
                                    <p:cond evt="begin" delay="0">
                                      <p:tn val="9"/>
                                    </p:cond>
                                  </p:end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allery_11">
    <p:spTree>
      <p:nvGrpSpPr>
        <p:cNvPr id="1" name=""/>
        <p:cNvGrpSpPr/>
        <p:nvPr/>
      </p:nvGrpSpPr>
      <p:grpSpPr>
        <a:xfrm>
          <a:off x="0" y="0"/>
          <a:ext cx="0" cy="0"/>
          <a:chOff x="0" y="0"/>
          <a:chExt cx="0" cy="0"/>
        </a:xfrm>
      </p:grpSpPr>
      <p:sp>
        <p:nvSpPr>
          <p:cNvPr id="10" name="Picture Placeholder 7"/>
          <p:cNvSpPr>
            <a:spLocks noGrp="1"/>
          </p:cNvSpPr>
          <p:nvPr>
            <p:ph type="pic" sz="quarter" idx="12"/>
          </p:nvPr>
        </p:nvSpPr>
        <p:spPr>
          <a:xfrm>
            <a:off x="6097374" y="-9253"/>
            <a:ext cx="3072001" cy="3442301"/>
          </a:xfrm>
        </p:spPr>
        <p:txBody>
          <a:bodyPr/>
          <a:lstStyle/>
          <a:p>
            <a:endParaRPr lang="en-US" dirty="0"/>
          </a:p>
        </p:txBody>
      </p:sp>
      <p:sp>
        <p:nvSpPr>
          <p:cNvPr id="15" name="Picture Placeholder 7"/>
          <p:cNvSpPr>
            <a:spLocks noGrp="1"/>
          </p:cNvSpPr>
          <p:nvPr>
            <p:ph type="pic" sz="quarter" idx="17"/>
          </p:nvPr>
        </p:nvSpPr>
        <p:spPr>
          <a:xfrm>
            <a:off x="9178265" y="3"/>
            <a:ext cx="3072001" cy="3433046"/>
          </a:xfrm>
        </p:spPr>
        <p:txBody>
          <a:bodyPr/>
          <a:lstStyle/>
          <a:p>
            <a:endParaRPr lang="en-US" dirty="0"/>
          </a:p>
        </p:txBody>
      </p:sp>
      <p:sp>
        <p:nvSpPr>
          <p:cNvPr id="18" name="Picture Placeholder 7"/>
          <p:cNvSpPr>
            <a:spLocks noGrp="1"/>
          </p:cNvSpPr>
          <p:nvPr>
            <p:ph type="pic" sz="quarter" idx="20"/>
          </p:nvPr>
        </p:nvSpPr>
        <p:spPr>
          <a:xfrm>
            <a:off x="6097735" y="3443461"/>
            <a:ext cx="6152528" cy="3414541"/>
          </a:xfrm>
        </p:spPr>
        <p:txBody>
          <a:bodyPr/>
          <a:lstStyle/>
          <a:p>
            <a:endParaRPr lang="en-US" dirty="0"/>
          </a:p>
        </p:txBody>
      </p:sp>
      <p:sp>
        <p:nvSpPr>
          <p:cNvPr id="7"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8"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12" name="Subtitle 2"/>
          <p:cNvSpPr>
            <a:spLocks noGrp="1"/>
          </p:cNvSpPr>
          <p:nvPr>
            <p:ph type="subTitle" idx="1"/>
          </p:nvPr>
        </p:nvSpPr>
        <p:spPr>
          <a:xfrm>
            <a:off x="423955" y="5352816"/>
            <a:ext cx="5258120" cy="989297"/>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3"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4" name="TextBox 13"/>
          <p:cNvSpPr txBox="1"/>
          <p:nvPr userDrawn="1"/>
        </p:nvSpPr>
        <p:spPr>
          <a:xfrm>
            <a:off x="1484958" y="6573831"/>
            <a:ext cx="1183336" cy="200055"/>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Open Sans"/>
                <a:ea typeface="+mn-ea"/>
                <a:cs typeface="Open Sans"/>
              </a:rPr>
              <a:t>SRVSOP     |   </a:t>
            </a:r>
            <a:fld id="{386B4344-649F-C745-A86B-93613093FF3C}" type="slidenum">
              <a:rPr kumimoji="0" lang="en-US" sz="10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213790776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nodePh="1">
                                  <p:stCondLst>
                                    <p:cond delay="0"/>
                                  </p:stCondLst>
                                  <p:endCondLst>
                                    <p:cond evt="begin" delay="0">
                                      <p:tn val="9"/>
                                    </p:cond>
                                  </p:end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nodePh="1">
                                  <p:stCondLst>
                                    <p:cond delay="0"/>
                                  </p:stCondLst>
                                  <p:endCondLst>
                                    <p:cond evt="begin" delay="0">
                                      <p:tn val="13"/>
                                    </p:cond>
                                  </p:end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allery_12">
    <p:spTree>
      <p:nvGrpSpPr>
        <p:cNvPr id="1" name=""/>
        <p:cNvGrpSpPr/>
        <p:nvPr/>
      </p:nvGrpSpPr>
      <p:grpSpPr>
        <a:xfrm>
          <a:off x="0" y="0"/>
          <a:ext cx="0" cy="0"/>
          <a:chOff x="0" y="0"/>
          <a:chExt cx="0" cy="0"/>
        </a:xfrm>
      </p:grpSpPr>
      <p:sp>
        <p:nvSpPr>
          <p:cNvPr id="10" name="Picture Placeholder 7"/>
          <p:cNvSpPr>
            <a:spLocks noGrp="1"/>
          </p:cNvSpPr>
          <p:nvPr>
            <p:ph type="pic" sz="quarter" idx="10"/>
          </p:nvPr>
        </p:nvSpPr>
        <p:spPr>
          <a:xfrm>
            <a:off x="-8889" y="3"/>
            <a:ext cx="6096279" cy="1711897"/>
          </a:xfrm>
        </p:spPr>
        <p:txBody>
          <a:bodyPr/>
          <a:lstStyle/>
          <a:p>
            <a:endParaRPr lang="en-US" dirty="0"/>
          </a:p>
        </p:txBody>
      </p:sp>
      <p:sp>
        <p:nvSpPr>
          <p:cNvPr id="12" name="Picture Placeholder 7"/>
          <p:cNvSpPr>
            <a:spLocks noGrp="1"/>
          </p:cNvSpPr>
          <p:nvPr>
            <p:ph type="pic" sz="quarter" idx="12"/>
          </p:nvPr>
        </p:nvSpPr>
        <p:spPr>
          <a:xfrm>
            <a:off x="6097374" y="3"/>
            <a:ext cx="6094993" cy="1711897"/>
          </a:xfrm>
        </p:spPr>
        <p:txBody>
          <a:bodyPr/>
          <a:lstStyle/>
          <a:p>
            <a:endParaRPr lang="en-US" dirty="0"/>
          </a:p>
        </p:txBody>
      </p:sp>
      <p:sp>
        <p:nvSpPr>
          <p:cNvPr id="14" name="Picture Placeholder 7"/>
          <p:cNvSpPr>
            <a:spLocks noGrp="1"/>
          </p:cNvSpPr>
          <p:nvPr>
            <p:ph type="pic" sz="quarter" idx="14"/>
          </p:nvPr>
        </p:nvSpPr>
        <p:spPr>
          <a:xfrm>
            <a:off x="-9253" y="1721153"/>
            <a:ext cx="6096279" cy="1711897"/>
          </a:xfrm>
        </p:spPr>
        <p:txBody>
          <a:bodyPr/>
          <a:lstStyle/>
          <a:p>
            <a:endParaRPr lang="en-US" dirty="0"/>
          </a:p>
        </p:txBody>
      </p:sp>
      <p:sp>
        <p:nvSpPr>
          <p:cNvPr id="16" name="Picture Placeholder 7"/>
          <p:cNvSpPr>
            <a:spLocks noGrp="1"/>
          </p:cNvSpPr>
          <p:nvPr>
            <p:ph type="pic" sz="quarter" idx="16"/>
          </p:nvPr>
        </p:nvSpPr>
        <p:spPr>
          <a:xfrm>
            <a:off x="6097010" y="1721153"/>
            <a:ext cx="6094993" cy="1711897"/>
          </a:xfrm>
        </p:spPr>
        <p:txBody>
          <a:bodyPr/>
          <a:lstStyle/>
          <a:p>
            <a:endParaRPr lang="en-US" dirty="0"/>
          </a:p>
        </p:txBody>
      </p:sp>
      <p:sp>
        <p:nvSpPr>
          <p:cNvPr id="18" name="Picture Placeholder 7"/>
          <p:cNvSpPr>
            <a:spLocks noGrp="1"/>
          </p:cNvSpPr>
          <p:nvPr>
            <p:ph type="pic" sz="quarter" idx="18"/>
          </p:nvPr>
        </p:nvSpPr>
        <p:spPr>
          <a:xfrm>
            <a:off x="-8525" y="3443462"/>
            <a:ext cx="6096279" cy="1711897"/>
          </a:xfrm>
        </p:spPr>
        <p:txBody>
          <a:bodyPr/>
          <a:lstStyle/>
          <a:p>
            <a:endParaRPr lang="en-US" dirty="0"/>
          </a:p>
        </p:txBody>
      </p:sp>
      <p:sp>
        <p:nvSpPr>
          <p:cNvPr id="20" name="Picture Placeholder 7"/>
          <p:cNvSpPr>
            <a:spLocks noGrp="1"/>
          </p:cNvSpPr>
          <p:nvPr>
            <p:ph type="pic" sz="quarter" idx="20"/>
          </p:nvPr>
        </p:nvSpPr>
        <p:spPr>
          <a:xfrm>
            <a:off x="6097738" y="3443462"/>
            <a:ext cx="6094993" cy="1711897"/>
          </a:xfrm>
        </p:spPr>
        <p:txBody>
          <a:bodyPr/>
          <a:lstStyle/>
          <a:p>
            <a:endParaRPr lang="en-US" dirty="0"/>
          </a:p>
        </p:txBody>
      </p:sp>
      <p:sp>
        <p:nvSpPr>
          <p:cNvPr id="22" name="Picture Placeholder 7"/>
          <p:cNvSpPr>
            <a:spLocks noGrp="1"/>
          </p:cNvSpPr>
          <p:nvPr>
            <p:ph type="pic" sz="quarter" idx="22"/>
          </p:nvPr>
        </p:nvSpPr>
        <p:spPr>
          <a:xfrm>
            <a:off x="-8889" y="5164612"/>
            <a:ext cx="6096279" cy="1711897"/>
          </a:xfrm>
        </p:spPr>
        <p:txBody>
          <a:bodyPr/>
          <a:lstStyle/>
          <a:p>
            <a:endParaRPr lang="en-US" dirty="0"/>
          </a:p>
        </p:txBody>
      </p:sp>
      <p:sp>
        <p:nvSpPr>
          <p:cNvPr id="24" name="Picture Placeholder 7"/>
          <p:cNvSpPr>
            <a:spLocks noGrp="1"/>
          </p:cNvSpPr>
          <p:nvPr>
            <p:ph type="pic" sz="quarter" idx="24"/>
          </p:nvPr>
        </p:nvSpPr>
        <p:spPr>
          <a:xfrm>
            <a:off x="6097374" y="5164612"/>
            <a:ext cx="6094993" cy="1711897"/>
          </a:xfrm>
        </p:spPr>
        <p:txBody>
          <a:bodyPr/>
          <a:lstStyle/>
          <a:p>
            <a:endParaRPr lang="en-US" dirty="0"/>
          </a:p>
        </p:txBody>
      </p:sp>
    </p:spTree>
    <p:extLst>
      <p:ext uri="{BB962C8B-B14F-4D97-AF65-F5344CB8AC3E}">
        <p14:creationId xmlns:p14="http://schemas.microsoft.com/office/powerpoint/2010/main" val="262662548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nodePh="1">
                                  <p:stCondLst>
                                    <p:cond delay="0"/>
                                  </p:stCondLst>
                                  <p:endCondLst>
                                    <p:cond evt="begin" delay="0">
                                      <p:tn val="9"/>
                                    </p:cond>
                                  </p:end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nodePh="1">
                                  <p:stCondLst>
                                    <p:cond delay="0"/>
                                  </p:stCondLst>
                                  <p:endCondLst>
                                    <p:cond evt="begin" delay="0">
                                      <p:tn val="14"/>
                                    </p:cond>
                                  </p:end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0-#ppt_w/2"/>
                                          </p:val>
                                        </p:tav>
                                        <p:tav tm="100000">
                                          <p:val>
                                            <p:strVal val="#ppt_x"/>
                                          </p:val>
                                        </p:tav>
                                      </p:tavLst>
                                    </p:anim>
                                    <p:anim calcmode="lin" valueType="num">
                                      <p:cBhvr additive="base">
                                        <p:cTn id="17" dur="500" fill="hold"/>
                                        <p:tgtEl>
                                          <p:spTgt spid="14"/>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nodePh="1">
                                  <p:stCondLst>
                                    <p:cond delay="0"/>
                                  </p:stCondLst>
                                  <p:endCondLst>
                                    <p:cond evt="begin" delay="0">
                                      <p:tn val="18"/>
                                    </p:cond>
                                  </p:end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grpId="0" nodeType="afterEffect" nodePh="1">
                                  <p:stCondLst>
                                    <p:cond delay="0"/>
                                  </p:stCondLst>
                                  <p:endCondLst>
                                    <p:cond evt="begin" delay="0">
                                      <p:tn val="23"/>
                                    </p:cond>
                                  </p:end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0-#ppt_w/2"/>
                                          </p:val>
                                        </p:tav>
                                        <p:tav tm="100000">
                                          <p:val>
                                            <p:strVal val="#ppt_x"/>
                                          </p:val>
                                        </p:tav>
                                      </p:tavLst>
                                    </p:anim>
                                    <p:anim calcmode="lin" valueType="num">
                                      <p:cBhvr additive="base">
                                        <p:cTn id="26" dur="500" fill="hold"/>
                                        <p:tgtEl>
                                          <p:spTgt spid="18"/>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nodePh="1">
                                  <p:stCondLst>
                                    <p:cond delay="0"/>
                                  </p:stCondLst>
                                  <p:endCondLst>
                                    <p:cond evt="begin" delay="0">
                                      <p:tn val="27"/>
                                    </p:cond>
                                  </p:end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1+#ppt_w/2"/>
                                          </p:val>
                                        </p:tav>
                                        <p:tav tm="100000">
                                          <p:val>
                                            <p:strVal val="#ppt_x"/>
                                          </p:val>
                                        </p:tav>
                                      </p:tavLst>
                                    </p:anim>
                                    <p:anim calcmode="lin" valueType="num">
                                      <p:cBhvr additive="base">
                                        <p:cTn id="30" dur="500" fill="hold"/>
                                        <p:tgtEl>
                                          <p:spTgt spid="20"/>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2" presetClass="entr" presetSubtype="8" fill="hold" grpId="0" nodeType="afterEffect" nodePh="1">
                                  <p:stCondLst>
                                    <p:cond delay="0"/>
                                  </p:stCondLst>
                                  <p:endCondLst>
                                    <p:cond evt="begin" delay="0">
                                      <p:tn val="32"/>
                                    </p:cond>
                                  </p:end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500" fill="hold"/>
                                        <p:tgtEl>
                                          <p:spTgt spid="22"/>
                                        </p:tgtEl>
                                        <p:attrNameLst>
                                          <p:attrName>ppt_x</p:attrName>
                                        </p:attrNameLst>
                                      </p:cBhvr>
                                      <p:tavLst>
                                        <p:tav tm="0">
                                          <p:val>
                                            <p:strVal val="0-#ppt_w/2"/>
                                          </p:val>
                                        </p:tav>
                                        <p:tav tm="100000">
                                          <p:val>
                                            <p:strVal val="#ppt_x"/>
                                          </p:val>
                                        </p:tav>
                                      </p:tavLst>
                                    </p:anim>
                                    <p:anim calcmode="lin" valueType="num">
                                      <p:cBhvr additive="base">
                                        <p:cTn id="35" dur="500" fill="hold"/>
                                        <p:tgtEl>
                                          <p:spTgt spid="22"/>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nodePh="1">
                                  <p:stCondLst>
                                    <p:cond delay="0"/>
                                  </p:stCondLst>
                                  <p:endCondLst>
                                    <p:cond evt="begin" delay="0">
                                      <p:tn val="36"/>
                                    </p:cond>
                                  </p:end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500" fill="hold"/>
                                        <p:tgtEl>
                                          <p:spTgt spid="24"/>
                                        </p:tgtEl>
                                        <p:attrNameLst>
                                          <p:attrName>ppt_x</p:attrName>
                                        </p:attrNameLst>
                                      </p:cBhvr>
                                      <p:tavLst>
                                        <p:tav tm="0">
                                          <p:val>
                                            <p:strVal val="1+#ppt_w/2"/>
                                          </p:val>
                                        </p:tav>
                                        <p:tav tm="100000">
                                          <p:val>
                                            <p:strVal val="#ppt_x"/>
                                          </p:val>
                                        </p:tav>
                                      </p:tavLst>
                                    </p:anim>
                                    <p:anim calcmode="lin" valueType="num">
                                      <p:cBhvr additive="base">
                                        <p:cTn id="39"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6" grpId="0"/>
      <p:bldP spid="18" grpId="0"/>
      <p:bldP spid="20" grpId="0"/>
      <p:bldP spid="22" grpId="0"/>
      <p:bldP spid="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allery_13">
    <p:spTree>
      <p:nvGrpSpPr>
        <p:cNvPr id="1" name=""/>
        <p:cNvGrpSpPr/>
        <p:nvPr/>
      </p:nvGrpSpPr>
      <p:grpSpPr>
        <a:xfrm>
          <a:off x="0" y="0"/>
          <a:ext cx="0" cy="0"/>
          <a:chOff x="0" y="0"/>
          <a:chExt cx="0" cy="0"/>
        </a:xfrm>
      </p:grpSpPr>
      <p:sp>
        <p:nvSpPr>
          <p:cNvPr id="10" name="Picture Placeholder 7"/>
          <p:cNvSpPr>
            <a:spLocks noGrp="1"/>
          </p:cNvSpPr>
          <p:nvPr>
            <p:ph type="pic" sz="quarter" idx="10"/>
          </p:nvPr>
        </p:nvSpPr>
        <p:spPr>
          <a:xfrm>
            <a:off x="-8889" y="3"/>
            <a:ext cx="6096279" cy="1711897"/>
          </a:xfrm>
        </p:spPr>
        <p:txBody>
          <a:bodyPr/>
          <a:lstStyle/>
          <a:p>
            <a:endParaRPr lang="en-US" dirty="0"/>
          </a:p>
        </p:txBody>
      </p:sp>
      <p:sp>
        <p:nvSpPr>
          <p:cNvPr id="12" name="Picture Placeholder 7"/>
          <p:cNvSpPr>
            <a:spLocks noGrp="1"/>
          </p:cNvSpPr>
          <p:nvPr>
            <p:ph type="pic" sz="quarter" idx="12"/>
          </p:nvPr>
        </p:nvSpPr>
        <p:spPr>
          <a:xfrm>
            <a:off x="6097374" y="3"/>
            <a:ext cx="6094993" cy="1711897"/>
          </a:xfrm>
        </p:spPr>
        <p:txBody>
          <a:bodyPr/>
          <a:lstStyle/>
          <a:p>
            <a:endParaRPr lang="en-US" dirty="0"/>
          </a:p>
        </p:txBody>
      </p:sp>
      <p:sp>
        <p:nvSpPr>
          <p:cNvPr id="14" name="Picture Placeholder 7"/>
          <p:cNvSpPr>
            <a:spLocks noGrp="1"/>
          </p:cNvSpPr>
          <p:nvPr>
            <p:ph type="pic" sz="quarter" idx="14"/>
          </p:nvPr>
        </p:nvSpPr>
        <p:spPr>
          <a:xfrm>
            <a:off x="-9253" y="1721153"/>
            <a:ext cx="6096279" cy="1711897"/>
          </a:xfrm>
        </p:spPr>
        <p:txBody>
          <a:bodyPr/>
          <a:lstStyle/>
          <a:p>
            <a:endParaRPr lang="en-US" dirty="0"/>
          </a:p>
        </p:txBody>
      </p:sp>
      <p:sp>
        <p:nvSpPr>
          <p:cNvPr id="16" name="Picture Placeholder 7"/>
          <p:cNvSpPr>
            <a:spLocks noGrp="1"/>
          </p:cNvSpPr>
          <p:nvPr>
            <p:ph type="pic" sz="quarter" idx="16"/>
          </p:nvPr>
        </p:nvSpPr>
        <p:spPr>
          <a:xfrm>
            <a:off x="6097010" y="1721153"/>
            <a:ext cx="6094993" cy="1711897"/>
          </a:xfrm>
        </p:spPr>
        <p:txBody>
          <a:bodyPr/>
          <a:lstStyle/>
          <a:p>
            <a:endParaRPr lang="en-US" dirty="0"/>
          </a:p>
        </p:txBody>
      </p:sp>
      <p:sp>
        <p:nvSpPr>
          <p:cNvPr id="18" name="Picture Placeholder 7"/>
          <p:cNvSpPr>
            <a:spLocks noGrp="1"/>
          </p:cNvSpPr>
          <p:nvPr>
            <p:ph type="pic" sz="quarter" idx="18"/>
          </p:nvPr>
        </p:nvSpPr>
        <p:spPr>
          <a:xfrm>
            <a:off x="-8525" y="3443462"/>
            <a:ext cx="6096279" cy="1711897"/>
          </a:xfrm>
        </p:spPr>
        <p:txBody>
          <a:bodyPr/>
          <a:lstStyle/>
          <a:p>
            <a:endParaRPr lang="en-US" dirty="0"/>
          </a:p>
        </p:txBody>
      </p:sp>
      <p:sp>
        <p:nvSpPr>
          <p:cNvPr id="20" name="Picture Placeholder 7"/>
          <p:cNvSpPr>
            <a:spLocks noGrp="1"/>
          </p:cNvSpPr>
          <p:nvPr>
            <p:ph type="pic" sz="quarter" idx="20"/>
          </p:nvPr>
        </p:nvSpPr>
        <p:spPr>
          <a:xfrm>
            <a:off x="6097738" y="3443462"/>
            <a:ext cx="6094993" cy="1711897"/>
          </a:xfrm>
        </p:spPr>
        <p:txBody>
          <a:bodyPr/>
          <a:lstStyle/>
          <a:p>
            <a:endParaRPr lang="en-US" dirty="0"/>
          </a:p>
        </p:txBody>
      </p:sp>
      <p:sp>
        <p:nvSpPr>
          <p:cNvPr id="11" name="Title 1"/>
          <p:cNvSpPr>
            <a:spLocks noGrp="1"/>
          </p:cNvSpPr>
          <p:nvPr>
            <p:ph type="ctrTitle"/>
          </p:nvPr>
        </p:nvSpPr>
        <p:spPr>
          <a:xfrm>
            <a:off x="422342" y="5263709"/>
            <a:ext cx="7858108" cy="623434"/>
          </a:xfrm>
        </p:spPr>
        <p:txBody>
          <a:bodyPr>
            <a:noAutofit/>
          </a:bodyPr>
          <a:lstStyle>
            <a:lvl1pPr algn="l">
              <a:defRPr sz="2500"/>
            </a:lvl1pPr>
          </a:lstStyle>
          <a:p>
            <a:r>
              <a:rPr lang="en-US" dirty="0" smtClean="0"/>
              <a:t>Click to edit Master title style</a:t>
            </a:r>
            <a:endParaRPr lang="en-US" dirty="0"/>
          </a:p>
        </p:txBody>
      </p:sp>
      <p:sp>
        <p:nvSpPr>
          <p:cNvPr id="13" name="Subtitle 2"/>
          <p:cNvSpPr>
            <a:spLocks noGrp="1"/>
          </p:cNvSpPr>
          <p:nvPr>
            <p:ph type="subTitle" idx="1"/>
          </p:nvPr>
        </p:nvSpPr>
        <p:spPr>
          <a:xfrm>
            <a:off x="423958" y="5902685"/>
            <a:ext cx="7856991" cy="614275"/>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22" name="Slide Number Placeholder 5"/>
          <p:cNvSpPr txBox="1">
            <a:spLocks/>
          </p:cNvSpPr>
          <p:nvPr userDrawn="1"/>
        </p:nvSpPr>
        <p:spPr>
          <a:xfrm>
            <a:off x="8856365" y="6480308"/>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7" name="TextBox 16"/>
          <p:cNvSpPr txBox="1"/>
          <p:nvPr userDrawn="1"/>
        </p:nvSpPr>
        <p:spPr>
          <a:xfrm>
            <a:off x="9918157" y="6573831"/>
            <a:ext cx="1183336" cy="200055"/>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Open Sans"/>
                <a:ea typeface="+mn-ea"/>
                <a:cs typeface="Open Sans"/>
              </a:rPr>
              <a:t>SRVSOP     |   </a:t>
            </a:r>
            <a:fld id="{386B4344-649F-C745-A86B-93613093FF3C}" type="slidenum">
              <a:rPr kumimoji="0" lang="en-US" sz="10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406186881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nodePh="1">
                                  <p:stCondLst>
                                    <p:cond delay="0"/>
                                  </p:stCondLst>
                                  <p:endCondLst>
                                    <p:cond evt="begin" delay="0">
                                      <p:tn val="9"/>
                                    </p:cond>
                                  </p:end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nodePh="1">
                                  <p:stCondLst>
                                    <p:cond delay="0"/>
                                  </p:stCondLst>
                                  <p:endCondLst>
                                    <p:cond evt="begin" delay="0">
                                      <p:tn val="14"/>
                                    </p:cond>
                                  </p:end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0-#ppt_w/2"/>
                                          </p:val>
                                        </p:tav>
                                        <p:tav tm="100000">
                                          <p:val>
                                            <p:strVal val="#ppt_x"/>
                                          </p:val>
                                        </p:tav>
                                      </p:tavLst>
                                    </p:anim>
                                    <p:anim calcmode="lin" valueType="num">
                                      <p:cBhvr additive="base">
                                        <p:cTn id="17" dur="500" fill="hold"/>
                                        <p:tgtEl>
                                          <p:spTgt spid="14"/>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nodePh="1">
                                  <p:stCondLst>
                                    <p:cond delay="0"/>
                                  </p:stCondLst>
                                  <p:endCondLst>
                                    <p:cond evt="begin" delay="0">
                                      <p:tn val="18"/>
                                    </p:cond>
                                  </p:end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grpId="0" nodeType="afterEffect" nodePh="1">
                                  <p:stCondLst>
                                    <p:cond delay="0"/>
                                  </p:stCondLst>
                                  <p:endCondLst>
                                    <p:cond evt="begin" delay="0">
                                      <p:tn val="23"/>
                                    </p:cond>
                                  </p:end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0-#ppt_w/2"/>
                                          </p:val>
                                        </p:tav>
                                        <p:tav tm="100000">
                                          <p:val>
                                            <p:strVal val="#ppt_x"/>
                                          </p:val>
                                        </p:tav>
                                      </p:tavLst>
                                    </p:anim>
                                    <p:anim calcmode="lin" valueType="num">
                                      <p:cBhvr additive="base">
                                        <p:cTn id="26" dur="500" fill="hold"/>
                                        <p:tgtEl>
                                          <p:spTgt spid="18"/>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nodePh="1">
                                  <p:stCondLst>
                                    <p:cond delay="0"/>
                                  </p:stCondLst>
                                  <p:endCondLst>
                                    <p:cond evt="begin" delay="0">
                                      <p:tn val="27"/>
                                    </p:cond>
                                  </p:end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1+#ppt_w/2"/>
                                          </p:val>
                                        </p:tav>
                                        <p:tav tm="100000">
                                          <p:val>
                                            <p:strVal val="#ppt_x"/>
                                          </p:val>
                                        </p:tav>
                                      </p:tavLst>
                                    </p:anim>
                                    <p:anim calcmode="lin" valueType="num">
                                      <p:cBhvr additive="base">
                                        <p:cTn id="30"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6" grpId="0"/>
      <p:bldP spid="18" grpId="0"/>
      <p:bldP spid="20"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allery_14">
    <p:spTree>
      <p:nvGrpSpPr>
        <p:cNvPr id="1" name=""/>
        <p:cNvGrpSpPr/>
        <p:nvPr/>
      </p:nvGrpSpPr>
      <p:grpSpPr>
        <a:xfrm>
          <a:off x="0" y="0"/>
          <a:ext cx="0" cy="0"/>
          <a:chOff x="0" y="0"/>
          <a:chExt cx="0" cy="0"/>
        </a:xfrm>
      </p:grpSpPr>
      <p:sp>
        <p:nvSpPr>
          <p:cNvPr id="5" name="Picture Placeholder 7"/>
          <p:cNvSpPr>
            <a:spLocks noGrp="1"/>
          </p:cNvSpPr>
          <p:nvPr>
            <p:ph type="pic" sz="quarter" idx="10"/>
          </p:nvPr>
        </p:nvSpPr>
        <p:spPr>
          <a:xfrm>
            <a:off x="-64774" y="0"/>
            <a:ext cx="3072001" cy="3433048"/>
          </a:xfrm>
        </p:spPr>
        <p:txBody>
          <a:bodyPr/>
          <a:lstStyle/>
          <a:p>
            <a:endParaRPr lang="en-US" dirty="0"/>
          </a:p>
        </p:txBody>
      </p:sp>
      <p:sp>
        <p:nvSpPr>
          <p:cNvPr id="6" name="Picture Placeholder 7"/>
          <p:cNvSpPr>
            <a:spLocks noGrp="1"/>
          </p:cNvSpPr>
          <p:nvPr>
            <p:ph type="pic" sz="quarter" idx="15"/>
          </p:nvPr>
        </p:nvSpPr>
        <p:spPr>
          <a:xfrm>
            <a:off x="3016120" y="2"/>
            <a:ext cx="3072001" cy="3433048"/>
          </a:xfrm>
        </p:spPr>
        <p:txBody>
          <a:bodyPr/>
          <a:lstStyle/>
          <a:p>
            <a:endParaRPr lang="en-US" dirty="0"/>
          </a:p>
        </p:txBody>
      </p:sp>
      <p:sp>
        <p:nvSpPr>
          <p:cNvPr id="7" name="Picture Placeholder 7"/>
          <p:cNvSpPr>
            <a:spLocks noGrp="1"/>
          </p:cNvSpPr>
          <p:nvPr>
            <p:ph type="pic" sz="quarter" idx="18"/>
          </p:nvPr>
        </p:nvSpPr>
        <p:spPr>
          <a:xfrm>
            <a:off x="-64410" y="3443459"/>
            <a:ext cx="3072001" cy="3433048"/>
          </a:xfrm>
        </p:spPr>
        <p:txBody>
          <a:bodyPr/>
          <a:lstStyle/>
          <a:p>
            <a:endParaRPr lang="en-US" dirty="0"/>
          </a:p>
        </p:txBody>
      </p:sp>
      <p:sp>
        <p:nvSpPr>
          <p:cNvPr id="8" name="Picture Placeholder 7"/>
          <p:cNvSpPr>
            <a:spLocks noGrp="1"/>
          </p:cNvSpPr>
          <p:nvPr>
            <p:ph type="pic" sz="quarter" idx="23"/>
          </p:nvPr>
        </p:nvSpPr>
        <p:spPr>
          <a:xfrm>
            <a:off x="3016482" y="3443461"/>
            <a:ext cx="3072001" cy="3433046"/>
          </a:xfrm>
        </p:spPr>
        <p:txBody>
          <a:bodyPr/>
          <a:lstStyle/>
          <a:p>
            <a:endParaRPr lang="en-US" dirty="0"/>
          </a:p>
        </p:txBody>
      </p:sp>
      <p:sp>
        <p:nvSpPr>
          <p:cNvPr id="9" name="Title 1"/>
          <p:cNvSpPr>
            <a:spLocks noGrp="1"/>
          </p:cNvSpPr>
          <p:nvPr>
            <p:ph type="ctrTitle"/>
          </p:nvPr>
        </p:nvSpPr>
        <p:spPr>
          <a:xfrm>
            <a:off x="6284242" y="2072030"/>
            <a:ext cx="5299945" cy="1371433"/>
          </a:xfrm>
        </p:spPr>
        <p:txBody>
          <a:bodyPr anchor="b">
            <a:noAutofit/>
          </a:bodyPr>
          <a:lstStyle>
            <a:lvl1pPr algn="l">
              <a:defRPr sz="2500"/>
            </a:lvl1pPr>
          </a:lstStyle>
          <a:p>
            <a:r>
              <a:rPr lang="en-US" dirty="0" smtClean="0"/>
              <a:t>Click to edit Master title style</a:t>
            </a:r>
            <a:endParaRPr lang="en-US" dirty="0"/>
          </a:p>
        </p:txBody>
      </p:sp>
      <p:sp>
        <p:nvSpPr>
          <p:cNvPr id="10" name="Subtitle 2"/>
          <p:cNvSpPr>
            <a:spLocks noGrp="1"/>
          </p:cNvSpPr>
          <p:nvPr>
            <p:ph type="subTitle" idx="1"/>
          </p:nvPr>
        </p:nvSpPr>
        <p:spPr>
          <a:xfrm>
            <a:off x="6285427" y="3449131"/>
            <a:ext cx="5299191" cy="14082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5" name="Slide Number Placeholder 5"/>
          <p:cNvSpPr txBox="1">
            <a:spLocks/>
          </p:cNvSpPr>
          <p:nvPr userDrawn="1"/>
        </p:nvSpPr>
        <p:spPr>
          <a:xfrm>
            <a:off x="8856365" y="6480308"/>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2" name="TextBox 11"/>
          <p:cNvSpPr txBox="1"/>
          <p:nvPr userDrawn="1"/>
        </p:nvSpPr>
        <p:spPr>
          <a:xfrm>
            <a:off x="9918157" y="6573831"/>
            <a:ext cx="1183336" cy="200055"/>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Open Sans"/>
                <a:ea typeface="+mn-ea"/>
                <a:cs typeface="Open Sans"/>
              </a:rPr>
              <a:t>SRVSOP     |   </a:t>
            </a:r>
            <a:fld id="{386B4344-649F-C745-A86B-93613093FF3C}" type="slidenum">
              <a:rPr kumimoji="0" lang="en-US" sz="10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389777850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nodePh="1">
                                  <p:stCondLst>
                                    <p:cond delay="0"/>
                                  </p:stCondLst>
                                  <p:endCondLst>
                                    <p:cond evt="begin" delay="0">
                                      <p:tn val="9"/>
                                    </p:cond>
                                  </p:end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nodePh="1">
                                  <p:stCondLst>
                                    <p:cond delay="0"/>
                                  </p:stCondLst>
                                  <p:endCondLst>
                                    <p:cond evt="begin" delay="0">
                                      <p:tn val="13"/>
                                    </p:cond>
                                  </p:end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nodePh="1">
                                  <p:stCondLst>
                                    <p:cond delay="0"/>
                                  </p:stCondLst>
                                  <p:endCondLst>
                                    <p:cond evt="begin" delay="0">
                                      <p:tn val="17"/>
                                    </p:cond>
                                  </p:end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sume">
    <p:spTree>
      <p:nvGrpSpPr>
        <p:cNvPr id="1" name=""/>
        <p:cNvGrpSpPr/>
        <p:nvPr/>
      </p:nvGrpSpPr>
      <p:grpSpPr>
        <a:xfrm>
          <a:off x="0" y="0"/>
          <a:ext cx="0" cy="0"/>
          <a:chOff x="0" y="0"/>
          <a:chExt cx="0" cy="0"/>
        </a:xfrm>
      </p:grpSpPr>
      <p:sp>
        <p:nvSpPr>
          <p:cNvPr id="14" name="Picture Placeholder 13"/>
          <p:cNvSpPr>
            <a:spLocks noGrp="1"/>
          </p:cNvSpPr>
          <p:nvPr>
            <p:ph type="pic" sz="quarter" idx="14"/>
          </p:nvPr>
        </p:nvSpPr>
        <p:spPr>
          <a:xfrm>
            <a:off x="8317260" y="0"/>
            <a:ext cx="3904625" cy="6858000"/>
          </a:xfrm>
        </p:spPr>
        <p:txBody>
          <a:bodyPr/>
          <a:lstStyle>
            <a:lvl1pPr marL="0" indent="0">
              <a:buNone/>
              <a:defRPr/>
            </a:lvl1pPr>
          </a:lstStyle>
          <a:p>
            <a:endParaRPr lang="en-US"/>
          </a:p>
        </p:txBody>
      </p:sp>
      <p:sp>
        <p:nvSpPr>
          <p:cNvPr id="9"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0"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9790740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nodePh="1">
                                  <p:stCondLst>
                                    <p:cond delay="0"/>
                                  </p:stCondLst>
                                  <p:endCondLst>
                                    <p:cond evt="begin" delay="0">
                                      <p:tn val="5"/>
                                    </p:cond>
                                  </p:end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bout 01">
    <p:spTree>
      <p:nvGrpSpPr>
        <p:cNvPr id="1" name=""/>
        <p:cNvGrpSpPr/>
        <p:nvPr/>
      </p:nvGrpSpPr>
      <p:grpSpPr>
        <a:xfrm>
          <a:off x="0" y="0"/>
          <a:ext cx="0" cy="0"/>
          <a:chOff x="0" y="0"/>
          <a:chExt cx="0" cy="0"/>
        </a:xfrm>
      </p:grpSpPr>
      <p:sp>
        <p:nvSpPr>
          <p:cNvPr id="5" name="Text Placeholder 18"/>
          <p:cNvSpPr>
            <a:spLocks noGrp="1"/>
          </p:cNvSpPr>
          <p:nvPr>
            <p:ph type="body" sz="quarter" idx="17"/>
          </p:nvPr>
        </p:nvSpPr>
        <p:spPr>
          <a:xfrm>
            <a:off x="4016966" y="1625555"/>
            <a:ext cx="4045185" cy="3529705"/>
          </a:xfrm>
        </p:spPr>
        <p:txBody>
          <a:bodyPr>
            <a:normAutofit/>
          </a:bodyPr>
          <a:lstStyle>
            <a:lvl1pPr marL="0" indent="0" algn="l">
              <a:buNone/>
              <a:defRPr sz="700"/>
            </a:lvl1pPr>
            <a:lvl2pPr marL="457200" indent="0" algn="ctr">
              <a:buNone/>
              <a:defRPr sz="700"/>
            </a:lvl2pPr>
            <a:lvl3pPr marL="914400" indent="0" algn="ctr">
              <a:buNone/>
              <a:defRPr sz="700"/>
            </a:lvl3pPr>
            <a:lvl4pPr marL="1371600" indent="0" algn="ctr">
              <a:buNone/>
              <a:defRPr sz="700"/>
            </a:lvl4pPr>
            <a:lvl5pPr marL="1828800" indent="0" algn="ctr">
              <a:buNone/>
              <a:defRPr sz="700"/>
            </a:lvl5pPr>
          </a:lstStyle>
          <a:p>
            <a:pPr lvl="0"/>
            <a:r>
              <a:rPr lang="en-US" dirty="0" smtClean="0"/>
              <a:t>Click to edit Master text styles</a:t>
            </a:r>
            <a:endParaRPr lang="en-US" dirty="0"/>
          </a:p>
        </p:txBody>
      </p:sp>
      <p:sp>
        <p:nvSpPr>
          <p:cNvPr id="14"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5"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16" name="Text Placeholder 18"/>
          <p:cNvSpPr>
            <a:spLocks noGrp="1"/>
          </p:cNvSpPr>
          <p:nvPr>
            <p:ph type="body" sz="quarter" idx="21"/>
          </p:nvPr>
        </p:nvSpPr>
        <p:spPr>
          <a:xfrm>
            <a:off x="8709986" y="1625555"/>
            <a:ext cx="3058855" cy="3529705"/>
          </a:xfrm>
        </p:spPr>
        <p:txBody>
          <a:bodyPr>
            <a:normAutofit/>
          </a:bodyPr>
          <a:lstStyle>
            <a:lvl1pPr marL="0" indent="0" algn="l">
              <a:buNone/>
              <a:defRPr sz="700"/>
            </a:lvl1pPr>
            <a:lvl2pPr marL="457200" indent="0" algn="ctr">
              <a:buNone/>
              <a:defRPr sz="700"/>
            </a:lvl2pPr>
            <a:lvl3pPr marL="914400" indent="0" algn="ctr">
              <a:buNone/>
              <a:defRPr sz="700"/>
            </a:lvl3pPr>
            <a:lvl4pPr marL="1371600" indent="0" algn="ctr">
              <a:buNone/>
              <a:defRPr sz="700"/>
            </a:lvl4pPr>
            <a:lvl5pPr marL="1828800" indent="0" algn="ctr">
              <a:buNone/>
              <a:defRPr sz="700"/>
            </a:lvl5pPr>
          </a:lstStyle>
          <a:p>
            <a:pPr lvl="0"/>
            <a:r>
              <a:rPr lang="en-US" dirty="0" smtClean="0"/>
              <a:t>Click to edit Master text styles</a:t>
            </a:r>
            <a:endParaRPr lang="en-US" dirty="0"/>
          </a:p>
        </p:txBody>
      </p:sp>
      <p:sp>
        <p:nvSpPr>
          <p:cNvPr id="17" name="Slide Number Placeholder 5"/>
          <p:cNvSpPr txBox="1">
            <a:spLocks/>
          </p:cNvSpPr>
          <p:nvPr userDrawn="1"/>
        </p:nvSpPr>
        <p:spPr>
          <a:xfrm>
            <a:off x="8856365" y="6480308"/>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1" name="Picture Placeholder 2"/>
          <p:cNvSpPr>
            <a:spLocks noGrp="1"/>
          </p:cNvSpPr>
          <p:nvPr>
            <p:ph type="pic" sz="quarter" idx="22"/>
          </p:nvPr>
        </p:nvSpPr>
        <p:spPr>
          <a:xfrm>
            <a:off x="423334" y="1625601"/>
            <a:ext cx="2912533" cy="5242984"/>
          </a:xfrm>
        </p:spPr>
        <p:txBody>
          <a:bodyPr/>
          <a:lstStyle/>
          <a:p>
            <a:endParaRPr lang="en-US"/>
          </a:p>
        </p:txBody>
      </p:sp>
      <p:sp>
        <p:nvSpPr>
          <p:cNvPr id="10" name="TextBox 9"/>
          <p:cNvSpPr txBox="1"/>
          <p:nvPr userDrawn="1"/>
        </p:nvSpPr>
        <p:spPr>
          <a:xfrm>
            <a:off x="9918157" y="6573831"/>
            <a:ext cx="1183336" cy="200055"/>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Open Sans"/>
                <a:ea typeface="+mn-ea"/>
                <a:cs typeface="Open Sans"/>
              </a:rPr>
              <a:t>SRVSOP     |   </a:t>
            </a:r>
            <a:fld id="{386B4344-649F-C745-A86B-93613093FF3C}" type="slidenum">
              <a:rPr kumimoji="0" lang="en-US" sz="10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366099120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61B9360B-7322-4A70-8384-B854D0EB8158}" type="datetime1">
              <a:rPr lang="id-ID" smtClean="0"/>
              <a:t>10/07/2019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677934481"/>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bout 02">
    <p:spTree>
      <p:nvGrpSpPr>
        <p:cNvPr id="1" name=""/>
        <p:cNvGrpSpPr/>
        <p:nvPr/>
      </p:nvGrpSpPr>
      <p:grpSpPr>
        <a:xfrm>
          <a:off x="0" y="0"/>
          <a:ext cx="0" cy="0"/>
          <a:chOff x="0" y="0"/>
          <a:chExt cx="0" cy="0"/>
        </a:xfrm>
      </p:grpSpPr>
      <p:sp>
        <p:nvSpPr>
          <p:cNvPr id="20" name="Text Placeholder 18"/>
          <p:cNvSpPr>
            <a:spLocks noGrp="1"/>
          </p:cNvSpPr>
          <p:nvPr>
            <p:ph type="body" sz="quarter" idx="17"/>
          </p:nvPr>
        </p:nvSpPr>
        <p:spPr>
          <a:xfrm>
            <a:off x="423333" y="1970619"/>
            <a:ext cx="3556000" cy="2281766"/>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21" name="Text Placeholder 18"/>
          <p:cNvSpPr>
            <a:spLocks noGrp="1"/>
          </p:cNvSpPr>
          <p:nvPr>
            <p:ph type="body" sz="quarter" idx="18"/>
          </p:nvPr>
        </p:nvSpPr>
        <p:spPr>
          <a:xfrm>
            <a:off x="4303060" y="1970619"/>
            <a:ext cx="3556000" cy="2281766"/>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22" name="Text Placeholder 18"/>
          <p:cNvSpPr>
            <a:spLocks noGrp="1"/>
          </p:cNvSpPr>
          <p:nvPr>
            <p:ph type="body" sz="quarter" idx="19"/>
          </p:nvPr>
        </p:nvSpPr>
        <p:spPr>
          <a:xfrm>
            <a:off x="8187765" y="1970619"/>
            <a:ext cx="3556000" cy="2281766"/>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7"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8"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12"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9" name="Picture Placeholder 2"/>
          <p:cNvSpPr>
            <a:spLocks noGrp="1"/>
          </p:cNvSpPr>
          <p:nvPr>
            <p:ph type="pic" sz="quarter" idx="23"/>
          </p:nvPr>
        </p:nvSpPr>
        <p:spPr>
          <a:xfrm>
            <a:off x="8064503" y="4472896"/>
            <a:ext cx="4127500" cy="1892300"/>
          </a:xfrm>
        </p:spPr>
        <p:txBody>
          <a:bodyPr/>
          <a:lstStyle/>
          <a:p>
            <a:endParaRPr lang="en-US"/>
          </a:p>
        </p:txBody>
      </p:sp>
      <p:sp>
        <p:nvSpPr>
          <p:cNvPr id="23" name="Picture Placeholder 2"/>
          <p:cNvSpPr>
            <a:spLocks noGrp="1"/>
          </p:cNvSpPr>
          <p:nvPr>
            <p:ph type="pic" sz="quarter" idx="24"/>
          </p:nvPr>
        </p:nvSpPr>
        <p:spPr>
          <a:xfrm>
            <a:off x="9257" y="4472518"/>
            <a:ext cx="4127500" cy="1892300"/>
          </a:xfrm>
        </p:spPr>
        <p:txBody>
          <a:bodyPr/>
          <a:lstStyle/>
          <a:p>
            <a:endParaRPr lang="en-US"/>
          </a:p>
        </p:txBody>
      </p:sp>
      <p:sp>
        <p:nvSpPr>
          <p:cNvPr id="24" name="Picture Placeholder 2"/>
          <p:cNvSpPr>
            <a:spLocks noGrp="1"/>
          </p:cNvSpPr>
          <p:nvPr>
            <p:ph type="pic" sz="quarter" idx="25"/>
          </p:nvPr>
        </p:nvSpPr>
        <p:spPr>
          <a:xfrm>
            <a:off x="4146007" y="4472140"/>
            <a:ext cx="3914560" cy="1892300"/>
          </a:xfrm>
        </p:spPr>
        <p:txBody>
          <a:bodyPr/>
          <a:lstStyle/>
          <a:p>
            <a:endParaRPr lang="en-US"/>
          </a:p>
        </p:txBody>
      </p:sp>
      <p:sp>
        <p:nvSpPr>
          <p:cNvPr id="13" name="TextBox 12"/>
          <p:cNvSpPr txBox="1"/>
          <p:nvPr userDrawn="1"/>
        </p:nvSpPr>
        <p:spPr>
          <a:xfrm>
            <a:off x="1484958" y="6584952"/>
            <a:ext cx="1183336" cy="200055"/>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Open Sans"/>
                <a:ea typeface="+mn-ea"/>
                <a:cs typeface="Open Sans"/>
              </a:rPr>
              <a:t>SRVSOP     |   </a:t>
            </a:r>
            <a:fld id="{386B4344-649F-C745-A86B-93613093FF3C}" type="slidenum">
              <a:rPr kumimoji="0" lang="en-US" sz="10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442205415"/>
      </p:ext>
    </p:extLst>
  </p:cSld>
  <p:clrMapOvr>
    <a:masterClrMapping/>
  </p:clrMapOvr>
  <p:transition spd="slow">
    <p:push/>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bout 03">
    <p:spTree>
      <p:nvGrpSpPr>
        <p:cNvPr id="1" name=""/>
        <p:cNvGrpSpPr/>
        <p:nvPr/>
      </p:nvGrpSpPr>
      <p:grpSpPr>
        <a:xfrm>
          <a:off x="0" y="0"/>
          <a:ext cx="0" cy="0"/>
          <a:chOff x="0" y="0"/>
          <a:chExt cx="0" cy="0"/>
        </a:xfrm>
      </p:grpSpPr>
      <p:sp>
        <p:nvSpPr>
          <p:cNvPr id="5" name="Text Placeholder 18"/>
          <p:cNvSpPr>
            <a:spLocks noGrp="1"/>
          </p:cNvSpPr>
          <p:nvPr>
            <p:ph type="body" sz="quarter" idx="17"/>
          </p:nvPr>
        </p:nvSpPr>
        <p:spPr>
          <a:xfrm>
            <a:off x="423333" y="3984315"/>
            <a:ext cx="3556000" cy="2369821"/>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6" name="Text Placeholder 18"/>
          <p:cNvSpPr>
            <a:spLocks noGrp="1"/>
          </p:cNvSpPr>
          <p:nvPr>
            <p:ph type="body" sz="quarter" idx="18"/>
          </p:nvPr>
        </p:nvSpPr>
        <p:spPr>
          <a:xfrm>
            <a:off x="4303060" y="3984315"/>
            <a:ext cx="3556000" cy="2369821"/>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7" name="Text Placeholder 18"/>
          <p:cNvSpPr>
            <a:spLocks noGrp="1"/>
          </p:cNvSpPr>
          <p:nvPr>
            <p:ph type="body" sz="quarter" idx="19"/>
          </p:nvPr>
        </p:nvSpPr>
        <p:spPr>
          <a:xfrm>
            <a:off x="8187765" y="3984315"/>
            <a:ext cx="3556000" cy="2369821"/>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9" name="Subtitle 2"/>
          <p:cNvSpPr>
            <a:spLocks noGrp="1"/>
          </p:cNvSpPr>
          <p:nvPr>
            <p:ph type="subTitle" idx="1"/>
          </p:nvPr>
        </p:nvSpPr>
        <p:spPr>
          <a:xfrm>
            <a:off x="423958" y="3099159"/>
            <a:ext cx="11319809" cy="675706"/>
          </a:xfrm>
        </p:spPr>
        <p:txBody>
          <a:bodyPr>
            <a:normAutofit/>
          </a:bodyPr>
          <a:lstStyle>
            <a:lvl1pPr marL="0" indent="0" algn="l">
              <a:buNone/>
              <a:defRPr sz="1000">
                <a:solidFill>
                  <a:srgbClr val="26262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Slide Number Placeholder 5"/>
          <p:cNvSpPr txBox="1">
            <a:spLocks/>
          </p:cNvSpPr>
          <p:nvPr userDrawn="1"/>
        </p:nvSpPr>
        <p:spPr>
          <a:xfrm>
            <a:off x="423166" y="6470900"/>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3" name="Picture Placeholder 2"/>
          <p:cNvSpPr>
            <a:spLocks noGrp="1"/>
          </p:cNvSpPr>
          <p:nvPr>
            <p:ph type="pic" sz="quarter" idx="21"/>
          </p:nvPr>
        </p:nvSpPr>
        <p:spPr>
          <a:xfrm>
            <a:off x="0" y="1"/>
            <a:ext cx="12192000" cy="2868084"/>
          </a:xfrm>
        </p:spPr>
        <p:txBody>
          <a:bodyPr/>
          <a:lstStyle/>
          <a:p>
            <a:endParaRPr lang="en-US"/>
          </a:p>
        </p:txBody>
      </p:sp>
      <p:sp>
        <p:nvSpPr>
          <p:cNvPr id="11" name="TextBox 10"/>
          <p:cNvSpPr txBox="1"/>
          <p:nvPr userDrawn="1"/>
        </p:nvSpPr>
        <p:spPr>
          <a:xfrm>
            <a:off x="1484958" y="6564422"/>
            <a:ext cx="1183336" cy="200055"/>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Open Sans"/>
                <a:ea typeface="+mn-ea"/>
                <a:cs typeface="Open Sans"/>
              </a:rPr>
              <a:t>SRVSOP     |   </a:t>
            </a:r>
            <a:fld id="{386B4344-649F-C745-A86B-93613093FF3C}" type="slidenum">
              <a:rPr kumimoji="0" lang="en-US" sz="10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124462348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bout 04">
    <p:spTree>
      <p:nvGrpSpPr>
        <p:cNvPr id="1" name=""/>
        <p:cNvGrpSpPr/>
        <p:nvPr/>
      </p:nvGrpSpPr>
      <p:grpSpPr>
        <a:xfrm>
          <a:off x="0" y="0"/>
          <a:ext cx="0" cy="0"/>
          <a:chOff x="0" y="0"/>
          <a:chExt cx="0" cy="0"/>
        </a:xfrm>
      </p:grpSpPr>
      <p:sp>
        <p:nvSpPr>
          <p:cNvPr id="5" name="Text Placeholder 18"/>
          <p:cNvSpPr>
            <a:spLocks noGrp="1"/>
          </p:cNvSpPr>
          <p:nvPr>
            <p:ph type="body" sz="quarter" idx="17"/>
          </p:nvPr>
        </p:nvSpPr>
        <p:spPr>
          <a:xfrm>
            <a:off x="423333" y="4066481"/>
            <a:ext cx="3556000" cy="2074333"/>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6" name="Text Placeholder 18"/>
          <p:cNvSpPr>
            <a:spLocks noGrp="1"/>
          </p:cNvSpPr>
          <p:nvPr>
            <p:ph type="body" sz="quarter" idx="18"/>
          </p:nvPr>
        </p:nvSpPr>
        <p:spPr>
          <a:xfrm>
            <a:off x="4303060" y="4066481"/>
            <a:ext cx="3556000" cy="2074333"/>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7" name="Text Placeholder 18"/>
          <p:cNvSpPr>
            <a:spLocks noGrp="1"/>
          </p:cNvSpPr>
          <p:nvPr>
            <p:ph type="body" sz="quarter" idx="19"/>
          </p:nvPr>
        </p:nvSpPr>
        <p:spPr>
          <a:xfrm>
            <a:off x="8187765" y="4066481"/>
            <a:ext cx="3556000" cy="2074333"/>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8"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9"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12"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7" name="Picture Placeholder 2"/>
          <p:cNvSpPr>
            <a:spLocks noGrp="1"/>
          </p:cNvSpPr>
          <p:nvPr>
            <p:ph type="pic" sz="quarter" idx="23"/>
          </p:nvPr>
        </p:nvSpPr>
        <p:spPr>
          <a:xfrm>
            <a:off x="8055250" y="1961365"/>
            <a:ext cx="4127500" cy="1892300"/>
          </a:xfrm>
        </p:spPr>
        <p:txBody>
          <a:bodyPr/>
          <a:lstStyle/>
          <a:p>
            <a:endParaRPr lang="en-US"/>
          </a:p>
        </p:txBody>
      </p:sp>
      <p:sp>
        <p:nvSpPr>
          <p:cNvPr id="20" name="Picture Placeholder 2"/>
          <p:cNvSpPr>
            <a:spLocks noGrp="1"/>
          </p:cNvSpPr>
          <p:nvPr>
            <p:ph type="pic" sz="quarter" idx="24"/>
          </p:nvPr>
        </p:nvSpPr>
        <p:spPr>
          <a:xfrm>
            <a:off x="3" y="1960988"/>
            <a:ext cx="4127500" cy="1892300"/>
          </a:xfrm>
        </p:spPr>
        <p:txBody>
          <a:bodyPr/>
          <a:lstStyle/>
          <a:p>
            <a:endParaRPr lang="en-US"/>
          </a:p>
        </p:txBody>
      </p:sp>
      <p:sp>
        <p:nvSpPr>
          <p:cNvPr id="21" name="Picture Placeholder 2"/>
          <p:cNvSpPr>
            <a:spLocks noGrp="1"/>
          </p:cNvSpPr>
          <p:nvPr>
            <p:ph type="pic" sz="quarter" idx="25"/>
          </p:nvPr>
        </p:nvSpPr>
        <p:spPr>
          <a:xfrm>
            <a:off x="4136753" y="1960609"/>
            <a:ext cx="3914560" cy="1892300"/>
          </a:xfrm>
        </p:spPr>
        <p:txBody>
          <a:bodyPr/>
          <a:lstStyle/>
          <a:p>
            <a:endParaRPr lang="en-US"/>
          </a:p>
        </p:txBody>
      </p:sp>
      <p:sp>
        <p:nvSpPr>
          <p:cNvPr id="13" name="TextBox 12"/>
          <p:cNvSpPr txBox="1"/>
          <p:nvPr userDrawn="1"/>
        </p:nvSpPr>
        <p:spPr>
          <a:xfrm>
            <a:off x="1463520" y="6573675"/>
            <a:ext cx="1183336" cy="200055"/>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Open Sans"/>
                <a:ea typeface="+mn-ea"/>
                <a:cs typeface="Open Sans"/>
              </a:rPr>
              <a:t>SRVSOP     |   </a:t>
            </a:r>
            <a:fld id="{386B4344-649F-C745-A86B-93613093FF3C}" type="slidenum">
              <a:rPr kumimoji="0" lang="en-US" sz="10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400475506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nodePh="1">
                                  <p:stCondLst>
                                    <p:cond delay="0"/>
                                  </p:stCondLst>
                                  <p:endCondLst>
                                    <p:cond evt="begin" delay="0">
                                      <p:tn val="13"/>
                                    </p:cond>
                                  </p:end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1"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about 04">
    <p:spTree>
      <p:nvGrpSpPr>
        <p:cNvPr id="1" name=""/>
        <p:cNvGrpSpPr/>
        <p:nvPr/>
      </p:nvGrpSpPr>
      <p:grpSpPr>
        <a:xfrm>
          <a:off x="0" y="0"/>
          <a:ext cx="0" cy="0"/>
          <a:chOff x="0" y="0"/>
          <a:chExt cx="0" cy="0"/>
        </a:xfrm>
      </p:grpSpPr>
      <p:sp>
        <p:nvSpPr>
          <p:cNvPr id="5" name="Text Placeholder 18"/>
          <p:cNvSpPr>
            <a:spLocks noGrp="1"/>
          </p:cNvSpPr>
          <p:nvPr>
            <p:ph type="body" sz="quarter" idx="17"/>
          </p:nvPr>
        </p:nvSpPr>
        <p:spPr>
          <a:xfrm>
            <a:off x="423960" y="4803733"/>
            <a:ext cx="5551969" cy="1416797"/>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7" name="Text Placeholder 18"/>
          <p:cNvSpPr>
            <a:spLocks noGrp="1"/>
          </p:cNvSpPr>
          <p:nvPr>
            <p:ph type="body" sz="quarter" idx="19"/>
          </p:nvPr>
        </p:nvSpPr>
        <p:spPr>
          <a:xfrm>
            <a:off x="6202839" y="4803733"/>
            <a:ext cx="5566567" cy="1416797"/>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3" name="Text Placeholder 18"/>
          <p:cNvSpPr>
            <a:spLocks noGrp="1"/>
          </p:cNvSpPr>
          <p:nvPr>
            <p:ph type="body" sz="quarter" idx="21"/>
          </p:nvPr>
        </p:nvSpPr>
        <p:spPr>
          <a:xfrm>
            <a:off x="440528" y="2213715"/>
            <a:ext cx="2671675" cy="2368249"/>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4" name="Text Placeholder 18"/>
          <p:cNvSpPr>
            <a:spLocks noGrp="1"/>
          </p:cNvSpPr>
          <p:nvPr>
            <p:ph type="body" sz="quarter" idx="22"/>
          </p:nvPr>
        </p:nvSpPr>
        <p:spPr>
          <a:xfrm>
            <a:off x="3304252" y="2213715"/>
            <a:ext cx="2671675" cy="2368249"/>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5" name="Text Placeholder 18"/>
          <p:cNvSpPr>
            <a:spLocks noGrp="1"/>
          </p:cNvSpPr>
          <p:nvPr>
            <p:ph type="body" sz="quarter" idx="23"/>
          </p:nvPr>
        </p:nvSpPr>
        <p:spPr>
          <a:xfrm>
            <a:off x="6202838" y="2213715"/>
            <a:ext cx="2671675" cy="2368249"/>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6" name="Text Placeholder 18"/>
          <p:cNvSpPr>
            <a:spLocks noGrp="1"/>
          </p:cNvSpPr>
          <p:nvPr>
            <p:ph type="body" sz="quarter" idx="24"/>
          </p:nvPr>
        </p:nvSpPr>
        <p:spPr>
          <a:xfrm>
            <a:off x="9097732" y="2213715"/>
            <a:ext cx="2671675" cy="2368249"/>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21"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22"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12"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7" name="TextBox 16"/>
          <p:cNvSpPr txBox="1"/>
          <p:nvPr userDrawn="1"/>
        </p:nvSpPr>
        <p:spPr>
          <a:xfrm>
            <a:off x="1484958" y="6581156"/>
            <a:ext cx="1183336" cy="200055"/>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Open Sans"/>
                <a:ea typeface="+mn-ea"/>
                <a:cs typeface="Open Sans"/>
              </a:rPr>
              <a:t>SRVSOP     |   </a:t>
            </a:r>
            <a:fld id="{386B4344-649F-C745-A86B-93613093FF3C}" type="slidenum">
              <a:rPr kumimoji="0" lang="en-US" sz="10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2634756398"/>
      </p:ext>
    </p:extLst>
  </p:cSld>
  <p:clrMapOvr>
    <a:masterClrMapping/>
  </p:clrMapOvr>
  <p:transition spd="slow">
    <p:push/>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about 04">
    <p:spTree>
      <p:nvGrpSpPr>
        <p:cNvPr id="1" name=""/>
        <p:cNvGrpSpPr/>
        <p:nvPr/>
      </p:nvGrpSpPr>
      <p:grpSpPr>
        <a:xfrm>
          <a:off x="0" y="0"/>
          <a:ext cx="0" cy="0"/>
          <a:chOff x="0" y="0"/>
          <a:chExt cx="0" cy="0"/>
        </a:xfrm>
      </p:grpSpPr>
      <p:sp>
        <p:nvSpPr>
          <p:cNvPr id="5" name="Text Placeholder 18"/>
          <p:cNvSpPr>
            <a:spLocks noGrp="1"/>
          </p:cNvSpPr>
          <p:nvPr>
            <p:ph type="body" sz="quarter" idx="17"/>
          </p:nvPr>
        </p:nvSpPr>
        <p:spPr>
          <a:xfrm>
            <a:off x="731311" y="3818860"/>
            <a:ext cx="2428795" cy="2509944"/>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6" name="Text Placeholder 18"/>
          <p:cNvSpPr>
            <a:spLocks noGrp="1"/>
          </p:cNvSpPr>
          <p:nvPr>
            <p:ph type="body" sz="quarter" idx="18"/>
          </p:nvPr>
        </p:nvSpPr>
        <p:spPr>
          <a:xfrm>
            <a:off x="3495421" y="3818860"/>
            <a:ext cx="2428795" cy="2509944"/>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7" name="Text Placeholder 18"/>
          <p:cNvSpPr>
            <a:spLocks noGrp="1"/>
          </p:cNvSpPr>
          <p:nvPr>
            <p:ph type="body" sz="quarter" idx="19"/>
          </p:nvPr>
        </p:nvSpPr>
        <p:spPr>
          <a:xfrm>
            <a:off x="6264511" y="3818860"/>
            <a:ext cx="2428795" cy="2509944"/>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2" name="Text Placeholder 18"/>
          <p:cNvSpPr>
            <a:spLocks noGrp="1"/>
          </p:cNvSpPr>
          <p:nvPr>
            <p:ph type="body" sz="quarter" idx="20"/>
          </p:nvPr>
        </p:nvSpPr>
        <p:spPr>
          <a:xfrm>
            <a:off x="9029907" y="3818860"/>
            <a:ext cx="2428795" cy="2509944"/>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3" name="Text Placeholder 18"/>
          <p:cNvSpPr>
            <a:spLocks noGrp="1"/>
          </p:cNvSpPr>
          <p:nvPr>
            <p:ph type="body" sz="quarter" idx="21"/>
          </p:nvPr>
        </p:nvSpPr>
        <p:spPr>
          <a:xfrm>
            <a:off x="731311" y="2197938"/>
            <a:ext cx="2428795" cy="1416797"/>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4" name="Text Placeholder 18"/>
          <p:cNvSpPr>
            <a:spLocks noGrp="1"/>
          </p:cNvSpPr>
          <p:nvPr>
            <p:ph type="body" sz="quarter" idx="22"/>
          </p:nvPr>
        </p:nvSpPr>
        <p:spPr>
          <a:xfrm>
            <a:off x="3495421" y="2197938"/>
            <a:ext cx="2428795" cy="1416797"/>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5" name="Text Placeholder 18"/>
          <p:cNvSpPr>
            <a:spLocks noGrp="1"/>
          </p:cNvSpPr>
          <p:nvPr>
            <p:ph type="body" sz="quarter" idx="23"/>
          </p:nvPr>
        </p:nvSpPr>
        <p:spPr>
          <a:xfrm>
            <a:off x="6264511" y="2197938"/>
            <a:ext cx="2428795" cy="1416797"/>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6" name="Text Placeholder 18"/>
          <p:cNvSpPr>
            <a:spLocks noGrp="1"/>
          </p:cNvSpPr>
          <p:nvPr>
            <p:ph type="body" sz="quarter" idx="24"/>
          </p:nvPr>
        </p:nvSpPr>
        <p:spPr>
          <a:xfrm>
            <a:off x="9029907" y="2197938"/>
            <a:ext cx="2428795" cy="1416797"/>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23"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24"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17"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8" name="TextBox 17"/>
          <p:cNvSpPr txBox="1"/>
          <p:nvPr userDrawn="1"/>
        </p:nvSpPr>
        <p:spPr>
          <a:xfrm>
            <a:off x="1551264" y="6573831"/>
            <a:ext cx="1183336" cy="200055"/>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Open Sans"/>
                <a:ea typeface="+mn-ea"/>
                <a:cs typeface="Open Sans"/>
              </a:rPr>
              <a:t>SRVSOP     |   </a:t>
            </a:r>
            <a:fld id="{386B4344-649F-C745-A86B-93613093FF3C}" type="slidenum">
              <a:rPr kumimoji="0" lang="en-US" sz="10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383991617"/>
      </p:ext>
    </p:extLst>
  </p:cSld>
  <p:clrMapOvr>
    <a:masterClrMapping/>
  </p:clrMapOvr>
  <p:transition spd="slow">
    <p:push/>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about 04">
    <p:spTree>
      <p:nvGrpSpPr>
        <p:cNvPr id="1" name=""/>
        <p:cNvGrpSpPr/>
        <p:nvPr/>
      </p:nvGrpSpPr>
      <p:grpSpPr>
        <a:xfrm>
          <a:off x="0" y="0"/>
          <a:ext cx="0" cy="0"/>
          <a:chOff x="0" y="0"/>
          <a:chExt cx="0" cy="0"/>
        </a:xfrm>
      </p:grpSpPr>
      <p:sp>
        <p:nvSpPr>
          <p:cNvPr id="5" name="Picture Placeholder 2"/>
          <p:cNvSpPr>
            <a:spLocks noGrp="1"/>
          </p:cNvSpPr>
          <p:nvPr>
            <p:ph type="pic" sz="quarter" idx="29" hasCustomPrompt="1"/>
          </p:nvPr>
        </p:nvSpPr>
        <p:spPr>
          <a:xfrm>
            <a:off x="-8467" y="1911334"/>
            <a:ext cx="3031001" cy="2755456"/>
          </a:xfrm>
          <a:prstGeom prst="rect">
            <a:avLst/>
          </a:prstGeom>
        </p:spPr>
        <p:txBody>
          <a:bodyPr vert="horz" anchor="t">
            <a:normAutofit/>
          </a:bodyPr>
          <a:lstStyle>
            <a:lvl1pPr marL="0" indent="0" algn="l">
              <a:buNone/>
              <a:defRPr sz="700">
                <a:solidFill>
                  <a:schemeClr val="tx1">
                    <a:lumMod val="75000"/>
                    <a:lumOff val="25000"/>
                  </a:schemeClr>
                </a:solidFill>
                <a:latin typeface="Open Sans"/>
                <a:cs typeface="Open Sans"/>
              </a:defRPr>
            </a:lvl1pPr>
          </a:lstStyle>
          <a:p>
            <a:r>
              <a:rPr lang="en-US" dirty="0" err="1" smtClean="0"/>
              <a:t>Inser</a:t>
            </a:r>
            <a:r>
              <a:rPr lang="en-US" dirty="0" smtClean="0"/>
              <a:t> Image</a:t>
            </a:r>
            <a:endParaRPr lang="en-US" dirty="0"/>
          </a:p>
        </p:txBody>
      </p:sp>
      <p:sp>
        <p:nvSpPr>
          <p:cNvPr id="6" name="Picture Placeholder 2"/>
          <p:cNvSpPr>
            <a:spLocks noGrp="1"/>
          </p:cNvSpPr>
          <p:nvPr>
            <p:ph type="pic" sz="quarter" idx="30" hasCustomPrompt="1"/>
          </p:nvPr>
        </p:nvSpPr>
        <p:spPr>
          <a:xfrm>
            <a:off x="3045202" y="1911334"/>
            <a:ext cx="3031001" cy="2755456"/>
          </a:xfrm>
          <a:prstGeom prst="rect">
            <a:avLst/>
          </a:prstGeom>
        </p:spPr>
        <p:txBody>
          <a:bodyPr vert="horz" anchor="t">
            <a:normAutofit/>
          </a:bodyPr>
          <a:lstStyle>
            <a:lvl1pPr marL="0" indent="0" algn="l">
              <a:buNone/>
              <a:defRPr sz="700">
                <a:solidFill>
                  <a:schemeClr val="tx1">
                    <a:lumMod val="75000"/>
                    <a:lumOff val="25000"/>
                  </a:schemeClr>
                </a:solidFill>
                <a:latin typeface="Open Sans"/>
                <a:cs typeface="Open Sans"/>
              </a:defRPr>
            </a:lvl1pPr>
          </a:lstStyle>
          <a:p>
            <a:r>
              <a:rPr lang="en-US" dirty="0" err="1" smtClean="0"/>
              <a:t>Inser</a:t>
            </a:r>
            <a:r>
              <a:rPr lang="en-US" dirty="0" smtClean="0"/>
              <a:t> Image</a:t>
            </a:r>
            <a:endParaRPr lang="en-US" dirty="0"/>
          </a:p>
        </p:txBody>
      </p:sp>
      <p:sp>
        <p:nvSpPr>
          <p:cNvPr id="7" name="Picture Placeholder 2"/>
          <p:cNvSpPr>
            <a:spLocks noGrp="1"/>
          </p:cNvSpPr>
          <p:nvPr>
            <p:ph type="pic" sz="quarter" idx="31" hasCustomPrompt="1"/>
          </p:nvPr>
        </p:nvSpPr>
        <p:spPr>
          <a:xfrm>
            <a:off x="6108830" y="1911334"/>
            <a:ext cx="3031001" cy="2755456"/>
          </a:xfrm>
          <a:prstGeom prst="rect">
            <a:avLst/>
          </a:prstGeom>
        </p:spPr>
        <p:txBody>
          <a:bodyPr vert="horz" anchor="t">
            <a:normAutofit/>
          </a:bodyPr>
          <a:lstStyle>
            <a:lvl1pPr marL="0" indent="0" algn="l">
              <a:buNone/>
              <a:defRPr sz="700">
                <a:solidFill>
                  <a:schemeClr val="tx1">
                    <a:lumMod val="75000"/>
                    <a:lumOff val="25000"/>
                  </a:schemeClr>
                </a:solidFill>
                <a:latin typeface="Open Sans"/>
                <a:cs typeface="Open Sans"/>
              </a:defRPr>
            </a:lvl1pPr>
          </a:lstStyle>
          <a:p>
            <a:r>
              <a:rPr lang="en-US" dirty="0" err="1" smtClean="0"/>
              <a:t>Inser</a:t>
            </a:r>
            <a:r>
              <a:rPr lang="en-US" dirty="0" smtClean="0"/>
              <a:t> Image</a:t>
            </a:r>
            <a:endParaRPr lang="en-US" dirty="0"/>
          </a:p>
        </p:txBody>
      </p:sp>
      <p:sp>
        <p:nvSpPr>
          <p:cNvPr id="8" name="Picture Placeholder 2"/>
          <p:cNvSpPr>
            <a:spLocks noGrp="1"/>
          </p:cNvSpPr>
          <p:nvPr>
            <p:ph type="pic" sz="quarter" idx="32" hasCustomPrompt="1"/>
          </p:nvPr>
        </p:nvSpPr>
        <p:spPr>
          <a:xfrm>
            <a:off x="9172458" y="1911334"/>
            <a:ext cx="3031001" cy="2755456"/>
          </a:xfrm>
          <a:prstGeom prst="rect">
            <a:avLst/>
          </a:prstGeom>
        </p:spPr>
        <p:txBody>
          <a:bodyPr vert="horz" anchor="t">
            <a:normAutofit/>
          </a:bodyPr>
          <a:lstStyle>
            <a:lvl1pPr marL="0" indent="0" algn="l">
              <a:buNone/>
              <a:defRPr sz="700">
                <a:solidFill>
                  <a:schemeClr val="tx1">
                    <a:lumMod val="75000"/>
                    <a:lumOff val="25000"/>
                  </a:schemeClr>
                </a:solidFill>
                <a:latin typeface="Open Sans"/>
                <a:cs typeface="Open Sans"/>
              </a:defRPr>
            </a:lvl1pPr>
          </a:lstStyle>
          <a:p>
            <a:r>
              <a:rPr lang="en-US" dirty="0" err="1" smtClean="0"/>
              <a:t>Inser</a:t>
            </a:r>
            <a:r>
              <a:rPr lang="en-US" dirty="0" smtClean="0"/>
              <a:t> Image</a:t>
            </a:r>
            <a:endParaRPr lang="en-US" dirty="0"/>
          </a:p>
        </p:txBody>
      </p:sp>
      <p:sp>
        <p:nvSpPr>
          <p:cNvPr id="9" name="Text Placeholder 18"/>
          <p:cNvSpPr>
            <a:spLocks noGrp="1"/>
          </p:cNvSpPr>
          <p:nvPr>
            <p:ph type="body" sz="quarter" idx="17"/>
          </p:nvPr>
        </p:nvSpPr>
        <p:spPr>
          <a:xfrm>
            <a:off x="-9961" y="4704344"/>
            <a:ext cx="3032495" cy="1580410"/>
          </a:xfrm>
        </p:spPr>
        <p:txBody>
          <a:bodyPr>
            <a:normAutofit/>
          </a:bodyPr>
          <a:lstStyle>
            <a:lvl1pPr marL="0" indent="0" algn="just">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0" name="Text Placeholder 18"/>
          <p:cNvSpPr>
            <a:spLocks noGrp="1"/>
          </p:cNvSpPr>
          <p:nvPr>
            <p:ph type="body" sz="quarter" idx="33"/>
          </p:nvPr>
        </p:nvSpPr>
        <p:spPr>
          <a:xfrm>
            <a:off x="3046451" y="4704344"/>
            <a:ext cx="3032495" cy="1580410"/>
          </a:xfrm>
        </p:spPr>
        <p:txBody>
          <a:bodyPr>
            <a:normAutofit/>
          </a:bodyPr>
          <a:lstStyle>
            <a:lvl1pPr marL="0" indent="0" algn="just">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2" name="Text Placeholder 18"/>
          <p:cNvSpPr>
            <a:spLocks noGrp="1"/>
          </p:cNvSpPr>
          <p:nvPr>
            <p:ph type="body" sz="quarter" idx="34"/>
          </p:nvPr>
        </p:nvSpPr>
        <p:spPr>
          <a:xfrm>
            <a:off x="6108830" y="4704344"/>
            <a:ext cx="3032495" cy="1580410"/>
          </a:xfrm>
        </p:spPr>
        <p:txBody>
          <a:bodyPr>
            <a:normAutofit/>
          </a:bodyPr>
          <a:lstStyle>
            <a:lvl1pPr marL="0" indent="0" algn="just">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3" name="Text Placeholder 18"/>
          <p:cNvSpPr>
            <a:spLocks noGrp="1"/>
          </p:cNvSpPr>
          <p:nvPr>
            <p:ph type="body" sz="quarter" idx="35"/>
          </p:nvPr>
        </p:nvSpPr>
        <p:spPr>
          <a:xfrm>
            <a:off x="9170965" y="4704344"/>
            <a:ext cx="3032495" cy="1580410"/>
          </a:xfrm>
        </p:spPr>
        <p:txBody>
          <a:bodyPr>
            <a:normAutofit/>
          </a:bodyPr>
          <a:lstStyle>
            <a:lvl1pPr marL="0" indent="0" algn="just">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20"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21"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14"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5" name="TextBox 14"/>
          <p:cNvSpPr txBox="1"/>
          <p:nvPr userDrawn="1"/>
        </p:nvSpPr>
        <p:spPr>
          <a:xfrm>
            <a:off x="1484958" y="6573831"/>
            <a:ext cx="1183336" cy="200055"/>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Open Sans"/>
                <a:ea typeface="+mn-ea"/>
                <a:cs typeface="Open Sans"/>
              </a:rPr>
              <a:t>SRVSOP     |   </a:t>
            </a:r>
            <a:fld id="{386B4344-649F-C745-A86B-93613093FF3C}" type="slidenum">
              <a:rPr kumimoji="0" lang="en-US" sz="10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150500981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about 04">
    <p:spTree>
      <p:nvGrpSpPr>
        <p:cNvPr id="1" name=""/>
        <p:cNvGrpSpPr/>
        <p:nvPr/>
      </p:nvGrpSpPr>
      <p:grpSpPr>
        <a:xfrm>
          <a:off x="0" y="0"/>
          <a:ext cx="0" cy="0"/>
          <a:chOff x="0" y="0"/>
          <a:chExt cx="0" cy="0"/>
        </a:xfrm>
      </p:grpSpPr>
      <p:sp>
        <p:nvSpPr>
          <p:cNvPr id="5" name="Picture Placeholder 2"/>
          <p:cNvSpPr>
            <a:spLocks noGrp="1"/>
          </p:cNvSpPr>
          <p:nvPr>
            <p:ph type="pic" sz="quarter" idx="32" hasCustomPrompt="1"/>
          </p:nvPr>
        </p:nvSpPr>
        <p:spPr>
          <a:xfrm>
            <a:off x="6715325" y="811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6" name="Picture Placeholder 2"/>
          <p:cNvSpPr>
            <a:spLocks noGrp="1"/>
          </p:cNvSpPr>
          <p:nvPr>
            <p:ph type="pic" sz="quarter" idx="33" hasCustomPrompt="1"/>
          </p:nvPr>
        </p:nvSpPr>
        <p:spPr>
          <a:xfrm>
            <a:off x="6715325" y="1373716"/>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7" name="Picture Placeholder 2"/>
          <p:cNvSpPr>
            <a:spLocks noGrp="1"/>
          </p:cNvSpPr>
          <p:nvPr>
            <p:ph type="pic" sz="quarter" idx="34" hasCustomPrompt="1"/>
          </p:nvPr>
        </p:nvSpPr>
        <p:spPr>
          <a:xfrm>
            <a:off x="6715325" y="274178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8" name="Picture Placeholder 2"/>
          <p:cNvSpPr>
            <a:spLocks noGrp="1"/>
          </p:cNvSpPr>
          <p:nvPr>
            <p:ph type="pic" sz="quarter" idx="35" hasCustomPrompt="1"/>
          </p:nvPr>
        </p:nvSpPr>
        <p:spPr>
          <a:xfrm>
            <a:off x="6715325" y="4109850"/>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9" name="Picture Placeholder 2"/>
          <p:cNvSpPr>
            <a:spLocks noGrp="1"/>
          </p:cNvSpPr>
          <p:nvPr>
            <p:ph type="pic" sz="quarter" idx="36" hasCustomPrompt="1"/>
          </p:nvPr>
        </p:nvSpPr>
        <p:spPr>
          <a:xfrm>
            <a:off x="6715325" y="5481468"/>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0" name="Picture Placeholder 2"/>
          <p:cNvSpPr>
            <a:spLocks noGrp="1"/>
          </p:cNvSpPr>
          <p:nvPr>
            <p:ph type="pic" sz="quarter" idx="37" hasCustomPrompt="1"/>
          </p:nvPr>
        </p:nvSpPr>
        <p:spPr>
          <a:xfrm>
            <a:off x="8083392" y="811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2" name="Picture Placeholder 2"/>
          <p:cNvSpPr>
            <a:spLocks noGrp="1"/>
          </p:cNvSpPr>
          <p:nvPr>
            <p:ph type="pic" sz="quarter" idx="38" hasCustomPrompt="1"/>
          </p:nvPr>
        </p:nvSpPr>
        <p:spPr>
          <a:xfrm>
            <a:off x="8083392" y="1373716"/>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3" name="Picture Placeholder 2"/>
          <p:cNvSpPr>
            <a:spLocks noGrp="1"/>
          </p:cNvSpPr>
          <p:nvPr>
            <p:ph type="pic" sz="quarter" idx="39" hasCustomPrompt="1"/>
          </p:nvPr>
        </p:nvSpPr>
        <p:spPr>
          <a:xfrm>
            <a:off x="8083392" y="274178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4" name="Picture Placeholder 2"/>
          <p:cNvSpPr>
            <a:spLocks noGrp="1"/>
          </p:cNvSpPr>
          <p:nvPr>
            <p:ph type="pic" sz="quarter" idx="40" hasCustomPrompt="1"/>
          </p:nvPr>
        </p:nvSpPr>
        <p:spPr>
          <a:xfrm>
            <a:off x="8083392" y="4109850"/>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5" name="Picture Placeholder 2"/>
          <p:cNvSpPr>
            <a:spLocks noGrp="1"/>
          </p:cNvSpPr>
          <p:nvPr>
            <p:ph type="pic" sz="quarter" idx="41" hasCustomPrompt="1"/>
          </p:nvPr>
        </p:nvSpPr>
        <p:spPr>
          <a:xfrm>
            <a:off x="8083392" y="5481468"/>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6" name="Picture Placeholder 2"/>
          <p:cNvSpPr>
            <a:spLocks noGrp="1"/>
          </p:cNvSpPr>
          <p:nvPr>
            <p:ph type="pic" sz="quarter" idx="42" hasCustomPrompt="1"/>
          </p:nvPr>
        </p:nvSpPr>
        <p:spPr>
          <a:xfrm>
            <a:off x="9451459" y="811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7" name="Picture Placeholder 2"/>
          <p:cNvSpPr>
            <a:spLocks noGrp="1"/>
          </p:cNvSpPr>
          <p:nvPr>
            <p:ph type="pic" sz="quarter" idx="43" hasCustomPrompt="1"/>
          </p:nvPr>
        </p:nvSpPr>
        <p:spPr>
          <a:xfrm>
            <a:off x="9451459" y="1373716"/>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8" name="Picture Placeholder 2"/>
          <p:cNvSpPr>
            <a:spLocks noGrp="1"/>
          </p:cNvSpPr>
          <p:nvPr>
            <p:ph type="pic" sz="quarter" idx="44" hasCustomPrompt="1"/>
          </p:nvPr>
        </p:nvSpPr>
        <p:spPr>
          <a:xfrm>
            <a:off x="9451459" y="274178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9" name="Picture Placeholder 2"/>
          <p:cNvSpPr>
            <a:spLocks noGrp="1"/>
          </p:cNvSpPr>
          <p:nvPr>
            <p:ph type="pic" sz="quarter" idx="45" hasCustomPrompt="1"/>
          </p:nvPr>
        </p:nvSpPr>
        <p:spPr>
          <a:xfrm>
            <a:off x="9451459" y="4109850"/>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0" name="Picture Placeholder 2"/>
          <p:cNvSpPr>
            <a:spLocks noGrp="1"/>
          </p:cNvSpPr>
          <p:nvPr>
            <p:ph type="pic" sz="quarter" idx="46" hasCustomPrompt="1"/>
          </p:nvPr>
        </p:nvSpPr>
        <p:spPr>
          <a:xfrm>
            <a:off x="9451459" y="5481468"/>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1" name="Picture Placeholder 2"/>
          <p:cNvSpPr>
            <a:spLocks noGrp="1"/>
          </p:cNvSpPr>
          <p:nvPr>
            <p:ph type="pic" sz="quarter" idx="47" hasCustomPrompt="1"/>
          </p:nvPr>
        </p:nvSpPr>
        <p:spPr>
          <a:xfrm>
            <a:off x="10819525" y="811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2" name="Picture Placeholder 2"/>
          <p:cNvSpPr>
            <a:spLocks noGrp="1"/>
          </p:cNvSpPr>
          <p:nvPr>
            <p:ph type="pic" sz="quarter" idx="48" hasCustomPrompt="1"/>
          </p:nvPr>
        </p:nvSpPr>
        <p:spPr>
          <a:xfrm>
            <a:off x="10819525" y="1373716"/>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3" name="Picture Placeholder 2"/>
          <p:cNvSpPr>
            <a:spLocks noGrp="1"/>
          </p:cNvSpPr>
          <p:nvPr>
            <p:ph type="pic" sz="quarter" idx="49" hasCustomPrompt="1"/>
          </p:nvPr>
        </p:nvSpPr>
        <p:spPr>
          <a:xfrm>
            <a:off x="10819525" y="274178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4" name="Picture Placeholder 2"/>
          <p:cNvSpPr>
            <a:spLocks noGrp="1"/>
          </p:cNvSpPr>
          <p:nvPr>
            <p:ph type="pic" sz="quarter" idx="50" hasCustomPrompt="1"/>
          </p:nvPr>
        </p:nvSpPr>
        <p:spPr>
          <a:xfrm>
            <a:off x="10819525" y="4109850"/>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5" name="Picture Placeholder 2"/>
          <p:cNvSpPr>
            <a:spLocks noGrp="1"/>
          </p:cNvSpPr>
          <p:nvPr>
            <p:ph type="pic" sz="quarter" idx="51" hasCustomPrompt="1"/>
          </p:nvPr>
        </p:nvSpPr>
        <p:spPr>
          <a:xfrm>
            <a:off x="10819525" y="5481468"/>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6"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27"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30"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29" name="TextBox 28"/>
          <p:cNvSpPr txBox="1"/>
          <p:nvPr userDrawn="1"/>
        </p:nvSpPr>
        <p:spPr>
          <a:xfrm>
            <a:off x="1484958" y="6573831"/>
            <a:ext cx="1183336" cy="200055"/>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Open Sans"/>
                <a:ea typeface="+mn-ea"/>
                <a:cs typeface="Open Sans"/>
              </a:rPr>
              <a:t>SRVSOP     |   </a:t>
            </a:r>
            <a:fld id="{386B4344-649F-C745-A86B-93613093FF3C}" type="slidenum">
              <a:rPr kumimoji="0" lang="en-US" sz="10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379165017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childTnLst>
                          </p:cTn>
                        </p:par>
                        <p:par>
                          <p:cTn id="52" fill="hold">
                            <p:stCondLst>
                              <p:cond delay="15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about 04">
    <p:spTree>
      <p:nvGrpSpPr>
        <p:cNvPr id="1" name=""/>
        <p:cNvGrpSpPr/>
        <p:nvPr/>
      </p:nvGrpSpPr>
      <p:grpSpPr>
        <a:xfrm>
          <a:off x="0" y="0"/>
          <a:ext cx="0" cy="0"/>
          <a:chOff x="0" y="0"/>
          <a:chExt cx="0" cy="0"/>
        </a:xfrm>
      </p:grpSpPr>
      <p:sp>
        <p:nvSpPr>
          <p:cNvPr id="17" name="Picture Placeholder 2"/>
          <p:cNvSpPr>
            <a:spLocks noGrp="1"/>
          </p:cNvSpPr>
          <p:nvPr>
            <p:ph type="pic" sz="quarter" idx="32" hasCustomPrompt="1"/>
          </p:nvPr>
        </p:nvSpPr>
        <p:spPr>
          <a:xfrm>
            <a:off x="-78956" y="212607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8" name="Picture Placeholder 2"/>
          <p:cNvSpPr>
            <a:spLocks noGrp="1"/>
          </p:cNvSpPr>
          <p:nvPr>
            <p:ph type="pic" sz="quarter" idx="37" hasCustomPrompt="1"/>
          </p:nvPr>
        </p:nvSpPr>
        <p:spPr>
          <a:xfrm>
            <a:off x="1293125" y="212607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9" name="Picture Placeholder 2"/>
          <p:cNvSpPr>
            <a:spLocks noGrp="1"/>
          </p:cNvSpPr>
          <p:nvPr>
            <p:ph type="pic" sz="quarter" idx="42" hasCustomPrompt="1"/>
          </p:nvPr>
        </p:nvSpPr>
        <p:spPr>
          <a:xfrm>
            <a:off x="2665207" y="212607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0" name="Picture Placeholder 2"/>
          <p:cNvSpPr>
            <a:spLocks noGrp="1"/>
          </p:cNvSpPr>
          <p:nvPr>
            <p:ph type="pic" sz="quarter" idx="47" hasCustomPrompt="1"/>
          </p:nvPr>
        </p:nvSpPr>
        <p:spPr>
          <a:xfrm>
            <a:off x="4037288" y="212607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1" name="Picture Placeholder 2"/>
          <p:cNvSpPr>
            <a:spLocks noGrp="1"/>
          </p:cNvSpPr>
          <p:nvPr>
            <p:ph type="pic" sz="quarter" idx="48" hasCustomPrompt="1"/>
          </p:nvPr>
        </p:nvSpPr>
        <p:spPr>
          <a:xfrm>
            <a:off x="5409369" y="212607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2" name="Picture Placeholder 2"/>
          <p:cNvSpPr>
            <a:spLocks noGrp="1"/>
          </p:cNvSpPr>
          <p:nvPr>
            <p:ph type="pic" sz="quarter" idx="49" hasCustomPrompt="1"/>
          </p:nvPr>
        </p:nvSpPr>
        <p:spPr>
          <a:xfrm>
            <a:off x="6781451" y="212607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3" name="Picture Placeholder 2"/>
          <p:cNvSpPr>
            <a:spLocks noGrp="1"/>
          </p:cNvSpPr>
          <p:nvPr>
            <p:ph type="pic" sz="quarter" idx="50" hasCustomPrompt="1"/>
          </p:nvPr>
        </p:nvSpPr>
        <p:spPr>
          <a:xfrm>
            <a:off x="8153532" y="212607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4" name="Picture Placeholder 2"/>
          <p:cNvSpPr>
            <a:spLocks noGrp="1"/>
          </p:cNvSpPr>
          <p:nvPr>
            <p:ph type="pic" sz="quarter" idx="51" hasCustomPrompt="1"/>
          </p:nvPr>
        </p:nvSpPr>
        <p:spPr>
          <a:xfrm>
            <a:off x="9525613" y="212607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5" name="Picture Placeholder 2"/>
          <p:cNvSpPr>
            <a:spLocks noGrp="1"/>
          </p:cNvSpPr>
          <p:nvPr>
            <p:ph type="pic" sz="quarter" idx="52" hasCustomPrompt="1"/>
          </p:nvPr>
        </p:nvSpPr>
        <p:spPr>
          <a:xfrm>
            <a:off x="10897695" y="212607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6" name="Picture Placeholder 2"/>
          <p:cNvSpPr>
            <a:spLocks noGrp="1"/>
          </p:cNvSpPr>
          <p:nvPr>
            <p:ph type="pic" sz="quarter" idx="53" hasCustomPrompt="1"/>
          </p:nvPr>
        </p:nvSpPr>
        <p:spPr>
          <a:xfrm>
            <a:off x="-74942" y="3494143"/>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7" name="Picture Placeholder 2"/>
          <p:cNvSpPr>
            <a:spLocks noGrp="1"/>
          </p:cNvSpPr>
          <p:nvPr>
            <p:ph type="pic" sz="quarter" idx="54" hasCustomPrompt="1"/>
          </p:nvPr>
        </p:nvSpPr>
        <p:spPr>
          <a:xfrm>
            <a:off x="1297140" y="3494143"/>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8" name="Picture Placeholder 2"/>
          <p:cNvSpPr>
            <a:spLocks noGrp="1"/>
          </p:cNvSpPr>
          <p:nvPr>
            <p:ph type="pic" sz="quarter" idx="55" hasCustomPrompt="1"/>
          </p:nvPr>
        </p:nvSpPr>
        <p:spPr>
          <a:xfrm>
            <a:off x="2669221" y="3494143"/>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9" name="Picture Placeholder 2"/>
          <p:cNvSpPr>
            <a:spLocks noGrp="1"/>
          </p:cNvSpPr>
          <p:nvPr>
            <p:ph type="pic" sz="quarter" idx="56" hasCustomPrompt="1"/>
          </p:nvPr>
        </p:nvSpPr>
        <p:spPr>
          <a:xfrm>
            <a:off x="4041303" y="3494143"/>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0" name="Picture Placeholder 2"/>
          <p:cNvSpPr>
            <a:spLocks noGrp="1"/>
          </p:cNvSpPr>
          <p:nvPr>
            <p:ph type="pic" sz="quarter" idx="57" hasCustomPrompt="1"/>
          </p:nvPr>
        </p:nvSpPr>
        <p:spPr>
          <a:xfrm>
            <a:off x="5413384" y="3494143"/>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1" name="Picture Placeholder 2"/>
          <p:cNvSpPr>
            <a:spLocks noGrp="1"/>
          </p:cNvSpPr>
          <p:nvPr>
            <p:ph type="pic" sz="quarter" idx="58" hasCustomPrompt="1"/>
          </p:nvPr>
        </p:nvSpPr>
        <p:spPr>
          <a:xfrm>
            <a:off x="6785465" y="3494143"/>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2" name="Picture Placeholder 2"/>
          <p:cNvSpPr>
            <a:spLocks noGrp="1"/>
          </p:cNvSpPr>
          <p:nvPr>
            <p:ph type="pic" sz="quarter" idx="59" hasCustomPrompt="1"/>
          </p:nvPr>
        </p:nvSpPr>
        <p:spPr>
          <a:xfrm>
            <a:off x="8157547" y="3494143"/>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3" name="Picture Placeholder 2"/>
          <p:cNvSpPr>
            <a:spLocks noGrp="1"/>
          </p:cNvSpPr>
          <p:nvPr>
            <p:ph type="pic" sz="quarter" idx="60" hasCustomPrompt="1"/>
          </p:nvPr>
        </p:nvSpPr>
        <p:spPr>
          <a:xfrm>
            <a:off x="9529628" y="3494143"/>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4" name="Picture Placeholder 2"/>
          <p:cNvSpPr>
            <a:spLocks noGrp="1"/>
          </p:cNvSpPr>
          <p:nvPr>
            <p:ph type="pic" sz="quarter" idx="61" hasCustomPrompt="1"/>
          </p:nvPr>
        </p:nvSpPr>
        <p:spPr>
          <a:xfrm>
            <a:off x="10897695" y="3494143"/>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9"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40"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35"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36" name="TextBox 35"/>
          <p:cNvSpPr txBox="1"/>
          <p:nvPr userDrawn="1"/>
        </p:nvSpPr>
        <p:spPr>
          <a:xfrm>
            <a:off x="1582714" y="6573831"/>
            <a:ext cx="1183336" cy="200055"/>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Open Sans"/>
                <a:ea typeface="+mn-ea"/>
                <a:cs typeface="Open Sans"/>
              </a:rPr>
              <a:t>SRVSOP     |   </a:t>
            </a:r>
            <a:fld id="{386B4344-649F-C745-A86B-93613093FF3C}" type="slidenum">
              <a:rPr kumimoji="0" lang="en-US" sz="10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315509628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childTnLst>
                          </p:cTn>
                        </p:par>
                        <p:par>
                          <p:cTn id="52" fill="hold">
                            <p:stCondLst>
                              <p:cond delay="1500"/>
                            </p:stCondLst>
                            <p:childTnLst>
                              <p:par>
                                <p:cTn id="53" presetID="10" presetClass="entr" presetSubtype="0"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about 04">
    <p:spTree>
      <p:nvGrpSpPr>
        <p:cNvPr id="1" name=""/>
        <p:cNvGrpSpPr/>
        <p:nvPr/>
      </p:nvGrpSpPr>
      <p:grpSpPr>
        <a:xfrm>
          <a:off x="0" y="0"/>
          <a:ext cx="0" cy="0"/>
          <a:chOff x="0" y="0"/>
          <a:chExt cx="0" cy="0"/>
        </a:xfrm>
      </p:grpSpPr>
      <p:sp>
        <p:nvSpPr>
          <p:cNvPr id="4" name="Subtitle 2"/>
          <p:cNvSpPr>
            <a:spLocks noGrp="1"/>
          </p:cNvSpPr>
          <p:nvPr>
            <p:ph type="subTitle" idx="1"/>
          </p:nvPr>
        </p:nvSpPr>
        <p:spPr>
          <a:xfrm>
            <a:off x="1145750" y="5479803"/>
            <a:ext cx="9896124" cy="675706"/>
          </a:xfrm>
        </p:spPr>
        <p:txBody>
          <a:bodyPr>
            <a:normAutofit/>
          </a:bodyPr>
          <a:lstStyle>
            <a:lvl1pPr marL="0" indent="0" algn="ctr">
              <a:buNone/>
              <a:defRPr sz="1000">
                <a:solidFill>
                  <a:srgbClr val="26262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Title 1"/>
          <p:cNvSpPr>
            <a:spLocks noGrp="1"/>
          </p:cNvSpPr>
          <p:nvPr>
            <p:ph type="ctrTitle"/>
          </p:nvPr>
        </p:nvSpPr>
        <p:spPr>
          <a:xfrm>
            <a:off x="1143868" y="4898690"/>
            <a:ext cx="9898273" cy="566758"/>
          </a:xfrm>
        </p:spPr>
        <p:txBody>
          <a:bodyPr anchor="b">
            <a:noAutofit/>
          </a:bodyPr>
          <a:lstStyle>
            <a:lvl1pPr algn="ctr">
              <a:defRPr sz="2500"/>
            </a:lvl1pPr>
          </a:lstStyle>
          <a:p>
            <a:r>
              <a:rPr lang="en-US" dirty="0" smtClean="0"/>
              <a:t>Click to edit Master title style</a:t>
            </a:r>
            <a:endParaRPr lang="en-US" dirty="0"/>
          </a:p>
        </p:txBody>
      </p:sp>
    </p:spTree>
    <p:extLst>
      <p:ext uri="{BB962C8B-B14F-4D97-AF65-F5344CB8AC3E}">
        <p14:creationId xmlns:p14="http://schemas.microsoft.com/office/powerpoint/2010/main" val="275538414"/>
      </p:ext>
    </p:extLst>
  </p:cSld>
  <p:clrMapOvr>
    <a:masterClrMapping/>
  </p:clrMapOvr>
  <p:transition spd="slow">
    <p:push/>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about 04">
    <p:spTree>
      <p:nvGrpSpPr>
        <p:cNvPr id="1" name=""/>
        <p:cNvGrpSpPr/>
        <p:nvPr/>
      </p:nvGrpSpPr>
      <p:grpSpPr>
        <a:xfrm>
          <a:off x="0" y="0"/>
          <a:ext cx="0" cy="0"/>
          <a:chOff x="0" y="0"/>
          <a:chExt cx="0" cy="0"/>
        </a:xfrm>
      </p:grpSpPr>
      <p:sp>
        <p:nvSpPr>
          <p:cNvPr id="4" name="Subtitle 2"/>
          <p:cNvSpPr>
            <a:spLocks noGrp="1"/>
          </p:cNvSpPr>
          <p:nvPr>
            <p:ph type="subTitle" idx="1"/>
          </p:nvPr>
        </p:nvSpPr>
        <p:spPr>
          <a:xfrm>
            <a:off x="1145750" y="5479803"/>
            <a:ext cx="9896124" cy="675706"/>
          </a:xfrm>
        </p:spPr>
        <p:txBody>
          <a:bodyPr>
            <a:normAutofit/>
          </a:bodyPr>
          <a:lstStyle>
            <a:lvl1pPr marL="0" indent="0" algn="ctr">
              <a:buNone/>
              <a:defRPr sz="1000">
                <a:solidFill>
                  <a:srgbClr val="26262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Title 1"/>
          <p:cNvSpPr>
            <a:spLocks noGrp="1"/>
          </p:cNvSpPr>
          <p:nvPr>
            <p:ph type="ctrTitle"/>
          </p:nvPr>
        </p:nvSpPr>
        <p:spPr>
          <a:xfrm>
            <a:off x="1143868" y="4898690"/>
            <a:ext cx="9898273" cy="566758"/>
          </a:xfrm>
        </p:spPr>
        <p:txBody>
          <a:bodyPr anchor="b">
            <a:noAutofit/>
          </a:bodyPr>
          <a:lstStyle>
            <a:lvl1pPr algn="ctr">
              <a:defRPr sz="2500"/>
            </a:lvl1pPr>
          </a:lstStyle>
          <a:p>
            <a:r>
              <a:rPr lang="en-US" dirty="0" smtClean="0"/>
              <a:t>Click to edit Master title style</a:t>
            </a:r>
            <a:endParaRPr lang="en-US" dirty="0"/>
          </a:p>
        </p:txBody>
      </p:sp>
      <p:sp>
        <p:nvSpPr>
          <p:cNvPr id="5"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6" name="TextBox 5"/>
          <p:cNvSpPr txBox="1"/>
          <p:nvPr userDrawn="1"/>
        </p:nvSpPr>
        <p:spPr>
          <a:xfrm>
            <a:off x="1484958" y="6580844"/>
            <a:ext cx="1183336" cy="200055"/>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Open Sans"/>
                <a:ea typeface="+mn-ea"/>
                <a:cs typeface="Open Sans"/>
              </a:rPr>
              <a:t>SRVSOP     |   </a:t>
            </a:r>
            <a:fld id="{386B4344-649F-C745-A86B-93613093FF3C}" type="slidenum">
              <a:rPr kumimoji="0" lang="en-US" sz="10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2622630742"/>
      </p:ext>
    </p:extLst>
  </p:cSld>
  <p:clrMapOvr>
    <a:masterClrMapping/>
  </p:clrMapOvr>
  <p:transition spd="slow">
    <p:push/>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61B9360B-7322-4A70-8384-B854D0EB8158}" type="datetime1">
              <a:rPr lang="id-ID" smtClean="0"/>
              <a:t>10/07/2019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70228276"/>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about 04">
    <p:spTree>
      <p:nvGrpSpPr>
        <p:cNvPr id="1" name=""/>
        <p:cNvGrpSpPr/>
        <p:nvPr/>
      </p:nvGrpSpPr>
      <p:grpSpPr>
        <a:xfrm>
          <a:off x="0" y="0"/>
          <a:ext cx="0" cy="0"/>
          <a:chOff x="0" y="0"/>
          <a:chExt cx="0" cy="0"/>
        </a:xfrm>
      </p:grpSpPr>
      <p:sp>
        <p:nvSpPr>
          <p:cNvPr id="4" name="Subtitle 2"/>
          <p:cNvSpPr>
            <a:spLocks noGrp="1"/>
          </p:cNvSpPr>
          <p:nvPr>
            <p:ph type="subTitle" idx="1"/>
          </p:nvPr>
        </p:nvSpPr>
        <p:spPr>
          <a:xfrm>
            <a:off x="1145750" y="5479803"/>
            <a:ext cx="9896124" cy="675706"/>
          </a:xfrm>
        </p:spPr>
        <p:txBody>
          <a:bodyPr>
            <a:normAutofit/>
          </a:bodyPr>
          <a:lstStyle>
            <a:lvl1pPr marL="0" indent="0" algn="ctr">
              <a:buNone/>
              <a:defRPr sz="1000">
                <a:solidFill>
                  <a:srgbClr val="26262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Title 1"/>
          <p:cNvSpPr>
            <a:spLocks noGrp="1"/>
          </p:cNvSpPr>
          <p:nvPr>
            <p:ph type="ctrTitle"/>
          </p:nvPr>
        </p:nvSpPr>
        <p:spPr>
          <a:xfrm>
            <a:off x="1143868" y="4898690"/>
            <a:ext cx="9898273" cy="566758"/>
          </a:xfrm>
        </p:spPr>
        <p:txBody>
          <a:bodyPr anchor="b">
            <a:noAutofit/>
          </a:bodyPr>
          <a:lstStyle>
            <a:lvl1pPr algn="ctr">
              <a:defRPr sz="2500"/>
            </a:lvl1pPr>
          </a:lstStyle>
          <a:p>
            <a:r>
              <a:rPr lang="en-US" dirty="0" smtClean="0"/>
              <a:t>Click to edit Master title style</a:t>
            </a:r>
            <a:endParaRPr lang="en-US" dirty="0"/>
          </a:p>
        </p:txBody>
      </p:sp>
      <p:sp>
        <p:nvSpPr>
          <p:cNvPr id="7" name="Slide Number Placeholder 5"/>
          <p:cNvSpPr txBox="1">
            <a:spLocks/>
          </p:cNvSpPr>
          <p:nvPr userDrawn="1"/>
        </p:nvSpPr>
        <p:spPr>
          <a:xfrm>
            <a:off x="8857578" y="6482331"/>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8" name="TextBox 7"/>
          <p:cNvSpPr txBox="1"/>
          <p:nvPr userDrawn="1"/>
        </p:nvSpPr>
        <p:spPr>
          <a:xfrm>
            <a:off x="9919370" y="6583232"/>
            <a:ext cx="1183336" cy="200055"/>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Open Sans"/>
                <a:ea typeface="+mn-ea"/>
                <a:cs typeface="Open Sans"/>
              </a:rPr>
              <a:t>SRVSOP     |   </a:t>
            </a:r>
            <a:fld id="{386B4344-649F-C745-A86B-93613093FF3C}" type="slidenum">
              <a:rPr kumimoji="0" lang="en-US" sz="10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1247001531"/>
      </p:ext>
    </p:extLst>
  </p:cSld>
  <p:clrMapOvr>
    <a:masterClrMapping/>
  </p:clrMapOvr>
  <p:transition spd="slow">
    <p:push/>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0_about 04">
    <p:spTree>
      <p:nvGrpSpPr>
        <p:cNvPr id="1" name=""/>
        <p:cNvGrpSpPr/>
        <p:nvPr/>
      </p:nvGrpSpPr>
      <p:grpSpPr>
        <a:xfrm>
          <a:off x="0" y="0"/>
          <a:ext cx="0" cy="0"/>
          <a:chOff x="0" y="0"/>
          <a:chExt cx="0" cy="0"/>
        </a:xfrm>
      </p:grpSpPr>
      <p:sp>
        <p:nvSpPr>
          <p:cNvPr id="4" name="Subtitle 2"/>
          <p:cNvSpPr>
            <a:spLocks noGrp="1"/>
          </p:cNvSpPr>
          <p:nvPr>
            <p:ph type="subTitle" idx="1"/>
          </p:nvPr>
        </p:nvSpPr>
        <p:spPr>
          <a:xfrm>
            <a:off x="1145750" y="5479803"/>
            <a:ext cx="9896124" cy="675706"/>
          </a:xfrm>
        </p:spPr>
        <p:txBody>
          <a:bodyPr>
            <a:normAutofit/>
          </a:bodyPr>
          <a:lstStyle>
            <a:lvl1pPr marL="0" indent="0" algn="ctr">
              <a:buNone/>
              <a:defRPr sz="1000">
                <a:solidFill>
                  <a:srgbClr val="26262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Title 1"/>
          <p:cNvSpPr>
            <a:spLocks noGrp="1"/>
          </p:cNvSpPr>
          <p:nvPr>
            <p:ph type="ctrTitle"/>
          </p:nvPr>
        </p:nvSpPr>
        <p:spPr>
          <a:xfrm>
            <a:off x="1143868" y="4898690"/>
            <a:ext cx="9898273" cy="566758"/>
          </a:xfrm>
        </p:spPr>
        <p:txBody>
          <a:bodyPr anchor="b">
            <a:noAutofit/>
          </a:bodyPr>
          <a:lstStyle>
            <a:lvl1pPr algn="ctr">
              <a:defRPr sz="2500"/>
            </a:lvl1pPr>
          </a:lstStyle>
          <a:p>
            <a:r>
              <a:rPr lang="en-US" dirty="0" smtClean="0"/>
              <a:t>Click to edit Master title style</a:t>
            </a:r>
            <a:endParaRPr lang="en-US" dirty="0"/>
          </a:p>
        </p:txBody>
      </p:sp>
      <p:sp>
        <p:nvSpPr>
          <p:cNvPr id="9" name="Slide Number Placeholder 5"/>
          <p:cNvSpPr txBox="1">
            <a:spLocks/>
          </p:cNvSpPr>
          <p:nvPr userDrawn="1"/>
        </p:nvSpPr>
        <p:spPr>
          <a:xfrm>
            <a:off x="4641986" y="6478964"/>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7" name="TextBox 6"/>
          <p:cNvSpPr txBox="1"/>
          <p:nvPr userDrawn="1"/>
        </p:nvSpPr>
        <p:spPr>
          <a:xfrm>
            <a:off x="5698558" y="6592857"/>
            <a:ext cx="1183336" cy="200055"/>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Open Sans"/>
                <a:ea typeface="+mn-ea"/>
                <a:cs typeface="Open Sans"/>
              </a:rPr>
              <a:t>SRVSOP     |   </a:t>
            </a:r>
            <a:fld id="{386B4344-649F-C745-A86B-93613093FF3C}" type="slidenum">
              <a:rPr kumimoji="0" lang="en-US" sz="10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3061079943"/>
      </p:ext>
    </p:extLst>
  </p:cSld>
  <p:clrMapOvr>
    <a:masterClrMapping/>
  </p:clrMapOvr>
  <p:transition spd="slow">
    <p:push/>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about 04">
    <p:spTree>
      <p:nvGrpSpPr>
        <p:cNvPr id="1" name=""/>
        <p:cNvGrpSpPr/>
        <p:nvPr/>
      </p:nvGrpSpPr>
      <p:grpSpPr>
        <a:xfrm>
          <a:off x="0" y="0"/>
          <a:ext cx="0" cy="0"/>
          <a:chOff x="0" y="0"/>
          <a:chExt cx="0" cy="0"/>
        </a:xfrm>
      </p:grpSpPr>
      <p:sp>
        <p:nvSpPr>
          <p:cNvPr id="4" name="Subtitle 2"/>
          <p:cNvSpPr>
            <a:spLocks noGrp="1"/>
          </p:cNvSpPr>
          <p:nvPr>
            <p:ph type="subTitle" idx="1"/>
          </p:nvPr>
        </p:nvSpPr>
        <p:spPr>
          <a:xfrm>
            <a:off x="1145750" y="5479803"/>
            <a:ext cx="9896124" cy="675706"/>
          </a:xfrm>
        </p:spPr>
        <p:txBody>
          <a:bodyPr>
            <a:normAutofit/>
          </a:bodyPr>
          <a:lstStyle>
            <a:lvl1pPr marL="0" indent="0" algn="ctr">
              <a:buNone/>
              <a:defRPr sz="1000">
                <a:solidFill>
                  <a:srgbClr val="26262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Title 1"/>
          <p:cNvSpPr>
            <a:spLocks noGrp="1"/>
          </p:cNvSpPr>
          <p:nvPr>
            <p:ph type="ctrTitle"/>
          </p:nvPr>
        </p:nvSpPr>
        <p:spPr>
          <a:xfrm>
            <a:off x="1143868" y="4898690"/>
            <a:ext cx="9898273" cy="566758"/>
          </a:xfrm>
        </p:spPr>
        <p:txBody>
          <a:bodyPr anchor="b">
            <a:noAutofit/>
          </a:bodyPr>
          <a:lstStyle>
            <a:lvl1pPr algn="ctr">
              <a:defRPr sz="2500"/>
            </a:lvl1pPr>
          </a:lstStyle>
          <a:p>
            <a:r>
              <a:rPr lang="en-US" dirty="0" smtClean="0"/>
              <a:t>Click to edit Master title style</a:t>
            </a:r>
            <a:endParaRPr lang="en-US" dirty="0"/>
          </a:p>
        </p:txBody>
      </p:sp>
      <p:sp>
        <p:nvSpPr>
          <p:cNvPr id="8" name="Picture Placeholder 7"/>
          <p:cNvSpPr>
            <a:spLocks noGrp="1"/>
          </p:cNvSpPr>
          <p:nvPr>
            <p:ph type="pic" sz="quarter" idx="10"/>
          </p:nvPr>
        </p:nvSpPr>
        <p:spPr>
          <a:xfrm>
            <a:off x="-4299" y="3463"/>
            <a:ext cx="12196299" cy="4604222"/>
          </a:xfrm>
        </p:spPr>
        <p:txBody>
          <a:bodyPr/>
          <a:lstStyle>
            <a:lvl1pPr marL="0" indent="0">
              <a:buNone/>
              <a:defRPr/>
            </a:lvl1pPr>
          </a:lstStyle>
          <a:p>
            <a:endParaRPr lang="en-US" dirty="0"/>
          </a:p>
        </p:txBody>
      </p:sp>
      <p:sp>
        <p:nvSpPr>
          <p:cNvPr id="10"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9" name="TextBox 8"/>
          <p:cNvSpPr txBox="1"/>
          <p:nvPr userDrawn="1"/>
        </p:nvSpPr>
        <p:spPr>
          <a:xfrm>
            <a:off x="1484958" y="6563981"/>
            <a:ext cx="1183336" cy="200055"/>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Open Sans"/>
                <a:ea typeface="+mn-ea"/>
                <a:cs typeface="Open Sans"/>
              </a:rPr>
              <a:t>SRVSOP     |   </a:t>
            </a:r>
            <a:fld id="{386B4344-649F-C745-A86B-93613093FF3C}" type="slidenum">
              <a:rPr kumimoji="0" lang="en-US" sz="10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575808780"/>
      </p:ext>
    </p:extLst>
  </p:cSld>
  <p:clrMapOvr>
    <a:masterClrMapping/>
  </p:clrMapOvr>
  <p:transition spd="slow">
    <p:push/>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ontact-02">
    <p:spTree>
      <p:nvGrpSpPr>
        <p:cNvPr id="1" name=""/>
        <p:cNvGrpSpPr/>
        <p:nvPr/>
      </p:nvGrpSpPr>
      <p:grpSpPr>
        <a:xfrm>
          <a:off x="0" y="0"/>
          <a:ext cx="0" cy="0"/>
          <a:chOff x="0" y="0"/>
          <a:chExt cx="0" cy="0"/>
        </a:xfrm>
      </p:grpSpPr>
      <p:sp>
        <p:nvSpPr>
          <p:cNvPr id="8" name="Text Placeholder 18"/>
          <p:cNvSpPr>
            <a:spLocks noGrp="1"/>
          </p:cNvSpPr>
          <p:nvPr>
            <p:ph type="body" sz="quarter" idx="17"/>
          </p:nvPr>
        </p:nvSpPr>
        <p:spPr>
          <a:xfrm>
            <a:off x="423959" y="1594721"/>
            <a:ext cx="2898100" cy="2514947"/>
          </a:xfrm>
        </p:spPr>
        <p:txBody>
          <a:bodyPr>
            <a:normAutofit/>
          </a:bodyPr>
          <a:lstStyle>
            <a:lvl1pPr marL="0" indent="0" algn="just">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3" name="Title 1"/>
          <p:cNvSpPr>
            <a:spLocks noGrp="1"/>
          </p:cNvSpPr>
          <p:nvPr>
            <p:ph type="ctrTitle"/>
          </p:nvPr>
        </p:nvSpPr>
        <p:spPr>
          <a:xfrm>
            <a:off x="895454" y="22151"/>
            <a:ext cx="10566443" cy="1051738"/>
          </a:xfrm>
        </p:spPr>
        <p:txBody>
          <a:bodyPr anchor="b">
            <a:noAutofit/>
          </a:bodyPr>
          <a:lstStyle>
            <a:lvl1pPr algn="l">
              <a:defRPr sz="1800">
                <a:solidFill>
                  <a:schemeClr val="tx1">
                    <a:lumMod val="50000"/>
                  </a:schemeClr>
                </a:solidFill>
              </a:defRPr>
            </a:lvl1pPr>
          </a:lstStyle>
          <a:p>
            <a:r>
              <a:rPr lang="en-US" dirty="0" smtClean="0"/>
              <a:t>Click to edit Master title style</a:t>
            </a:r>
            <a:endParaRPr lang="en-US" dirty="0"/>
          </a:p>
        </p:txBody>
      </p:sp>
      <p:grpSp>
        <p:nvGrpSpPr>
          <p:cNvPr id="10" name="Group 9"/>
          <p:cNvGrpSpPr/>
          <p:nvPr userDrawn="1"/>
        </p:nvGrpSpPr>
        <p:grpSpPr>
          <a:xfrm>
            <a:off x="368598" y="425197"/>
            <a:ext cx="330732" cy="398189"/>
            <a:chOff x="7767638" y="2651126"/>
            <a:chExt cx="560388" cy="674686"/>
          </a:xfrm>
        </p:grpSpPr>
        <p:sp>
          <p:nvSpPr>
            <p:cNvPr id="11"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rgbClr val="4472C4">
                <a:lumMod val="60000"/>
                <a:lumOff val="40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013" b="0" i="0" u="none" strike="noStrike" kern="0" cap="none" spc="0" normalizeH="0" baseline="0" noProof="0" smtClean="0">
                <a:ln>
                  <a:noFill/>
                </a:ln>
                <a:solidFill>
                  <a:prstClr val="black"/>
                </a:solidFill>
                <a:effectLst/>
                <a:uLnTx/>
                <a:uFillTx/>
              </a:endParaRPr>
            </a:p>
          </p:txBody>
        </p:sp>
        <p:sp>
          <p:nvSpPr>
            <p:cNvPr id="12"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rgbClr val="4472C4"/>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013" b="0" i="0" u="none" strike="noStrike" kern="0" cap="none" spc="0" normalizeH="0" baseline="0" noProof="0" smtClean="0">
                <a:ln>
                  <a:noFill/>
                </a:ln>
                <a:solidFill>
                  <a:prstClr val="black"/>
                </a:solidFill>
                <a:effectLst/>
                <a:uLnTx/>
                <a:uFillTx/>
              </a:endParaRPr>
            </a:p>
          </p:txBody>
        </p:sp>
      </p:grpSp>
    </p:spTree>
    <p:extLst>
      <p:ext uri="{BB962C8B-B14F-4D97-AF65-F5344CB8AC3E}">
        <p14:creationId xmlns:p14="http://schemas.microsoft.com/office/powerpoint/2010/main" val="37386205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p:tgtEl>
                                          <p:spTgt spid="10"/>
                                        </p:tgtEl>
                                        <p:attrNameLst>
                                          <p:attrName>ppt_x</p:attrName>
                                        </p:attrNameLst>
                                      </p:cBhvr>
                                      <p:tavLst>
                                        <p:tav tm="0">
                                          <p:val>
                                            <p:strVal val="#ppt_x-#ppt_w*1.125000"/>
                                          </p:val>
                                        </p:tav>
                                        <p:tav tm="100000">
                                          <p:val>
                                            <p:strVal val="#ppt_x"/>
                                          </p:val>
                                        </p:tav>
                                      </p:tavLst>
                                    </p:anim>
                                    <p:animEffect transition="in" filter="wipe(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Contact-02">
    <p:spTree>
      <p:nvGrpSpPr>
        <p:cNvPr id="1" name=""/>
        <p:cNvGrpSpPr/>
        <p:nvPr/>
      </p:nvGrpSpPr>
      <p:grpSpPr>
        <a:xfrm>
          <a:off x="0" y="0"/>
          <a:ext cx="0" cy="0"/>
          <a:chOff x="0" y="0"/>
          <a:chExt cx="0" cy="0"/>
        </a:xfrm>
      </p:grpSpPr>
      <p:sp>
        <p:nvSpPr>
          <p:cNvPr id="8" name="Text Placeholder 18"/>
          <p:cNvSpPr>
            <a:spLocks noGrp="1"/>
          </p:cNvSpPr>
          <p:nvPr>
            <p:ph type="body" sz="quarter" idx="17"/>
          </p:nvPr>
        </p:nvSpPr>
        <p:spPr>
          <a:xfrm>
            <a:off x="442657" y="3537074"/>
            <a:ext cx="2898100" cy="2514947"/>
          </a:xfrm>
        </p:spPr>
        <p:txBody>
          <a:bodyPr>
            <a:normAutofit/>
          </a:bodyPr>
          <a:lstStyle>
            <a:lvl1pPr marL="0" indent="0" algn="just">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6" name="Picture Placeholder 7"/>
          <p:cNvSpPr>
            <a:spLocks noGrp="1"/>
          </p:cNvSpPr>
          <p:nvPr>
            <p:ph type="pic" sz="quarter" idx="10"/>
          </p:nvPr>
        </p:nvSpPr>
        <p:spPr>
          <a:xfrm>
            <a:off x="433394" y="1594720"/>
            <a:ext cx="2902245" cy="1807832"/>
          </a:xfrm>
        </p:spPr>
        <p:txBody>
          <a:bodyPr/>
          <a:lstStyle>
            <a:lvl1pPr marL="0" indent="0">
              <a:buNone/>
              <a:defRPr/>
            </a:lvl1pPr>
          </a:lstStyle>
          <a:p>
            <a:endParaRPr lang="en-US" dirty="0"/>
          </a:p>
        </p:txBody>
      </p:sp>
      <p:sp>
        <p:nvSpPr>
          <p:cNvPr id="13" name="Title 1"/>
          <p:cNvSpPr>
            <a:spLocks noGrp="1"/>
          </p:cNvSpPr>
          <p:nvPr>
            <p:ph type="ctrTitle"/>
          </p:nvPr>
        </p:nvSpPr>
        <p:spPr>
          <a:xfrm>
            <a:off x="555039" y="73057"/>
            <a:ext cx="2605852" cy="1336387"/>
          </a:xfrm>
        </p:spPr>
        <p:txBody>
          <a:bodyPr anchor="b">
            <a:noAutofit/>
          </a:bodyPr>
          <a:lstStyle>
            <a:lvl1pPr algn="l">
              <a:defRPr sz="1800">
                <a:solidFill>
                  <a:schemeClr val="tx1">
                    <a:lumMod val="50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8856151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6" grpId="0"/>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act-01">
    <p:spTree>
      <p:nvGrpSpPr>
        <p:cNvPr id="1" name=""/>
        <p:cNvGrpSpPr/>
        <p:nvPr/>
      </p:nvGrpSpPr>
      <p:grpSpPr>
        <a:xfrm>
          <a:off x="0" y="0"/>
          <a:ext cx="0" cy="0"/>
          <a:chOff x="0" y="0"/>
          <a:chExt cx="0" cy="0"/>
        </a:xfrm>
      </p:grpSpPr>
      <p:sp>
        <p:nvSpPr>
          <p:cNvPr id="13" name="Picture Placeholder 7"/>
          <p:cNvSpPr>
            <a:spLocks noGrp="1"/>
          </p:cNvSpPr>
          <p:nvPr>
            <p:ph type="pic" sz="quarter" idx="10"/>
          </p:nvPr>
        </p:nvSpPr>
        <p:spPr>
          <a:xfrm>
            <a:off x="-4299" y="-6498"/>
            <a:ext cx="12196299" cy="4604222"/>
          </a:xfrm>
        </p:spPr>
        <p:txBody>
          <a:bodyPr/>
          <a:lstStyle>
            <a:lvl1pPr marL="0" indent="0">
              <a:buNone/>
              <a:defRPr/>
            </a:lvl1pPr>
          </a:lstStyle>
          <a:p>
            <a:endParaRPr lang="en-US" dirty="0"/>
          </a:p>
        </p:txBody>
      </p:sp>
      <p:sp>
        <p:nvSpPr>
          <p:cNvPr id="8" name="Text Placeholder 18"/>
          <p:cNvSpPr>
            <a:spLocks noGrp="1"/>
          </p:cNvSpPr>
          <p:nvPr>
            <p:ph type="body" sz="quarter" idx="17"/>
          </p:nvPr>
        </p:nvSpPr>
        <p:spPr>
          <a:xfrm>
            <a:off x="423333" y="4608923"/>
            <a:ext cx="3556000" cy="1618621"/>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9" name="Text Placeholder 18"/>
          <p:cNvSpPr>
            <a:spLocks noGrp="1"/>
          </p:cNvSpPr>
          <p:nvPr>
            <p:ph type="body" sz="quarter" idx="18"/>
          </p:nvPr>
        </p:nvSpPr>
        <p:spPr>
          <a:xfrm>
            <a:off x="4303060" y="4608923"/>
            <a:ext cx="3556000" cy="1618621"/>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0" name="Text Placeholder 18"/>
          <p:cNvSpPr>
            <a:spLocks noGrp="1"/>
          </p:cNvSpPr>
          <p:nvPr>
            <p:ph type="body" sz="quarter" idx="19"/>
          </p:nvPr>
        </p:nvSpPr>
        <p:spPr>
          <a:xfrm>
            <a:off x="8187765" y="4608923"/>
            <a:ext cx="3556000" cy="1618621"/>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107865002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act-02">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6029491" y="2"/>
            <a:ext cx="6162509" cy="6865243"/>
          </a:xfrm>
        </p:spPr>
        <p:txBody>
          <a:bodyPr/>
          <a:lstStyle>
            <a:lvl1pPr marL="0" indent="0">
              <a:buNone/>
              <a:defRPr/>
            </a:lvl1pPr>
          </a:lstStyle>
          <a:p>
            <a:endParaRPr lang="en-US" dirty="0"/>
          </a:p>
        </p:txBody>
      </p:sp>
      <p:sp>
        <p:nvSpPr>
          <p:cNvPr id="8" name="Text Placeholder 18"/>
          <p:cNvSpPr>
            <a:spLocks noGrp="1"/>
          </p:cNvSpPr>
          <p:nvPr>
            <p:ph type="body" sz="quarter" idx="17"/>
          </p:nvPr>
        </p:nvSpPr>
        <p:spPr>
          <a:xfrm>
            <a:off x="423958" y="2048432"/>
            <a:ext cx="5134161" cy="4050346"/>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0" name="Title 1"/>
          <p:cNvSpPr>
            <a:spLocks noGrp="1"/>
          </p:cNvSpPr>
          <p:nvPr>
            <p:ph type="ctrTitle"/>
          </p:nvPr>
        </p:nvSpPr>
        <p:spPr>
          <a:xfrm>
            <a:off x="839971" y="73057"/>
            <a:ext cx="4718147" cy="1336387"/>
          </a:xfrm>
        </p:spPr>
        <p:txBody>
          <a:bodyPr anchor="b">
            <a:noAutofit/>
          </a:bodyPr>
          <a:lstStyle>
            <a:lvl1pPr algn="l">
              <a:defRPr sz="3600">
                <a:solidFill>
                  <a:schemeClr val="tx1"/>
                </a:solidFill>
              </a:defRPr>
            </a:lvl1pPr>
          </a:lstStyle>
          <a:p>
            <a:r>
              <a:rPr lang="en-US" dirty="0" smtClean="0"/>
              <a:t>Click to edit Master title style</a:t>
            </a:r>
            <a:endParaRPr lang="en-US" dirty="0"/>
          </a:p>
        </p:txBody>
      </p:sp>
      <p:grpSp>
        <p:nvGrpSpPr>
          <p:cNvPr id="16" name="Group 15"/>
          <p:cNvGrpSpPr/>
          <p:nvPr userDrawn="1"/>
        </p:nvGrpSpPr>
        <p:grpSpPr>
          <a:xfrm>
            <a:off x="368598" y="425197"/>
            <a:ext cx="330732" cy="398189"/>
            <a:chOff x="7767638" y="2651126"/>
            <a:chExt cx="560388" cy="674686"/>
          </a:xfrm>
        </p:grpSpPr>
        <p:sp>
          <p:nvSpPr>
            <p:cNvPr id="17"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rgbClr val="4472C4">
                <a:lumMod val="60000"/>
                <a:lumOff val="40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013" b="0" i="0" u="none" strike="noStrike" kern="0" cap="none" spc="0" normalizeH="0" baseline="0" noProof="0" smtClean="0">
                <a:ln>
                  <a:noFill/>
                </a:ln>
                <a:solidFill>
                  <a:prstClr val="black"/>
                </a:solidFill>
                <a:effectLst/>
                <a:uLnTx/>
                <a:uFillTx/>
              </a:endParaRPr>
            </a:p>
          </p:txBody>
        </p:sp>
        <p:sp>
          <p:nvSpPr>
            <p:cNvPr id="18"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rgbClr val="4472C4"/>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013" b="0" i="0" u="none" strike="noStrike" kern="0" cap="none" spc="0" normalizeH="0" baseline="0" noProof="0" smtClean="0">
                <a:ln>
                  <a:noFill/>
                </a:ln>
                <a:solidFill>
                  <a:prstClr val="black"/>
                </a:solidFill>
                <a:effectLst/>
                <a:uLnTx/>
                <a:uFillTx/>
              </a:endParaRPr>
            </a:p>
          </p:txBody>
        </p:sp>
      </p:grpSp>
    </p:spTree>
    <p:extLst>
      <p:ext uri="{BB962C8B-B14F-4D97-AF65-F5344CB8AC3E}">
        <p14:creationId xmlns:p14="http://schemas.microsoft.com/office/powerpoint/2010/main" val="332859771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p:tgtEl>
                                          <p:spTgt spid="16"/>
                                        </p:tgtEl>
                                        <p:attrNameLst>
                                          <p:attrName>ppt_x</p:attrName>
                                        </p:attrNameLst>
                                      </p:cBhvr>
                                      <p:tavLst>
                                        <p:tav tm="0">
                                          <p:val>
                                            <p:strVal val="#ppt_x-#ppt_w*1.125000"/>
                                          </p:val>
                                        </p:tav>
                                        <p:tav tm="100000">
                                          <p:val>
                                            <p:strVal val="#ppt_x"/>
                                          </p:val>
                                        </p:tav>
                                      </p:tavLst>
                                    </p:anim>
                                    <p:animEffect transition="in" filter="wipe(right)">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Title 1"/>
          <p:cNvSpPr>
            <a:spLocks noGrp="1"/>
          </p:cNvSpPr>
          <p:nvPr>
            <p:ph type="ctrTitle"/>
          </p:nvPr>
        </p:nvSpPr>
        <p:spPr>
          <a:xfrm>
            <a:off x="555039" y="73057"/>
            <a:ext cx="2605852" cy="1336387"/>
          </a:xfrm>
        </p:spPr>
        <p:txBody>
          <a:bodyPr anchor="b">
            <a:noAutofit/>
          </a:bodyPr>
          <a:lstStyle>
            <a:lvl1pPr algn="l">
              <a:defRPr sz="1800">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85677282"/>
      </p:ext>
    </p:extLst>
  </p:cSld>
  <p:clrMapOvr>
    <a:masterClrMapping/>
  </p:clrMapOvr>
  <p:transition spd="slow">
    <p:push/>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ockup_01">
    <p:spTree>
      <p:nvGrpSpPr>
        <p:cNvPr id="1" name=""/>
        <p:cNvGrpSpPr/>
        <p:nvPr/>
      </p:nvGrpSpPr>
      <p:grpSpPr>
        <a:xfrm>
          <a:off x="0" y="0"/>
          <a:ext cx="0" cy="0"/>
          <a:chOff x="0" y="0"/>
          <a:chExt cx="0" cy="0"/>
        </a:xfrm>
      </p:grpSpPr>
      <p:pic>
        <p:nvPicPr>
          <p:cNvPr id="4" name="Picture 3" descr="comput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62605" y="1564640"/>
            <a:ext cx="7168808" cy="4767685"/>
          </a:xfrm>
          <a:prstGeom prst="rect">
            <a:avLst/>
          </a:prstGeom>
        </p:spPr>
      </p:pic>
      <p:sp>
        <p:nvSpPr>
          <p:cNvPr id="7" name="Picture Placeholder 6"/>
          <p:cNvSpPr>
            <a:spLocks noGrp="1"/>
          </p:cNvSpPr>
          <p:nvPr>
            <p:ph type="pic" sz="quarter" idx="10"/>
          </p:nvPr>
        </p:nvSpPr>
        <p:spPr>
          <a:xfrm>
            <a:off x="5058059" y="2087029"/>
            <a:ext cx="6199221" cy="2802942"/>
          </a:xfrm>
        </p:spPr>
        <p:txBody>
          <a:bodyPr/>
          <a:lstStyle/>
          <a:p>
            <a:endParaRPr lang="en-US"/>
          </a:p>
        </p:txBody>
      </p:sp>
      <p:sp>
        <p:nvSpPr>
          <p:cNvPr id="16"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7"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8"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9" name="TextBox 8"/>
          <p:cNvSpPr txBox="1"/>
          <p:nvPr userDrawn="1"/>
        </p:nvSpPr>
        <p:spPr>
          <a:xfrm>
            <a:off x="1484958" y="6563981"/>
            <a:ext cx="1183336" cy="200055"/>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Open Sans"/>
                <a:ea typeface="+mn-ea"/>
                <a:cs typeface="Open Sans"/>
              </a:rPr>
              <a:t>SRVSOP     |   </a:t>
            </a:r>
            <a:fld id="{386B4344-649F-C745-A86B-93613093FF3C}" type="slidenum">
              <a:rPr kumimoji="0" lang="en-US" sz="10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306230262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mockup_02">
    <p:spTree>
      <p:nvGrpSpPr>
        <p:cNvPr id="1" name=""/>
        <p:cNvGrpSpPr/>
        <p:nvPr/>
      </p:nvGrpSpPr>
      <p:grpSpPr>
        <a:xfrm>
          <a:off x="0" y="0"/>
          <a:ext cx="0" cy="0"/>
          <a:chOff x="0" y="0"/>
          <a:chExt cx="0" cy="0"/>
        </a:xfrm>
      </p:grpSpPr>
      <p:pic>
        <p:nvPicPr>
          <p:cNvPr id="2" name="Picture 1" descr="lapto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54741" y="2153921"/>
            <a:ext cx="7934059" cy="3846403"/>
          </a:xfrm>
          <a:prstGeom prst="rect">
            <a:avLst/>
          </a:prstGeom>
        </p:spPr>
      </p:pic>
      <p:sp>
        <p:nvSpPr>
          <p:cNvPr id="6" name="Picture Placeholder 5"/>
          <p:cNvSpPr>
            <a:spLocks noGrp="1"/>
          </p:cNvSpPr>
          <p:nvPr>
            <p:ph type="pic" sz="quarter" idx="10"/>
          </p:nvPr>
        </p:nvSpPr>
        <p:spPr>
          <a:xfrm>
            <a:off x="5118386" y="2599513"/>
            <a:ext cx="5817913" cy="2849634"/>
          </a:xfrm>
        </p:spPr>
        <p:txBody>
          <a:bodyPr/>
          <a:lstStyle/>
          <a:p>
            <a:endParaRPr lang="en-US"/>
          </a:p>
        </p:txBody>
      </p:sp>
      <p:sp>
        <p:nvSpPr>
          <p:cNvPr id="16"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7"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8"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9" name="TextBox 8"/>
          <p:cNvSpPr txBox="1"/>
          <p:nvPr userDrawn="1"/>
        </p:nvSpPr>
        <p:spPr>
          <a:xfrm>
            <a:off x="1484958" y="6563981"/>
            <a:ext cx="1183336" cy="200055"/>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Open Sans"/>
                <a:ea typeface="+mn-ea"/>
                <a:cs typeface="Open Sans"/>
              </a:rPr>
              <a:t>SRVSOP     |   </a:t>
            </a:r>
            <a:fld id="{386B4344-649F-C745-A86B-93613093FF3C}" type="slidenum">
              <a:rPr kumimoji="0" lang="en-US" sz="10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293143967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839788" y="2505075"/>
            <a:ext cx="5157787" cy="3684588"/>
          </a:xfrm>
        </p:spPr>
        <p:txBody>
          <a:body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6" name="Content Placeholder 5"/>
          <p:cNvSpPr>
            <a:spLocks noGrp="1"/>
          </p:cNvSpPr>
          <p:nvPr>
            <p:ph sz="quarter" idx="4"/>
          </p:nvPr>
        </p:nvSpPr>
        <p:spPr>
          <a:xfrm>
            <a:off x="6172200" y="2505075"/>
            <a:ext cx="5183188" cy="3684588"/>
          </a:xfrm>
        </p:spPr>
        <p:txBody>
          <a:body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fld id="{61B9360B-7322-4A70-8384-B854D0EB8158}" type="datetime1">
              <a:rPr lang="id-ID" smtClean="0"/>
              <a:t>10/07/2019</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685961153"/>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mockup_03">
    <p:spTree>
      <p:nvGrpSpPr>
        <p:cNvPr id="1" name=""/>
        <p:cNvGrpSpPr/>
        <p:nvPr/>
      </p:nvGrpSpPr>
      <p:grpSpPr>
        <a:xfrm>
          <a:off x="0" y="0"/>
          <a:ext cx="0" cy="0"/>
          <a:chOff x="0" y="0"/>
          <a:chExt cx="0" cy="0"/>
        </a:xfrm>
      </p:grpSpPr>
      <p:pic>
        <p:nvPicPr>
          <p:cNvPr id="2" name="Picture 1" descr="table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68599" y="1409443"/>
            <a:ext cx="4428555" cy="5082552"/>
          </a:xfrm>
          <a:prstGeom prst="rect">
            <a:avLst/>
          </a:prstGeom>
        </p:spPr>
      </p:pic>
      <p:sp>
        <p:nvSpPr>
          <p:cNvPr id="6" name="Picture Placeholder 5"/>
          <p:cNvSpPr>
            <a:spLocks noGrp="1"/>
          </p:cNvSpPr>
          <p:nvPr>
            <p:ph type="pic" sz="quarter" idx="10"/>
          </p:nvPr>
        </p:nvSpPr>
        <p:spPr>
          <a:xfrm>
            <a:off x="4432300" y="2026450"/>
            <a:ext cx="3347072" cy="3911788"/>
          </a:xfrm>
        </p:spPr>
        <p:txBody>
          <a:bodyPr/>
          <a:lstStyle/>
          <a:p>
            <a:endParaRPr lang="en-US"/>
          </a:p>
        </p:txBody>
      </p:sp>
      <p:sp>
        <p:nvSpPr>
          <p:cNvPr id="16"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7"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8"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9" name="TextBox 8"/>
          <p:cNvSpPr txBox="1"/>
          <p:nvPr userDrawn="1"/>
        </p:nvSpPr>
        <p:spPr>
          <a:xfrm>
            <a:off x="1484958" y="6563981"/>
            <a:ext cx="1183336" cy="200055"/>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Open Sans"/>
                <a:ea typeface="+mn-ea"/>
                <a:cs typeface="Open Sans"/>
              </a:rPr>
              <a:t>SRVSOP     |   </a:t>
            </a:r>
            <a:fld id="{386B4344-649F-C745-A86B-93613093FF3C}" type="slidenum">
              <a:rPr kumimoji="0" lang="en-US" sz="10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126573998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mockup_04">
    <p:spTree>
      <p:nvGrpSpPr>
        <p:cNvPr id="1" name=""/>
        <p:cNvGrpSpPr/>
        <p:nvPr/>
      </p:nvGrpSpPr>
      <p:grpSpPr>
        <a:xfrm>
          <a:off x="0" y="0"/>
          <a:ext cx="0" cy="0"/>
          <a:chOff x="0" y="0"/>
          <a:chExt cx="0" cy="0"/>
        </a:xfrm>
      </p:grpSpPr>
      <p:pic>
        <p:nvPicPr>
          <p:cNvPr id="3" name="Picture 2" descr="pho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85532" y="1409443"/>
            <a:ext cx="8715879" cy="5457965"/>
          </a:xfrm>
          <a:prstGeom prst="rect">
            <a:avLst/>
          </a:prstGeom>
        </p:spPr>
      </p:pic>
      <p:sp>
        <p:nvSpPr>
          <p:cNvPr id="6" name="Picture Placeholder 5"/>
          <p:cNvSpPr>
            <a:spLocks noGrp="1"/>
          </p:cNvSpPr>
          <p:nvPr>
            <p:ph type="pic" sz="quarter" idx="10"/>
          </p:nvPr>
        </p:nvSpPr>
        <p:spPr>
          <a:xfrm>
            <a:off x="4276050" y="2336800"/>
            <a:ext cx="2045729" cy="3190242"/>
          </a:xfrm>
        </p:spPr>
        <p:txBody>
          <a:bodyPr/>
          <a:lstStyle/>
          <a:p>
            <a:endParaRPr lang="en-US"/>
          </a:p>
        </p:txBody>
      </p:sp>
      <p:sp>
        <p:nvSpPr>
          <p:cNvPr id="16"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7"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9" name="Picture Placeholder 5"/>
          <p:cNvSpPr>
            <a:spLocks noGrp="1"/>
          </p:cNvSpPr>
          <p:nvPr>
            <p:ph type="pic" sz="quarter" idx="11"/>
          </p:nvPr>
        </p:nvSpPr>
        <p:spPr>
          <a:xfrm>
            <a:off x="7143465" y="4378960"/>
            <a:ext cx="3628016" cy="1794555"/>
          </a:xfrm>
        </p:spPr>
        <p:txBody>
          <a:bodyPr/>
          <a:lstStyle/>
          <a:p>
            <a:endParaRPr lang="en-US"/>
          </a:p>
        </p:txBody>
      </p:sp>
      <p:sp>
        <p:nvSpPr>
          <p:cNvPr id="10"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1" name="TextBox 10"/>
          <p:cNvSpPr txBox="1"/>
          <p:nvPr userDrawn="1"/>
        </p:nvSpPr>
        <p:spPr>
          <a:xfrm>
            <a:off x="1484958" y="6563981"/>
            <a:ext cx="1183336" cy="200055"/>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Open Sans"/>
                <a:ea typeface="+mn-ea"/>
                <a:cs typeface="Open Sans"/>
              </a:rPr>
              <a:t>SRVSOP     |   </a:t>
            </a:r>
            <a:fld id="{386B4344-649F-C745-A86B-93613093FF3C}" type="slidenum">
              <a:rPr kumimoji="0" lang="en-US" sz="10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146448861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mockup_05">
    <p:spTree>
      <p:nvGrpSpPr>
        <p:cNvPr id="1" name=""/>
        <p:cNvGrpSpPr/>
        <p:nvPr/>
      </p:nvGrpSpPr>
      <p:grpSpPr>
        <a:xfrm>
          <a:off x="0" y="0"/>
          <a:ext cx="0" cy="0"/>
          <a:chOff x="0" y="0"/>
          <a:chExt cx="0" cy="0"/>
        </a:xfrm>
      </p:grpSpPr>
      <p:pic>
        <p:nvPicPr>
          <p:cNvPr id="2" name="Picture 1" descr="gajah-IPHO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04941" y="1814609"/>
            <a:ext cx="5067048" cy="4428171"/>
          </a:xfrm>
          <a:prstGeom prst="rect">
            <a:avLst/>
          </a:prstGeom>
        </p:spPr>
      </p:pic>
      <p:sp>
        <p:nvSpPr>
          <p:cNvPr id="6" name="Picture Placeholder 5"/>
          <p:cNvSpPr>
            <a:spLocks noGrp="1"/>
          </p:cNvSpPr>
          <p:nvPr>
            <p:ph type="pic" sz="quarter" idx="10"/>
          </p:nvPr>
        </p:nvSpPr>
        <p:spPr>
          <a:xfrm>
            <a:off x="3993824" y="2479040"/>
            <a:ext cx="2130397" cy="3083748"/>
          </a:xfrm>
        </p:spPr>
        <p:txBody>
          <a:bodyPr/>
          <a:lstStyle/>
          <a:p>
            <a:endParaRPr lang="en-US"/>
          </a:p>
        </p:txBody>
      </p:sp>
      <p:sp>
        <p:nvSpPr>
          <p:cNvPr id="16"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7"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10" name="Picture Placeholder 5"/>
          <p:cNvSpPr>
            <a:spLocks noGrp="1"/>
          </p:cNvSpPr>
          <p:nvPr>
            <p:ph type="pic" sz="quarter" idx="11"/>
          </p:nvPr>
        </p:nvSpPr>
        <p:spPr>
          <a:xfrm>
            <a:off x="6543234" y="2489200"/>
            <a:ext cx="2130397" cy="3083748"/>
          </a:xfrm>
        </p:spPr>
        <p:txBody>
          <a:bodyPr/>
          <a:lstStyle/>
          <a:p>
            <a:endParaRPr lang="en-US"/>
          </a:p>
        </p:txBody>
      </p:sp>
      <p:sp>
        <p:nvSpPr>
          <p:cNvPr id="9"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1" name="TextBox 10"/>
          <p:cNvSpPr txBox="1"/>
          <p:nvPr userDrawn="1"/>
        </p:nvSpPr>
        <p:spPr>
          <a:xfrm>
            <a:off x="1484958" y="6563981"/>
            <a:ext cx="1183336" cy="200055"/>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Open Sans"/>
                <a:ea typeface="+mn-ea"/>
                <a:cs typeface="Open Sans"/>
              </a:rPr>
              <a:t>SRVSOP     |   </a:t>
            </a:r>
            <a:fld id="{386B4344-649F-C745-A86B-93613093FF3C}" type="slidenum">
              <a:rPr kumimoji="0" lang="en-US" sz="10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2190465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mockup_06">
    <p:spTree>
      <p:nvGrpSpPr>
        <p:cNvPr id="1" name=""/>
        <p:cNvGrpSpPr/>
        <p:nvPr/>
      </p:nvGrpSpPr>
      <p:grpSpPr>
        <a:xfrm>
          <a:off x="0" y="0"/>
          <a:ext cx="0" cy="0"/>
          <a:chOff x="0" y="0"/>
          <a:chExt cx="0" cy="0"/>
        </a:xfrm>
      </p:grpSpPr>
      <p:pic>
        <p:nvPicPr>
          <p:cNvPr id="2" name="Picture 1" descr="gajah-BROWS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56445" y="1116160"/>
            <a:ext cx="9906969" cy="5152516"/>
          </a:xfrm>
          <a:prstGeom prst="rect">
            <a:avLst/>
          </a:prstGeom>
        </p:spPr>
      </p:pic>
      <p:sp>
        <p:nvSpPr>
          <p:cNvPr id="6" name="Picture Placeholder 5"/>
          <p:cNvSpPr>
            <a:spLocks noGrp="1"/>
          </p:cNvSpPr>
          <p:nvPr>
            <p:ph type="pic" sz="quarter" idx="10"/>
          </p:nvPr>
        </p:nvSpPr>
        <p:spPr>
          <a:xfrm>
            <a:off x="4003204" y="1541789"/>
            <a:ext cx="9614129" cy="4648286"/>
          </a:xfrm>
        </p:spPr>
        <p:txBody>
          <a:bodyPr/>
          <a:lstStyle/>
          <a:p>
            <a:endParaRPr lang="en-US"/>
          </a:p>
        </p:txBody>
      </p:sp>
      <p:sp>
        <p:nvSpPr>
          <p:cNvPr id="16"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7"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8"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9" name="TextBox 8"/>
          <p:cNvSpPr txBox="1"/>
          <p:nvPr userDrawn="1"/>
        </p:nvSpPr>
        <p:spPr>
          <a:xfrm>
            <a:off x="1484958" y="6563981"/>
            <a:ext cx="1183336" cy="200055"/>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Open Sans"/>
                <a:ea typeface="+mn-ea"/>
                <a:cs typeface="Open Sans"/>
              </a:rPr>
              <a:t>SRVSOP     |   </a:t>
            </a:r>
            <a:fld id="{386B4344-649F-C745-A86B-93613093FF3C}" type="slidenum">
              <a:rPr kumimoji="0" lang="en-US" sz="10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344987352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EB29003-DA76-431A-AE69-A2F1C7A98D7B}"/>
              </a:ext>
            </a:extLst>
          </p:cNvPr>
          <p:cNvSpPr>
            <a:spLocks noGrp="1"/>
          </p:cNvSpPr>
          <p:nvPr>
            <p:ph type="pic" sz="quarter" idx="10"/>
          </p:nvPr>
        </p:nvSpPr>
        <p:spPr>
          <a:xfrm>
            <a:off x="0" y="0"/>
            <a:ext cx="12192000" cy="6858000"/>
          </a:xfrm>
        </p:spPr>
        <p:txBody>
          <a:bodyPr/>
          <a:lstStyle/>
          <a:p>
            <a:endParaRPr lang="en-US"/>
          </a:p>
        </p:txBody>
      </p:sp>
    </p:spTree>
    <p:extLst>
      <p:ext uri="{BB962C8B-B14F-4D97-AF65-F5344CB8AC3E}">
        <p14:creationId xmlns:p14="http://schemas.microsoft.com/office/powerpoint/2010/main" val="3643991402"/>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1B9360B-7322-4A70-8384-B854D0EB8158}" type="datetime1">
              <a:rPr lang="id-ID" smtClean="0"/>
              <a:t>10/07/2019</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234572089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B9360B-7322-4A70-8384-B854D0EB8158}" type="datetime1">
              <a:rPr lang="id-ID" smtClean="0"/>
              <a:t>10/07/2019</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138338324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61B9360B-7322-4A70-8384-B854D0EB8158}" type="datetime1">
              <a:rPr lang="id-ID" smtClean="0"/>
              <a:t>10/07/2019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308315404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61B9360B-7322-4A70-8384-B854D0EB8158}" type="datetime1">
              <a:rPr lang="id-ID" smtClean="0"/>
              <a:t>10/07/2019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1936073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B9360B-7322-4A70-8384-B854D0EB8158}" type="datetime1">
              <a:rPr lang="id-ID" smtClean="0"/>
              <a:t>10/07/2019</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1497D4-CBBE-4892-ABDA-4C92B62757A6}" type="slidenum">
              <a:rPr lang="id-ID" smtClean="0"/>
              <a:t>‹#›</a:t>
            </a:fld>
            <a:endParaRPr lang="id-ID"/>
          </a:p>
        </p:txBody>
      </p:sp>
    </p:spTree>
    <p:extLst>
      <p:ext uri="{BB962C8B-B14F-4D97-AF65-F5344CB8AC3E}">
        <p14:creationId xmlns:p14="http://schemas.microsoft.com/office/powerpoint/2010/main" val="1523820951"/>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dirty="0" smtClean="0"/>
              <a:t>Click to edit Master text styles</a:t>
            </a:r>
            <a:endParaRPr lang="en-US" dirty="0"/>
          </a:p>
        </p:txBody>
      </p:sp>
    </p:spTree>
    <p:extLst>
      <p:ext uri="{BB962C8B-B14F-4D97-AF65-F5344CB8AC3E}">
        <p14:creationId xmlns:p14="http://schemas.microsoft.com/office/powerpoint/2010/main" val="2156599092"/>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 id="2147483921" r:id="rId13"/>
    <p:sldLayoutId id="2147483922" r:id="rId14"/>
    <p:sldLayoutId id="2147483923" r:id="rId15"/>
    <p:sldLayoutId id="2147483924" r:id="rId16"/>
    <p:sldLayoutId id="2147483925" r:id="rId17"/>
    <p:sldLayoutId id="2147483926" r:id="rId18"/>
    <p:sldLayoutId id="2147483927" r:id="rId19"/>
    <p:sldLayoutId id="2147483928" r:id="rId20"/>
    <p:sldLayoutId id="2147483929" r:id="rId21"/>
    <p:sldLayoutId id="2147483930" r:id="rId22"/>
    <p:sldLayoutId id="2147483931" r:id="rId23"/>
    <p:sldLayoutId id="2147483932" r:id="rId24"/>
    <p:sldLayoutId id="2147483933" r:id="rId25"/>
    <p:sldLayoutId id="2147483934" r:id="rId26"/>
    <p:sldLayoutId id="2147483935" r:id="rId27"/>
    <p:sldLayoutId id="2147483936" r:id="rId28"/>
    <p:sldLayoutId id="2147483937" r:id="rId29"/>
    <p:sldLayoutId id="2147483938" r:id="rId30"/>
    <p:sldLayoutId id="2147483939" r:id="rId31"/>
    <p:sldLayoutId id="2147483940" r:id="rId32"/>
    <p:sldLayoutId id="2147483941" r:id="rId33"/>
    <p:sldLayoutId id="2147483942" r:id="rId34"/>
    <p:sldLayoutId id="2147483943" r:id="rId35"/>
    <p:sldLayoutId id="2147483944" r:id="rId36"/>
    <p:sldLayoutId id="2147483945" r:id="rId37"/>
    <p:sldLayoutId id="2147483946" r:id="rId38"/>
    <p:sldLayoutId id="2147483947" r:id="rId39"/>
    <p:sldLayoutId id="2147483948" r:id="rId40"/>
    <p:sldLayoutId id="2147483949" r:id="rId41"/>
    <p:sldLayoutId id="2147483950" r:id="rId42"/>
    <p:sldLayoutId id="2147483951" r:id="rId43"/>
  </p:sldLayoutIdLst>
  <p:transition spd="slow">
    <p:push/>
  </p:transition>
  <p:timing>
    <p:tnLst>
      <p:par>
        <p:cTn id="1" dur="indefinite" restart="never" nodeType="tmRoot"/>
      </p:par>
    </p:tnLst>
  </p:timing>
  <p:txStyles>
    <p:titleStyle>
      <a:lvl1pPr algn="ctr" defTabSz="457200" rtl="0" eaLnBrk="1" latinLnBrk="0" hangingPunct="1">
        <a:spcBef>
          <a:spcPct val="0"/>
        </a:spcBef>
        <a:buNone/>
        <a:defRPr sz="4000" b="0" i="0" kern="1200">
          <a:solidFill>
            <a:schemeClr val="tx1"/>
          </a:solidFill>
          <a:latin typeface="Open Sans"/>
          <a:ea typeface="+mj-ea"/>
          <a:cs typeface="Open Sans"/>
        </a:defRPr>
      </a:lvl1pPr>
    </p:titleStyle>
    <p:bodyStyle>
      <a:lvl1pPr marL="0" indent="0" algn="l" defTabSz="457200" rtl="0" eaLnBrk="1" latinLnBrk="0" hangingPunct="1">
        <a:lnSpc>
          <a:spcPct val="120000"/>
        </a:lnSpc>
        <a:spcBef>
          <a:spcPct val="20000"/>
        </a:spcBef>
        <a:buFont typeface="Arial"/>
        <a:buNone/>
        <a:defRPr sz="700" kern="1200">
          <a:solidFill>
            <a:schemeClr val="tx1"/>
          </a:solidFill>
          <a:latin typeface="Open Sans"/>
          <a:ea typeface="+mn-ea"/>
          <a:cs typeface="Open Sans"/>
        </a:defRPr>
      </a:lvl1pPr>
      <a:lvl2pPr marL="6286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2pPr>
      <a:lvl3pPr marL="10858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3pPr>
      <a:lvl4pPr marL="15430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4pPr>
      <a:lvl5pPr marL="20002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ogle.com.pe/url?sa=i&amp;rct=j&amp;q=&amp;esrc=s&amp;source=images&amp;cd=&amp;cad=rja&amp;uact=8&amp;ved=0ahUKEwjY0-Oq0e3WAhUhxYMKHV0JCH4QjRwIBw&amp;url=https://twomonkeystravelgroup.com/how-to-get-your-free-yellow-fever-vaccination-in-peru/&amp;psig=AOvVaw3VbR_GzvdbPEmWE4Tt7X-_&amp;ust=1507985274020389" TargetMode="External"/><Relationship Id="rId2" Type="http://schemas.openxmlformats.org/officeDocument/2006/relationships/notesSlide" Target="../notesSlides/notesSlide9.xml"/><Relationship Id="rId1" Type="http://schemas.openxmlformats.org/officeDocument/2006/relationships/slideLayout" Target="../slideLayouts/slideLayout46.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hyperlink" Target="https://www.google.com.pe/url?sa=i&amp;rct=j&amp;q=&amp;esrc=s&amp;source=images&amp;cd=&amp;cad=rja&amp;uact=8&amp;ved=0ahUKEwjXpIXV0u3WAhVm94MKHbPIAK8QjRwIBw&amp;url=https://www.apursuitofjustice.com/the-role-of-the-expert-in-21st-century-dispute-resolution-a-recovering-judges-perspective/&amp;psig=AOvVaw2bMuA9m_elIonBMSvvvJS5&amp;ust=1507985609444820" TargetMode="External"/><Relationship Id="rId2" Type="http://schemas.openxmlformats.org/officeDocument/2006/relationships/notesSlide" Target="../notesSlides/notesSlide10.xml"/><Relationship Id="rId1" Type="http://schemas.openxmlformats.org/officeDocument/2006/relationships/slideLayout" Target="../slideLayouts/slideLayout46.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m.pe/url?sa=i&amp;rct=j&amp;q=&amp;esrc=s&amp;source=images&amp;cd=&amp;cad=rja&amp;uact=8&amp;ved=0ahUKEwjP6fC91-3WAhXs7IMKHXvbBygQjRwIBw&amp;url=http://atusaludenlinea.com/2015/04/15/cruzar-los-dedos-mejora-dolores/&amp;psig=AOvVaw3_PBQBGaiyGKOsGH2x2Mst&amp;ust=1507986946162042" TargetMode="External"/><Relationship Id="rId2" Type="http://schemas.openxmlformats.org/officeDocument/2006/relationships/notesSlide" Target="../notesSlides/notesSlide12.xml"/><Relationship Id="rId1" Type="http://schemas.openxmlformats.org/officeDocument/2006/relationships/slideLayout" Target="../slideLayouts/slideLayout46.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m.pe/url?sa=i&amp;rct=j&amp;q=&amp;esrc=s&amp;source=images&amp;cd=&amp;cad=rja&amp;uact=8&amp;ved=0CAcQjRxqFQoTCL2MgqKVlckCFUVuPgodNCAFvA&amp;url=http://www.lasmurallaskennel.com/&amp;psig=AFQjCNHFq96alErFBwQmeObmUlkLAdFIeg&amp;ust=1447770947679003" TargetMode="External"/><Relationship Id="rId2" Type="http://schemas.openxmlformats.org/officeDocument/2006/relationships/notesSlide" Target="../notesSlides/notesSlide5.xml"/><Relationship Id="rId1" Type="http://schemas.openxmlformats.org/officeDocument/2006/relationships/slideLayout" Target="../slideLayouts/slideLayout46.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4" name="Freeform 5"/>
          <p:cNvSpPr>
            <a:spLocks/>
          </p:cNvSpPr>
          <p:nvPr/>
        </p:nvSpPr>
        <p:spPr bwMode="auto">
          <a:xfrm>
            <a:off x="-152400" y="2279285"/>
            <a:ext cx="5779026" cy="4595031"/>
          </a:xfrm>
          <a:custGeom>
            <a:avLst/>
            <a:gdLst>
              <a:gd name="T0" fmla="*/ 0 w 820"/>
              <a:gd name="T1" fmla="*/ 652 h 652"/>
              <a:gd name="T2" fmla="*/ 656 w 820"/>
              <a:gd name="T3" fmla="*/ 0 h 652"/>
              <a:gd name="T4" fmla="*/ 820 w 820"/>
              <a:gd name="T5" fmla="*/ 164 h 652"/>
              <a:gd name="T6" fmla="*/ 329 w 820"/>
              <a:gd name="T7" fmla="*/ 652 h 652"/>
              <a:gd name="T8" fmla="*/ 0 w 820"/>
              <a:gd name="T9" fmla="*/ 652 h 652"/>
            </a:gdLst>
            <a:ahLst/>
            <a:cxnLst>
              <a:cxn ang="0">
                <a:pos x="T0" y="T1"/>
              </a:cxn>
              <a:cxn ang="0">
                <a:pos x="T2" y="T3"/>
              </a:cxn>
              <a:cxn ang="0">
                <a:pos x="T4" y="T5"/>
              </a:cxn>
              <a:cxn ang="0">
                <a:pos x="T6" y="T7"/>
              </a:cxn>
              <a:cxn ang="0">
                <a:pos x="T8" y="T9"/>
              </a:cxn>
            </a:cxnLst>
            <a:rect l="0" t="0" r="r" b="b"/>
            <a:pathLst>
              <a:path w="820" h="652">
                <a:moveTo>
                  <a:pt x="0" y="652"/>
                </a:moveTo>
                <a:lnTo>
                  <a:pt x="656" y="0"/>
                </a:lnTo>
                <a:lnTo>
                  <a:pt x="820" y="164"/>
                </a:lnTo>
                <a:lnTo>
                  <a:pt x="329" y="652"/>
                </a:lnTo>
                <a:lnTo>
                  <a:pt x="0" y="652"/>
                </a:lnTo>
                <a:close/>
              </a:path>
            </a:pathLst>
          </a:custGeom>
          <a:solidFill>
            <a:schemeClr val="accent1">
              <a:lumMod val="75000"/>
              <a:alpha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 name="Freeform 6"/>
          <p:cNvSpPr>
            <a:spLocks/>
          </p:cNvSpPr>
          <p:nvPr/>
        </p:nvSpPr>
        <p:spPr bwMode="auto">
          <a:xfrm>
            <a:off x="-152400" y="-18230"/>
            <a:ext cx="4623220" cy="3453320"/>
          </a:xfrm>
          <a:custGeom>
            <a:avLst/>
            <a:gdLst>
              <a:gd name="T0" fmla="*/ 656 w 656"/>
              <a:gd name="T1" fmla="*/ 326 h 490"/>
              <a:gd name="T2" fmla="*/ 329 w 656"/>
              <a:gd name="T3" fmla="*/ 0 h 490"/>
              <a:gd name="T4" fmla="*/ 0 w 656"/>
              <a:gd name="T5" fmla="*/ 0 h 490"/>
              <a:gd name="T6" fmla="*/ 491 w 656"/>
              <a:gd name="T7" fmla="*/ 490 h 490"/>
              <a:gd name="T8" fmla="*/ 656 w 656"/>
              <a:gd name="T9" fmla="*/ 326 h 490"/>
            </a:gdLst>
            <a:ahLst/>
            <a:cxnLst>
              <a:cxn ang="0">
                <a:pos x="T0" y="T1"/>
              </a:cxn>
              <a:cxn ang="0">
                <a:pos x="T2" y="T3"/>
              </a:cxn>
              <a:cxn ang="0">
                <a:pos x="T4" y="T5"/>
              </a:cxn>
              <a:cxn ang="0">
                <a:pos x="T6" y="T7"/>
              </a:cxn>
              <a:cxn ang="0">
                <a:pos x="T8" y="T9"/>
              </a:cxn>
            </a:cxnLst>
            <a:rect l="0" t="0" r="r" b="b"/>
            <a:pathLst>
              <a:path w="656" h="490">
                <a:moveTo>
                  <a:pt x="656" y="326"/>
                </a:moveTo>
                <a:lnTo>
                  <a:pt x="329" y="0"/>
                </a:lnTo>
                <a:lnTo>
                  <a:pt x="0" y="0"/>
                </a:lnTo>
                <a:lnTo>
                  <a:pt x="491" y="490"/>
                </a:lnTo>
                <a:lnTo>
                  <a:pt x="656" y="326"/>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 name="Freeform 5"/>
          <p:cNvSpPr>
            <a:spLocks/>
          </p:cNvSpPr>
          <p:nvPr/>
        </p:nvSpPr>
        <p:spPr bwMode="auto">
          <a:xfrm>
            <a:off x="2172024" y="2279285"/>
            <a:ext cx="5779026" cy="4595031"/>
          </a:xfrm>
          <a:custGeom>
            <a:avLst/>
            <a:gdLst>
              <a:gd name="T0" fmla="*/ 0 w 820"/>
              <a:gd name="T1" fmla="*/ 652 h 652"/>
              <a:gd name="T2" fmla="*/ 656 w 820"/>
              <a:gd name="T3" fmla="*/ 0 h 652"/>
              <a:gd name="T4" fmla="*/ 820 w 820"/>
              <a:gd name="T5" fmla="*/ 164 h 652"/>
              <a:gd name="T6" fmla="*/ 329 w 820"/>
              <a:gd name="T7" fmla="*/ 652 h 652"/>
              <a:gd name="T8" fmla="*/ 0 w 820"/>
              <a:gd name="T9" fmla="*/ 652 h 652"/>
            </a:gdLst>
            <a:ahLst/>
            <a:cxnLst>
              <a:cxn ang="0">
                <a:pos x="T0" y="T1"/>
              </a:cxn>
              <a:cxn ang="0">
                <a:pos x="T2" y="T3"/>
              </a:cxn>
              <a:cxn ang="0">
                <a:pos x="T4" y="T5"/>
              </a:cxn>
              <a:cxn ang="0">
                <a:pos x="T6" y="T7"/>
              </a:cxn>
              <a:cxn ang="0">
                <a:pos x="T8" y="T9"/>
              </a:cxn>
            </a:cxnLst>
            <a:rect l="0" t="0" r="r" b="b"/>
            <a:pathLst>
              <a:path w="820" h="652">
                <a:moveTo>
                  <a:pt x="0" y="652"/>
                </a:moveTo>
                <a:lnTo>
                  <a:pt x="656" y="0"/>
                </a:lnTo>
                <a:lnTo>
                  <a:pt x="820" y="164"/>
                </a:lnTo>
                <a:lnTo>
                  <a:pt x="329" y="652"/>
                </a:lnTo>
                <a:lnTo>
                  <a:pt x="0" y="652"/>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 name="Freeform 6"/>
          <p:cNvSpPr>
            <a:spLocks/>
          </p:cNvSpPr>
          <p:nvPr/>
        </p:nvSpPr>
        <p:spPr bwMode="auto">
          <a:xfrm>
            <a:off x="2172024" y="-18230"/>
            <a:ext cx="4623220" cy="3453320"/>
          </a:xfrm>
          <a:custGeom>
            <a:avLst/>
            <a:gdLst>
              <a:gd name="T0" fmla="*/ 656 w 656"/>
              <a:gd name="T1" fmla="*/ 326 h 490"/>
              <a:gd name="T2" fmla="*/ 329 w 656"/>
              <a:gd name="T3" fmla="*/ 0 h 490"/>
              <a:gd name="T4" fmla="*/ 0 w 656"/>
              <a:gd name="T5" fmla="*/ 0 h 490"/>
              <a:gd name="T6" fmla="*/ 491 w 656"/>
              <a:gd name="T7" fmla="*/ 490 h 490"/>
              <a:gd name="T8" fmla="*/ 656 w 656"/>
              <a:gd name="T9" fmla="*/ 326 h 490"/>
            </a:gdLst>
            <a:ahLst/>
            <a:cxnLst>
              <a:cxn ang="0">
                <a:pos x="T0" y="T1"/>
              </a:cxn>
              <a:cxn ang="0">
                <a:pos x="T2" y="T3"/>
              </a:cxn>
              <a:cxn ang="0">
                <a:pos x="T4" y="T5"/>
              </a:cxn>
              <a:cxn ang="0">
                <a:pos x="T6" y="T7"/>
              </a:cxn>
              <a:cxn ang="0">
                <a:pos x="T8" y="T9"/>
              </a:cxn>
            </a:cxnLst>
            <a:rect l="0" t="0" r="r" b="b"/>
            <a:pathLst>
              <a:path w="656" h="490">
                <a:moveTo>
                  <a:pt x="656" y="326"/>
                </a:moveTo>
                <a:lnTo>
                  <a:pt x="329" y="0"/>
                </a:lnTo>
                <a:lnTo>
                  <a:pt x="0" y="0"/>
                </a:lnTo>
                <a:lnTo>
                  <a:pt x="491" y="490"/>
                </a:lnTo>
                <a:lnTo>
                  <a:pt x="656" y="326"/>
                </a:lnTo>
                <a:close/>
              </a:path>
            </a:pathLst>
          </a:custGeom>
          <a:solidFill>
            <a:schemeClr val="accent1">
              <a:lumMod val="75000"/>
              <a:alpha val="75000"/>
            </a:schemeClr>
          </a:solidFill>
          <a:ln>
            <a:noFill/>
          </a:ln>
        </p:spPr>
        <p:txBody>
          <a:bodyPr vert="horz" wrap="square" lIns="91440" tIns="45720" rIns="91440" bIns="45720" numCol="1" anchor="t" anchorCtr="0" compatLnSpc="1">
            <a:prstTxWarp prst="textNoShape">
              <a:avLst/>
            </a:prstTxWarp>
          </a:bodyPr>
          <a:lstStyle/>
          <a:p>
            <a:endParaRPr lang="id-ID"/>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2056" y="4033126"/>
            <a:ext cx="2514600" cy="2000250"/>
          </a:xfrm>
          <a:prstGeom prst="rect">
            <a:avLst/>
          </a:prstGeom>
        </p:spPr>
      </p:pic>
      <p:sp>
        <p:nvSpPr>
          <p:cNvPr id="13" name="TextBox 12">
            <a:extLst>
              <a:ext uri="{FF2B5EF4-FFF2-40B4-BE49-F238E27FC236}">
                <a16:creationId xmlns:a16="http://schemas.microsoft.com/office/drawing/2014/main" id="{B7A7A9B9-1D80-45BF-B8F4-018984F0A00F}"/>
              </a:ext>
            </a:extLst>
          </p:cNvPr>
          <p:cNvSpPr txBox="1"/>
          <p:nvPr/>
        </p:nvSpPr>
        <p:spPr>
          <a:xfrm>
            <a:off x="7951051" y="442147"/>
            <a:ext cx="4240950" cy="1323439"/>
          </a:xfrm>
          <a:prstGeom prst="rect">
            <a:avLst/>
          </a:prstGeom>
          <a:noFill/>
        </p:spPr>
        <p:txBody>
          <a:bodyPr wrap="square" rtlCol="0">
            <a:spAutoFit/>
          </a:bodyPr>
          <a:lstStyle/>
          <a:p>
            <a:pPr algn="ctr"/>
            <a:r>
              <a:rPr lang="es-PE" sz="4000" b="1" dirty="0" smtClean="0">
                <a:solidFill>
                  <a:schemeClr val="bg1"/>
                </a:solidFill>
                <a:latin typeface="+mj-lt"/>
              </a:rPr>
              <a:t>Módulo </a:t>
            </a:r>
            <a:r>
              <a:rPr lang="es-PE" sz="4000" b="1" dirty="0" smtClean="0">
                <a:solidFill>
                  <a:schemeClr val="bg1"/>
                </a:solidFill>
                <a:latin typeface="+mj-lt"/>
              </a:rPr>
              <a:t>6 </a:t>
            </a:r>
            <a:r>
              <a:rPr lang="es-PE" sz="4000" b="1" dirty="0" smtClean="0">
                <a:solidFill>
                  <a:schemeClr val="bg1"/>
                </a:solidFill>
                <a:latin typeface="+mj-lt"/>
              </a:rPr>
              <a:t>– </a:t>
            </a:r>
            <a:r>
              <a:rPr lang="es-PE" sz="4000" b="1" dirty="0" smtClean="0">
                <a:solidFill>
                  <a:schemeClr val="bg1"/>
                </a:solidFill>
                <a:latin typeface="+mj-lt"/>
              </a:rPr>
              <a:t>Exenciones</a:t>
            </a:r>
            <a:endParaRPr lang="es-ES" sz="4000" b="1" dirty="0">
              <a:solidFill>
                <a:schemeClr val="bg1"/>
              </a:solidFill>
              <a:latin typeface="+mj-lt"/>
            </a:endParaRPr>
          </a:p>
        </p:txBody>
      </p:sp>
      <p:sp>
        <p:nvSpPr>
          <p:cNvPr id="16" name="Title 236"/>
          <p:cNvSpPr txBox="1">
            <a:spLocks/>
          </p:cNvSpPr>
          <p:nvPr/>
        </p:nvSpPr>
        <p:spPr>
          <a:xfrm rot="18883833">
            <a:off x="1243296" y="4012506"/>
            <a:ext cx="4708703" cy="7841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smtClean="0">
                <a:solidFill>
                  <a:schemeClr val="bg2"/>
                </a:solidFill>
              </a:rPr>
              <a:t>Curso GSI AIR</a:t>
            </a:r>
            <a:endParaRPr lang="id-ID" sz="5400" b="1" dirty="0">
              <a:solidFill>
                <a:schemeClr val="bg2"/>
              </a:solidFill>
            </a:endParaRPr>
          </a:p>
        </p:txBody>
      </p:sp>
      <p:sp>
        <p:nvSpPr>
          <p:cNvPr id="17" name="Title 236"/>
          <p:cNvSpPr txBox="1">
            <a:spLocks/>
          </p:cNvSpPr>
          <p:nvPr/>
        </p:nvSpPr>
        <p:spPr>
          <a:xfrm rot="18883833">
            <a:off x="3476083" y="4012504"/>
            <a:ext cx="4708703" cy="7841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smtClean="0">
                <a:solidFill>
                  <a:schemeClr val="bg2"/>
                </a:solidFill>
              </a:rPr>
              <a:t>Chile - 2019</a:t>
            </a:r>
            <a:endParaRPr lang="id-ID" sz="5400" dirty="0">
              <a:solidFill>
                <a:schemeClr val="bg2"/>
              </a:solidFill>
            </a:endParaRPr>
          </a:p>
        </p:txBody>
      </p:sp>
    </p:spTree>
    <p:extLst>
      <p:ext uri="{BB962C8B-B14F-4D97-AF65-F5344CB8AC3E}">
        <p14:creationId xmlns:p14="http://schemas.microsoft.com/office/powerpoint/2010/main" val="2598794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500"/>
                                        <p:tgtEl>
                                          <p:spTgt spid="20"/>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par>
                          <p:cTn id="27" fill="hold">
                            <p:stCondLst>
                              <p:cond delay="2500"/>
                            </p:stCondLst>
                            <p:childTnLst>
                              <p:par>
                                <p:cTn id="28" presetID="2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childTnLst>
                          </p:cTn>
                        </p:par>
                        <p:par>
                          <p:cTn id="31" fill="hold">
                            <p:stCondLst>
                              <p:cond delay="30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9" grpId="0" animBg="1"/>
      <p:bldP spid="20" grpId="0" animBg="1"/>
      <p:bldP spid="13" grpId="0"/>
      <p:bldP spid="16"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661755" y="1287494"/>
            <a:ext cx="5069194" cy="5272793"/>
          </a:xfrm>
        </p:spPr>
        <p:txBody>
          <a:bodyPr>
            <a:noAutofit/>
          </a:bodyPr>
          <a:lstStyle/>
          <a:p>
            <a:pPr marL="342900" indent="-342900" algn="just">
              <a:lnSpc>
                <a:spcPct val="100000"/>
              </a:lnSpc>
              <a:spcBef>
                <a:spcPts val="600"/>
              </a:spcBef>
              <a:spcAft>
                <a:spcPts val="600"/>
              </a:spcAft>
              <a:buFont typeface="Arial" panose="020B0604020202020204" pitchFamily="34" charset="0"/>
              <a:buChar char="•"/>
            </a:pPr>
            <a:r>
              <a:rPr lang="es-PE" sz="2200" dirty="0"/>
              <a:t>Cada solicitud deberá ser </a:t>
            </a:r>
            <a:r>
              <a:rPr lang="es-PE" sz="2200" dirty="0"/>
              <a:t>procesada </a:t>
            </a:r>
            <a:r>
              <a:rPr lang="es-PE" sz="2200" dirty="0"/>
              <a:t>y presentada </a:t>
            </a:r>
            <a:r>
              <a:rPr lang="es-PE" sz="2200" b="1" dirty="0">
                <a:solidFill>
                  <a:srgbClr val="C00000"/>
                </a:solidFill>
              </a:rPr>
              <a:t>por escrito y en forma documentada</a:t>
            </a:r>
            <a:r>
              <a:rPr lang="es-PE" sz="2200" dirty="0"/>
              <a:t>, detallando los motivos y sustentos para solicitar la </a:t>
            </a:r>
            <a:r>
              <a:rPr lang="es-PE" sz="2200" dirty="0"/>
              <a:t>exención.</a:t>
            </a:r>
          </a:p>
          <a:p>
            <a:pPr marL="342900" indent="-342900" algn="just">
              <a:lnSpc>
                <a:spcPct val="100000"/>
              </a:lnSpc>
              <a:spcBef>
                <a:spcPts val="600"/>
              </a:spcBef>
              <a:spcAft>
                <a:spcPts val="600"/>
              </a:spcAft>
              <a:buFont typeface="Arial" panose="020B0604020202020204" pitchFamily="34" charset="0"/>
              <a:buChar char="•"/>
            </a:pPr>
            <a:r>
              <a:rPr lang="es-PE" sz="2200" dirty="0"/>
              <a:t>La exención debe </a:t>
            </a:r>
            <a:r>
              <a:rPr lang="es-PE" sz="2200" dirty="0"/>
              <a:t>solo </a:t>
            </a:r>
            <a:r>
              <a:rPr lang="es-PE" sz="2200" b="1" dirty="0">
                <a:solidFill>
                  <a:srgbClr val="C00000"/>
                </a:solidFill>
              </a:rPr>
              <a:t>basarse en razones técnicas</a:t>
            </a:r>
            <a:r>
              <a:rPr lang="es-PE" sz="2200" dirty="0"/>
              <a:t>, nunca por razones administrativas o </a:t>
            </a:r>
            <a:r>
              <a:rPr lang="es-PE" sz="2200" dirty="0"/>
              <a:t>económicas.</a:t>
            </a:r>
          </a:p>
          <a:p>
            <a:pPr marL="342900" indent="-342900" algn="just">
              <a:lnSpc>
                <a:spcPct val="100000"/>
              </a:lnSpc>
              <a:spcBef>
                <a:spcPts val="600"/>
              </a:spcBef>
              <a:spcAft>
                <a:spcPts val="600"/>
              </a:spcAft>
              <a:buFont typeface="Arial" panose="020B0604020202020204" pitchFamily="34" charset="0"/>
              <a:buChar char="•"/>
            </a:pPr>
            <a:r>
              <a:rPr lang="es-PE" sz="2200" dirty="0"/>
              <a:t>La solicitud será enviada a la AAC con la </a:t>
            </a:r>
            <a:r>
              <a:rPr lang="es-PE" sz="2200" b="1" dirty="0">
                <a:solidFill>
                  <a:srgbClr val="C00000"/>
                </a:solidFill>
              </a:rPr>
              <a:t>anticipación</a:t>
            </a:r>
            <a:r>
              <a:rPr lang="es-PE" sz="2200" dirty="0"/>
              <a:t> </a:t>
            </a:r>
            <a:r>
              <a:rPr lang="es-PE" sz="2200" dirty="0"/>
              <a:t>suficiente para que el área correspondiente de la AAC realice </a:t>
            </a:r>
            <a:r>
              <a:rPr lang="es-PE" sz="2200" dirty="0"/>
              <a:t>la evaluación correspondiente</a:t>
            </a:r>
            <a:endParaRPr lang="es-PE" sz="2200" dirty="0"/>
          </a:p>
        </p:txBody>
      </p:sp>
      <p:sp>
        <p:nvSpPr>
          <p:cNvPr id="4" name="Title 3"/>
          <p:cNvSpPr>
            <a:spLocks noGrp="1"/>
          </p:cNvSpPr>
          <p:nvPr>
            <p:ph type="ctrTitle"/>
          </p:nvPr>
        </p:nvSpPr>
        <p:spPr>
          <a:xfrm>
            <a:off x="839971" y="73057"/>
            <a:ext cx="4718147" cy="1139055"/>
          </a:xfrm>
        </p:spPr>
        <p:txBody>
          <a:bodyPr anchor="ctr"/>
          <a:lstStyle/>
          <a:p>
            <a:r>
              <a:rPr lang="es-PE" b="1" dirty="0"/>
              <a:t>Preparación y envío</a:t>
            </a:r>
          </a:p>
        </p:txBody>
      </p:sp>
      <p:pic>
        <p:nvPicPr>
          <p:cNvPr id="6" name="Picture 4" descr="Resultado de imagen para mesa de partes + recepción de documentos">
            <a:hlinkClick r:id="rId3"/>
          </p:cNvPr>
          <p:cNvPicPr>
            <a:picLocks noGrp="1" noChangeAspect="1" noChangeArrowheads="1"/>
          </p:cNvPicPr>
          <p:nvPr>
            <p:ph type="pic" sz="quarter" idx="10"/>
          </p:nvPr>
        </p:nvPicPr>
        <p:blipFill>
          <a:blip r:embed="rId4">
            <a:extLst>
              <a:ext uri="{28A0092B-C50C-407E-A947-70E740481C1C}">
                <a14:useLocalDpi xmlns:a14="http://schemas.microsoft.com/office/drawing/2010/main" val="0"/>
              </a:ext>
            </a:extLst>
          </a:blip>
          <a:srcRect l="16341" r="1634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028619"/>
      </p:ext>
    </p:extLst>
  </p:cSld>
  <p:clrMapOvr>
    <a:masterClrMapping/>
  </p:clrMapOvr>
  <p:transition spd="slow">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704286" y="1520456"/>
            <a:ext cx="5016030" cy="4282440"/>
          </a:xfrm>
        </p:spPr>
        <p:txBody>
          <a:bodyPr>
            <a:normAutofit/>
          </a:bodyPr>
          <a:lstStyle/>
          <a:p>
            <a:pPr algn="just"/>
            <a:r>
              <a:rPr lang="es-PE" sz="2400" dirty="0"/>
              <a:t>La AAC después de analizar la solicitud, </a:t>
            </a:r>
            <a:r>
              <a:rPr lang="es-PE" sz="2400" b="1" dirty="0">
                <a:solidFill>
                  <a:srgbClr val="C00000"/>
                </a:solidFill>
              </a:rPr>
              <a:t>determinará si existen razones de interés público para conceder la exención</a:t>
            </a:r>
            <a:r>
              <a:rPr lang="es-PE" sz="2400" dirty="0"/>
              <a:t>, si es el caso, expedirá la decisión favorable y notificará al solicitante sobre su decisión</a:t>
            </a:r>
          </a:p>
        </p:txBody>
      </p:sp>
      <p:sp>
        <p:nvSpPr>
          <p:cNvPr id="4" name="Title 3"/>
          <p:cNvSpPr>
            <a:spLocks noGrp="1"/>
          </p:cNvSpPr>
          <p:nvPr>
            <p:ph type="ctrTitle"/>
          </p:nvPr>
        </p:nvSpPr>
        <p:spPr>
          <a:xfrm>
            <a:off x="861238" y="73058"/>
            <a:ext cx="4625162" cy="1160320"/>
          </a:xfrm>
        </p:spPr>
        <p:txBody>
          <a:bodyPr anchor="ctr"/>
          <a:lstStyle/>
          <a:p>
            <a:r>
              <a:rPr lang="es-PE" b="1" dirty="0"/>
              <a:t>Procesamiento para su consideración</a:t>
            </a:r>
          </a:p>
        </p:txBody>
      </p:sp>
      <p:pic>
        <p:nvPicPr>
          <p:cNvPr id="6" name="Picture 2" descr="Imagen relacionada">
            <a:hlinkClick r:id="rId3"/>
          </p:cNvPr>
          <p:cNvPicPr>
            <a:picLocks noGrp="1" noChangeAspect="1" noChangeArrowheads="1"/>
          </p:cNvPicPr>
          <p:nvPr>
            <p:ph type="pic" sz="quarter" idx="10"/>
          </p:nvPr>
        </p:nvPicPr>
        <p:blipFill rotWithShape="1">
          <a:blip r:embed="rId4">
            <a:extLst>
              <a:ext uri="{28A0092B-C50C-407E-A947-70E740481C1C}">
                <a14:useLocalDpi xmlns:a14="http://schemas.microsoft.com/office/drawing/2010/main" val="0"/>
              </a:ext>
            </a:extLst>
          </a:blip>
          <a:srcRect l="20198" r="20198"/>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142266"/>
      </p:ext>
    </p:extLst>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787870" y="1353420"/>
            <a:ext cx="5181130" cy="4562240"/>
          </a:xfrm>
        </p:spPr>
        <p:txBody>
          <a:bodyPr>
            <a:noAutofit/>
          </a:bodyPr>
          <a:lstStyle/>
          <a:p>
            <a:pPr algn="just">
              <a:lnSpc>
                <a:spcPct val="100000"/>
              </a:lnSpc>
              <a:spcBef>
                <a:spcPts val="600"/>
              </a:spcBef>
              <a:spcAft>
                <a:spcPts val="600"/>
              </a:spcAft>
            </a:pPr>
            <a:r>
              <a:rPr lang="es-PE" sz="2800" dirty="0"/>
              <a:t>Luego </a:t>
            </a:r>
            <a:r>
              <a:rPr lang="es-PE" sz="2800" dirty="0"/>
              <a:t>de la evaluación de los argumentos de una solicitud de una exención, la AAC concluye que ésta está </a:t>
            </a:r>
            <a:r>
              <a:rPr lang="es-PE" sz="2800" b="1" dirty="0">
                <a:solidFill>
                  <a:srgbClr val="C00000"/>
                </a:solidFill>
              </a:rPr>
              <a:t>incorrectamente preparada o no tiene el sustento </a:t>
            </a:r>
            <a:r>
              <a:rPr lang="es-PE" sz="2800" dirty="0"/>
              <a:t>del caso, dictará una decisión con la negativa y la notificará al solicitante </a:t>
            </a:r>
            <a:r>
              <a:rPr lang="es-PE" sz="2800" b="1" dirty="0">
                <a:solidFill>
                  <a:srgbClr val="C00000"/>
                </a:solidFill>
              </a:rPr>
              <a:t>por </a:t>
            </a:r>
            <a:r>
              <a:rPr lang="es-PE" sz="2800" b="1" dirty="0">
                <a:solidFill>
                  <a:srgbClr val="C00000"/>
                </a:solidFill>
              </a:rPr>
              <a:t>escrito</a:t>
            </a:r>
            <a:r>
              <a:rPr lang="es-PE" sz="2800" dirty="0"/>
              <a:t>.</a:t>
            </a:r>
            <a:endParaRPr lang="es-PE" sz="2800" dirty="0"/>
          </a:p>
        </p:txBody>
      </p:sp>
      <p:sp>
        <p:nvSpPr>
          <p:cNvPr id="4" name="Title 3"/>
          <p:cNvSpPr>
            <a:spLocks noGrp="1"/>
          </p:cNvSpPr>
          <p:nvPr>
            <p:ph type="ctrTitle"/>
          </p:nvPr>
        </p:nvSpPr>
        <p:spPr/>
        <p:txBody>
          <a:bodyPr anchor="ctr"/>
          <a:lstStyle/>
          <a:p>
            <a:pPr>
              <a:spcBef>
                <a:spcPts val="600"/>
              </a:spcBef>
              <a:spcAft>
                <a:spcPts val="600"/>
              </a:spcAft>
            </a:pPr>
            <a:r>
              <a:rPr lang="es-PE" sz="3600" b="1" dirty="0"/>
              <a:t>Negación de una solicitud de exención</a:t>
            </a:r>
          </a:p>
        </p:txBody>
      </p:sp>
      <p:pic>
        <p:nvPicPr>
          <p:cNvPr id="4098" name="Picture 2" descr="F:\PRESENTACIONES EN POWER POINT\PresenterMedia\Animations\rubber_stamp_rejected_500_cl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92190" y="1594720"/>
            <a:ext cx="5617210" cy="4493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877831"/>
      </p:ext>
    </p:extLst>
  </p:cSld>
  <p:clrMapOvr>
    <a:masterClrMapping/>
  </p:clrMapOvr>
  <p:transition spd="slow">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775169" y="1753792"/>
            <a:ext cx="4952531" cy="4050346"/>
          </a:xfrm>
        </p:spPr>
        <p:txBody>
          <a:bodyPr>
            <a:noAutofit/>
          </a:bodyPr>
          <a:lstStyle/>
          <a:p>
            <a:pPr algn="just">
              <a:lnSpc>
                <a:spcPct val="100000"/>
              </a:lnSpc>
              <a:spcBef>
                <a:spcPts val="600"/>
              </a:spcBef>
              <a:spcAft>
                <a:spcPts val="600"/>
              </a:spcAft>
            </a:pPr>
            <a:r>
              <a:rPr lang="es-PE" sz="2400" dirty="0"/>
              <a:t>Ante la negación de la solicitud de exención, el solicitante podrá interponer un </a:t>
            </a:r>
            <a:r>
              <a:rPr lang="es-PE" sz="2400" b="1" dirty="0">
                <a:solidFill>
                  <a:srgbClr val="C00000"/>
                </a:solidFill>
              </a:rPr>
              <a:t>pedido de consideración</a:t>
            </a:r>
            <a:r>
              <a:rPr lang="es-PE" sz="2400" dirty="0"/>
              <a:t>, debiendo exponer los motivos por los cuales se encuentra disconforme con la decisión. La AAC resolverá el pedido de reconsideración en el </a:t>
            </a:r>
            <a:r>
              <a:rPr lang="es-PE" sz="2400" b="1" dirty="0">
                <a:solidFill>
                  <a:srgbClr val="C00000"/>
                </a:solidFill>
              </a:rPr>
              <a:t>plazo establecido de acuerdo a su legislación </a:t>
            </a:r>
            <a:r>
              <a:rPr lang="es-PE" sz="2400" b="1" dirty="0">
                <a:solidFill>
                  <a:srgbClr val="C00000"/>
                </a:solidFill>
              </a:rPr>
              <a:t>nacional.</a:t>
            </a:r>
            <a:endParaRPr lang="es-PE" sz="2400" b="1" dirty="0">
              <a:solidFill>
                <a:srgbClr val="C00000"/>
              </a:solidFill>
            </a:endParaRPr>
          </a:p>
        </p:txBody>
      </p:sp>
      <p:sp>
        <p:nvSpPr>
          <p:cNvPr id="4" name="Title 3"/>
          <p:cNvSpPr>
            <a:spLocks noGrp="1"/>
          </p:cNvSpPr>
          <p:nvPr>
            <p:ph type="ctrTitle"/>
          </p:nvPr>
        </p:nvSpPr>
        <p:spPr>
          <a:xfrm>
            <a:off x="927569" y="0"/>
            <a:ext cx="4914431" cy="1336387"/>
          </a:xfrm>
        </p:spPr>
        <p:txBody>
          <a:bodyPr anchor="ctr"/>
          <a:lstStyle/>
          <a:p>
            <a:r>
              <a:rPr lang="es-PE" b="1" dirty="0"/>
              <a:t>Reconsideración de una negación</a:t>
            </a:r>
          </a:p>
        </p:txBody>
      </p:sp>
      <p:pic>
        <p:nvPicPr>
          <p:cNvPr id="6" name="Picture 4" descr="Resultado de imagen para cruzar dedos">
            <a:hlinkClick r:id="rId3"/>
          </p:cNvPr>
          <p:cNvPicPr>
            <a:picLocks noGrp="1" noChangeAspect="1" noChangeArrowheads="1"/>
          </p:cNvPicPr>
          <p:nvPr>
            <p:ph type="pic" sz="quarter" idx="10"/>
          </p:nvPr>
        </p:nvPicPr>
        <p:blipFill>
          <a:blip r:embed="rId4">
            <a:extLst>
              <a:ext uri="{28A0092B-C50C-407E-A947-70E740481C1C}">
                <a14:useLocalDpi xmlns:a14="http://schemas.microsoft.com/office/drawing/2010/main" val="0"/>
              </a:ext>
            </a:extLst>
          </a:blip>
          <a:srcRect l="16341" r="1634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805996"/>
      </p:ext>
    </p:extLst>
  </p:cSld>
  <p:clrMapOvr>
    <a:masterClrMapping/>
  </p:clrMapOvr>
  <p:transition spd="slow">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9"/>
          </p:nvPr>
        </p:nvSpPr>
        <p:spPr/>
        <p:txBody>
          <a:bodyPr/>
          <a:lstStyle/>
          <a:p>
            <a:endParaRPr lang="es-PE"/>
          </a:p>
        </p:txBody>
      </p:sp>
      <p:sp>
        <p:nvSpPr>
          <p:cNvPr id="5" name="Text Placeholder 4"/>
          <p:cNvSpPr>
            <a:spLocks noGrp="1"/>
          </p:cNvSpPr>
          <p:nvPr>
            <p:ph type="body" sz="quarter" idx="19"/>
          </p:nvPr>
        </p:nvSpPr>
        <p:spPr/>
        <p:txBody>
          <a:bodyPr/>
          <a:lstStyle/>
          <a:p>
            <a:endParaRPr lang="es-PE"/>
          </a:p>
        </p:txBody>
      </p:sp>
      <p:sp>
        <p:nvSpPr>
          <p:cNvPr id="7" name="Text Placeholder 6"/>
          <p:cNvSpPr>
            <a:spLocks noGrp="1"/>
          </p:cNvSpPr>
          <p:nvPr>
            <p:ph type="body" sz="quarter" idx="19"/>
          </p:nvPr>
        </p:nvSpPr>
        <p:spPr/>
        <p:txBody>
          <a:bodyPr/>
          <a:lstStyle/>
          <a:p>
            <a:endParaRPr lang="es-PE"/>
          </a:p>
        </p:txBody>
      </p:sp>
      <p:pic>
        <p:nvPicPr>
          <p:cNvPr id="8" name="Picture Placeholder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9357" b="19357"/>
          <a:stretch>
            <a:fillRect/>
          </a:stretch>
        </p:blipFill>
        <p:spPr>
          <a:xfrm>
            <a:off x="-4763" y="-6350"/>
            <a:ext cx="12196763" cy="5607050"/>
          </a:xfrm>
        </p:spPr>
      </p:pic>
      <p:sp>
        <p:nvSpPr>
          <p:cNvPr id="4" name="Text Placeholder 3"/>
          <p:cNvSpPr>
            <a:spLocks noGrp="1"/>
          </p:cNvSpPr>
          <p:nvPr>
            <p:ph type="body" sz="quarter" idx="19"/>
          </p:nvPr>
        </p:nvSpPr>
        <p:spPr/>
        <p:txBody>
          <a:bodyPr/>
          <a:lstStyle/>
          <a:p>
            <a:endParaRPr lang="es-PE"/>
          </a:p>
        </p:txBody>
      </p:sp>
      <p:sp>
        <p:nvSpPr>
          <p:cNvPr id="11" name="Text Placeholder 9"/>
          <p:cNvSpPr>
            <a:spLocks noGrp="1"/>
          </p:cNvSpPr>
          <p:nvPr>
            <p:ph type="body" sz="quarter" idx="19"/>
          </p:nvPr>
        </p:nvSpPr>
        <p:spPr>
          <a:xfrm>
            <a:off x="4875392" y="4361276"/>
            <a:ext cx="7075308" cy="2303684"/>
          </a:xfrm>
          <a:solidFill>
            <a:srgbClr val="0070C0"/>
          </a:solidFill>
        </p:spPr>
        <p:txBody>
          <a:bodyPr anchor="ctr">
            <a:noAutofit/>
          </a:bodyPr>
          <a:lstStyle/>
          <a:p>
            <a:pPr lvl="1" algn="just">
              <a:spcBef>
                <a:spcPts val="600"/>
              </a:spcBef>
              <a:spcAft>
                <a:spcPts val="600"/>
              </a:spcAft>
            </a:pPr>
            <a:r>
              <a:rPr lang="es-PE" sz="2200" i="1" dirty="0">
                <a:solidFill>
                  <a:srgbClr val="FFFFFF"/>
                </a:solidFill>
                <a:latin typeface="Georgia"/>
                <a:cs typeface="Georgia"/>
              </a:rPr>
              <a:t>LA AAC mantendrá en el archivo central reglamentario (ACR) los registros de todos los antecedentes y decisiones en relación a las exenciones </a:t>
            </a:r>
            <a:r>
              <a:rPr lang="es-PE" sz="2200" b="1" i="1" dirty="0">
                <a:solidFill>
                  <a:srgbClr val="FFFF00"/>
                </a:solidFill>
                <a:latin typeface="Georgia"/>
                <a:cs typeface="Georgia"/>
              </a:rPr>
              <a:t>que se otorguen o se nieguen</a:t>
            </a:r>
            <a:r>
              <a:rPr lang="es-PE" sz="2200" i="1" dirty="0">
                <a:solidFill>
                  <a:srgbClr val="FFFFFF"/>
                </a:solidFill>
                <a:latin typeface="Georgia"/>
                <a:cs typeface="Georgia"/>
              </a:rPr>
              <a:t>, según sea el caso. El ACR conservará los archivos en </a:t>
            </a:r>
            <a:r>
              <a:rPr lang="es-PE" sz="2200" b="1" i="1" dirty="0">
                <a:solidFill>
                  <a:srgbClr val="FFFF00"/>
                </a:solidFill>
                <a:latin typeface="Georgia"/>
                <a:cs typeface="Georgia"/>
              </a:rPr>
              <a:t>formato electrónico o </a:t>
            </a:r>
            <a:r>
              <a:rPr lang="es-PE" sz="2200" b="1" i="1" dirty="0">
                <a:solidFill>
                  <a:srgbClr val="FFFF00"/>
                </a:solidFill>
                <a:latin typeface="Georgia"/>
                <a:cs typeface="Georgia"/>
              </a:rPr>
              <a:t>físico.</a:t>
            </a:r>
            <a:endParaRPr lang="en-US" sz="2200" b="1" i="1" dirty="0">
              <a:solidFill>
                <a:srgbClr val="FFFF00"/>
              </a:solidFill>
              <a:latin typeface="Georgia"/>
              <a:cs typeface="Georgia"/>
            </a:endParaRPr>
          </a:p>
        </p:txBody>
      </p:sp>
    </p:spTree>
    <p:extLst>
      <p:ext uri="{BB962C8B-B14F-4D97-AF65-F5344CB8AC3E}">
        <p14:creationId xmlns:p14="http://schemas.microsoft.com/office/powerpoint/2010/main" val="406540707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9"/>
          </p:nvPr>
        </p:nvSpPr>
        <p:spPr/>
        <p:txBody>
          <a:bodyPr/>
          <a:lstStyle/>
          <a:p>
            <a:endParaRPr lang="es-PE"/>
          </a:p>
        </p:txBody>
      </p:sp>
      <p:sp>
        <p:nvSpPr>
          <p:cNvPr id="5" name="Text Placeholder 4"/>
          <p:cNvSpPr>
            <a:spLocks noGrp="1"/>
          </p:cNvSpPr>
          <p:nvPr>
            <p:ph type="body" sz="quarter" idx="19"/>
          </p:nvPr>
        </p:nvSpPr>
        <p:spPr/>
        <p:txBody>
          <a:bodyPr/>
          <a:lstStyle/>
          <a:p>
            <a:endParaRPr lang="es-PE"/>
          </a:p>
        </p:txBody>
      </p:sp>
      <p:sp>
        <p:nvSpPr>
          <p:cNvPr id="7" name="Text Placeholder 6"/>
          <p:cNvSpPr>
            <a:spLocks noGrp="1"/>
          </p:cNvSpPr>
          <p:nvPr>
            <p:ph type="body" sz="quarter" idx="19"/>
          </p:nvPr>
        </p:nvSpPr>
        <p:spPr/>
        <p:txBody>
          <a:bodyPr/>
          <a:lstStyle/>
          <a:p>
            <a:endParaRPr lang="es-PE"/>
          </a:p>
        </p:txBody>
      </p:sp>
      <p:sp>
        <p:nvSpPr>
          <p:cNvPr id="11" name="Text Placeholder 10"/>
          <p:cNvSpPr>
            <a:spLocks noGrp="1"/>
          </p:cNvSpPr>
          <p:nvPr>
            <p:ph type="body" sz="quarter" idx="19"/>
          </p:nvPr>
        </p:nvSpPr>
        <p:spPr/>
        <p:txBody>
          <a:bodyPr/>
          <a:lstStyle/>
          <a:p>
            <a:endParaRPr lang="es-PE"/>
          </a:p>
        </p:txBody>
      </p:sp>
      <p:pic>
        <p:nvPicPr>
          <p:cNvPr id="10" name="Picture Placeholder 8"/>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8893" b="18893"/>
          <a:stretch>
            <a:fillRect/>
          </a:stretch>
        </p:blipFill>
        <p:spPr>
          <a:xfrm>
            <a:off x="-4763" y="-6350"/>
            <a:ext cx="12196763" cy="6864350"/>
          </a:xfrm>
        </p:spPr>
      </p:pic>
      <p:sp>
        <p:nvSpPr>
          <p:cNvPr id="4" name="Text Placeholder 3"/>
          <p:cNvSpPr>
            <a:spLocks noGrp="1"/>
          </p:cNvSpPr>
          <p:nvPr>
            <p:ph type="body" sz="quarter" idx="19"/>
          </p:nvPr>
        </p:nvSpPr>
        <p:spPr/>
        <p:txBody>
          <a:bodyPr/>
          <a:lstStyle/>
          <a:p>
            <a:endParaRPr lang="es-PE"/>
          </a:p>
        </p:txBody>
      </p:sp>
      <p:sp>
        <p:nvSpPr>
          <p:cNvPr id="13" name="Text Placeholder 9"/>
          <p:cNvSpPr>
            <a:spLocks noGrp="1"/>
          </p:cNvSpPr>
          <p:nvPr>
            <p:ph type="body" sz="quarter" idx="19"/>
          </p:nvPr>
        </p:nvSpPr>
        <p:spPr>
          <a:xfrm>
            <a:off x="4404361" y="4158076"/>
            <a:ext cx="7339404" cy="2303684"/>
          </a:xfrm>
          <a:solidFill>
            <a:srgbClr val="0070C0"/>
          </a:solidFill>
        </p:spPr>
        <p:txBody>
          <a:bodyPr anchor="ctr">
            <a:noAutofit/>
          </a:bodyPr>
          <a:lstStyle/>
          <a:p>
            <a:pPr lvl="1" algn="just">
              <a:spcBef>
                <a:spcPts val="600"/>
              </a:spcBef>
              <a:spcAft>
                <a:spcPts val="600"/>
              </a:spcAft>
            </a:pPr>
            <a:r>
              <a:rPr lang="es-PE" sz="2000" i="1" dirty="0">
                <a:solidFill>
                  <a:srgbClr val="FFFFFF"/>
                </a:solidFill>
                <a:latin typeface="Georgia"/>
                <a:cs typeface="Georgia"/>
              </a:rPr>
              <a:t>El otorgamiento de una exención </a:t>
            </a:r>
            <a:r>
              <a:rPr lang="es-PE" sz="2000" b="1" i="1" dirty="0">
                <a:solidFill>
                  <a:srgbClr val="FFFF00"/>
                </a:solidFill>
                <a:latin typeface="Georgia"/>
                <a:cs typeface="Georgia"/>
              </a:rPr>
              <a:t>se realiza por escrito</a:t>
            </a:r>
            <a:r>
              <a:rPr lang="es-PE" sz="2000" i="1" dirty="0">
                <a:solidFill>
                  <a:srgbClr val="FFFFFF"/>
                </a:solidFill>
                <a:latin typeface="Georgia"/>
                <a:cs typeface="Georgia"/>
              </a:rPr>
              <a:t> por parte de la AAC, por ser una exención de interés público, esta debe ser </a:t>
            </a:r>
            <a:r>
              <a:rPr lang="es-PE" sz="2000" b="1" i="1" dirty="0">
                <a:solidFill>
                  <a:srgbClr val="FFFF00"/>
                </a:solidFill>
                <a:latin typeface="Georgia"/>
                <a:cs typeface="Georgia"/>
              </a:rPr>
              <a:t>publicada en la página web de la AAC</a:t>
            </a:r>
            <a:r>
              <a:rPr lang="es-PE" sz="2000" i="1" dirty="0">
                <a:solidFill>
                  <a:srgbClr val="FFFFFF"/>
                </a:solidFill>
                <a:latin typeface="Georgia"/>
                <a:cs typeface="Georgia"/>
              </a:rPr>
              <a:t>, donde se especifican las </a:t>
            </a:r>
            <a:r>
              <a:rPr lang="es-PE" sz="2000" b="1" i="1" dirty="0">
                <a:solidFill>
                  <a:srgbClr val="FFFF00"/>
                </a:solidFill>
                <a:latin typeface="Georgia"/>
                <a:cs typeface="Georgia"/>
              </a:rPr>
              <a:t>condiciones y limitaciones</a:t>
            </a:r>
            <a:r>
              <a:rPr lang="es-PE" sz="2000" i="1" dirty="0">
                <a:solidFill>
                  <a:srgbClr val="FFFFFF"/>
                </a:solidFill>
                <a:latin typeface="Georgia"/>
                <a:cs typeface="Georgia"/>
              </a:rPr>
              <a:t> aplicables para su emisión y es válida para un </a:t>
            </a:r>
            <a:r>
              <a:rPr lang="es-PE" sz="2000" b="1" i="1" dirty="0">
                <a:solidFill>
                  <a:srgbClr val="FFFF00"/>
                </a:solidFill>
                <a:latin typeface="Georgia"/>
                <a:cs typeface="Georgia"/>
              </a:rPr>
              <a:t>tiempo </a:t>
            </a:r>
            <a:r>
              <a:rPr lang="es-PE" sz="2000" b="1" i="1" dirty="0">
                <a:solidFill>
                  <a:srgbClr val="FFFF00"/>
                </a:solidFill>
                <a:latin typeface="Georgia"/>
                <a:cs typeface="Georgia"/>
              </a:rPr>
              <a:t>determinado.</a:t>
            </a:r>
            <a:endParaRPr lang="en-US" sz="2000" b="1" i="1" dirty="0">
              <a:solidFill>
                <a:srgbClr val="FFFF00"/>
              </a:solidFill>
              <a:latin typeface="Georgia"/>
              <a:cs typeface="Georgia"/>
            </a:endParaRPr>
          </a:p>
        </p:txBody>
      </p:sp>
    </p:spTree>
    <p:extLst>
      <p:ext uri="{BB962C8B-B14F-4D97-AF65-F5344CB8AC3E}">
        <p14:creationId xmlns:p14="http://schemas.microsoft.com/office/powerpoint/2010/main" val="168169013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965200" y="1804592"/>
            <a:ext cx="5397500" cy="4050346"/>
          </a:xfrm>
        </p:spPr>
        <p:txBody>
          <a:bodyPr>
            <a:normAutofit/>
          </a:bodyPr>
          <a:lstStyle/>
          <a:p>
            <a:pPr algn="just">
              <a:spcBef>
                <a:spcPts val="600"/>
              </a:spcBef>
              <a:spcAft>
                <a:spcPts val="600"/>
              </a:spcAft>
            </a:pPr>
            <a:r>
              <a:rPr lang="es-PE" sz="2000" dirty="0"/>
              <a:t>La </a:t>
            </a:r>
            <a:r>
              <a:rPr lang="es-PE" sz="2000" dirty="0"/>
              <a:t>exención debe ser </a:t>
            </a:r>
            <a:r>
              <a:rPr lang="es-PE" sz="2000" b="1" dirty="0">
                <a:solidFill>
                  <a:srgbClr val="C00000"/>
                </a:solidFill>
              </a:rPr>
              <a:t>parte de las especificaciones relativas a las operaciones</a:t>
            </a:r>
            <a:r>
              <a:rPr lang="es-PE" sz="2000" dirty="0"/>
              <a:t> de un explotador de servicios aéreos la cual debe considerarse en el </a:t>
            </a:r>
            <a:r>
              <a:rPr lang="es-PE" sz="2000" b="1" dirty="0">
                <a:solidFill>
                  <a:srgbClr val="C00000"/>
                </a:solidFill>
              </a:rPr>
              <a:t>Casillero 18</a:t>
            </a:r>
            <a:r>
              <a:rPr lang="es-PE" sz="2000" dirty="0"/>
              <a:t>. Para el caso de la organización de mantenimiento aprobada, la </a:t>
            </a:r>
            <a:r>
              <a:rPr lang="es-PE" sz="2000" b="1" dirty="0">
                <a:solidFill>
                  <a:srgbClr val="C00000"/>
                </a:solidFill>
              </a:rPr>
              <a:t>exención deberá ser declarada en la lista de capacidad</a:t>
            </a:r>
            <a:r>
              <a:rPr lang="es-PE" sz="2000" dirty="0"/>
              <a:t>.</a:t>
            </a:r>
          </a:p>
        </p:txBody>
      </p:sp>
      <p:sp>
        <p:nvSpPr>
          <p:cNvPr id="4" name="Title 3"/>
          <p:cNvSpPr>
            <a:spLocks noGrp="1"/>
          </p:cNvSpPr>
          <p:nvPr>
            <p:ph type="ctrTitle"/>
          </p:nvPr>
        </p:nvSpPr>
        <p:spPr>
          <a:xfrm>
            <a:off x="965200" y="73057"/>
            <a:ext cx="4727390" cy="1336387"/>
          </a:xfrm>
        </p:spPr>
        <p:txBody>
          <a:bodyPr anchor="ctr"/>
          <a:lstStyle/>
          <a:p>
            <a:r>
              <a:rPr lang="es-PE" b="1" dirty="0"/>
              <a:t>Sistema de registro y publicación de las exenciones</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5810" y="243236"/>
            <a:ext cx="4476750" cy="63373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798368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762468" y="1790700"/>
            <a:ext cx="4977932" cy="4648200"/>
          </a:xfrm>
        </p:spPr>
        <p:txBody>
          <a:bodyPr>
            <a:normAutofit/>
          </a:bodyPr>
          <a:lstStyle/>
          <a:p>
            <a:pPr algn="just"/>
            <a:r>
              <a:rPr lang="es-PE" sz="2800" dirty="0"/>
              <a:t>El inspector de la AAC deberá verificar que el solicitante de una exención garantice que los riesgos de seguridad operacional encontrados estén bajo control a fin de mantener la eficacia de la seguridad operacional.</a:t>
            </a:r>
          </a:p>
        </p:txBody>
      </p:sp>
      <p:sp>
        <p:nvSpPr>
          <p:cNvPr id="4" name="Title 3"/>
          <p:cNvSpPr>
            <a:spLocks noGrp="1"/>
          </p:cNvSpPr>
          <p:nvPr>
            <p:ph type="ctrTitle"/>
          </p:nvPr>
        </p:nvSpPr>
        <p:spPr>
          <a:xfrm>
            <a:off x="965200" y="73057"/>
            <a:ext cx="10515599" cy="1336387"/>
          </a:xfrm>
        </p:spPr>
        <p:txBody>
          <a:bodyPr anchor="ctr"/>
          <a:lstStyle/>
          <a:p>
            <a:r>
              <a:rPr lang="es-PE" b="1" dirty="0"/>
              <a:t>Criterios para la realización de la evaluaciones de riesgos</a:t>
            </a:r>
          </a:p>
        </p:txBody>
      </p:sp>
      <p:pic>
        <p:nvPicPr>
          <p:cNvPr id="5" name="Imagen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0161" y="1165860"/>
            <a:ext cx="5438138" cy="5552439"/>
          </a:xfrm>
          <a:prstGeom prst="rect">
            <a:avLst/>
          </a:prstGeom>
          <a:noFill/>
          <a:ln>
            <a:noFill/>
          </a:ln>
        </p:spPr>
      </p:pic>
    </p:spTree>
    <p:extLst>
      <p:ext uri="{BB962C8B-B14F-4D97-AF65-F5344CB8AC3E}">
        <p14:creationId xmlns:p14="http://schemas.microsoft.com/office/powerpoint/2010/main" val="341130750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01700" y="2697306"/>
            <a:ext cx="2794000" cy="1336387"/>
          </a:xfrm>
        </p:spPr>
        <p:txBody>
          <a:bodyPr anchor="ctr"/>
          <a:lstStyle/>
          <a:p>
            <a:r>
              <a:rPr lang="es-PE" sz="2600" b="1" dirty="0"/>
              <a:t>Criterios para la realización de la evaluaciones de riesgos</a:t>
            </a:r>
          </a:p>
        </p:txBody>
      </p:sp>
      <p:pic>
        <p:nvPicPr>
          <p:cNvPr id="6" name="Imagen 21"/>
          <p:cNvPicPr/>
          <p:nvPr/>
        </p:nvPicPr>
        <p:blipFill rotWithShape="1">
          <a:blip r:embed="rId3" cstate="print">
            <a:extLst>
              <a:ext uri="{28A0092B-C50C-407E-A947-70E740481C1C}">
                <a14:useLocalDpi xmlns:a14="http://schemas.microsoft.com/office/drawing/2010/main" val="0"/>
              </a:ext>
            </a:extLst>
          </a:blip>
          <a:srcRect b="13234"/>
          <a:stretch/>
        </p:blipFill>
        <p:spPr bwMode="auto">
          <a:xfrm>
            <a:off x="4023362" y="-127000"/>
            <a:ext cx="7940038" cy="6985000"/>
          </a:xfrm>
          <a:prstGeom prst="rect">
            <a:avLst/>
          </a:prstGeom>
          <a:noFill/>
          <a:ln>
            <a:noFill/>
          </a:ln>
        </p:spPr>
      </p:pic>
    </p:spTree>
    <p:extLst>
      <p:ext uri="{BB962C8B-B14F-4D97-AF65-F5344CB8AC3E}">
        <p14:creationId xmlns:p14="http://schemas.microsoft.com/office/powerpoint/2010/main" val="2265747166"/>
      </p:ext>
    </p:extLst>
  </p:cSld>
  <p:clrMapOvr>
    <a:masterClrMapping/>
  </p:clrMapOvr>
  <p:transition spd="slow">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783314" y="1262924"/>
            <a:ext cx="10790721" cy="1529480"/>
          </a:xfrm>
        </p:spPr>
        <p:txBody>
          <a:bodyPr>
            <a:noAutofit/>
          </a:bodyPr>
          <a:lstStyle/>
          <a:p>
            <a:r>
              <a:rPr lang="es-PE" sz="2400" dirty="0"/>
              <a:t>El inspector de la AAC debe tener la competencia para evaluar la eficacia de cada estrategia alternativa que haya considerado el solicitante y poder tomar una decisión. Cada propuesta de mitigación de riesgos de seguridad operacional propuesta debe examinarse a partir de las perspectivas:</a:t>
            </a:r>
            <a:endParaRPr lang="en-US" sz="2400" dirty="0"/>
          </a:p>
          <a:p>
            <a:endParaRPr lang="es-PE" sz="2400" dirty="0"/>
          </a:p>
        </p:txBody>
      </p:sp>
      <p:sp>
        <p:nvSpPr>
          <p:cNvPr id="3" name="Title 2"/>
          <p:cNvSpPr>
            <a:spLocks noGrp="1"/>
          </p:cNvSpPr>
          <p:nvPr>
            <p:ph type="ctrTitle"/>
          </p:nvPr>
        </p:nvSpPr>
        <p:spPr/>
        <p:txBody>
          <a:bodyPr anchor="ctr"/>
          <a:lstStyle/>
          <a:p>
            <a:r>
              <a:rPr lang="es-PE" sz="3600" b="1" dirty="0"/>
              <a:t>Criterios para la realización de la evaluación de riesgo</a:t>
            </a:r>
          </a:p>
        </p:txBody>
      </p:sp>
      <p:sp>
        <p:nvSpPr>
          <p:cNvPr id="5" name="Rectangle 4"/>
          <p:cNvSpPr/>
          <p:nvPr/>
        </p:nvSpPr>
        <p:spPr>
          <a:xfrm>
            <a:off x="5118100" y="4901671"/>
            <a:ext cx="1987550" cy="727632"/>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a:solidFill>
                  <a:srgbClr val="FFFFFF"/>
                </a:solidFill>
                <a:latin typeface="Open Sans"/>
                <a:cs typeface="Open Sans"/>
              </a:rPr>
              <a:t>CRITERIOS</a:t>
            </a:r>
            <a:endParaRPr lang="en-US" sz="1600" b="1" dirty="0">
              <a:solidFill>
                <a:srgbClr val="FFFFFF"/>
              </a:solidFill>
              <a:latin typeface="Open Sans"/>
              <a:cs typeface="Open Sans"/>
            </a:endParaRPr>
          </a:p>
        </p:txBody>
      </p:sp>
      <p:grpSp>
        <p:nvGrpSpPr>
          <p:cNvPr id="6" name="Group 5"/>
          <p:cNvGrpSpPr/>
          <p:nvPr/>
        </p:nvGrpSpPr>
        <p:grpSpPr>
          <a:xfrm>
            <a:off x="1868304" y="3822156"/>
            <a:ext cx="3249796" cy="2847517"/>
            <a:chOff x="331604" y="1890075"/>
            <a:chExt cx="3249796" cy="1577984"/>
          </a:xfrm>
        </p:grpSpPr>
        <p:grpSp>
          <p:nvGrpSpPr>
            <p:cNvPr id="7" name="Group 99"/>
            <p:cNvGrpSpPr>
              <a:grpSpLocks/>
            </p:cNvGrpSpPr>
            <p:nvPr/>
          </p:nvGrpSpPr>
          <p:grpSpPr bwMode="auto">
            <a:xfrm>
              <a:off x="2368550" y="2042211"/>
              <a:ext cx="1212850" cy="1279525"/>
              <a:chOff x="2369261" y="2352675"/>
              <a:chExt cx="1211428" cy="1279525"/>
            </a:xfrm>
          </p:grpSpPr>
          <p:cxnSp>
            <p:nvCxnSpPr>
              <p:cNvPr id="12" name="Straight Connector 11"/>
              <p:cNvCxnSpPr/>
              <p:nvPr/>
            </p:nvCxnSpPr>
            <p:spPr>
              <a:xfrm>
                <a:off x="2369261" y="2355850"/>
                <a:ext cx="932356" cy="0"/>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3301617" y="2352675"/>
                <a:ext cx="0" cy="579438"/>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3301617" y="2938463"/>
                <a:ext cx="279072" cy="0"/>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3301617" y="3054350"/>
                <a:ext cx="279072" cy="0"/>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3301617" y="3051175"/>
                <a:ext cx="0" cy="581025"/>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2369261" y="3632200"/>
                <a:ext cx="932356" cy="0"/>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2369261" y="3214688"/>
                <a:ext cx="875273" cy="0"/>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2369261" y="2787650"/>
                <a:ext cx="875273" cy="0"/>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3244534" y="2779713"/>
                <a:ext cx="0" cy="204787"/>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3244534" y="2982913"/>
                <a:ext cx="336155" cy="0"/>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3244534" y="3006725"/>
                <a:ext cx="336155" cy="0"/>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3244534" y="3009900"/>
                <a:ext cx="0" cy="204788"/>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grpSp>
        <p:sp>
          <p:nvSpPr>
            <p:cNvPr id="8" name="Rectangle 7"/>
            <p:cNvSpPr/>
            <p:nvPr/>
          </p:nvSpPr>
          <p:spPr>
            <a:xfrm>
              <a:off x="331604" y="1890075"/>
              <a:ext cx="2173117" cy="30294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57200"/>
              <a:r>
                <a:rPr lang="en-US" sz="1600" dirty="0">
                  <a:solidFill>
                    <a:srgbClr val="FFFFFF"/>
                  </a:solidFill>
                  <a:latin typeface="Open Sans"/>
                  <a:cs typeface="Open Sans"/>
                </a:rPr>
                <a:t>EFICACIA</a:t>
              </a:r>
              <a:endParaRPr lang="en-US" sz="1600" dirty="0">
                <a:solidFill>
                  <a:srgbClr val="FFFFFF"/>
                </a:solidFill>
                <a:latin typeface="Open Sans"/>
                <a:cs typeface="Open Sans"/>
              </a:endParaRPr>
            </a:p>
          </p:txBody>
        </p:sp>
        <p:sp>
          <p:nvSpPr>
            <p:cNvPr id="9" name="Rectangle 8"/>
            <p:cNvSpPr/>
            <p:nvPr/>
          </p:nvSpPr>
          <p:spPr>
            <a:xfrm>
              <a:off x="331604" y="2317774"/>
              <a:ext cx="2173117" cy="30294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57200"/>
              <a:r>
                <a:rPr lang="en-US" sz="1600" dirty="0">
                  <a:solidFill>
                    <a:srgbClr val="FFFFFF"/>
                  </a:solidFill>
                  <a:latin typeface="Open Sans"/>
                  <a:cs typeface="Open Sans"/>
                </a:rPr>
                <a:t>COSTO/BENEFICIO</a:t>
              </a:r>
              <a:endParaRPr lang="en-US" sz="1600" dirty="0">
                <a:solidFill>
                  <a:srgbClr val="FFFFFF"/>
                </a:solidFill>
                <a:latin typeface="Open Sans"/>
                <a:cs typeface="Open Sans"/>
              </a:endParaRPr>
            </a:p>
          </p:txBody>
        </p:sp>
        <p:sp>
          <p:nvSpPr>
            <p:cNvPr id="10" name="Rectangle 9"/>
            <p:cNvSpPr/>
            <p:nvPr/>
          </p:nvSpPr>
          <p:spPr>
            <a:xfrm>
              <a:off x="331604" y="2740711"/>
              <a:ext cx="2173117" cy="30294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57200"/>
              <a:r>
                <a:rPr lang="en-US" sz="1600" dirty="0">
                  <a:solidFill>
                    <a:srgbClr val="FFFFFF"/>
                  </a:solidFill>
                  <a:latin typeface="Open Sans"/>
                  <a:cs typeface="Open Sans"/>
                </a:rPr>
                <a:t>PRACTICIDAD</a:t>
              </a:r>
              <a:endParaRPr lang="en-US" sz="1600" dirty="0">
                <a:solidFill>
                  <a:srgbClr val="FFFFFF"/>
                </a:solidFill>
                <a:latin typeface="Open Sans"/>
                <a:cs typeface="Open Sans"/>
              </a:endParaRPr>
            </a:p>
          </p:txBody>
        </p:sp>
        <p:sp>
          <p:nvSpPr>
            <p:cNvPr id="11" name="Rectangle 10"/>
            <p:cNvSpPr/>
            <p:nvPr/>
          </p:nvSpPr>
          <p:spPr>
            <a:xfrm>
              <a:off x="331604" y="3165110"/>
              <a:ext cx="2173117" cy="30294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57200"/>
              <a:r>
                <a:rPr lang="en-US" sz="1600" dirty="0">
                  <a:solidFill>
                    <a:srgbClr val="FFFFFF"/>
                  </a:solidFill>
                  <a:latin typeface="Open Sans"/>
                  <a:cs typeface="Open Sans"/>
                </a:rPr>
                <a:t>ACEPTABILIDAD</a:t>
              </a:r>
              <a:endParaRPr lang="en-US" sz="1600" dirty="0">
                <a:solidFill>
                  <a:srgbClr val="FFFFFF"/>
                </a:solidFill>
                <a:latin typeface="Open Sans"/>
                <a:cs typeface="Open Sans"/>
              </a:endParaRPr>
            </a:p>
          </p:txBody>
        </p:sp>
      </p:grpSp>
      <p:grpSp>
        <p:nvGrpSpPr>
          <p:cNvPr id="24" name="Group 23"/>
          <p:cNvGrpSpPr/>
          <p:nvPr/>
        </p:nvGrpSpPr>
        <p:grpSpPr>
          <a:xfrm>
            <a:off x="7105650" y="3813533"/>
            <a:ext cx="3243438" cy="2847516"/>
            <a:chOff x="5568950" y="1882314"/>
            <a:chExt cx="3243438" cy="1577983"/>
          </a:xfrm>
        </p:grpSpPr>
        <p:grpSp>
          <p:nvGrpSpPr>
            <p:cNvPr id="25" name="Group 100"/>
            <p:cNvGrpSpPr>
              <a:grpSpLocks/>
            </p:cNvGrpSpPr>
            <p:nvPr/>
          </p:nvGrpSpPr>
          <p:grpSpPr bwMode="auto">
            <a:xfrm flipH="1">
              <a:off x="5568950" y="2042211"/>
              <a:ext cx="1212850" cy="1279525"/>
              <a:chOff x="2369261" y="2352675"/>
              <a:chExt cx="1211428" cy="1279525"/>
            </a:xfrm>
          </p:grpSpPr>
          <p:cxnSp>
            <p:nvCxnSpPr>
              <p:cNvPr id="30" name="Straight Connector 29"/>
              <p:cNvCxnSpPr/>
              <p:nvPr/>
            </p:nvCxnSpPr>
            <p:spPr>
              <a:xfrm>
                <a:off x="2369261" y="2355850"/>
                <a:ext cx="932356" cy="0"/>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3301617" y="2352675"/>
                <a:ext cx="0" cy="579438"/>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3301617" y="2938463"/>
                <a:ext cx="279072" cy="0"/>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a:off x="3301617" y="3054350"/>
                <a:ext cx="279072" cy="0"/>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3301617" y="3051175"/>
                <a:ext cx="0" cy="581025"/>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a:off x="2369261" y="3632200"/>
                <a:ext cx="932356" cy="0"/>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a:off x="2369261" y="3214688"/>
                <a:ext cx="875273" cy="0"/>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a:off x="2369261" y="2787650"/>
                <a:ext cx="875273" cy="0"/>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a:off x="3244534" y="2779713"/>
                <a:ext cx="0" cy="204787"/>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a:off x="3244534" y="2982913"/>
                <a:ext cx="336155" cy="0"/>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a:off x="3244534" y="3006725"/>
                <a:ext cx="336155" cy="0"/>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41" name="Straight Connector 40"/>
              <p:cNvCxnSpPr/>
              <p:nvPr/>
            </p:nvCxnSpPr>
            <p:spPr>
              <a:xfrm>
                <a:off x="3244534" y="3009900"/>
                <a:ext cx="0" cy="204788"/>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grpSp>
        <p:sp>
          <p:nvSpPr>
            <p:cNvPr id="26" name="Rectangle 25"/>
            <p:cNvSpPr/>
            <p:nvPr/>
          </p:nvSpPr>
          <p:spPr>
            <a:xfrm>
              <a:off x="6639271" y="1882314"/>
              <a:ext cx="2173117" cy="30294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a:r>
                <a:rPr lang="en-US" sz="1600" dirty="0">
                  <a:solidFill>
                    <a:srgbClr val="FFFFFF"/>
                  </a:solidFill>
                  <a:latin typeface="Open Sans"/>
                  <a:cs typeface="Open Sans"/>
                </a:rPr>
                <a:t>EJECUTABILIDAD</a:t>
              </a:r>
              <a:endParaRPr lang="en-US" sz="1600" dirty="0">
                <a:solidFill>
                  <a:srgbClr val="FFFFFF"/>
                </a:solidFill>
                <a:latin typeface="Open Sans"/>
                <a:cs typeface="Open Sans"/>
              </a:endParaRPr>
            </a:p>
          </p:txBody>
        </p:sp>
        <p:sp>
          <p:nvSpPr>
            <p:cNvPr id="27" name="Rectangle 26"/>
            <p:cNvSpPr/>
            <p:nvPr/>
          </p:nvSpPr>
          <p:spPr>
            <a:xfrm>
              <a:off x="6639271" y="2310013"/>
              <a:ext cx="2173117" cy="30294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a:r>
                <a:rPr lang="en-US" sz="1600" dirty="0">
                  <a:solidFill>
                    <a:srgbClr val="FFFFFF"/>
                  </a:solidFill>
                  <a:latin typeface="Open Sans"/>
                  <a:cs typeface="Open Sans"/>
                </a:rPr>
                <a:t>DURABILIDAD</a:t>
              </a:r>
              <a:endParaRPr lang="en-US" sz="1600" dirty="0">
                <a:solidFill>
                  <a:srgbClr val="FFFFFF"/>
                </a:solidFill>
                <a:latin typeface="Open Sans"/>
                <a:cs typeface="Open Sans"/>
              </a:endParaRPr>
            </a:p>
          </p:txBody>
        </p:sp>
        <p:sp>
          <p:nvSpPr>
            <p:cNvPr id="28" name="Rectangle 27"/>
            <p:cNvSpPr/>
            <p:nvPr/>
          </p:nvSpPr>
          <p:spPr>
            <a:xfrm>
              <a:off x="6639271" y="2732950"/>
              <a:ext cx="2173117" cy="30294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a:r>
                <a:rPr lang="en-US" sz="1600" dirty="0">
                  <a:solidFill>
                    <a:srgbClr val="FFFFFF"/>
                  </a:solidFill>
                  <a:latin typeface="Open Sans"/>
                  <a:cs typeface="Open Sans"/>
                </a:rPr>
                <a:t>RIESGO RESIDUAL</a:t>
              </a:r>
              <a:endParaRPr lang="en-US" sz="1600" dirty="0">
                <a:solidFill>
                  <a:srgbClr val="FFFFFF"/>
                </a:solidFill>
                <a:latin typeface="Open Sans"/>
                <a:cs typeface="Open Sans"/>
              </a:endParaRPr>
            </a:p>
          </p:txBody>
        </p:sp>
        <p:sp>
          <p:nvSpPr>
            <p:cNvPr id="29" name="Rectangle 28"/>
            <p:cNvSpPr/>
            <p:nvPr/>
          </p:nvSpPr>
          <p:spPr>
            <a:xfrm>
              <a:off x="6639271" y="3157348"/>
              <a:ext cx="2173117" cy="30294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a:r>
                <a:rPr lang="en-US" sz="1600" dirty="0">
                  <a:solidFill>
                    <a:srgbClr val="FFFFFF"/>
                  </a:solidFill>
                  <a:latin typeface="Open Sans"/>
                  <a:cs typeface="Open Sans"/>
                </a:rPr>
                <a:t>CONSECUENCIAS ACCIDENTALES</a:t>
              </a:r>
              <a:endParaRPr lang="en-US" sz="1600" dirty="0">
                <a:solidFill>
                  <a:srgbClr val="FFFFFF"/>
                </a:solidFill>
                <a:latin typeface="Open Sans"/>
                <a:cs typeface="Open Sans"/>
              </a:endParaRPr>
            </a:p>
          </p:txBody>
        </p:sp>
      </p:grpSp>
    </p:spTree>
    <p:extLst>
      <p:ext uri="{BB962C8B-B14F-4D97-AF65-F5344CB8AC3E}">
        <p14:creationId xmlns:p14="http://schemas.microsoft.com/office/powerpoint/2010/main" val="413924458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1000"/>
                                        <p:tgtEl>
                                          <p:spTgt spid="6"/>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9"/>
          </p:nvPr>
        </p:nvSpPr>
        <p:spPr/>
        <p:txBody>
          <a:bodyPr/>
          <a:lstStyle/>
          <a:p>
            <a:endParaRPr lang="es-PE"/>
          </a:p>
        </p:txBody>
      </p:sp>
      <p:pic>
        <p:nvPicPr>
          <p:cNvPr id="7" name="Picture Placeholder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3193" b="23193"/>
          <a:stretch>
            <a:fillRect/>
          </a:stretch>
        </p:blipFill>
        <p:spPr>
          <a:xfrm>
            <a:off x="-4763" y="-6350"/>
            <a:ext cx="12196763" cy="5905500"/>
          </a:xfrm>
        </p:spPr>
      </p:pic>
      <p:sp>
        <p:nvSpPr>
          <p:cNvPr id="5" name="Text Placeholder 4"/>
          <p:cNvSpPr>
            <a:spLocks noGrp="1"/>
          </p:cNvSpPr>
          <p:nvPr>
            <p:ph type="body" sz="quarter" idx="19"/>
          </p:nvPr>
        </p:nvSpPr>
        <p:spPr/>
        <p:txBody>
          <a:bodyPr/>
          <a:lstStyle/>
          <a:p>
            <a:endParaRPr lang="es-PE"/>
          </a:p>
        </p:txBody>
      </p:sp>
      <p:sp>
        <p:nvSpPr>
          <p:cNvPr id="8" name="Text Placeholder 9"/>
          <p:cNvSpPr>
            <a:spLocks noGrp="1"/>
          </p:cNvSpPr>
          <p:nvPr>
            <p:ph type="body" sz="quarter" idx="19"/>
          </p:nvPr>
        </p:nvSpPr>
        <p:spPr>
          <a:xfrm>
            <a:off x="4793963" y="4608923"/>
            <a:ext cx="7218743" cy="2069468"/>
          </a:xfrm>
          <a:solidFill>
            <a:srgbClr val="0070C0"/>
          </a:solidFill>
        </p:spPr>
        <p:txBody>
          <a:bodyPr anchor="ctr">
            <a:normAutofit/>
          </a:bodyPr>
          <a:lstStyle/>
          <a:p>
            <a:pPr lvl="1" algn="just"/>
            <a:r>
              <a:rPr lang="es-PE" sz="3200" i="1" dirty="0">
                <a:solidFill>
                  <a:srgbClr val="FFFFFF"/>
                </a:solidFill>
                <a:latin typeface="Georgia"/>
                <a:cs typeface="Georgia"/>
              </a:rPr>
              <a:t>El término exenciones comprende también las excepciones, desviaciones y prórrogas</a:t>
            </a:r>
          </a:p>
        </p:txBody>
      </p:sp>
    </p:spTree>
    <p:extLst>
      <p:ext uri="{BB962C8B-B14F-4D97-AF65-F5344CB8AC3E}">
        <p14:creationId xmlns:p14="http://schemas.microsoft.com/office/powerpoint/2010/main" val="173099892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643088" y="2057400"/>
            <a:ext cx="5770412" cy="4536440"/>
          </a:xfrm>
        </p:spPr>
        <p:txBody>
          <a:bodyPr>
            <a:noAutofit/>
          </a:bodyPr>
          <a:lstStyle/>
          <a:p>
            <a:pPr marL="285750" indent="-285750" algn="just">
              <a:buFont typeface="Arial" panose="020B0604020202020204" pitchFamily="34" charset="0"/>
              <a:buChar char="•"/>
            </a:pPr>
            <a:r>
              <a:rPr lang="es-PE" sz="2200" dirty="0"/>
              <a:t>Tener </a:t>
            </a:r>
            <a:r>
              <a:rPr lang="es-PE" sz="2200" dirty="0"/>
              <a:t>en cuenta que cualquier impacto asociado con el rendimiento </a:t>
            </a:r>
            <a:r>
              <a:rPr lang="es-PE" sz="2200" dirty="0"/>
              <a:t>de la SO proporcionará </a:t>
            </a:r>
            <a:r>
              <a:rPr lang="es-PE" sz="2200" dirty="0"/>
              <a:t>retroalimentación para los procesos de aseguramiento de la </a:t>
            </a:r>
            <a:r>
              <a:rPr lang="es-PE" sz="2200" dirty="0"/>
              <a:t>SO al </a:t>
            </a:r>
            <a:r>
              <a:rPr lang="es-PE" sz="2200" dirty="0"/>
              <a:t>relacionados con la </a:t>
            </a:r>
            <a:r>
              <a:rPr lang="es-PE" sz="2200" dirty="0"/>
              <a:t>exención.</a:t>
            </a:r>
          </a:p>
          <a:p>
            <a:pPr marL="285750" indent="-285750" algn="just">
              <a:buFont typeface="Arial" panose="020B0604020202020204" pitchFamily="34" charset="0"/>
              <a:buChar char="•"/>
            </a:pPr>
            <a:r>
              <a:rPr lang="es-PE" sz="2200" dirty="0">
                <a:solidFill>
                  <a:schemeClr val="accent4"/>
                </a:solidFill>
              </a:rPr>
              <a:t>Verificar </a:t>
            </a:r>
            <a:r>
              <a:rPr lang="es-PE" sz="2200" dirty="0">
                <a:solidFill>
                  <a:schemeClr val="accent4"/>
                </a:solidFill>
              </a:rPr>
              <a:t>la documentación de soporte que utilizó el  solicitante de la </a:t>
            </a:r>
            <a:r>
              <a:rPr lang="es-PE" sz="2200" dirty="0">
                <a:solidFill>
                  <a:schemeClr val="accent4"/>
                </a:solidFill>
              </a:rPr>
              <a:t>exención.</a:t>
            </a:r>
          </a:p>
          <a:p>
            <a:pPr marL="285750" indent="-285750" algn="just">
              <a:buFont typeface="Arial" panose="020B0604020202020204" pitchFamily="34" charset="0"/>
              <a:buChar char="•"/>
            </a:pPr>
            <a:r>
              <a:rPr lang="es-PE" sz="2200" dirty="0">
                <a:solidFill>
                  <a:schemeClr val="accent4"/>
                </a:solidFill>
              </a:rPr>
              <a:t>Los documentos de mitigación de riesgos completos deben tener la </a:t>
            </a:r>
            <a:r>
              <a:rPr lang="es-PE" sz="2200" b="1" dirty="0">
                <a:solidFill>
                  <a:srgbClr val="C00000"/>
                </a:solidFill>
              </a:rPr>
              <a:t>aprobación del gerente </a:t>
            </a:r>
            <a:r>
              <a:rPr lang="es-PE" sz="2200" b="1" dirty="0">
                <a:solidFill>
                  <a:srgbClr val="C00000"/>
                </a:solidFill>
              </a:rPr>
              <a:t>responsable</a:t>
            </a:r>
            <a:r>
              <a:rPr lang="es-PE" sz="2200" dirty="0">
                <a:solidFill>
                  <a:schemeClr val="accent4"/>
                </a:solidFill>
              </a:rPr>
              <a:t>.</a:t>
            </a:r>
            <a:endParaRPr lang="es-PE" sz="2200" dirty="0">
              <a:solidFill>
                <a:schemeClr val="accent4"/>
              </a:solidFill>
            </a:endParaRPr>
          </a:p>
        </p:txBody>
      </p:sp>
      <p:sp>
        <p:nvSpPr>
          <p:cNvPr id="4" name="Title 3"/>
          <p:cNvSpPr>
            <a:spLocks noGrp="1"/>
          </p:cNvSpPr>
          <p:nvPr>
            <p:ph type="ctrTitle"/>
          </p:nvPr>
        </p:nvSpPr>
        <p:spPr>
          <a:xfrm>
            <a:off x="838200" y="73057"/>
            <a:ext cx="5575300" cy="1336387"/>
          </a:xfrm>
        </p:spPr>
        <p:txBody>
          <a:bodyPr anchor="ctr"/>
          <a:lstStyle/>
          <a:p>
            <a:r>
              <a:rPr lang="es-PE" sz="3200" b="1" dirty="0"/>
              <a:t>Criterios para la realización de la evaluación de riesgo</a:t>
            </a:r>
          </a:p>
        </p:txBody>
      </p:sp>
      <p:pic>
        <p:nvPicPr>
          <p:cNvPr id="6" name="Picture Placeholder 6"/>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5724" r="15724"/>
          <a:stretch>
            <a:fillRect/>
          </a:stretch>
        </p:blipFill>
        <p:spPr>
          <a:xfrm>
            <a:off x="6692900" y="0"/>
            <a:ext cx="5499100" cy="6865938"/>
          </a:xfrm>
        </p:spPr>
      </p:pic>
    </p:spTree>
    <p:extLst>
      <p:ext uri="{BB962C8B-B14F-4D97-AF65-F5344CB8AC3E}">
        <p14:creationId xmlns:p14="http://schemas.microsoft.com/office/powerpoint/2010/main" val="2393273601"/>
      </p:ext>
    </p:extLst>
  </p:cSld>
  <p:clrMapOvr>
    <a:masterClrMapping/>
  </p:clrMapOvr>
  <p:transition spd="slow">
    <p:pu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2"/>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7807" b="7807"/>
          <a:stretch>
            <a:fillRect/>
          </a:stretch>
        </p:blipFill>
        <p:spPr/>
      </p:pic>
    </p:spTree>
    <p:extLst>
      <p:ext uri="{BB962C8B-B14F-4D97-AF65-F5344CB8AC3E}">
        <p14:creationId xmlns:p14="http://schemas.microsoft.com/office/powerpoint/2010/main" val="776675885"/>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680485" y="1169582"/>
            <a:ext cx="4877634" cy="4968240"/>
          </a:xfrm>
        </p:spPr>
        <p:txBody>
          <a:bodyPr>
            <a:noAutofit/>
          </a:bodyPr>
          <a:lstStyle/>
          <a:p>
            <a:pPr marL="285750" indent="-285750" algn="just">
              <a:buFont typeface="Arial" panose="020B0604020202020204" pitchFamily="34" charset="0"/>
              <a:buChar char="•"/>
            </a:pPr>
            <a:r>
              <a:rPr lang="es-PE" sz="2200" dirty="0"/>
              <a:t>El cumplimiento de los requisitos </a:t>
            </a:r>
            <a:r>
              <a:rPr lang="es-PE" sz="2200" b="1" dirty="0">
                <a:solidFill>
                  <a:srgbClr val="C00000"/>
                </a:solidFill>
              </a:rPr>
              <a:t>no es </a:t>
            </a:r>
            <a:r>
              <a:rPr lang="es-PE" sz="2200" b="1" dirty="0">
                <a:solidFill>
                  <a:srgbClr val="C00000"/>
                </a:solidFill>
              </a:rPr>
              <a:t>optativo</a:t>
            </a:r>
            <a:r>
              <a:rPr lang="es-PE" sz="2200" dirty="0"/>
              <a:t>.</a:t>
            </a:r>
          </a:p>
          <a:p>
            <a:pPr marL="285750" indent="-285750" algn="just">
              <a:buFont typeface="Arial" panose="020B0604020202020204" pitchFamily="34" charset="0"/>
              <a:buChar char="•"/>
            </a:pPr>
            <a:r>
              <a:rPr lang="es-PE" sz="2200" dirty="0"/>
              <a:t>En circunstancias </a:t>
            </a:r>
            <a:r>
              <a:rPr lang="es-PE" sz="2200" b="1" dirty="0">
                <a:solidFill>
                  <a:srgbClr val="C00000"/>
                </a:solidFill>
              </a:rPr>
              <a:t>excepcionales </a:t>
            </a:r>
            <a:r>
              <a:rPr lang="es-PE" sz="2200" dirty="0"/>
              <a:t>pueden presentarse problemas que no puedan superarse. Si se desarrolla una forma alternativa que </a:t>
            </a:r>
            <a:r>
              <a:rPr lang="es-PE" sz="2200" b="1" dirty="0">
                <a:solidFill>
                  <a:srgbClr val="C00000"/>
                </a:solidFill>
              </a:rPr>
              <a:t>no entra en conflicto con los reglamentos </a:t>
            </a:r>
            <a:r>
              <a:rPr lang="es-PE" sz="2200" dirty="0"/>
              <a:t>es posible solucionar la discrepancia o deficiencia imponiendo condiciones que limiten el cumplimiento o medidas y controles de compensación.</a:t>
            </a:r>
            <a:endParaRPr lang="es-PE" sz="2200" dirty="0"/>
          </a:p>
        </p:txBody>
      </p:sp>
      <p:sp>
        <p:nvSpPr>
          <p:cNvPr id="6" name="Title 5"/>
          <p:cNvSpPr>
            <a:spLocks noGrp="1"/>
          </p:cNvSpPr>
          <p:nvPr>
            <p:ph type="ctrTitle"/>
          </p:nvPr>
        </p:nvSpPr>
        <p:spPr>
          <a:xfrm>
            <a:off x="839971" y="73058"/>
            <a:ext cx="4718147" cy="1096524"/>
          </a:xfrm>
        </p:spPr>
        <p:txBody>
          <a:bodyPr anchor="ctr"/>
          <a:lstStyle/>
          <a:p>
            <a:r>
              <a:rPr lang="es-PE" b="1" dirty="0"/>
              <a:t>Política</a:t>
            </a:r>
            <a:endParaRPr lang="es-PE" b="1" dirty="0"/>
          </a:p>
        </p:txBody>
      </p:sp>
      <p:pic>
        <p:nvPicPr>
          <p:cNvPr id="7" name="Picture Placeholder 2"/>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5147" r="5147"/>
          <a:stretch>
            <a:fillRect/>
          </a:stretch>
        </p:blipFill>
        <p:spPr/>
      </p:pic>
    </p:spTree>
    <p:extLst>
      <p:ext uri="{BB962C8B-B14F-4D97-AF65-F5344CB8AC3E}">
        <p14:creationId xmlns:p14="http://schemas.microsoft.com/office/powerpoint/2010/main" val="2476401733"/>
      </p:ext>
    </p:extLst>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7"/>
          </p:nvPr>
        </p:nvSpPr>
        <p:spPr>
          <a:xfrm>
            <a:off x="839971" y="1442375"/>
            <a:ext cx="4718147" cy="3990861"/>
          </a:xfrm>
        </p:spPr>
        <p:txBody>
          <a:bodyPr>
            <a:normAutofit/>
          </a:bodyPr>
          <a:lstStyle/>
          <a:p>
            <a:pPr algn="just"/>
            <a:r>
              <a:rPr lang="es-PE" sz="2400" dirty="0">
                <a:solidFill>
                  <a:schemeClr val="tx1">
                    <a:lumMod val="50000"/>
                  </a:schemeClr>
                </a:solidFill>
              </a:rPr>
              <a:t>Es importante entender que una exención no se utiliza para superar un requisito que no es popular u optativo. Una exención debe considerarse como </a:t>
            </a:r>
            <a:r>
              <a:rPr lang="es-PE" sz="2400" b="1" dirty="0">
                <a:solidFill>
                  <a:srgbClr val="C00000"/>
                </a:solidFill>
              </a:rPr>
              <a:t>la excepción y no la regla</a:t>
            </a:r>
            <a:r>
              <a:rPr lang="es-PE" sz="2400" dirty="0"/>
              <a:t>.</a:t>
            </a:r>
          </a:p>
          <a:p>
            <a:pPr algn="just"/>
            <a:endParaRPr lang="es-PE" sz="2400" dirty="0"/>
          </a:p>
        </p:txBody>
      </p:sp>
      <p:sp>
        <p:nvSpPr>
          <p:cNvPr id="5" name="Title 4"/>
          <p:cNvSpPr>
            <a:spLocks noGrp="1"/>
          </p:cNvSpPr>
          <p:nvPr>
            <p:ph type="ctrTitle"/>
          </p:nvPr>
        </p:nvSpPr>
        <p:spPr>
          <a:xfrm>
            <a:off x="839971" y="73058"/>
            <a:ext cx="4718147" cy="1202850"/>
          </a:xfrm>
        </p:spPr>
        <p:txBody>
          <a:bodyPr anchor="ctr"/>
          <a:lstStyle/>
          <a:p>
            <a:r>
              <a:rPr lang="es-PE" b="1" dirty="0"/>
              <a:t>Política</a:t>
            </a:r>
          </a:p>
        </p:txBody>
      </p:sp>
      <p:pic>
        <p:nvPicPr>
          <p:cNvPr id="7" name="Picture Placeholder 2"/>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173" t="4581" r="173" b="21145"/>
          <a:stretch/>
        </p:blipFill>
        <p:spPr/>
      </p:pic>
    </p:spTree>
    <p:extLst>
      <p:ext uri="{BB962C8B-B14F-4D97-AF65-F5344CB8AC3E}">
        <p14:creationId xmlns:p14="http://schemas.microsoft.com/office/powerpoint/2010/main" val="3134013088"/>
      </p:ext>
    </p:extLst>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659218" y="1233376"/>
            <a:ext cx="5039833" cy="5295014"/>
          </a:xfrm>
        </p:spPr>
        <p:txBody>
          <a:bodyPr>
            <a:noAutofit/>
          </a:bodyPr>
          <a:lstStyle/>
          <a:p>
            <a:pPr marL="171450" indent="-171450" algn="just">
              <a:lnSpc>
                <a:spcPct val="100000"/>
              </a:lnSpc>
              <a:spcBef>
                <a:spcPts val="600"/>
              </a:spcBef>
              <a:spcAft>
                <a:spcPts val="600"/>
              </a:spcAft>
              <a:buFont typeface="Arial" panose="020B0604020202020204" pitchFamily="34" charset="0"/>
              <a:buChar char="•"/>
            </a:pPr>
            <a:r>
              <a:rPr lang="es-PE" sz="2200" dirty="0"/>
              <a:t>Toda exención debería otorgarse </a:t>
            </a:r>
            <a:r>
              <a:rPr lang="es-PE" sz="2200" b="1" dirty="0">
                <a:solidFill>
                  <a:srgbClr val="C00000"/>
                </a:solidFill>
              </a:rPr>
              <a:t>únicamente si existe un fundamento </a:t>
            </a:r>
            <a:r>
              <a:rPr lang="es-PE" sz="2200" b="1" dirty="0">
                <a:solidFill>
                  <a:srgbClr val="C00000"/>
                </a:solidFill>
              </a:rPr>
              <a:t>sólido.</a:t>
            </a:r>
            <a:endParaRPr lang="es-PE" sz="2200" dirty="0"/>
          </a:p>
          <a:p>
            <a:pPr marL="171450" indent="-171450" algn="just">
              <a:lnSpc>
                <a:spcPct val="100000"/>
              </a:lnSpc>
              <a:spcBef>
                <a:spcPts val="600"/>
              </a:spcBef>
              <a:spcAft>
                <a:spcPts val="600"/>
              </a:spcAft>
              <a:buFont typeface="Arial" panose="020B0604020202020204" pitchFamily="34" charset="0"/>
              <a:buChar char="•"/>
            </a:pPr>
            <a:r>
              <a:rPr lang="es-PE" sz="2200" dirty="0"/>
              <a:t>Deben </a:t>
            </a:r>
            <a:r>
              <a:rPr lang="es-PE" sz="2200" b="1" dirty="0">
                <a:solidFill>
                  <a:srgbClr val="C00000"/>
                </a:solidFill>
              </a:rPr>
              <a:t>desarrollarse técnicas de análisis de riesgo</a:t>
            </a:r>
            <a:r>
              <a:rPr lang="es-PE" sz="2200" dirty="0"/>
              <a:t>, como parte del sistema de gestión de la seguridad operacional (SMS), al nivel apropiado.</a:t>
            </a:r>
          </a:p>
          <a:p>
            <a:pPr marL="171450" indent="-171450" algn="just">
              <a:lnSpc>
                <a:spcPct val="100000"/>
              </a:lnSpc>
              <a:spcBef>
                <a:spcPts val="600"/>
              </a:spcBef>
              <a:spcAft>
                <a:spcPts val="600"/>
              </a:spcAft>
              <a:buFont typeface="Arial" panose="020B0604020202020204" pitchFamily="34" charset="0"/>
              <a:buChar char="•"/>
            </a:pPr>
            <a:r>
              <a:rPr lang="es-PE" sz="2200" dirty="0"/>
              <a:t>En estos casos excepcionales, la responsabilidad de justificar, ya sea cualitativamente o cuantitativamente, un medio alternativo de cumplimiento </a:t>
            </a:r>
            <a:r>
              <a:rPr lang="es-PE" sz="2200" b="1" dirty="0">
                <a:solidFill>
                  <a:srgbClr val="C00000"/>
                </a:solidFill>
              </a:rPr>
              <a:t>recae en el </a:t>
            </a:r>
            <a:r>
              <a:rPr lang="es-PE" sz="2200" b="1" dirty="0">
                <a:solidFill>
                  <a:srgbClr val="C00000"/>
                </a:solidFill>
              </a:rPr>
              <a:t>proveedor de servicio,</a:t>
            </a:r>
            <a:r>
              <a:rPr lang="es-PE" sz="2200" dirty="0"/>
              <a:t> antes de solicitar la aprobación de la AAC.</a:t>
            </a:r>
            <a:endParaRPr lang="es-PE" sz="2200" dirty="0"/>
          </a:p>
          <a:p>
            <a:pPr marL="171450" indent="-171450" algn="just">
              <a:lnSpc>
                <a:spcPct val="100000"/>
              </a:lnSpc>
              <a:spcBef>
                <a:spcPts val="600"/>
              </a:spcBef>
              <a:spcAft>
                <a:spcPts val="600"/>
              </a:spcAft>
              <a:buFont typeface="Arial" panose="020B0604020202020204" pitchFamily="34" charset="0"/>
              <a:buChar char="•"/>
            </a:pPr>
            <a:endParaRPr lang="es-PE" sz="2200" dirty="0"/>
          </a:p>
        </p:txBody>
      </p:sp>
      <p:sp>
        <p:nvSpPr>
          <p:cNvPr id="4" name="Title 3"/>
          <p:cNvSpPr>
            <a:spLocks noGrp="1"/>
          </p:cNvSpPr>
          <p:nvPr>
            <p:ph type="ctrTitle"/>
          </p:nvPr>
        </p:nvSpPr>
        <p:spPr>
          <a:xfrm>
            <a:off x="850605" y="73057"/>
            <a:ext cx="3157516" cy="1266645"/>
          </a:xfrm>
        </p:spPr>
        <p:txBody>
          <a:bodyPr anchor="ctr"/>
          <a:lstStyle/>
          <a:p>
            <a:r>
              <a:rPr lang="es-PE" b="1" dirty="0"/>
              <a:t>Instrucciones</a:t>
            </a:r>
            <a:endParaRPr lang="es-PE" dirty="0"/>
          </a:p>
        </p:txBody>
      </p:sp>
      <p:pic>
        <p:nvPicPr>
          <p:cNvPr id="6" name="Picture Placeholder 6"/>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4756" r="24756"/>
          <a:stretch>
            <a:fillRect/>
          </a:stretch>
        </p:blipFill>
        <p:spPr/>
      </p:pic>
    </p:spTree>
    <p:extLst>
      <p:ext uri="{BB962C8B-B14F-4D97-AF65-F5344CB8AC3E}">
        <p14:creationId xmlns:p14="http://schemas.microsoft.com/office/powerpoint/2010/main" val="932785060"/>
      </p:ext>
    </p:extLst>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948834" y="1222744"/>
            <a:ext cx="10481166" cy="2746924"/>
          </a:xfrm>
        </p:spPr>
        <p:txBody>
          <a:bodyPr>
            <a:noAutofit/>
          </a:bodyPr>
          <a:lstStyle/>
          <a:p>
            <a:pPr marL="171450" indent="-171450" algn="just">
              <a:buFont typeface="Arial" panose="020B0604020202020204" pitchFamily="34" charset="0"/>
              <a:buChar char="•"/>
            </a:pPr>
            <a:r>
              <a:rPr lang="es-PE" sz="2200" dirty="0"/>
              <a:t>El proveer de servicios debe </a:t>
            </a:r>
            <a:r>
              <a:rPr lang="es-PE" sz="2200" b="1" dirty="0">
                <a:solidFill>
                  <a:srgbClr val="C00000"/>
                </a:solidFill>
              </a:rPr>
              <a:t>establecer un sistema de registro </a:t>
            </a:r>
            <a:r>
              <a:rPr lang="es-PE" sz="2200" dirty="0"/>
              <a:t>para documentar  </a:t>
            </a:r>
            <a:r>
              <a:rPr lang="es-PE" sz="2200" dirty="0"/>
              <a:t>plenamente </a:t>
            </a:r>
            <a:r>
              <a:rPr lang="es-PE" sz="2200" dirty="0"/>
              <a:t>todos los casos solicitados y analizados y el resultado debe hacerse </a:t>
            </a:r>
            <a:r>
              <a:rPr lang="es-PE" sz="2200" dirty="0"/>
              <a:t>público.</a:t>
            </a:r>
          </a:p>
          <a:p>
            <a:pPr marL="171450" indent="-171450" algn="just">
              <a:buFont typeface="Arial" panose="020B0604020202020204" pitchFamily="34" charset="0"/>
              <a:buChar char="•"/>
            </a:pPr>
            <a:r>
              <a:rPr lang="es-PE" sz="2200" dirty="0"/>
              <a:t>La AAC debe evaluar además, </a:t>
            </a:r>
            <a:r>
              <a:rPr lang="es-PE" sz="2200" b="1" dirty="0">
                <a:solidFill>
                  <a:srgbClr val="C00000"/>
                </a:solidFill>
              </a:rPr>
              <a:t>antes de otorgar una exención </a:t>
            </a:r>
            <a:r>
              <a:rPr lang="es-PE" sz="2200" dirty="0"/>
              <a:t>o excepción, si las exenciones o excepciones se traducirán en diferencias respecto de las normas y métodos recomendados (SARPS) de los Anexos al </a:t>
            </a:r>
            <a:r>
              <a:rPr lang="es-PE" sz="2200" dirty="0"/>
              <a:t>Convenio.</a:t>
            </a:r>
            <a:endParaRPr lang="es-PE" sz="2200" dirty="0"/>
          </a:p>
        </p:txBody>
      </p:sp>
      <p:sp>
        <p:nvSpPr>
          <p:cNvPr id="4" name="Title 3"/>
          <p:cNvSpPr>
            <a:spLocks noGrp="1"/>
          </p:cNvSpPr>
          <p:nvPr>
            <p:ph type="ctrTitle"/>
          </p:nvPr>
        </p:nvSpPr>
        <p:spPr>
          <a:xfrm>
            <a:off x="948834" y="69589"/>
            <a:ext cx="10481166" cy="1153155"/>
          </a:xfrm>
        </p:spPr>
        <p:txBody>
          <a:bodyPr anchor="ctr"/>
          <a:lstStyle/>
          <a:p>
            <a:r>
              <a:rPr lang="es-PE" b="1" dirty="0"/>
              <a:t>Instrucciones</a:t>
            </a:r>
            <a:endParaRPr lang="es-PE" dirty="0"/>
          </a:p>
        </p:txBody>
      </p:sp>
      <p:pic>
        <p:nvPicPr>
          <p:cNvPr id="6" name="Picture 2" descr="http://www.silicon.fr/wp-content/uploads/2011/12/Web-WWW-%C2%A9-Scanrail-Fotolia.com_.jpg">
            <a:hlinkClick r:id="rId3"/>
          </p:cNvPr>
          <p:cNvPicPr>
            <a:picLocks noGrp="1" noChangeAspect="1" noChangeArrowheads="1"/>
          </p:cNvPicPr>
          <p:nvPr>
            <p:ph type="pic" sz="quarter" idx="10"/>
          </p:nvPr>
        </p:nvPicPr>
        <p:blipFill rotWithShape="1">
          <a:blip r:embed="rId4" cstate="print">
            <a:extLst>
              <a:ext uri="{28A0092B-C50C-407E-A947-70E740481C1C}">
                <a14:useLocalDpi xmlns:a14="http://schemas.microsoft.com/office/drawing/2010/main" val="0"/>
              </a:ext>
            </a:extLst>
          </a:blip>
          <a:srcRect t="19410" b="19410"/>
          <a:stretch/>
        </p:blipFill>
        <p:spPr bwMode="auto">
          <a:xfrm>
            <a:off x="4784725" y="3970338"/>
            <a:ext cx="7407275"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2927361"/>
      </p:ext>
    </p:extLst>
  </p:cSld>
  <p:clrMapOvr>
    <a:masterClrMapping/>
  </p:clrMapOvr>
  <p:transition spd="slow">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839970" y="1244010"/>
            <a:ext cx="4837815" cy="5305646"/>
          </a:xfrm>
        </p:spPr>
        <p:txBody>
          <a:bodyPr>
            <a:noAutofit/>
          </a:bodyPr>
          <a:lstStyle/>
          <a:p>
            <a:pPr algn="just"/>
            <a:r>
              <a:rPr lang="es-PE" sz="2200" dirty="0"/>
              <a:t>Toda solicitud de una exención debe contener un </a:t>
            </a:r>
            <a:r>
              <a:rPr lang="es-PE" sz="2200" b="1" dirty="0">
                <a:solidFill>
                  <a:srgbClr val="C00000"/>
                </a:solidFill>
              </a:rPr>
              <a:t>nivel </a:t>
            </a:r>
            <a:r>
              <a:rPr lang="es-PE" sz="2200" b="1" dirty="0">
                <a:solidFill>
                  <a:srgbClr val="C00000"/>
                </a:solidFill>
              </a:rPr>
              <a:t>equivalente de seguridad </a:t>
            </a:r>
            <a:r>
              <a:rPr lang="es-PE" sz="2200" dirty="0"/>
              <a:t>acorde con el requisito del reglamento y garantizada por la AAC que la otorga, para ello el solicitante deberá </a:t>
            </a:r>
            <a:r>
              <a:rPr lang="es-PE" sz="2200" b="1" dirty="0">
                <a:solidFill>
                  <a:srgbClr val="C00000"/>
                </a:solidFill>
              </a:rPr>
              <a:t>acompañar la solicitud de la exención con el análisis de riesgo</a:t>
            </a:r>
            <a:r>
              <a:rPr lang="es-PE" sz="2200" dirty="0"/>
              <a:t> respectivo que haya efectuado como parte de su sistema de gestión de la seguridad operacional (SMS). </a:t>
            </a:r>
          </a:p>
          <a:p>
            <a:pPr algn="just"/>
            <a:endParaRPr lang="es-PE" sz="2200" dirty="0"/>
          </a:p>
        </p:txBody>
      </p:sp>
      <p:sp>
        <p:nvSpPr>
          <p:cNvPr id="4" name="Title 3"/>
          <p:cNvSpPr>
            <a:spLocks noGrp="1"/>
          </p:cNvSpPr>
          <p:nvPr>
            <p:ph type="ctrTitle"/>
          </p:nvPr>
        </p:nvSpPr>
        <p:spPr>
          <a:xfrm>
            <a:off x="839971" y="73058"/>
            <a:ext cx="4718147" cy="1170952"/>
          </a:xfrm>
        </p:spPr>
        <p:txBody>
          <a:bodyPr anchor="ctr"/>
          <a:lstStyle/>
          <a:p>
            <a:r>
              <a:rPr lang="es-PE" b="1" dirty="0"/>
              <a:t>Solicitud</a:t>
            </a:r>
          </a:p>
        </p:txBody>
      </p:sp>
      <p:pic>
        <p:nvPicPr>
          <p:cNvPr id="6" name="Picture Placeholder 4"/>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20081" r="20081"/>
          <a:stretch>
            <a:fillRect/>
          </a:stretch>
        </p:blipFill>
        <p:spPr/>
      </p:pic>
    </p:spTree>
    <p:extLst>
      <p:ext uri="{BB962C8B-B14F-4D97-AF65-F5344CB8AC3E}">
        <p14:creationId xmlns:p14="http://schemas.microsoft.com/office/powerpoint/2010/main" val="1907957788"/>
      </p:ext>
    </p:extLst>
  </p:cSld>
  <p:clrMapOvr>
    <a:masterClrMapping/>
  </p:clrMapOvr>
  <p:transition spd="slow">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839970" y="1436972"/>
            <a:ext cx="4718147" cy="4836238"/>
          </a:xfrm>
        </p:spPr>
        <p:txBody>
          <a:bodyPr>
            <a:noAutofit/>
          </a:bodyPr>
          <a:lstStyle/>
          <a:p>
            <a:pPr marL="342900" indent="-342900" algn="just">
              <a:buFont typeface="Arial" panose="020B0604020202020204" pitchFamily="34" charset="0"/>
              <a:buChar char="•"/>
            </a:pPr>
            <a:r>
              <a:rPr lang="es-PE" sz="2400" dirty="0"/>
              <a:t>Si se concede la exención </a:t>
            </a:r>
            <a:r>
              <a:rPr lang="es-PE" sz="2400" b="1" dirty="0">
                <a:solidFill>
                  <a:srgbClr val="C00000"/>
                </a:solidFill>
              </a:rPr>
              <a:t>debe ir acompañada de condiciones y limitaciones</a:t>
            </a:r>
            <a:r>
              <a:rPr lang="es-PE" sz="2400" dirty="0"/>
              <a:t>, incluyendo el límite de tiempo de la exención. </a:t>
            </a:r>
          </a:p>
          <a:p>
            <a:pPr marL="342900" indent="-342900" algn="just">
              <a:buFont typeface="Arial" panose="020B0604020202020204" pitchFamily="34" charset="0"/>
              <a:buChar char="•"/>
            </a:pPr>
            <a:r>
              <a:rPr lang="es-PE" sz="2400" b="1" dirty="0">
                <a:solidFill>
                  <a:srgbClr val="C00000"/>
                </a:solidFill>
              </a:rPr>
              <a:t>La AAC deberá supervisar las exenciones </a:t>
            </a:r>
            <a:r>
              <a:rPr lang="es-PE" sz="2400" dirty="0"/>
              <a:t>para asegurarse que no afecta a la seguridad </a:t>
            </a:r>
            <a:r>
              <a:rPr lang="es-PE" sz="2400" dirty="0"/>
              <a:t>operacional.</a:t>
            </a:r>
            <a:endParaRPr lang="es-PE" sz="2400" dirty="0"/>
          </a:p>
        </p:txBody>
      </p:sp>
      <p:sp>
        <p:nvSpPr>
          <p:cNvPr id="4" name="Title 3"/>
          <p:cNvSpPr>
            <a:spLocks noGrp="1"/>
          </p:cNvSpPr>
          <p:nvPr>
            <p:ph type="ctrTitle"/>
          </p:nvPr>
        </p:nvSpPr>
        <p:spPr>
          <a:xfrm>
            <a:off x="839971" y="73058"/>
            <a:ext cx="4718147" cy="1202850"/>
          </a:xfrm>
        </p:spPr>
        <p:txBody>
          <a:bodyPr anchor="ctr"/>
          <a:lstStyle/>
          <a:p>
            <a:r>
              <a:rPr lang="es-PE" b="1" dirty="0"/>
              <a:t>Solicitud</a:t>
            </a:r>
          </a:p>
        </p:txBody>
      </p:sp>
      <p:pic>
        <p:nvPicPr>
          <p:cNvPr id="6" name="Picture Placeholder 7"/>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5789" t="-465" r="20819" b="465"/>
          <a:stretch/>
        </p:blipFill>
        <p:spPr/>
      </p:pic>
    </p:spTree>
    <p:extLst>
      <p:ext uri="{BB962C8B-B14F-4D97-AF65-F5344CB8AC3E}">
        <p14:creationId xmlns:p14="http://schemas.microsoft.com/office/powerpoint/2010/main" val="3959910598"/>
      </p:ext>
    </p:extLst>
  </p:cSld>
  <p:clrMapOvr>
    <a:masterClrMapping/>
  </p:clrMapOvr>
  <p:transition spd="slow">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576336" y="1694875"/>
            <a:ext cx="5303467" cy="4050346"/>
          </a:xfrm>
        </p:spPr>
        <p:txBody>
          <a:bodyPr>
            <a:noAutofit/>
          </a:bodyPr>
          <a:lstStyle/>
          <a:p>
            <a:pPr marL="350838" indent="-350838" algn="just">
              <a:lnSpc>
                <a:spcPct val="100000"/>
              </a:lnSpc>
              <a:spcBef>
                <a:spcPts val="600"/>
              </a:spcBef>
              <a:spcAft>
                <a:spcPts val="600"/>
              </a:spcAft>
              <a:buFont typeface="+mj-lt"/>
              <a:buAutoNum type="alphaLcParenR"/>
            </a:pPr>
            <a:r>
              <a:rPr lang="es-PE" sz="2200" dirty="0"/>
              <a:t>el o los requisitos reglamentarios del cual solicita se le exima;</a:t>
            </a:r>
          </a:p>
          <a:p>
            <a:pPr marL="350838" indent="-350838" algn="just">
              <a:lnSpc>
                <a:spcPct val="100000"/>
              </a:lnSpc>
              <a:spcBef>
                <a:spcPts val="600"/>
              </a:spcBef>
              <a:spcAft>
                <a:spcPts val="600"/>
              </a:spcAft>
              <a:buFont typeface="+mj-lt"/>
              <a:buAutoNum type="alphaLcParenR"/>
            </a:pPr>
            <a:r>
              <a:rPr lang="es-PE" sz="2200" dirty="0"/>
              <a:t>argumentos de los motivos de la solicitud de la exención;</a:t>
            </a:r>
          </a:p>
          <a:p>
            <a:pPr marL="350838" indent="-350838" algn="just">
              <a:lnSpc>
                <a:spcPct val="100000"/>
              </a:lnSpc>
              <a:spcBef>
                <a:spcPts val="600"/>
              </a:spcBef>
              <a:spcAft>
                <a:spcPts val="600"/>
              </a:spcAft>
              <a:buFont typeface="+mj-lt"/>
              <a:buAutoNum type="alphaLcParenR"/>
            </a:pPr>
            <a:r>
              <a:rPr lang="es-PE" sz="2200" dirty="0"/>
              <a:t>eventuales beneficios al interés público;</a:t>
            </a:r>
          </a:p>
          <a:p>
            <a:pPr marL="350838" indent="-350838" algn="just">
              <a:lnSpc>
                <a:spcPct val="100000"/>
              </a:lnSpc>
              <a:spcBef>
                <a:spcPts val="600"/>
              </a:spcBef>
              <a:spcAft>
                <a:spcPts val="600"/>
              </a:spcAft>
              <a:buFont typeface="+mj-lt"/>
              <a:buAutoNum type="alphaLcParenR"/>
            </a:pPr>
            <a:r>
              <a:rPr lang="es-PE" sz="2200" dirty="0"/>
              <a:t>el análisis de riesgo correspondiente;</a:t>
            </a:r>
          </a:p>
          <a:p>
            <a:pPr marL="350838" indent="-350838" algn="just">
              <a:lnSpc>
                <a:spcPct val="100000"/>
              </a:lnSpc>
              <a:spcBef>
                <a:spcPts val="600"/>
              </a:spcBef>
              <a:spcAft>
                <a:spcPts val="600"/>
              </a:spcAft>
              <a:buFont typeface="+mj-lt"/>
              <a:buAutoNum type="alphaLcParenR"/>
            </a:pPr>
            <a:r>
              <a:rPr lang="es-PE" sz="2200" dirty="0"/>
              <a:t>información de la forma como el nivel de seguridad no será afectado; y</a:t>
            </a:r>
          </a:p>
          <a:p>
            <a:pPr marL="350838" indent="-350838" algn="just">
              <a:lnSpc>
                <a:spcPct val="100000"/>
              </a:lnSpc>
              <a:spcBef>
                <a:spcPts val="600"/>
              </a:spcBef>
              <a:spcAft>
                <a:spcPts val="600"/>
              </a:spcAft>
              <a:buFont typeface="+mj-lt"/>
              <a:buAutoNum type="alphaLcParenR"/>
            </a:pPr>
            <a:r>
              <a:rPr lang="es-PE" sz="2200" dirty="0"/>
              <a:t>duración y la forma de cumplimiento alternativo que propone, cuando corresponda.	</a:t>
            </a:r>
          </a:p>
          <a:p>
            <a:pPr marL="228600" indent="-228600">
              <a:lnSpc>
                <a:spcPct val="100000"/>
              </a:lnSpc>
              <a:spcBef>
                <a:spcPts val="600"/>
              </a:spcBef>
              <a:spcAft>
                <a:spcPts val="600"/>
              </a:spcAft>
              <a:buFont typeface="+mj-lt"/>
              <a:buAutoNum type="alphaLcParenR"/>
            </a:pPr>
            <a:endParaRPr lang="es-PE" sz="2200" dirty="0"/>
          </a:p>
        </p:txBody>
      </p:sp>
      <p:sp>
        <p:nvSpPr>
          <p:cNvPr id="4" name="Title 3"/>
          <p:cNvSpPr>
            <a:spLocks noGrp="1"/>
          </p:cNvSpPr>
          <p:nvPr>
            <p:ph type="ctrTitle"/>
          </p:nvPr>
        </p:nvSpPr>
        <p:spPr>
          <a:xfrm>
            <a:off x="839971" y="73057"/>
            <a:ext cx="5114262" cy="1266645"/>
          </a:xfrm>
        </p:spPr>
        <p:txBody>
          <a:bodyPr anchor="ctr"/>
          <a:lstStyle/>
          <a:p>
            <a:pPr algn="just"/>
            <a:r>
              <a:rPr lang="es-PE" b="1" dirty="0"/>
              <a:t>Contenido de una solicitud de exención</a:t>
            </a:r>
          </a:p>
        </p:txBody>
      </p:sp>
      <p:pic>
        <p:nvPicPr>
          <p:cNvPr id="6" name="Picture 2" descr="Cómo registrar una marca"/>
          <p:cNvPicPr>
            <a:picLocks noGrp="1" noChangeAspect="1" noChangeArrowheads="1"/>
          </p:cNvPicPr>
          <p:nvPr>
            <p:ph type="pic" sz="quarter" idx="10"/>
          </p:nvPr>
        </p:nvPicPr>
        <p:blipFill rotWithShape="1">
          <a:blip r:embed="rId3">
            <a:extLst>
              <a:ext uri="{28A0092B-C50C-407E-A947-70E740481C1C}">
                <a14:useLocalDpi xmlns:a14="http://schemas.microsoft.com/office/drawing/2010/main" val="0"/>
              </a:ext>
            </a:extLst>
          </a:blip>
          <a:srcRect l="21492" r="21492"/>
          <a:stretch/>
        </p:blipFill>
        <p:spPr bwMode="auto">
          <a:xfrm>
            <a:off x="6305550" y="0"/>
            <a:ext cx="5886450" cy="6865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612017"/>
      </p:ext>
    </p:extLst>
  </p:cSld>
  <p:clrMapOvr>
    <a:masterClrMapping/>
  </p:clrMapOvr>
  <p:transition spd="slow">
    <p:push/>
  </p:transition>
  <p:timing>
    <p:tnLst>
      <p:par>
        <p:cTn id="1" dur="indefinite" restart="never" nodeType="tmRoot"/>
      </p:par>
    </p:tnLst>
  </p:timing>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_12LightBlue">
      <a:dk1>
        <a:srgbClr val="474747"/>
      </a:dk1>
      <a:lt1>
        <a:srgbClr val="FFFFFF"/>
      </a:lt1>
      <a:dk2>
        <a:srgbClr val="474747"/>
      </a:dk2>
      <a:lt2>
        <a:srgbClr val="FFFFFF"/>
      </a:lt2>
      <a:accent1>
        <a:srgbClr val="9E9E9E"/>
      </a:accent1>
      <a:accent2>
        <a:srgbClr val="7C7C7C"/>
      </a:accent2>
      <a:accent3>
        <a:srgbClr val="474747"/>
      </a:accent3>
      <a:accent4>
        <a:srgbClr val="3C3C3C"/>
      </a:accent4>
      <a:accent5>
        <a:srgbClr val="54C3F6"/>
      </a:accent5>
      <a:accent6>
        <a:srgbClr val="03A9F5"/>
      </a:accent6>
      <a:hlink>
        <a:srgbClr val="03A9F5"/>
      </a:hlink>
      <a:folHlink>
        <a:srgbClr val="54C3F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6504</TotalTime>
  <Words>1036</Words>
  <Application>Microsoft Office PowerPoint</Application>
  <PresentationFormat>Widescreen</PresentationFormat>
  <Paragraphs>218</Paragraphs>
  <Slides>21</Slides>
  <Notes>19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Arial</vt:lpstr>
      <vt:lpstr>Calibri</vt:lpstr>
      <vt:lpstr>Calibri Light</vt:lpstr>
      <vt:lpstr>Georgia</vt:lpstr>
      <vt:lpstr>Helvetica</vt:lpstr>
      <vt:lpstr>Open Sans</vt:lpstr>
      <vt:lpstr>Office Theme</vt:lpstr>
      <vt:lpstr>1_Office Theme</vt:lpstr>
      <vt:lpstr>PowerPoint Presentation</vt:lpstr>
      <vt:lpstr>PowerPoint Presentation</vt:lpstr>
      <vt:lpstr>Política</vt:lpstr>
      <vt:lpstr>Política</vt:lpstr>
      <vt:lpstr>Instrucciones</vt:lpstr>
      <vt:lpstr>Instrucciones</vt:lpstr>
      <vt:lpstr>Solicitud</vt:lpstr>
      <vt:lpstr>Solicitud</vt:lpstr>
      <vt:lpstr>Contenido de una solicitud de exención</vt:lpstr>
      <vt:lpstr>Preparación y envío</vt:lpstr>
      <vt:lpstr>Procesamiento para su consideración</vt:lpstr>
      <vt:lpstr>Negación de una solicitud de exención</vt:lpstr>
      <vt:lpstr>Reconsideración de una negación</vt:lpstr>
      <vt:lpstr>PowerPoint Presentation</vt:lpstr>
      <vt:lpstr>PowerPoint Presentation</vt:lpstr>
      <vt:lpstr>Sistema de registro y publicación de las exenciones</vt:lpstr>
      <vt:lpstr>Criterios para la realización de la evaluaciones de riesgos</vt:lpstr>
      <vt:lpstr>Criterios para la realización de la evaluaciones de riesgos</vt:lpstr>
      <vt:lpstr>Criterios para la realización de la evaluación de riesgo</vt:lpstr>
      <vt:lpstr>Criterios para la realización de la evaluación de riesgo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bambang setyo</dc:creator>
  <cp:lastModifiedBy>Barrios, Jorge</cp:lastModifiedBy>
  <cp:revision>375</cp:revision>
  <dcterms:created xsi:type="dcterms:W3CDTF">2015-06-21T09:01:45Z</dcterms:created>
  <dcterms:modified xsi:type="dcterms:W3CDTF">2019-07-10T22:59:31Z</dcterms:modified>
</cp:coreProperties>
</file>