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56" r:id="rId2"/>
  </p:sldMasterIdLst>
  <p:notesMasterIdLst>
    <p:notesMasterId r:id="rId26"/>
  </p:notesMasterIdLst>
  <p:handoutMasterIdLst>
    <p:handoutMasterId r:id="rId27"/>
  </p:handoutMasterIdLst>
  <p:sldIdLst>
    <p:sldId id="257" r:id="rId3"/>
    <p:sldId id="523" r:id="rId4"/>
    <p:sldId id="524" r:id="rId5"/>
    <p:sldId id="525" r:id="rId6"/>
    <p:sldId id="526" r:id="rId7"/>
    <p:sldId id="527" r:id="rId8"/>
    <p:sldId id="528" r:id="rId9"/>
    <p:sldId id="529" r:id="rId10"/>
    <p:sldId id="501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540" r:id="rId22"/>
    <p:sldId id="541" r:id="rId23"/>
    <p:sldId id="542" r:id="rId24"/>
    <p:sldId id="543" r:id="rId25"/>
  </p:sldIdLst>
  <p:sldSz cx="9144000" cy="6858000" type="screen4x3"/>
  <p:notesSz cx="6858000" cy="9144000"/>
  <p:defaultTextStyle>
    <a:defPPr>
      <a:defRPr lang="id-ID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967" userDrawn="1">
          <p15:clr>
            <a:srgbClr val="A4A3A4"/>
          </p15:clr>
        </p15:guide>
        <p15:guide id="2" orient="horz" pos="2463" userDrawn="1">
          <p15:clr>
            <a:srgbClr val="A4A3A4"/>
          </p15:clr>
        </p15:guide>
        <p15:guide id="3" orient="horz" pos="1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7F3D43"/>
    <a:srgbClr val="FFCE33"/>
    <a:srgbClr val="774F27"/>
    <a:srgbClr val="9BBB59"/>
    <a:srgbClr val="F39C12"/>
    <a:srgbClr val="C03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9407" autoAdjust="0"/>
  </p:normalViewPr>
  <p:slideViewPr>
    <p:cSldViewPr snapToGrid="0">
      <p:cViewPr varScale="1">
        <p:scale>
          <a:sx n="83" d="100"/>
          <a:sy n="83" d="100"/>
        </p:scale>
        <p:origin x="1315" y="58"/>
      </p:cViewPr>
      <p:guideLst>
        <p:guide pos="4967"/>
        <p:guide orient="horz" pos="2463"/>
        <p:guide orient="horz" pos="179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995"/>
    </p:cViewPr>
  </p:sorterViewPr>
  <p:notesViewPr>
    <p:cSldViewPr snapToGrid="0">
      <p:cViewPr varScale="1">
        <p:scale>
          <a:sx n="97" d="100"/>
          <a:sy n="97" d="100"/>
        </p:scale>
        <p:origin x="4008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4007C-4214-4C32-A35F-8FA4BF62ED0A}" type="datetimeFigureOut">
              <a:rPr lang="id-ID" smtClean="0"/>
              <a:t>15/07/2019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DC27E-17D3-4AD7-83C9-E5D4C007C2F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458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6DAFF-5223-43CD-9412-3265A93C4AA1}" type="datetimeFigureOut">
              <a:rPr lang="id-ID" smtClean="0"/>
              <a:t>15/07/2019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2ABD7-284B-4AEE-9AD5-F0CEBFB082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33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PE" dirty="0" smtClean="0"/>
          </a:p>
          <a:p>
            <a:pPr algn="just"/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0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ABD7-284B-4AEE-9AD5-F0CEBFB0821A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623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C0A92-149C-485A-85D6-1E85FB339CE7}" type="slidenum">
              <a:rPr lang="es-AR" smtClean="0"/>
              <a:pPr>
                <a:defRPr/>
              </a:pPr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660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C0A92-149C-485A-85D6-1E85FB339CE7}" type="slidenum">
              <a:rPr lang="es-AR" smtClean="0"/>
              <a:pPr>
                <a:defRPr/>
              </a:pPr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350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69D-4B56-4214-8A62-CCDCEEEB448E}" type="datetime1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18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2800" cy="2284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1522800" cy="2284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1522800" cy="2284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26398" y="0"/>
            <a:ext cx="1522800" cy="2284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6398" y="2286000"/>
            <a:ext cx="1522800" cy="2284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6398" y="4572000"/>
            <a:ext cx="1522800" cy="2284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65098" y="0"/>
            <a:ext cx="1522800" cy="2284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65098" y="2286000"/>
            <a:ext cx="1522800" cy="2284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65098" y="4572000"/>
            <a:ext cx="1522800" cy="2284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8067" y="0"/>
            <a:ext cx="1522800" cy="2284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8067" y="2286000"/>
            <a:ext cx="1522800" cy="2284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8067" y="4572000"/>
            <a:ext cx="1522800" cy="2284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13923" y="0"/>
            <a:ext cx="1522800" cy="2284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113923" y="2286000"/>
            <a:ext cx="1522800" cy="2284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13923" y="4572000"/>
            <a:ext cx="1522800" cy="2284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636892" y="0"/>
            <a:ext cx="1522800" cy="2284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6892" y="2286000"/>
            <a:ext cx="1522800" cy="2284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636892" y="4572000"/>
            <a:ext cx="1522800" cy="2284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142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024" y="228600"/>
            <a:ext cx="8153400" cy="60811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20CB-4194-41C2-8E15-663F4CD2B5FA}" type="datetime1">
              <a:rPr lang="es-PE"/>
              <a:pPr>
                <a:defRPr/>
              </a:pPr>
              <a:t>15/07/2019</a:t>
            </a:fld>
            <a:endParaRPr lang="es-PE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E4BCE-0B69-4738-8F2D-41245386469F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361791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224" y="-6498"/>
            <a:ext cx="7512153" cy="46042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4608922"/>
            <a:ext cx="2667000" cy="16186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4608922"/>
            <a:ext cx="2667000" cy="16186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4608922"/>
            <a:ext cx="2667000" cy="16186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275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23F2-FD17-47C5-BA17-FC90E60246D6}" type="datetime1">
              <a:rPr lang="id-ID" smtClean="0"/>
              <a:t>15/07/2019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4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B29003-DA76-431A-AE69-A2F1C7A98D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976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024" y="228600"/>
            <a:ext cx="8153400" cy="60811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BEF13-7395-4B2C-9FB8-B370FBED93A5}" type="datetime1">
              <a:rPr lang="es-PE"/>
              <a:pPr>
                <a:defRPr/>
              </a:pPr>
              <a:t>15/07/2019</a:t>
            </a:fld>
            <a:endParaRPr lang="es-PE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37FC-213C-4EA5-9385-586E6B4B4527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97286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89916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23F2-FD17-47C5-BA17-FC90E60246D6}" type="datetime1">
              <a:rPr lang="id-ID" smtClean="0"/>
              <a:t>15/07/2019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7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027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181975" cy="3295650"/>
          </a:xfrm>
        </p:spPr>
        <p:txBody>
          <a:bodyPr/>
          <a:lstStyle/>
          <a:p>
            <a:endParaRPr lang="id-ID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285750" y="6465517"/>
            <a:ext cx="932906" cy="146792"/>
            <a:chOff x="2964061" y="2127855"/>
            <a:chExt cx="3215879" cy="506015"/>
          </a:xfrm>
        </p:grpSpPr>
        <p:grpSp>
          <p:nvGrpSpPr>
            <p:cNvPr id="35" name="Group 34"/>
            <p:cNvGrpSpPr/>
            <p:nvPr/>
          </p:nvGrpSpPr>
          <p:grpSpPr>
            <a:xfrm>
              <a:off x="2964061" y="2189768"/>
              <a:ext cx="2795588" cy="382190"/>
              <a:chOff x="3865563" y="2733675"/>
              <a:chExt cx="3727450" cy="50958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3865563" y="2735263"/>
                <a:ext cx="336550" cy="504825"/>
              </a:xfrm>
              <a:custGeom>
                <a:avLst/>
                <a:gdLst>
                  <a:gd name="T0" fmla="*/ 53 w 212"/>
                  <a:gd name="T1" fmla="*/ 48 h 318"/>
                  <a:gd name="T2" fmla="*/ 53 w 212"/>
                  <a:gd name="T3" fmla="*/ 140 h 318"/>
                  <a:gd name="T4" fmla="*/ 197 w 212"/>
                  <a:gd name="T5" fmla="*/ 140 h 318"/>
                  <a:gd name="T6" fmla="*/ 197 w 212"/>
                  <a:gd name="T7" fmla="*/ 188 h 318"/>
                  <a:gd name="T8" fmla="*/ 53 w 212"/>
                  <a:gd name="T9" fmla="*/ 188 h 318"/>
                  <a:gd name="T10" fmla="*/ 53 w 212"/>
                  <a:gd name="T11" fmla="*/ 318 h 318"/>
                  <a:gd name="T12" fmla="*/ 0 w 212"/>
                  <a:gd name="T13" fmla="*/ 318 h 318"/>
                  <a:gd name="T14" fmla="*/ 0 w 212"/>
                  <a:gd name="T15" fmla="*/ 0 h 318"/>
                  <a:gd name="T16" fmla="*/ 212 w 212"/>
                  <a:gd name="T17" fmla="*/ 0 h 318"/>
                  <a:gd name="T18" fmla="*/ 212 w 212"/>
                  <a:gd name="T19" fmla="*/ 48 h 318"/>
                  <a:gd name="T20" fmla="*/ 53 w 212"/>
                  <a:gd name="T21" fmla="*/ 4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2" h="318">
                    <a:moveTo>
                      <a:pt x="53" y="48"/>
                    </a:moveTo>
                    <a:lnTo>
                      <a:pt x="53" y="140"/>
                    </a:lnTo>
                    <a:lnTo>
                      <a:pt x="197" y="140"/>
                    </a:lnTo>
                    <a:lnTo>
                      <a:pt x="197" y="188"/>
                    </a:lnTo>
                    <a:lnTo>
                      <a:pt x="53" y="188"/>
                    </a:lnTo>
                    <a:lnTo>
                      <a:pt x="53" y="318"/>
                    </a:lnTo>
                    <a:lnTo>
                      <a:pt x="0" y="318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212" y="48"/>
                    </a:lnTo>
                    <a:lnTo>
                      <a:pt x="53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40" name="Freeform 8"/>
              <p:cNvSpPr>
                <a:spLocks noEditPoints="1"/>
              </p:cNvSpPr>
              <p:nvPr/>
            </p:nvSpPr>
            <p:spPr bwMode="auto">
              <a:xfrm>
                <a:off x="4237038" y="2733675"/>
                <a:ext cx="531813" cy="509587"/>
              </a:xfrm>
              <a:custGeom>
                <a:avLst/>
                <a:gdLst>
                  <a:gd name="T0" fmla="*/ 326 w 326"/>
                  <a:gd name="T1" fmla="*/ 155 h 311"/>
                  <a:gd name="T2" fmla="*/ 163 w 326"/>
                  <a:gd name="T3" fmla="*/ 311 h 311"/>
                  <a:gd name="T4" fmla="*/ 0 w 326"/>
                  <a:gd name="T5" fmla="*/ 155 h 311"/>
                  <a:gd name="T6" fmla="*/ 163 w 326"/>
                  <a:gd name="T7" fmla="*/ 0 h 311"/>
                  <a:gd name="T8" fmla="*/ 326 w 326"/>
                  <a:gd name="T9" fmla="*/ 155 h 311"/>
                  <a:gd name="T10" fmla="*/ 52 w 326"/>
                  <a:gd name="T11" fmla="*/ 155 h 311"/>
                  <a:gd name="T12" fmla="*/ 163 w 326"/>
                  <a:gd name="T13" fmla="*/ 265 h 311"/>
                  <a:gd name="T14" fmla="*/ 273 w 326"/>
                  <a:gd name="T15" fmla="*/ 155 h 311"/>
                  <a:gd name="T16" fmla="*/ 163 w 326"/>
                  <a:gd name="T17" fmla="*/ 46 h 311"/>
                  <a:gd name="T18" fmla="*/ 52 w 326"/>
                  <a:gd name="T19" fmla="*/ 155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6" h="311">
                    <a:moveTo>
                      <a:pt x="326" y="155"/>
                    </a:moveTo>
                    <a:cubicBezTo>
                      <a:pt x="326" y="243"/>
                      <a:pt x="255" y="311"/>
                      <a:pt x="163" y="311"/>
                    </a:cubicBezTo>
                    <a:cubicBezTo>
                      <a:pt x="71" y="311"/>
                      <a:pt x="0" y="243"/>
                      <a:pt x="0" y="155"/>
                    </a:cubicBezTo>
                    <a:cubicBezTo>
                      <a:pt x="0" y="67"/>
                      <a:pt x="71" y="0"/>
                      <a:pt x="163" y="0"/>
                    </a:cubicBezTo>
                    <a:cubicBezTo>
                      <a:pt x="255" y="0"/>
                      <a:pt x="326" y="67"/>
                      <a:pt x="326" y="155"/>
                    </a:cubicBezTo>
                    <a:close/>
                    <a:moveTo>
                      <a:pt x="52" y="155"/>
                    </a:moveTo>
                    <a:cubicBezTo>
                      <a:pt x="52" y="216"/>
                      <a:pt x="103" y="265"/>
                      <a:pt x="163" y="265"/>
                    </a:cubicBezTo>
                    <a:cubicBezTo>
                      <a:pt x="224" y="265"/>
                      <a:pt x="273" y="216"/>
                      <a:pt x="273" y="155"/>
                    </a:cubicBezTo>
                    <a:cubicBezTo>
                      <a:pt x="273" y="94"/>
                      <a:pt x="224" y="46"/>
                      <a:pt x="163" y="46"/>
                    </a:cubicBezTo>
                    <a:cubicBezTo>
                      <a:pt x="103" y="46"/>
                      <a:pt x="52" y="94"/>
                      <a:pt x="52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41" name="Freeform 9"/>
              <p:cNvSpPr>
                <a:spLocks noEditPoints="1"/>
              </p:cNvSpPr>
              <p:nvPr/>
            </p:nvSpPr>
            <p:spPr bwMode="auto">
              <a:xfrm>
                <a:off x="4859338" y="2735263"/>
                <a:ext cx="414338" cy="504825"/>
              </a:xfrm>
              <a:custGeom>
                <a:avLst/>
                <a:gdLst>
                  <a:gd name="T0" fmla="*/ 139 w 254"/>
                  <a:gd name="T1" fmla="*/ 215 h 308"/>
                  <a:gd name="T2" fmla="*/ 125 w 254"/>
                  <a:gd name="T3" fmla="*/ 215 h 308"/>
                  <a:gd name="T4" fmla="*/ 52 w 254"/>
                  <a:gd name="T5" fmla="*/ 215 h 308"/>
                  <a:gd name="T6" fmla="*/ 52 w 254"/>
                  <a:gd name="T7" fmla="*/ 308 h 308"/>
                  <a:gd name="T8" fmla="*/ 0 w 254"/>
                  <a:gd name="T9" fmla="*/ 308 h 308"/>
                  <a:gd name="T10" fmla="*/ 0 w 254"/>
                  <a:gd name="T11" fmla="*/ 0 h 308"/>
                  <a:gd name="T12" fmla="*/ 125 w 254"/>
                  <a:gd name="T13" fmla="*/ 0 h 308"/>
                  <a:gd name="T14" fmla="*/ 249 w 254"/>
                  <a:gd name="T15" fmla="*/ 105 h 308"/>
                  <a:gd name="T16" fmla="*/ 185 w 254"/>
                  <a:gd name="T17" fmla="*/ 205 h 308"/>
                  <a:gd name="T18" fmla="*/ 254 w 254"/>
                  <a:gd name="T19" fmla="*/ 308 h 308"/>
                  <a:gd name="T20" fmla="*/ 195 w 254"/>
                  <a:gd name="T21" fmla="*/ 308 h 308"/>
                  <a:gd name="T22" fmla="*/ 139 w 254"/>
                  <a:gd name="T23" fmla="*/ 215 h 308"/>
                  <a:gd name="T24" fmla="*/ 125 w 254"/>
                  <a:gd name="T25" fmla="*/ 169 h 308"/>
                  <a:gd name="T26" fmla="*/ 199 w 254"/>
                  <a:gd name="T27" fmla="*/ 107 h 308"/>
                  <a:gd name="T28" fmla="*/ 125 w 254"/>
                  <a:gd name="T29" fmla="*/ 47 h 308"/>
                  <a:gd name="T30" fmla="*/ 52 w 254"/>
                  <a:gd name="T31" fmla="*/ 47 h 308"/>
                  <a:gd name="T32" fmla="*/ 52 w 254"/>
                  <a:gd name="T33" fmla="*/ 169 h 308"/>
                  <a:gd name="T34" fmla="*/ 125 w 254"/>
                  <a:gd name="T35" fmla="*/ 169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4" h="308">
                    <a:moveTo>
                      <a:pt x="139" y="215"/>
                    </a:moveTo>
                    <a:cubicBezTo>
                      <a:pt x="134" y="215"/>
                      <a:pt x="129" y="215"/>
                      <a:pt x="125" y="215"/>
                    </a:cubicBezTo>
                    <a:cubicBezTo>
                      <a:pt x="52" y="215"/>
                      <a:pt x="52" y="215"/>
                      <a:pt x="52" y="215"/>
                    </a:cubicBezTo>
                    <a:cubicBezTo>
                      <a:pt x="52" y="308"/>
                      <a:pt x="52" y="308"/>
                      <a:pt x="52" y="308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203" y="0"/>
                      <a:pt x="249" y="38"/>
                      <a:pt x="249" y="105"/>
                    </a:cubicBezTo>
                    <a:cubicBezTo>
                      <a:pt x="249" y="155"/>
                      <a:pt x="226" y="189"/>
                      <a:pt x="185" y="205"/>
                    </a:cubicBezTo>
                    <a:cubicBezTo>
                      <a:pt x="254" y="308"/>
                      <a:pt x="254" y="308"/>
                      <a:pt x="254" y="308"/>
                    </a:cubicBezTo>
                    <a:cubicBezTo>
                      <a:pt x="195" y="308"/>
                      <a:pt x="195" y="308"/>
                      <a:pt x="195" y="308"/>
                    </a:cubicBezTo>
                    <a:lnTo>
                      <a:pt x="139" y="215"/>
                    </a:lnTo>
                    <a:close/>
                    <a:moveTo>
                      <a:pt x="125" y="169"/>
                    </a:moveTo>
                    <a:cubicBezTo>
                      <a:pt x="172" y="169"/>
                      <a:pt x="199" y="148"/>
                      <a:pt x="199" y="107"/>
                    </a:cubicBezTo>
                    <a:cubicBezTo>
                      <a:pt x="199" y="66"/>
                      <a:pt x="172" y="47"/>
                      <a:pt x="125" y="4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2" y="169"/>
                      <a:pt x="52" y="169"/>
                      <a:pt x="52" y="169"/>
                    </a:cubicBezTo>
                    <a:lnTo>
                      <a:pt x="125" y="1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5308600" y="2735263"/>
                <a:ext cx="747713" cy="504825"/>
              </a:xfrm>
              <a:custGeom>
                <a:avLst/>
                <a:gdLst>
                  <a:gd name="T0" fmla="*/ 311 w 471"/>
                  <a:gd name="T1" fmla="*/ 318 h 318"/>
                  <a:gd name="T2" fmla="*/ 236 w 471"/>
                  <a:gd name="T3" fmla="*/ 70 h 318"/>
                  <a:gd name="T4" fmla="*/ 160 w 471"/>
                  <a:gd name="T5" fmla="*/ 318 h 318"/>
                  <a:gd name="T6" fmla="*/ 104 w 471"/>
                  <a:gd name="T7" fmla="*/ 318 h 318"/>
                  <a:gd name="T8" fmla="*/ 0 w 471"/>
                  <a:gd name="T9" fmla="*/ 0 h 318"/>
                  <a:gd name="T10" fmla="*/ 57 w 471"/>
                  <a:gd name="T11" fmla="*/ 0 h 318"/>
                  <a:gd name="T12" fmla="*/ 134 w 471"/>
                  <a:gd name="T13" fmla="*/ 258 h 318"/>
                  <a:gd name="T14" fmla="*/ 210 w 471"/>
                  <a:gd name="T15" fmla="*/ 1 h 318"/>
                  <a:gd name="T16" fmla="*/ 262 w 471"/>
                  <a:gd name="T17" fmla="*/ 0 h 318"/>
                  <a:gd name="T18" fmla="*/ 339 w 471"/>
                  <a:gd name="T19" fmla="*/ 258 h 318"/>
                  <a:gd name="T20" fmla="*/ 415 w 471"/>
                  <a:gd name="T21" fmla="*/ 0 h 318"/>
                  <a:gd name="T22" fmla="*/ 471 w 471"/>
                  <a:gd name="T23" fmla="*/ 0 h 318"/>
                  <a:gd name="T24" fmla="*/ 365 w 471"/>
                  <a:gd name="T25" fmla="*/ 318 h 318"/>
                  <a:gd name="T26" fmla="*/ 311 w 471"/>
                  <a:gd name="T27" fmla="*/ 3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1" h="318">
                    <a:moveTo>
                      <a:pt x="311" y="318"/>
                    </a:moveTo>
                    <a:lnTo>
                      <a:pt x="236" y="70"/>
                    </a:lnTo>
                    <a:lnTo>
                      <a:pt x="160" y="318"/>
                    </a:lnTo>
                    <a:lnTo>
                      <a:pt x="104" y="318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134" y="258"/>
                    </a:lnTo>
                    <a:lnTo>
                      <a:pt x="210" y="1"/>
                    </a:lnTo>
                    <a:lnTo>
                      <a:pt x="262" y="0"/>
                    </a:lnTo>
                    <a:lnTo>
                      <a:pt x="339" y="258"/>
                    </a:lnTo>
                    <a:lnTo>
                      <a:pt x="415" y="0"/>
                    </a:lnTo>
                    <a:lnTo>
                      <a:pt x="471" y="0"/>
                    </a:lnTo>
                    <a:lnTo>
                      <a:pt x="365" y="318"/>
                    </a:lnTo>
                    <a:lnTo>
                      <a:pt x="311" y="3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43" name="Freeform 11"/>
              <p:cNvSpPr>
                <a:spLocks noEditPoints="1"/>
              </p:cNvSpPr>
              <p:nvPr/>
            </p:nvSpPr>
            <p:spPr bwMode="auto">
              <a:xfrm>
                <a:off x="6013450" y="2735263"/>
                <a:ext cx="528638" cy="504825"/>
              </a:xfrm>
              <a:custGeom>
                <a:avLst/>
                <a:gdLst>
                  <a:gd name="T0" fmla="*/ 86 w 333"/>
                  <a:gd name="T1" fmla="*/ 247 h 318"/>
                  <a:gd name="T2" fmla="*/ 57 w 333"/>
                  <a:gd name="T3" fmla="*/ 318 h 318"/>
                  <a:gd name="T4" fmla="*/ 0 w 333"/>
                  <a:gd name="T5" fmla="*/ 318 h 318"/>
                  <a:gd name="T6" fmla="*/ 140 w 333"/>
                  <a:gd name="T7" fmla="*/ 0 h 318"/>
                  <a:gd name="T8" fmla="*/ 195 w 333"/>
                  <a:gd name="T9" fmla="*/ 0 h 318"/>
                  <a:gd name="T10" fmla="*/ 333 w 333"/>
                  <a:gd name="T11" fmla="*/ 318 h 318"/>
                  <a:gd name="T12" fmla="*/ 276 w 333"/>
                  <a:gd name="T13" fmla="*/ 318 h 318"/>
                  <a:gd name="T14" fmla="*/ 245 w 333"/>
                  <a:gd name="T15" fmla="*/ 247 h 318"/>
                  <a:gd name="T16" fmla="*/ 86 w 333"/>
                  <a:gd name="T17" fmla="*/ 247 h 318"/>
                  <a:gd name="T18" fmla="*/ 165 w 333"/>
                  <a:gd name="T19" fmla="*/ 58 h 318"/>
                  <a:gd name="T20" fmla="*/ 106 w 333"/>
                  <a:gd name="T21" fmla="*/ 198 h 318"/>
                  <a:gd name="T22" fmla="*/ 226 w 333"/>
                  <a:gd name="T23" fmla="*/ 198 h 318"/>
                  <a:gd name="T24" fmla="*/ 165 w 333"/>
                  <a:gd name="T25" fmla="*/ 5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3" h="318">
                    <a:moveTo>
                      <a:pt x="86" y="247"/>
                    </a:moveTo>
                    <a:lnTo>
                      <a:pt x="57" y="318"/>
                    </a:lnTo>
                    <a:lnTo>
                      <a:pt x="0" y="318"/>
                    </a:lnTo>
                    <a:lnTo>
                      <a:pt x="140" y="0"/>
                    </a:lnTo>
                    <a:lnTo>
                      <a:pt x="195" y="0"/>
                    </a:lnTo>
                    <a:lnTo>
                      <a:pt x="333" y="318"/>
                    </a:lnTo>
                    <a:lnTo>
                      <a:pt x="276" y="318"/>
                    </a:lnTo>
                    <a:lnTo>
                      <a:pt x="245" y="247"/>
                    </a:lnTo>
                    <a:lnTo>
                      <a:pt x="86" y="247"/>
                    </a:lnTo>
                    <a:close/>
                    <a:moveTo>
                      <a:pt x="165" y="58"/>
                    </a:moveTo>
                    <a:lnTo>
                      <a:pt x="106" y="198"/>
                    </a:lnTo>
                    <a:lnTo>
                      <a:pt x="226" y="198"/>
                    </a:lnTo>
                    <a:lnTo>
                      <a:pt x="165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44" name="Freeform 12"/>
              <p:cNvSpPr>
                <a:spLocks noEditPoints="1"/>
              </p:cNvSpPr>
              <p:nvPr/>
            </p:nvSpPr>
            <p:spPr bwMode="auto">
              <a:xfrm>
                <a:off x="6608763" y="2735263"/>
                <a:ext cx="415925" cy="504825"/>
              </a:xfrm>
              <a:custGeom>
                <a:avLst/>
                <a:gdLst>
                  <a:gd name="T0" fmla="*/ 139 w 255"/>
                  <a:gd name="T1" fmla="*/ 215 h 308"/>
                  <a:gd name="T2" fmla="*/ 125 w 255"/>
                  <a:gd name="T3" fmla="*/ 215 h 308"/>
                  <a:gd name="T4" fmla="*/ 52 w 255"/>
                  <a:gd name="T5" fmla="*/ 215 h 308"/>
                  <a:gd name="T6" fmla="*/ 52 w 255"/>
                  <a:gd name="T7" fmla="*/ 308 h 308"/>
                  <a:gd name="T8" fmla="*/ 0 w 255"/>
                  <a:gd name="T9" fmla="*/ 308 h 308"/>
                  <a:gd name="T10" fmla="*/ 0 w 255"/>
                  <a:gd name="T11" fmla="*/ 0 h 308"/>
                  <a:gd name="T12" fmla="*/ 125 w 255"/>
                  <a:gd name="T13" fmla="*/ 0 h 308"/>
                  <a:gd name="T14" fmla="*/ 249 w 255"/>
                  <a:gd name="T15" fmla="*/ 105 h 308"/>
                  <a:gd name="T16" fmla="*/ 185 w 255"/>
                  <a:gd name="T17" fmla="*/ 205 h 308"/>
                  <a:gd name="T18" fmla="*/ 255 w 255"/>
                  <a:gd name="T19" fmla="*/ 308 h 308"/>
                  <a:gd name="T20" fmla="*/ 196 w 255"/>
                  <a:gd name="T21" fmla="*/ 308 h 308"/>
                  <a:gd name="T22" fmla="*/ 139 w 255"/>
                  <a:gd name="T23" fmla="*/ 215 h 308"/>
                  <a:gd name="T24" fmla="*/ 125 w 255"/>
                  <a:gd name="T25" fmla="*/ 169 h 308"/>
                  <a:gd name="T26" fmla="*/ 200 w 255"/>
                  <a:gd name="T27" fmla="*/ 107 h 308"/>
                  <a:gd name="T28" fmla="*/ 125 w 255"/>
                  <a:gd name="T29" fmla="*/ 47 h 308"/>
                  <a:gd name="T30" fmla="*/ 52 w 255"/>
                  <a:gd name="T31" fmla="*/ 47 h 308"/>
                  <a:gd name="T32" fmla="*/ 52 w 255"/>
                  <a:gd name="T33" fmla="*/ 169 h 308"/>
                  <a:gd name="T34" fmla="*/ 125 w 255"/>
                  <a:gd name="T35" fmla="*/ 169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5" h="308">
                    <a:moveTo>
                      <a:pt x="139" y="215"/>
                    </a:moveTo>
                    <a:cubicBezTo>
                      <a:pt x="135" y="215"/>
                      <a:pt x="130" y="215"/>
                      <a:pt x="125" y="215"/>
                    </a:cubicBezTo>
                    <a:cubicBezTo>
                      <a:pt x="52" y="215"/>
                      <a:pt x="52" y="215"/>
                      <a:pt x="52" y="215"/>
                    </a:cubicBezTo>
                    <a:cubicBezTo>
                      <a:pt x="52" y="308"/>
                      <a:pt x="52" y="308"/>
                      <a:pt x="52" y="308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204" y="0"/>
                      <a:pt x="249" y="38"/>
                      <a:pt x="249" y="105"/>
                    </a:cubicBezTo>
                    <a:cubicBezTo>
                      <a:pt x="249" y="155"/>
                      <a:pt x="226" y="189"/>
                      <a:pt x="185" y="205"/>
                    </a:cubicBezTo>
                    <a:cubicBezTo>
                      <a:pt x="255" y="308"/>
                      <a:pt x="255" y="308"/>
                      <a:pt x="255" y="308"/>
                    </a:cubicBezTo>
                    <a:cubicBezTo>
                      <a:pt x="196" y="308"/>
                      <a:pt x="196" y="308"/>
                      <a:pt x="196" y="308"/>
                    </a:cubicBezTo>
                    <a:lnTo>
                      <a:pt x="139" y="215"/>
                    </a:lnTo>
                    <a:close/>
                    <a:moveTo>
                      <a:pt x="125" y="169"/>
                    </a:moveTo>
                    <a:cubicBezTo>
                      <a:pt x="173" y="169"/>
                      <a:pt x="200" y="148"/>
                      <a:pt x="200" y="107"/>
                    </a:cubicBezTo>
                    <a:cubicBezTo>
                      <a:pt x="200" y="66"/>
                      <a:pt x="173" y="47"/>
                      <a:pt x="125" y="4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2" y="169"/>
                      <a:pt x="52" y="169"/>
                      <a:pt x="52" y="169"/>
                    </a:cubicBezTo>
                    <a:lnTo>
                      <a:pt x="125" y="1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45" name="Freeform 13"/>
              <p:cNvSpPr>
                <a:spLocks noEditPoints="1"/>
              </p:cNvSpPr>
              <p:nvPr/>
            </p:nvSpPr>
            <p:spPr bwMode="auto">
              <a:xfrm>
                <a:off x="7126288" y="2735263"/>
                <a:ext cx="466725" cy="504825"/>
              </a:xfrm>
              <a:custGeom>
                <a:avLst/>
                <a:gdLst>
                  <a:gd name="T0" fmla="*/ 127 w 286"/>
                  <a:gd name="T1" fmla="*/ 0 h 308"/>
                  <a:gd name="T2" fmla="*/ 286 w 286"/>
                  <a:gd name="T3" fmla="*/ 154 h 308"/>
                  <a:gd name="T4" fmla="*/ 125 w 286"/>
                  <a:gd name="T5" fmla="*/ 308 h 308"/>
                  <a:gd name="T6" fmla="*/ 0 w 286"/>
                  <a:gd name="T7" fmla="*/ 308 h 308"/>
                  <a:gd name="T8" fmla="*/ 0 w 286"/>
                  <a:gd name="T9" fmla="*/ 0 h 308"/>
                  <a:gd name="T10" fmla="*/ 127 w 286"/>
                  <a:gd name="T11" fmla="*/ 0 h 308"/>
                  <a:gd name="T12" fmla="*/ 52 w 286"/>
                  <a:gd name="T13" fmla="*/ 261 h 308"/>
                  <a:gd name="T14" fmla="*/ 128 w 286"/>
                  <a:gd name="T15" fmla="*/ 261 h 308"/>
                  <a:gd name="T16" fmla="*/ 234 w 286"/>
                  <a:gd name="T17" fmla="*/ 155 h 308"/>
                  <a:gd name="T18" fmla="*/ 126 w 286"/>
                  <a:gd name="T19" fmla="*/ 47 h 308"/>
                  <a:gd name="T20" fmla="*/ 52 w 286"/>
                  <a:gd name="T21" fmla="*/ 47 h 308"/>
                  <a:gd name="T22" fmla="*/ 52 w 286"/>
                  <a:gd name="T23" fmla="*/ 26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08">
                    <a:moveTo>
                      <a:pt x="127" y="0"/>
                    </a:moveTo>
                    <a:cubicBezTo>
                      <a:pt x="219" y="0"/>
                      <a:pt x="286" y="65"/>
                      <a:pt x="286" y="154"/>
                    </a:cubicBezTo>
                    <a:cubicBezTo>
                      <a:pt x="286" y="243"/>
                      <a:pt x="219" y="308"/>
                      <a:pt x="125" y="308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7" y="0"/>
                    </a:lnTo>
                    <a:close/>
                    <a:moveTo>
                      <a:pt x="52" y="261"/>
                    </a:moveTo>
                    <a:cubicBezTo>
                      <a:pt x="128" y="261"/>
                      <a:pt x="128" y="261"/>
                      <a:pt x="128" y="261"/>
                    </a:cubicBezTo>
                    <a:cubicBezTo>
                      <a:pt x="188" y="261"/>
                      <a:pt x="234" y="217"/>
                      <a:pt x="234" y="155"/>
                    </a:cubicBezTo>
                    <a:cubicBezTo>
                      <a:pt x="234" y="92"/>
                      <a:pt x="186" y="47"/>
                      <a:pt x="126" y="47"/>
                    </a:cubicBezTo>
                    <a:cubicBezTo>
                      <a:pt x="52" y="47"/>
                      <a:pt x="52" y="47"/>
                      <a:pt x="52" y="47"/>
                    </a:cubicBezTo>
                    <a:lnTo>
                      <a:pt x="52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759649" y="2127855"/>
              <a:ext cx="420291" cy="506015"/>
              <a:chOff x="7767638" y="2651126"/>
              <a:chExt cx="560388" cy="674686"/>
            </a:xfrm>
          </p:grpSpPr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7767638" y="2651126"/>
                <a:ext cx="560388" cy="449262"/>
              </a:xfrm>
              <a:custGeom>
                <a:avLst/>
                <a:gdLst>
                  <a:gd name="T0" fmla="*/ 0 w 353"/>
                  <a:gd name="T1" fmla="*/ 0 h 283"/>
                  <a:gd name="T2" fmla="*/ 282 w 353"/>
                  <a:gd name="T3" fmla="*/ 283 h 283"/>
                  <a:gd name="T4" fmla="*/ 353 w 353"/>
                  <a:gd name="T5" fmla="*/ 212 h 283"/>
                  <a:gd name="T6" fmla="*/ 141 w 353"/>
                  <a:gd name="T7" fmla="*/ 0 h 283"/>
                  <a:gd name="T8" fmla="*/ 0 w 353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283">
                    <a:moveTo>
                      <a:pt x="0" y="0"/>
                    </a:moveTo>
                    <a:lnTo>
                      <a:pt x="282" y="283"/>
                    </a:lnTo>
                    <a:lnTo>
                      <a:pt x="353" y="212"/>
                    </a:lnTo>
                    <a:lnTo>
                      <a:pt x="1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7767638" y="2876550"/>
                <a:ext cx="560388" cy="449262"/>
              </a:xfrm>
              <a:custGeom>
                <a:avLst/>
                <a:gdLst>
                  <a:gd name="T0" fmla="*/ 0 w 353"/>
                  <a:gd name="T1" fmla="*/ 283 h 283"/>
                  <a:gd name="T2" fmla="*/ 282 w 353"/>
                  <a:gd name="T3" fmla="*/ 0 h 283"/>
                  <a:gd name="T4" fmla="*/ 353 w 353"/>
                  <a:gd name="T5" fmla="*/ 71 h 283"/>
                  <a:gd name="T6" fmla="*/ 141 w 353"/>
                  <a:gd name="T7" fmla="*/ 283 h 283"/>
                  <a:gd name="T8" fmla="*/ 0 w 353"/>
                  <a:gd name="T9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283">
                    <a:moveTo>
                      <a:pt x="0" y="283"/>
                    </a:moveTo>
                    <a:lnTo>
                      <a:pt x="282" y="0"/>
                    </a:lnTo>
                    <a:lnTo>
                      <a:pt x="353" y="71"/>
                    </a:lnTo>
                    <a:lnTo>
                      <a:pt x="141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</p:grpSp>
      <p:grpSp>
        <p:nvGrpSpPr>
          <p:cNvPr id="46" name="Group 45"/>
          <p:cNvGrpSpPr/>
          <p:nvPr userDrawn="1"/>
        </p:nvGrpSpPr>
        <p:grpSpPr>
          <a:xfrm>
            <a:off x="8438372" y="6430832"/>
            <a:ext cx="402431" cy="325653"/>
            <a:chOff x="8438372" y="202798"/>
            <a:chExt cx="402431" cy="325653"/>
          </a:xfrm>
        </p:grpSpPr>
        <p:sp>
          <p:nvSpPr>
            <p:cNvPr id="47" name="Chevron 46"/>
            <p:cNvSpPr/>
            <p:nvPr userDrawn="1"/>
          </p:nvSpPr>
          <p:spPr>
            <a:xfrm>
              <a:off x="8438372" y="202798"/>
              <a:ext cx="402431" cy="325653"/>
            </a:xfrm>
            <a:prstGeom prst="chevron">
              <a:avLst>
                <a:gd name="adj" fmla="val 2429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8" name="Freeform 47"/>
            <p:cNvSpPr/>
            <p:nvPr userDrawn="1"/>
          </p:nvSpPr>
          <p:spPr>
            <a:xfrm>
              <a:off x="8439169" y="368906"/>
              <a:ext cx="400836" cy="159544"/>
            </a:xfrm>
            <a:custGeom>
              <a:avLst/>
              <a:gdLst>
                <a:gd name="connsiteX0" fmla="*/ 77535 w 400836"/>
                <a:gd name="connsiteY0" fmla="*/ 0 h 159544"/>
                <a:gd name="connsiteX1" fmla="*/ 400836 w 400836"/>
                <a:gd name="connsiteY1" fmla="*/ 0 h 159544"/>
                <a:gd name="connsiteX2" fmla="*/ 323301 w 400836"/>
                <a:gd name="connsiteY2" fmla="*/ 159544 h 159544"/>
                <a:gd name="connsiteX3" fmla="*/ 0 w 400836"/>
                <a:gd name="connsiteY3" fmla="*/ 159544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836" h="159544">
                  <a:moveTo>
                    <a:pt x="77535" y="0"/>
                  </a:moveTo>
                  <a:lnTo>
                    <a:pt x="400836" y="0"/>
                  </a:lnTo>
                  <a:lnTo>
                    <a:pt x="323301" y="159544"/>
                  </a:lnTo>
                  <a:lnTo>
                    <a:pt x="0" y="159544"/>
                  </a:lnTo>
                  <a:close/>
                </a:path>
              </a:pathLst>
            </a:custGeom>
            <a:solidFill>
              <a:schemeClr val="accent1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Slide Number Placeholder 3"/>
          <p:cNvSpPr txBox="1">
            <a:spLocks/>
          </p:cNvSpPr>
          <p:nvPr userDrawn="1"/>
        </p:nvSpPr>
        <p:spPr>
          <a:xfrm>
            <a:off x="8475279" y="6456736"/>
            <a:ext cx="371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685800" rtl="0" eaLnBrk="1" latinLnBrk="0" hangingPunct="1"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497D4-CBBE-4892-ABDA-4C92B62757A6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7925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4272000"/>
          </a:xfrm>
        </p:spPr>
        <p:txBody>
          <a:bodyPr/>
          <a:lstStyle/>
          <a:p>
            <a:endParaRPr lang="id-ID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85750" y="6465517"/>
            <a:ext cx="932906" cy="146792"/>
            <a:chOff x="2964061" y="2127855"/>
            <a:chExt cx="3215879" cy="506015"/>
          </a:xfrm>
        </p:grpSpPr>
        <p:grpSp>
          <p:nvGrpSpPr>
            <p:cNvPr id="33" name="Group 32"/>
            <p:cNvGrpSpPr/>
            <p:nvPr/>
          </p:nvGrpSpPr>
          <p:grpSpPr>
            <a:xfrm>
              <a:off x="2964061" y="2189768"/>
              <a:ext cx="2795588" cy="382190"/>
              <a:chOff x="3865563" y="2733675"/>
              <a:chExt cx="3727450" cy="50958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3865563" y="2735263"/>
                <a:ext cx="336550" cy="504825"/>
              </a:xfrm>
              <a:custGeom>
                <a:avLst/>
                <a:gdLst>
                  <a:gd name="T0" fmla="*/ 53 w 212"/>
                  <a:gd name="T1" fmla="*/ 48 h 318"/>
                  <a:gd name="T2" fmla="*/ 53 w 212"/>
                  <a:gd name="T3" fmla="*/ 140 h 318"/>
                  <a:gd name="T4" fmla="*/ 197 w 212"/>
                  <a:gd name="T5" fmla="*/ 140 h 318"/>
                  <a:gd name="T6" fmla="*/ 197 w 212"/>
                  <a:gd name="T7" fmla="*/ 188 h 318"/>
                  <a:gd name="T8" fmla="*/ 53 w 212"/>
                  <a:gd name="T9" fmla="*/ 188 h 318"/>
                  <a:gd name="T10" fmla="*/ 53 w 212"/>
                  <a:gd name="T11" fmla="*/ 318 h 318"/>
                  <a:gd name="T12" fmla="*/ 0 w 212"/>
                  <a:gd name="T13" fmla="*/ 318 h 318"/>
                  <a:gd name="T14" fmla="*/ 0 w 212"/>
                  <a:gd name="T15" fmla="*/ 0 h 318"/>
                  <a:gd name="T16" fmla="*/ 212 w 212"/>
                  <a:gd name="T17" fmla="*/ 0 h 318"/>
                  <a:gd name="T18" fmla="*/ 212 w 212"/>
                  <a:gd name="T19" fmla="*/ 48 h 318"/>
                  <a:gd name="T20" fmla="*/ 53 w 212"/>
                  <a:gd name="T21" fmla="*/ 4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2" h="318">
                    <a:moveTo>
                      <a:pt x="53" y="48"/>
                    </a:moveTo>
                    <a:lnTo>
                      <a:pt x="53" y="140"/>
                    </a:lnTo>
                    <a:lnTo>
                      <a:pt x="197" y="140"/>
                    </a:lnTo>
                    <a:lnTo>
                      <a:pt x="197" y="188"/>
                    </a:lnTo>
                    <a:lnTo>
                      <a:pt x="53" y="188"/>
                    </a:lnTo>
                    <a:lnTo>
                      <a:pt x="53" y="318"/>
                    </a:lnTo>
                    <a:lnTo>
                      <a:pt x="0" y="318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212" y="48"/>
                    </a:lnTo>
                    <a:lnTo>
                      <a:pt x="53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38" name="Freeform 8"/>
              <p:cNvSpPr>
                <a:spLocks noEditPoints="1"/>
              </p:cNvSpPr>
              <p:nvPr/>
            </p:nvSpPr>
            <p:spPr bwMode="auto">
              <a:xfrm>
                <a:off x="4237038" y="2733675"/>
                <a:ext cx="531813" cy="509587"/>
              </a:xfrm>
              <a:custGeom>
                <a:avLst/>
                <a:gdLst>
                  <a:gd name="T0" fmla="*/ 326 w 326"/>
                  <a:gd name="T1" fmla="*/ 155 h 311"/>
                  <a:gd name="T2" fmla="*/ 163 w 326"/>
                  <a:gd name="T3" fmla="*/ 311 h 311"/>
                  <a:gd name="T4" fmla="*/ 0 w 326"/>
                  <a:gd name="T5" fmla="*/ 155 h 311"/>
                  <a:gd name="T6" fmla="*/ 163 w 326"/>
                  <a:gd name="T7" fmla="*/ 0 h 311"/>
                  <a:gd name="T8" fmla="*/ 326 w 326"/>
                  <a:gd name="T9" fmla="*/ 155 h 311"/>
                  <a:gd name="T10" fmla="*/ 52 w 326"/>
                  <a:gd name="T11" fmla="*/ 155 h 311"/>
                  <a:gd name="T12" fmla="*/ 163 w 326"/>
                  <a:gd name="T13" fmla="*/ 265 h 311"/>
                  <a:gd name="T14" fmla="*/ 273 w 326"/>
                  <a:gd name="T15" fmla="*/ 155 h 311"/>
                  <a:gd name="T16" fmla="*/ 163 w 326"/>
                  <a:gd name="T17" fmla="*/ 46 h 311"/>
                  <a:gd name="T18" fmla="*/ 52 w 326"/>
                  <a:gd name="T19" fmla="*/ 155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6" h="311">
                    <a:moveTo>
                      <a:pt x="326" y="155"/>
                    </a:moveTo>
                    <a:cubicBezTo>
                      <a:pt x="326" y="243"/>
                      <a:pt x="255" y="311"/>
                      <a:pt x="163" y="311"/>
                    </a:cubicBezTo>
                    <a:cubicBezTo>
                      <a:pt x="71" y="311"/>
                      <a:pt x="0" y="243"/>
                      <a:pt x="0" y="155"/>
                    </a:cubicBezTo>
                    <a:cubicBezTo>
                      <a:pt x="0" y="67"/>
                      <a:pt x="71" y="0"/>
                      <a:pt x="163" y="0"/>
                    </a:cubicBezTo>
                    <a:cubicBezTo>
                      <a:pt x="255" y="0"/>
                      <a:pt x="326" y="67"/>
                      <a:pt x="326" y="155"/>
                    </a:cubicBezTo>
                    <a:close/>
                    <a:moveTo>
                      <a:pt x="52" y="155"/>
                    </a:moveTo>
                    <a:cubicBezTo>
                      <a:pt x="52" y="216"/>
                      <a:pt x="103" y="265"/>
                      <a:pt x="163" y="265"/>
                    </a:cubicBezTo>
                    <a:cubicBezTo>
                      <a:pt x="224" y="265"/>
                      <a:pt x="273" y="216"/>
                      <a:pt x="273" y="155"/>
                    </a:cubicBezTo>
                    <a:cubicBezTo>
                      <a:pt x="273" y="94"/>
                      <a:pt x="224" y="46"/>
                      <a:pt x="163" y="46"/>
                    </a:cubicBezTo>
                    <a:cubicBezTo>
                      <a:pt x="103" y="46"/>
                      <a:pt x="52" y="94"/>
                      <a:pt x="52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39" name="Freeform 9"/>
              <p:cNvSpPr>
                <a:spLocks noEditPoints="1"/>
              </p:cNvSpPr>
              <p:nvPr/>
            </p:nvSpPr>
            <p:spPr bwMode="auto">
              <a:xfrm>
                <a:off x="4859338" y="2735263"/>
                <a:ext cx="414338" cy="504825"/>
              </a:xfrm>
              <a:custGeom>
                <a:avLst/>
                <a:gdLst>
                  <a:gd name="T0" fmla="*/ 139 w 254"/>
                  <a:gd name="T1" fmla="*/ 215 h 308"/>
                  <a:gd name="T2" fmla="*/ 125 w 254"/>
                  <a:gd name="T3" fmla="*/ 215 h 308"/>
                  <a:gd name="T4" fmla="*/ 52 w 254"/>
                  <a:gd name="T5" fmla="*/ 215 h 308"/>
                  <a:gd name="T6" fmla="*/ 52 w 254"/>
                  <a:gd name="T7" fmla="*/ 308 h 308"/>
                  <a:gd name="T8" fmla="*/ 0 w 254"/>
                  <a:gd name="T9" fmla="*/ 308 h 308"/>
                  <a:gd name="T10" fmla="*/ 0 w 254"/>
                  <a:gd name="T11" fmla="*/ 0 h 308"/>
                  <a:gd name="T12" fmla="*/ 125 w 254"/>
                  <a:gd name="T13" fmla="*/ 0 h 308"/>
                  <a:gd name="T14" fmla="*/ 249 w 254"/>
                  <a:gd name="T15" fmla="*/ 105 h 308"/>
                  <a:gd name="T16" fmla="*/ 185 w 254"/>
                  <a:gd name="T17" fmla="*/ 205 h 308"/>
                  <a:gd name="T18" fmla="*/ 254 w 254"/>
                  <a:gd name="T19" fmla="*/ 308 h 308"/>
                  <a:gd name="T20" fmla="*/ 195 w 254"/>
                  <a:gd name="T21" fmla="*/ 308 h 308"/>
                  <a:gd name="T22" fmla="*/ 139 w 254"/>
                  <a:gd name="T23" fmla="*/ 215 h 308"/>
                  <a:gd name="T24" fmla="*/ 125 w 254"/>
                  <a:gd name="T25" fmla="*/ 169 h 308"/>
                  <a:gd name="T26" fmla="*/ 199 w 254"/>
                  <a:gd name="T27" fmla="*/ 107 h 308"/>
                  <a:gd name="T28" fmla="*/ 125 w 254"/>
                  <a:gd name="T29" fmla="*/ 47 h 308"/>
                  <a:gd name="T30" fmla="*/ 52 w 254"/>
                  <a:gd name="T31" fmla="*/ 47 h 308"/>
                  <a:gd name="T32" fmla="*/ 52 w 254"/>
                  <a:gd name="T33" fmla="*/ 169 h 308"/>
                  <a:gd name="T34" fmla="*/ 125 w 254"/>
                  <a:gd name="T35" fmla="*/ 169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4" h="308">
                    <a:moveTo>
                      <a:pt x="139" y="215"/>
                    </a:moveTo>
                    <a:cubicBezTo>
                      <a:pt x="134" y="215"/>
                      <a:pt x="129" y="215"/>
                      <a:pt x="125" y="215"/>
                    </a:cubicBezTo>
                    <a:cubicBezTo>
                      <a:pt x="52" y="215"/>
                      <a:pt x="52" y="215"/>
                      <a:pt x="52" y="215"/>
                    </a:cubicBezTo>
                    <a:cubicBezTo>
                      <a:pt x="52" y="308"/>
                      <a:pt x="52" y="308"/>
                      <a:pt x="52" y="308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203" y="0"/>
                      <a:pt x="249" y="38"/>
                      <a:pt x="249" y="105"/>
                    </a:cubicBezTo>
                    <a:cubicBezTo>
                      <a:pt x="249" y="155"/>
                      <a:pt x="226" y="189"/>
                      <a:pt x="185" y="205"/>
                    </a:cubicBezTo>
                    <a:cubicBezTo>
                      <a:pt x="254" y="308"/>
                      <a:pt x="254" y="308"/>
                      <a:pt x="254" y="308"/>
                    </a:cubicBezTo>
                    <a:cubicBezTo>
                      <a:pt x="195" y="308"/>
                      <a:pt x="195" y="308"/>
                      <a:pt x="195" y="308"/>
                    </a:cubicBezTo>
                    <a:lnTo>
                      <a:pt x="139" y="215"/>
                    </a:lnTo>
                    <a:close/>
                    <a:moveTo>
                      <a:pt x="125" y="169"/>
                    </a:moveTo>
                    <a:cubicBezTo>
                      <a:pt x="172" y="169"/>
                      <a:pt x="199" y="148"/>
                      <a:pt x="199" y="107"/>
                    </a:cubicBezTo>
                    <a:cubicBezTo>
                      <a:pt x="199" y="66"/>
                      <a:pt x="172" y="47"/>
                      <a:pt x="125" y="4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2" y="169"/>
                      <a:pt x="52" y="169"/>
                      <a:pt x="52" y="169"/>
                    </a:cubicBezTo>
                    <a:lnTo>
                      <a:pt x="125" y="1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5308600" y="2735263"/>
                <a:ext cx="747713" cy="504825"/>
              </a:xfrm>
              <a:custGeom>
                <a:avLst/>
                <a:gdLst>
                  <a:gd name="T0" fmla="*/ 311 w 471"/>
                  <a:gd name="T1" fmla="*/ 318 h 318"/>
                  <a:gd name="T2" fmla="*/ 236 w 471"/>
                  <a:gd name="T3" fmla="*/ 70 h 318"/>
                  <a:gd name="T4" fmla="*/ 160 w 471"/>
                  <a:gd name="T5" fmla="*/ 318 h 318"/>
                  <a:gd name="T6" fmla="*/ 104 w 471"/>
                  <a:gd name="T7" fmla="*/ 318 h 318"/>
                  <a:gd name="T8" fmla="*/ 0 w 471"/>
                  <a:gd name="T9" fmla="*/ 0 h 318"/>
                  <a:gd name="T10" fmla="*/ 57 w 471"/>
                  <a:gd name="T11" fmla="*/ 0 h 318"/>
                  <a:gd name="T12" fmla="*/ 134 w 471"/>
                  <a:gd name="T13" fmla="*/ 258 h 318"/>
                  <a:gd name="T14" fmla="*/ 210 w 471"/>
                  <a:gd name="T15" fmla="*/ 1 h 318"/>
                  <a:gd name="T16" fmla="*/ 262 w 471"/>
                  <a:gd name="T17" fmla="*/ 0 h 318"/>
                  <a:gd name="T18" fmla="*/ 339 w 471"/>
                  <a:gd name="T19" fmla="*/ 258 h 318"/>
                  <a:gd name="T20" fmla="*/ 415 w 471"/>
                  <a:gd name="T21" fmla="*/ 0 h 318"/>
                  <a:gd name="T22" fmla="*/ 471 w 471"/>
                  <a:gd name="T23" fmla="*/ 0 h 318"/>
                  <a:gd name="T24" fmla="*/ 365 w 471"/>
                  <a:gd name="T25" fmla="*/ 318 h 318"/>
                  <a:gd name="T26" fmla="*/ 311 w 471"/>
                  <a:gd name="T27" fmla="*/ 3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1" h="318">
                    <a:moveTo>
                      <a:pt x="311" y="318"/>
                    </a:moveTo>
                    <a:lnTo>
                      <a:pt x="236" y="70"/>
                    </a:lnTo>
                    <a:lnTo>
                      <a:pt x="160" y="318"/>
                    </a:lnTo>
                    <a:lnTo>
                      <a:pt x="104" y="318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134" y="258"/>
                    </a:lnTo>
                    <a:lnTo>
                      <a:pt x="210" y="1"/>
                    </a:lnTo>
                    <a:lnTo>
                      <a:pt x="262" y="0"/>
                    </a:lnTo>
                    <a:lnTo>
                      <a:pt x="339" y="258"/>
                    </a:lnTo>
                    <a:lnTo>
                      <a:pt x="415" y="0"/>
                    </a:lnTo>
                    <a:lnTo>
                      <a:pt x="471" y="0"/>
                    </a:lnTo>
                    <a:lnTo>
                      <a:pt x="365" y="318"/>
                    </a:lnTo>
                    <a:lnTo>
                      <a:pt x="311" y="3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41" name="Freeform 11"/>
              <p:cNvSpPr>
                <a:spLocks noEditPoints="1"/>
              </p:cNvSpPr>
              <p:nvPr/>
            </p:nvSpPr>
            <p:spPr bwMode="auto">
              <a:xfrm>
                <a:off x="6013450" y="2735263"/>
                <a:ext cx="528638" cy="504825"/>
              </a:xfrm>
              <a:custGeom>
                <a:avLst/>
                <a:gdLst>
                  <a:gd name="T0" fmla="*/ 86 w 333"/>
                  <a:gd name="T1" fmla="*/ 247 h 318"/>
                  <a:gd name="T2" fmla="*/ 57 w 333"/>
                  <a:gd name="T3" fmla="*/ 318 h 318"/>
                  <a:gd name="T4" fmla="*/ 0 w 333"/>
                  <a:gd name="T5" fmla="*/ 318 h 318"/>
                  <a:gd name="T6" fmla="*/ 140 w 333"/>
                  <a:gd name="T7" fmla="*/ 0 h 318"/>
                  <a:gd name="T8" fmla="*/ 195 w 333"/>
                  <a:gd name="T9" fmla="*/ 0 h 318"/>
                  <a:gd name="T10" fmla="*/ 333 w 333"/>
                  <a:gd name="T11" fmla="*/ 318 h 318"/>
                  <a:gd name="T12" fmla="*/ 276 w 333"/>
                  <a:gd name="T13" fmla="*/ 318 h 318"/>
                  <a:gd name="T14" fmla="*/ 245 w 333"/>
                  <a:gd name="T15" fmla="*/ 247 h 318"/>
                  <a:gd name="T16" fmla="*/ 86 w 333"/>
                  <a:gd name="T17" fmla="*/ 247 h 318"/>
                  <a:gd name="T18" fmla="*/ 165 w 333"/>
                  <a:gd name="T19" fmla="*/ 58 h 318"/>
                  <a:gd name="T20" fmla="*/ 106 w 333"/>
                  <a:gd name="T21" fmla="*/ 198 h 318"/>
                  <a:gd name="T22" fmla="*/ 226 w 333"/>
                  <a:gd name="T23" fmla="*/ 198 h 318"/>
                  <a:gd name="T24" fmla="*/ 165 w 333"/>
                  <a:gd name="T25" fmla="*/ 5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3" h="318">
                    <a:moveTo>
                      <a:pt x="86" y="247"/>
                    </a:moveTo>
                    <a:lnTo>
                      <a:pt x="57" y="318"/>
                    </a:lnTo>
                    <a:lnTo>
                      <a:pt x="0" y="318"/>
                    </a:lnTo>
                    <a:lnTo>
                      <a:pt x="140" y="0"/>
                    </a:lnTo>
                    <a:lnTo>
                      <a:pt x="195" y="0"/>
                    </a:lnTo>
                    <a:lnTo>
                      <a:pt x="333" y="318"/>
                    </a:lnTo>
                    <a:lnTo>
                      <a:pt x="276" y="318"/>
                    </a:lnTo>
                    <a:lnTo>
                      <a:pt x="245" y="247"/>
                    </a:lnTo>
                    <a:lnTo>
                      <a:pt x="86" y="247"/>
                    </a:lnTo>
                    <a:close/>
                    <a:moveTo>
                      <a:pt x="165" y="58"/>
                    </a:moveTo>
                    <a:lnTo>
                      <a:pt x="106" y="198"/>
                    </a:lnTo>
                    <a:lnTo>
                      <a:pt x="226" y="198"/>
                    </a:lnTo>
                    <a:lnTo>
                      <a:pt x="165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42" name="Freeform 12"/>
              <p:cNvSpPr>
                <a:spLocks noEditPoints="1"/>
              </p:cNvSpPr>
              <p:nvPr/>
            </p:nvSpPr>
            <p:spPr bwMode="auto">
              <a:xfrm>
                <a:off x="6608763" y="2735263"/>
                <a:ext cx="415925" cy="504825"/>
              </a:xfrm>
              <a:custGeom>
                <a:avLst/>
                <a:gdLst>
                  <a:gd name="T0" fmla="*/ 139 w 255"/>
                  <a:gd name="T1" fmla="*/ 215 h 308"/>
                  <a:gd name="T2" fmla="*/ 125 w 255"/>
                  <a:gd name="T3" fmla="*/ 215 h 308"/>
                  <a:gd name="T4" fmla="*/ 52 w 255"/>
                  <a:gd name="T5" fmla="*/ 215 h 308"/>
                  <a:gd name="T6" fmla="*/ 52 w 255"/>
                  <a:gd name="T7" fmla="*/ 308 h 308"/>
                  <a:gd name="T8" fmla="*/ 0 w 255"/>
                  <a:gd name="T9" fmla="*/ 308 h 308"/>
                  <a:gd name="T10" fmla="*/ 0 w 255"/>
                  <a:gd name="T11" fmla="*/ 0 h 308"/>
                  <a:gd name="T12" fmla="*/ 125 w 255"/>
                  <a:gd name="T13" fmla="*/ 0 h 308"/>
                  <a:gd name="T14" fmla="*/ 249 w 255"/>
                  <a:gd name="T15" fmla="*/ 105 h 308"/>
                  <a:gd name="T16" fmla="*/ 185 w 255"/>
                  <a:gd name="T17" fmla="*/ 205 h 308"/>
                  <a:gd name="T18" fmla="*/ 255 w 255"/>
                  <a:gd name="T19" fmla="*/ 308 h 308"/>
                  <a:gd name="T20" fmla="*/ 196 w 255"/>
                  <a:gd name="T21" fmla="*/ 308 h 308"/>
                  <a:gd name="T22" fmla="*/ 139 w 255"/>
                  <a:gd name="T23" fmla="*/ 215 h 308"/>
                  <a:gd name="T24" fmla="*/ 125 w 255"/>
                  <a:gd name="T25" fmla="*/ 169 h 308"/>
                  <a:gd name="T26" fmla="*/ 200 w 255"/>
                  <a:gd name="T27" fmla="*/ 107 h 308"/>
                  <a:gd name="T28" fmla="*/ 125 w 255"/>
                  <a:gd name="T29" fmla="*/ 47 h 308"/>
                  <a:gd name="T30" fmla="*/ 52 w 255"/>
                  <a:gd name="T31" fmla="*/ 47 h 308"/>
                  <a:gd name="T32" fmla="*/ 52 w 255"/>
                  <a:gd name="T33" fmla="*/ 169 h 308"/>
                  <a:gd name="T34" fmla="*/ 125 w 255"/>
                  <a:gd name="T35" fmla="*/ 169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5" h="308">
                    <a:moveTo>
                      <a:pt x="139" y="215"/>
                    </a:moveTo>
                    <a:cubicBezTo>
                      <a:pt x="135" y="215"/>
                      <a:pt x="130" y="215"/>
                      <a:pt x="125" y="215"/>
                    </a:cubicBezTo>
                    <a:cubicBezTo>
                      <a:pt x="52" y="215"/>
                      <a:pt x="52" y="215"/>
                      <a:pt x="52" y="215"/>
                    </a:cubicBezTo>
                    <a:cubicBezTo>
                      <a:pt x="52" y="308"/>
                      <a:pt x="52" y="308"/>
                      <a:pt x="52" y="308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204" y="0"/>
                      <a:pt x="249" y="38"/>
                      <a:pt x="249" y="105"/>
                    </a:cubicBezTo>
                    <a:cubicBezTo>
                      <a:pt x="249" y="155"/>
                      <a:pt x="226" y="189"/>
                      <a:pt x="185" y="205"/>
                    </a:cubicBezTo>
                    <a:cubicBezTo>
                      <a:pt x="255" y="308"/>
                      <a:pt x="255" y="308"/>
                      <a:pt x="255" y="308"/>
                    </a:cubicBezTo>
                    <a:cubicBezTo>
                      <a:pt x="196" y="308"/>
                      <a:pt x="196" y="308"/>
                      <a:pt x="196" y="308"/>
                    </a:cubicBezTo>
                    <a:lnTo>
                      <a:pt x="139" y="215"/>
                    </a:lnTo>
                    <a:close/>
                    <a:moveTo>
                      <a:pt x="125" y="169"/>
                    </a:moveTo>
                    <a:cubicBezTo>
                      <a:pt x="173" y="169"/>
                      <a:pt x="200" y="148"/>
                      <a:pt x="200" y="107"/>
                    </a:cubicBezTo>
                    <a:cubicBezTo>
                      <a:pt x="200" y="66"/>
                      <a:pt x="173" y="47"/>
                      <a:pt x="125" y="4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2" y="169"/>
                      <a:pt x="52" y="169"/>
                      <a:pt x="52" y="169"/>
                    </a:cubicBezTo>
                    <a:lnTo>
                      <a:pt x="125" y="1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43" name="Freeform 13"/>
              <p:cNvSpPr>
                <a:spLocks noEditPoints="1"/>
              </p:cNvSpPr>
              <p:nvPr/>
            </p:nvSpPr>
            <p:spPr bwMode="auto">
              <a:xfrm>
                <a:off x="7126288" y="2735263"/>
                <a:ext cx="466725" cy="504825"/>
              </a:xfrm>
              <a:custGeom>
                <a:avLst/>
                <a:gdLst>
                  <a:gd name="T0" fmla="*/ 127 w 286"/>
                  <a:gd name="T1" fmla="*/ 0 h 308"/>
                  <a:gd name="T2" fmla="*/ 286 w 286"/>
                  <a:gd name="T3" fmla="*/ 154 h 308"/>
                  <a:gd name="T4" fmla="*/ 125 w 286"/>
                  <a:gd name="T5" fmla="*/ 308 h 308"/>
                  <a:gd name="T6" fmla="*/ 0 w 286"/>
                  <a:gd name="T7" fmla="*/ 308 h 308"/>
                  <a:gd name="T8" fmla="*/ 0 w 286"/>
                  <a:gd name="T9" fmla="*/ 0 h 308"/>
                  <a:gd name="T10" fmla="*/ 127 w 286"/>
                  <a:gd name="T11" fmla="*/ 0 h 308"/>
                  <a:gd name="T12" fmla="*/ 52 w 286"/>
                  <a:gd name="T13" fmla="*/ 261 h 308"/>
                  <a:gd name="T14" fmla="*/ 128 w 286"/>
                  <a:gd name="T15" fmla="*/ 261 h 308"/>
                  <a:gd name="T16" fmla="*/ 234 w 286"/>
                  <a:gd name="T17" fmla="*/ 155 h 308"/>
                  <a:gd name="T18" fmla="*/ 126 w 286"/>
                  <a:gd name="T19" fmla="*/ 47 h 308"/>
                  <a:gd name="T20" fmla="*/ 52 w 286"/>
                  <a:gd name="T21" fmla="*/ 47 h 308"/>
                  <a:gd name="T22" fmla="*/ 52 w 286"/>
                  <a:gd name="T23" fmla="*/ 26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08">
                    <a:moveTo>
                      <a:pt x="127" y="0"/>
                    </a:moveTo>
                    <a:cubicBezTo>
                      <a:pt x="219" y="0"/>
                      <a:pt x="286" y="65"/>
                      <a:pt x="286" y="154"/>
                    </a:cubicBezTo>
                    <a:cubicBezTo>
                      <a:pt x="286" y="243"/>
                      <a:pt x="219" y="308"/>
                      <a:pt x="125" y="308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7" y="0"/>
                    </a:lnTo>
                    <a:close/>
                    <a:moveTo>
                      <a:pt x="52" y="261"/>
                    </a:moveTo>
                    <a:cubicBezTo>
                      <a:pt x="128" y="261"/>
                      <a:pt x="128" y="261"/>
                      <a:pt x="128" y="261"/>
                    </a:cubicBezTo>
                    <a:cubicBezTo>
                      <a:pt x="188" y="261"/>
                      <a:pt x="234" y="217"/>
                      <a:pt x="234" y="155"/>
                    </a:cubicBezTo>
                    <a:cubicBezTo>
                      <a:pt x="234" y="92"/>
                      <a:pt x="186" y="47"/>
                      <a:pt x="126" y="47"/>
                    </a:cubicBezTo>
                    <a:cubicBezTo>
                      <a:pt x="52" y="47"/>
                      <a:pt x="52" y="47"/>
                      <a:pt x="52" y="47"/>
                    </a:cubicBezTo>
                    <a:lnTo>
                      <a:pt x="52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759649" y="2127855"/>
              <a:ext cx="420291" cy="506015"/>
              <a:chOff x="7767638" y="2651126"/>
              <a:chExt cx="560388" cy="674686"/>
            </a:xfrm>
          </p:grpSpPr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7767638" y="2651126"/>
                <a:ext cx="560388" cy="449262"/>
              </a:xfrm>
              <a:custGeom>
                <a:avLst/>
                <a:gdLst>
                  <a:gd name="T0" fmla="*/ 0 w 353"/>
                  <a:gd name="T1" fmla="*/ 0 h 283"/>
                  <a:gd name="T2" fmla="*/ 282 w 353"/>
                  <a:gd name="T3" fmla="*/ 283 h 283"/>
                  <a:gd name="T4" fmla="*/ 353 w 353"/>
                  <a:gd name="T5" fmla="*/ 212 h 283"/>
                  <a:gd name="T6" fmla="*/ 141 w 353"/>
                  <a:gd name="T7" fmla="*/ 0 h 283"/>
                  <a:gd name="T8" fmla="*/ 0 w 353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283">
                    <a:moveTo>
                      <a:pt x="0" y="0"/>
                    </a:moveTo>
                    <a:lnTo>
                      <a:pt x="282" y="283"/>
                    </a:lnTo>
                    <a:lnTo>
                      <a:pt x="353" y="212"/>
                    </a:lnTo>
                    <a:lnTo>
                      <a:pt x="1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7767638" y="2876550"/>
                <a:ext cx="560388" cy="449262"/>
              </a:xfrm>
              <a:custGeom>
                <a:avLst/>
                <a:gdLst>
                  <a:gd name="T0" fmla="*/ 0 w 353"/>
                  <a:gd name="T1" fmla="*/ 283 h 283"/>
                  <a:gd name="T2" fmla="*/ 282 w 353"/>
                  <a:gd name="T3" fmla="*/ 0 h 283"/>
                  <a:gd name="T4" fmla="*/ 353 w 353"/>
                  <a:gd name="T5" fmla="*/ 71 h 283"/>
                  <a:gd name="T6" fmla="*/ 141 w 353"/>
                  <a:gd name="T7" fmla="*/ 283 h 283"/>
                  <a:gd name="T8" fmla="*/ 0 w 353"/>
                  <a:gd name="T9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283">
                    <a:moveTo>
                      <a:pt x="0" y="283"/>
                    </a:moveTo>
                    <a:lnTo>
                      <a:pt x="282" y="0"/>
                    </a:lnTo>
                    <a:lnTo>
                      <a:pt x="353" y="71"/>
                    </a:lnTo>
                    <a:lnTo>
                      <a:pt x="141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</p:grpSp>
      <p:grpSp>
        <p:nvGrpSpPr>
          <p:cNvPr id="44" name="Group 43"/>
          <p:cNvGrpSpPr/>
          <p:nvPr userDrawn="1"/>
        </p:nvGrpSpPr>
        <p:grpSpPr>
          <a:xfrm>
            <a:off x="8438372" y="6430832"/>
            <a:ext cx="402431" cy="325653"/>
            <a:chOff x="8438372" y="202798"/>
            <a:chExt cx="402431" cy="325653"/>
          </a:xfrm>
        </p:grpSpPr>
        <p:sp>
          <p:nvSpPr>
            <p:cNvPr id="45" name="Chevron 44"/>
            <p:cNvSpPr/>
            <p:nvPr userDrawn="1"/>
          </p:nvSpPr>
          <p:spPr>
            <a:xfrm>
              <a:off x="8438372" y="202798"/>
              <a:ext cx="402431" cy="325653"/>
            </a:xfrm>
            <a:prstGeom prst="chevron">
              <a:avLst>
                <a:gd name="adj" fmla="val 2429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6" name="Freeform 45"/>
            <p:cNvSpPr/>
            <p:nvPr userDrawn="1"/>
          </p:nvSpPr>
          <p:spPr>
            <a:xfrm>
              <a:off x="8439169" y="368906"/>
              <a:ext cx="400836" cy="159544"/>
            </a:xfrm>
            <a:custGeom>
              <a:avLst/>
              <a:gdLst>
                <a:gd name="connsiteX0" fmla="*/ 77535 w 400836"/>
                <a:gd name="connsiteY0" fmla="*/ 0 h 159544"/>
                <a:gd name="connsiteX1" fmla="*/ 400836 w 400836"/>
                <a:gd name="connsiteY1" fmla="*/ 0 h 159544"/>
                <a:gd name="connsiteX2" fmla="*/ 323301 w 400836"/>
                <a:gd name="connsiteY2" fmla="*/ 159544 h 159544"/>
                <a:gd name="connsiteX3" fmla="*/ 0 w 400836"/>
                <a:gd name="connsiteY3" fmla="*/ 159544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836" h="159544">
                  <a:moveTo>
                    <a:pt x="77535" y="0"/>
                  </a:moveTo>
                  <a:lnTo>
                    <a:pt x="400836" y="0"/>
                  </a:lnTo>
                  <a:lnTo>
                    <a:pt x="323301" y="159544"/>
                  </a:lnTo>
                  <a:lnTo>
                    <a:pt x="0" y="159544"/>
                  </a:lnTo>
                  <a:close/>
                </a:path>
              </a:pathLst>
            </a:custGeom>
            <a:solidFill>
              <a:schemeClr val="accent1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Slide Number Placeholder 3"/>
          <p:cNvSpPr txBox="1">
            <a:spLocks/>
          </p:cNvSpPr>
          <p:nvPr userDrawn="1"/>
        </p:nvSpPr>
        <p:spPr>
          <a:xfrm>
            <a:off x="8475279" y="6456736"/>
            <a:ext cx="371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685800" rtl="0" eaLnBrk="1" latinLnBrk="0" hangingPunct="1"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497D4-CBBE-4892-ABDA-4C92B62757A6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2157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00400" y="0"/>
            <a:ext cx="59436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396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525" y="0"/>
            <a:ext cx="672465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508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4902199"/>
          </a:xfrm>
        </p:spPr>
        <p:txBody>
          <a:bodyPr/>
          <a:lstStyle/>
          <a:p>
            <a:endParaRPr lang="id-ID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85750" y="6465517"/>
            <a:ext cx="932906" cy="146792"/>
            <a:chOff x="2964061" y="2127855"/>
            <a:chExt cx="3215879" cy="506015"/>
          </a:xfrm>
        </p:grpSpPr>
        <p:grpSp>
          <p:nvGrpSpPr>
            <p:cNvPr id="33" name="Group 32"/>
            <p:cNvGrpSpPr/>
            <p:nvPr/>
          </p:nvGrpSpPr>
          <p:grpSpPr>
            <a:xfrm>
              <a:off x="2964061" y="2189768"/>
              <a:ext cx="2795588" cy="382190"/>
              <a:chOff x="3865563" y="2733675"/>
              <a:chExt cx="3727450" cy="50958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3865563" y="2735263"/>
                <a:ext cx="336550" cy="504825"/>
              </a:xfrm>
              <a:custGeom>
                <a:avLst/>
                <a:gdLst>
                  <a:gd name="T0" fmla="*/ 53 w 212"/>
                  <a:gd name="T1" fmla="*/ 48 h 318"/>
                  <a:gd name="T2" fmla="*/ 53 w 212"/>
                  <a:gd name="T3" fmla="*/ 140 h 318"/>
                  <a:gd name="T4" fmla="*/ 197 w 212"/>
                  <a:gd name="T5" fmla="*/ 140 h 318"/>
                  <a:gd name="T6" fmla="*/ 197 w 212"/>
                  <a:gd name="T7" fmla="*/ 188 h 318"/>
                  <a:gd name="T8" fmla="*/ 53 w 212"/>
                  <a:gd name="T9" fmla="*/ 188 h 318"/>
                  <a:gd name="T10" fmla="*/ 53 w 212"/>
                  <a:gd name="T11" fmla="*/ 318 h 318"/>
                  <a:gd name="T12" fmla="*/ 0 w 212"/>
                  <a:gd name="T13" fmla="*/ 318 h 318"/>
                  <a:gd name="T14" fmla="*/ 0 w 212"/>
                  <a:gd name="T15" fmla="*/ 0 h 318"/>
                  <a:gd name="T16" fmla="*/ 212 w 212"/>
                  <a:gd name="T17" fmla="*/ 0 h 318"/>
                  <a:gd name="T18" fmla="*/ 212 w 212"/>
                  <a:gd name="T19" fmla="*/ 48 h 318"/>
                  <a:gd name="T20" fmla="*/ 53 w 212"/>
                  <a:gd name="T21" fmla="*/ 4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2" h="318">
                    <a:moveTo>
                      <a:pt x="53" y="48"/>
                    </a:moveTo>
                    <a:lnTo>
                      <a:pt x="53" y="140"/>
                    </a:lnTo>
                    <a:lnTo>
                      <a:pt x="197" y="140"/>
                    </a:lnTo>
                    <a:lnTo>
                      <a:pt x="197" y="188"/>
                    </a:lnTo>
                    <a:lnTo>
                      <a:pt x="53" y="188"/>
                    </a:lnTo>
                    <a:lnTo>
                      <a:pt x="53" y="318"/>
                    </a:lnTo>
                    <a:lnTo>
                      <a:pt x="0" y="318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212" y="48"/>
                    </a:lnTo>
                    <a:lnTo>
                      <a:pt x="53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38" name="Freeform 8"/>
              <p:cNvSpPr>
                <a:spLocks noEditPoints="1"/>
              </p:cNvSpPr>
              <p:nvPr/>
            </p:nvSpPr>
            <p:spPr bwMode="auto">
              <a:xfrm>
                <a:off x="4237038" y="2733675"/>
                <a:ext cx="531813" cy="509587"/>
              </a:xfrm>
              <a:custGeom>
                <a:avLst/>
                <a:gdLst>
                  <a:gd name="T0" fmla="*/ 326 w 326"/>
                  <a:gd name="T1" fmla="*/ 155 h 311"/>
                  <a:gd name="T2" fmla="*/ 163 w 326"/>
                  <a:gd name="T3" fmla="*/ 311 h 311"/>
                  <a:gd name="T4" fmla="*/ 0 w 326"/>
                  <a:gd name="T5" fmla="*/ 155 h 311"/>
                  <a:gd name="T6" fmla="*/ 163 w 326"/>
                  <a:gd name="T7" fmla="*/ 0 h 311"/>
                  <a:gd name="T8" fmla="*/ 326 w 326"/>
                  <a:gd name="T9" fmla="*/ 155 h 311"/>
                  <a:gd name="T10" fmla="*/ 52 w 326"/>
                  <a:gd name="T11" fmla="*/ 155 h 311"/>
                  <a:gd name="T12" fmla="*/ 163 w 326"/>
                  <a:gd name="T13" fmla="*/ 265 h 311"/>
                  <a:gd name="T14" fmla="*/ 273 w 326"/>
                  <a:gd name="T15" fmla="*/ 155 h 311"/>
                  <a:gd name="T16" fmla="*/ 163 w 326"/>
                  <a:gd name="T17" fmla="*/ 46 h 311"/>
                  <a:gd name="T18" fmla="*/ 52 w 326"/>
                  <a:gd name="T19" fmla="*/ 155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6" h="311">
                    <a:moveTo>
                      <a:pt x="326" y="155"/>
                    </a:moveTo>
                    <a:cubicBezTo>
                      <a:pt x="326" y="243"/>
                      <a:pt x="255" y="311"/>
                      <a:pt x="163" y="311"/>
                    </a:cubicBezTo>
                    <a:cubicBezTo>
                      <a:pt x="71" y="311"/>
                      <a:pt x="0" y="243"/>
                      <a:pt x="0" y="155"/>
                    </a:cubicBezTo>
                    <a:cubicBezTo>
                      <a:pt x="0" y="67"/>
                      <a:pt x="71" y="0"/>
                      <a:pt x="163" y="0"/>
                    </a:cubicBezTo>
                    <a:cubicBezTo>
                      <a:pt x="255" y="0"/>
                      <a:pt x="326" y="67"/>
                      <a:pt x="326" y="155"/>
                    </a:cubicBezTo>
                    <a:close/>
                    <a:moveTo>
                      <a:pt x="52" y="155"/>
                    </a:moveTo>
                    <a:cubicBezTo>
                      <a:pt x="52" y="216"/>
                      <a:pt x="103" y="265"/>
                      <a:pt x="163" y="265"/>
                    </a:cubicBezTo>
                    <a:cubicBezTo>
                      <a:pt x="224" y="265"/>
                      <a:pt x="273" y="216"/>
                      <a:pt x="273" y="155"/>
                    </a:cubicBezTo>
                    <a:cubicBezTo>
                      <a:pt x="273" y="94"/>
                      <a:pt x="224" y="46"/>
                      <a:pt x="163" y="46"/>
                    </a:cubicBezTo>
                    <a:cubicBezTo>
                      <a:pt x="103" y="46"/>
                      <a:pt x="52" y="94"/>
                      <a:pt x="52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39" name="Freeform 9"/>
              <p:cNvSpPr>
                <a:spLocks noEditPoints="1"/>
              </p:cNvSpPr>
              <p:nvPr/>
            </p:nvSpPr>
            <p:spPr bwMode="auto">
              <a:xfrm>
                <a:off x="4859338" y="2735263"/>
                <a:ext cx="414338" cy="504825"/>
              </a:xfrm>
              <a:custGeom>
                <a:avLst/>
                <a:gdLst>
                  <a:gd name="T0" fmla="*/ 139 w 254"/>
                  <a:gd name="T1" fmla="*/ 215 h 308"/>
                  <a:gd name="T2" fmla="*/ 125 w 254"/>
                  <a:gd name="T3" fmla="*/ 215 h 308"/>
                  <a:gd name="T4" fmla="*/ 52 w 254"/>
                  <a:gd name="T5" fmla="*/ 215 h 308"/>
                  <a:gd name="T6" fmla="*/ 52 w 254"/>
                  <a:gd name="T7" fmla="*/ 308 h 308"/>
                  <a:gd name="T8" fmla="*/ 0 w 254"/>
                  <a:gd name="T9" fmla="*/ 308 h 308"/>
                  <a:gd name="T10" fmla="*/ 0 w 254"/>
                  <a:gd name="T11" fmla="*/ 0 h 308"/>
                  <a:gd name="T12" fmla="*/ 125 w 254"/>
                  <a:gd name="T13" fmla="*/ 0 h 308"/>
                  <a:gd name="T14" fmla="*/ 249 w 254"/>
                  <a:gd name="T15" fmla="*/ 105 h 308"/>
                  <a:gd name="T16" fmla="*/ 185 w 254"/>
                  <a:gd name="T17" fmla="*/ 205 h 308"/>
                  <a:gd name="T18" fmla="*/ 254 w 254"/>
                  <a:gd name="T19" fmla="*/ 308 h 308"/>
                  <a:gd name="T20" fmla="*/ 195 w 254"/>
                  <a:gd name="T21" fmla="*/ 308 h 308"/>
                  <a:gd name="T22" fmla="*/ 139 w 254"/>
                  <a:gd name="T23" fmla="*/ 215 h 308"/>
                  <a:gd name="T24" fmla="*/ 125 w 254"/>
                  <a:gd name="T25" fmla="*/ 169 h 308"/>
                  <a:gd name="T26" fmla="*/ 199 w 254"/>
                  <a:gd name="T27" fmla="*/ 107 h 308"/>
                  <a:gd name="T28" fmla="*/ 125 w 254"/>
                  <a:gd name="T29" fmla="*/ 47 h 308"/>
                  <a:gd name="T30" fmla="*/ 52 w 254"/>
                  <a:gd name="T31" fmla="*/ 47 h 308"/>
                  <a:gd name="T32" fmla="*/ 52 w 254"/>
                  <a:gd name="T33" fmla="*/ 169 h 308"/>
                  <a:gd name="T34" fmla="*/ 125 w 254"/>
                  <a:gd name="T35" fmla="*/ 169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4" h="308">
                    <a:moveTo>
                      <a:pt x="139" y="215"/>
                    </a:moveTo>
                    <a:cubicBezTo>
                      <a:pt x="134" y="215"/>
                      <a:pt x="129" y="215"/>
                      <a:pt x="125" y="215"/>
                    </a:cubicBezTo>
                    <a:cubicBezTo>
                      <a:pt x="52" y="215"/>
                      <a:pt x="52" y="215"/>
                      <a:pt x="52" y="215"/>
                    </a:cubicBezTo>
                    <a:cubicBezTo>
                      <a:pt x="52" y="308"/>
                      <a:pt x="52" y="308"/>
                      <a:pt x="52" y="308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203" y="0"/>
                      <a:pt x="249" y="38"/>
                      <a:pt x="249" y="105"/>
                    </a:cubicBezTo>
                    <a:cubicBezTo>
                      <a:pt x="249" y="155"/>
                      <a:pt x="226" y="189"/>
                      <a:pt x="185" y="205"/>
                    </a:cubicBezTo>
                    <a:cubicBezTo>
                      <a:pt x="254" y="308"/>
                      <a:pt x="254" y="308"/>
                      <a:pt x="254" y="308"/>
                    </a:cubicBezTo>
                    <a:cubicBezTo>
                      <a:pt x="195" y="308"/>
                      <a:pt x="195" y="308"/>
                      <a:pt x="195" y="308"/>
                    </a:cubicBezTo>
                    <a:lnTo>
                      <a:pt x="139" y="215"/>
                    </a:lnTo>
                    <a:close/>
                    <a:moveTo>
                      <a:pt x="125" y="169"/>
                    </a:moveTo>
                    <a:cubicBezTo>
                      <a:pt x="172" y="169"/>
                      <a:pt x="199" y="148"/>
                      <a:pt x="199" y="107"/>
                    </a:cubicBezTo>
                    <a:cubicBezTo>
                      <a:pt x="199" y="66"/>
                      <a:pt x="172" y="47"/>
                      <a:pt x="125" y="4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2" y="169"/>
                      <a:pt x="52" y="169"/>
                      <a:pt x="52" y="169"/>
                    </a:cubicBezTo>
                    <a:lnTo>
                      <a:pt x="125" y="1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5308600" y="2735263"/>
                <a:ext cx="747713" cy="504825"/>
              </a:xfrm>
              <a:custGeom>
                <a:avLst/>
                <a:gdLst>
                  <a:gd name="T0" fmla="*/ 311 w 471"/>
                  <a:gd name="T1" fmla="*/ 318 h 318"/>
                  <a:gd name="T2" fmla="*/ 236 w 471"/>
                  <a:gd name="T3" fmla="*/ 70 h 318"/>
                  <a:gd name="T4" fmla="*/ 160 w 471"/>
                  <a:gd name="T5" fmla="*/ 318 h 318"/>
                  <a:gd name="T6" fmla="*/ 104 w 471"/>
                  <a:gd name="T7" fmla="*/ 318 h 318"/>
                  <a:gd name="T8" fmla="*/ 0 w 471"/>
                  <a:gd name="T9" fmla="*/ 0 h 318"/>
                  <a:gd name="T10" fmla="*/ 57 w 471"/>
                  <a:gd name="T11" fmla="*/ 0 h 318"/>
                  <a:gd name="T12" fmla="*/ 134 w 471"/>
                  <a:gd name="T13" fmla="*/ 258 h 318"/>
                  <a:gd name="T14" fmla="*/ 210 w 471"/>
                  <a:gd name="T15" fmla="*/ 1 h 318"/>
                  <a:gd name="T16" fmla="*/ 262 w 471"/>
                  <a:gd name="T17" fmla="*/ 0 h 318"/>
                  <a:gd name="T18" fmla="*/ 339 w 471"/>
                  <a:gd name="T19" fmla="*/ 258 h 318"/>
                  <a:gd name="T20" fmla="*/ 415 w 471"/>
                  <a:gd name="T21" fmla="*/ 0 h 318"/>
                  <a:gd name="T22" fmla="*/ 471 w 471"/>
                  <a:gd name="T23" fmla="*/ 0 h 318"/>
                  <a:gd name="T24" fmla="*/ 365 w 471"/>
                  <a:gd name="T25" fmla="*/ 318 h 318"/>
                  <a:gd name="T26" fmla="*/ 311 w 471"/>
                  <a:gd name="T27" fmla="*/ 3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1" h="318">
                    <a:moveTo>
                      <a:pt x="311" y="318"/>
                    </a:moveTo>
                    <a:lnTo>
                      <a:pt x="236" y="70"/>
                    </a:lnTo>
                    <a:lnTo>
                      <a:pt x="160" y="318"/>
                    </a:lnTo>
                    <a:lnTo>
                      <a:pt x="104" y="318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134" y="258"/>
                    </a:lnTo>
                    <a:lnTo>
                      <a:pt x="210" y="1"/>
                    </a:lnTo>
                    <a:lnTo>
                      <a:pt x="262" y="0"/>
                    </a:lnTo>
                    <a:lnTo>
                      <a:pt x="339" y="258"/>
                    </a:lnTo>
                    <a:lnTo>
                      <a:pt x="415" y="0"/>
                    </a:lnTo>
                    <a:lnTo>
                      <a:pt x="471" y="0"/>
                    </a:lnTo>
                    <a:lnTo>
                      <a:pt x="365" y="318"/>
                    </a:lnTo>
                    <a:lnTo>
                      <a:pt x="311" y="3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41" name="Freeform 11"/>
              <p:cNvSpPr>
                <a:spLocks noEditPoints="1"/>
              </p:cNvSpPr>
              <p:nvPr/>
            </p:nvSpPr>
            <p:spPr bwMode="auto">
              <a:xfrm>
                <a:off x="6013450" y="2735263"/>
                <a:ext cx="528638" cy="504825"/>
              </a:xfrm>
              <a:custGeom>
                <a:avLst/>
                <a:gdLst>
                  <a:gd name="T0" fmla="*/ 86 w 333"/>
                  <a:gd name="T1" fmla="*/ 247 h 318"/>
                  <a:gd name="T2" fmla="*/ 57 w 333"/>
                  <a:gd name="T3" fmla="*/ 318 h 318"/>
                  <a:gd name="T4" fmla="*/ 0 w 333"/>
                  <a:gd name="T5" fmla="*/ 318 h 318"/>
                  <a:gd name="T6" fmla="*/ 140 w 333"/>
                  <a:gd name="T7" fmla="*/ 0 h 318"/>
                  <a:gd name="T8" fmla="*/ 195 w 333"/>
                  <a:gd name="T9" fmla="*/ 0 h 318"/>
                  <a:gd name="T10" fmla="*/ 333 w 333"/>
                  <a:gd name="T11" fmla="*/ 318 h 318"/>
                  <a:gd name="T12" fmla="*/ 276 w 333"/>
                  <a:gd name="T13" fmla="*/ 318 h 318"/>
                  <a:gd name="T14" fmla="*/ 245 w 333"/>
                  <a:gd name="T15" fmla="*/ 247 h 318"/>
                  <a:gd name="T16" fmla="*/ 86 w 333"/>
                  <a:gd name="T17" fmla="*/ 247 h 318"/>
                  <a:gd name="T18" fmla="*/ 165 w 333"/>
                  <a:gd name="T19" fmla="*/ 58 h 318"/>
                  <a:gd name="T20" fmla="*/ 106 w 333"/>
                  <a:gd name="T21" fmla="*/ 198 h 318"/>
                  <a:gd name="T22" fmla="*/ 226 w 333"/>
                  <a:gd name="T23" fmla="*/ 198 h 318"/>
                  <a:gd name="T24" fmla="*/ 165 w 333"/>
                  <a:gd name="T25" fmla="*/ 5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3" h="318">
                    <a:moveTo>
                      <a:pt x="86" y="247"/>
                    </a:moveTo>
                    <a:lnTo>
                      <a:pt x="57" y="318"/>
                    </a:lnTo>
                    <a:lnTo>
                      <a:pt x="0" y="318"/>
                    </a:lnTo>
                    <a:lnTo>
                      <a:pt x="140" y="0"/>
                    </a:lnTo>
                    <a:lnTo>
                      <a:pt x="195" y="0"/>
                    </a:lnTo>
                    <a:lnTo>
                      <a:pt x="333" y="318"/>
                    </a:lnTo>
                    <a:lnTo>
                      <a:pt x="276" y="318"/>
                    </a:lnTo>
                    <a:lnTo>
                      <a:pt x="245" y="247"/>
                    </a:lnTo>
                    <a:lnTo>
                      <a:pt x="86" y="247"/>
                    </a:lnTo>
                    <a:close/>
                    <a:moveTo>
                      <a:pt x="165" y="58"/>
                    </a:moveTo>
                    <a:lnTo>
                      <a:pt x="106" y="198"/>
                    </a:lnTo>
                    <a:lnTo>
                      <a:pt x="226" y="198"/>
                    </a:lnTo>
                    <a:lnTo>
                      <a:pt x="165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42" name="Freeform 12"/>
              <p:cNvSpPr>
                <a:spLocks noEditPoints="1"/>
              </p:cNvSpPr>
              <p:nvPr/>
            </p:nvSpPr>
            <p:spPr bwMode="auto">
              <a:xfrm>
                <a:off x="6608763" y="2735263"/>
                <a:ext cx="415925" cy="504825"/>
              </a:xfrm>
              <a:custGeom>
                <a:avLst/>
                <a:gdLst>
                  <a:gd name="T0" fmla="*/ 139 w 255"/>
                  <a:gd name="T1" fmla="*/ 215 h 308"/>
                  <a:gd name="T2" fmla="*/ 125 w 255"/>
                  <a:gd name="T3" fmla="*/ 215 h 308"/>
                  <a:gd name="T4" fmla="*/ 52 w 255"/>
                  <a:gd name="T5" fmla="*/ 215 h 308"/>
                  <a:gd name="T6" fmla="*/ 52 w 255"/>
                  <a:gd name="T7" fmla="*/ 308 h 308"/>
                  <a:gd name="T8" fmla="*/ 0 w 255"/>
                  <a:gd name="T9" fmla="*/ 308 h 308"/>
                  <a:gd name="T10" fmla="*/ 0 w 255"/>
                  <a:gd name="T11" fmla="*/ 0 h 308"/>
                  <a:gd name="T12" fmla="*/ 125 w 255"/>
                  <a:gd name="T13" fmla="*/ 0 h 308"/>
                  <a:gd name="T14" fmla="*/ 249 w 255"/>
                  <a:gd name="T15" fmla="*/ 105 h 308"/>
                  <a:gd name="T16" fmla="*/ 185 w 255"/>
                  <a:gd name="T17" fmla="*/ 205 h 308"/>
                  <a:gd name="T18" fmla="*/ 255 w 255"/>
                  <a:gd name="T19" fmla="*/ 308 h 308"/>
                  <a:gd name="T20" fmla="*/ 196 w 255"/>
                  <a:gd name="T21" fmla="*/ 308 h 308"/>
                  <a:gd name="T22" fmla="*/ 139 w 255"/>
                  <a:gd name="T23" fmla="*/ 215 h 308"/>
                  <a:gd name="T24" fmla="*/ 125 w 255"/>
                  <a:gd name="T25" fmla="*/ 169 h 308"/>
                  <a:gd name="T26" fmla="*/ 200 w 255"/>
                  <a:gd name="T27" fmla="*/ 107 h 308"/>
                  <a:gd name="T28" fmla="*/ 125 w 255"/>
                  <a:gd name="T29" fmla="*/ 47 h 308"/>
                  <a:gd name="T30" fmla="*/ 52 w 255"/>
                  <a:gd name="T31" fmla="*/ 47 h 308"/>
                  <a:gd name="T32" fmla="*/ 52 w 255"/>
                  <a:gd name="T33" fmla="*/ 169 h 308"/>
                  <a:gd name="T34" fmla="*/ 125 w 255"/>
                  <a:gd name="T35" fmla="*/ 169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5" h="308">
                    <a:moveTo>
                      <a:pt x="139" y="215"/>
                    </a:moveTo>
                    <a:cubicBezTo>
                      <a:pt x="135" y="215"/>
                      <a:pt x="130" y="215"/>
                      <a:pt x="125" y="215"/>
                    </a:cubicBezTo>
                    <a:cubicBezTo>
                      <a:pt x="52" y="215"/>
                      <a:pt x="52" y="215"/>
                      <a:pt x="52" y="215"/>
                    </a:cubicBezTo>
                    <a:cubicBezTo>
                      <a:pt x="52" y="308"/>
                      <a:pt x="52" y="308"/>
                      <a:pt x="52" y="308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204" y="0"/>
                      <a:pt x="249" y="38"/>
                      <a:pt x="249" y="105"/>
                    </a:cubicBezTo>
                    <a:cubicBezTo>
                      <a:pt x="249" y="155"/>
                      <a:pt x="226" y="189"/>
                      <a:pt x="185" y="205"/>
                    </a:cubicBezTo>
                    <a:cubicBezTo>
                      <a:pt x="255" y="308"/>
                      <a:pt x="255" y="308"/>
                      <a:pt x="255" y="308"/>
                    </a:cubicBezTo>
                    <a:cubicBezTo>
                      <a:pt x="196" y="308"/>
                      <a:pt x="196" y="308"/>
                      <a:pt x="196" y="308"/>
                    </a:cubicBezTo>
                    <a:lnTo>
                      <a:pt x="139" y="215"/>
                    </a:lnTo>
                    <a:close/>
                    <a:moveTo>
                      <a:pt x="125" y="169"/>
                    </a:moveTo>
                    <a:cubicBezTo>
                      <a:pt x="173" y="169"/>
                      <a:pt x="200" y="148"/>
                      <a:pt x="200" y="107"/>
                    </a:cubicBezTo>
                    <a:cubicBezTo>
                      <a:pt x="200" y="66"/>
                      <a:pt x="173" y="47"/>
                      <a:pt x="125" y="4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2" y="169"/>
                      <a:pt x="52" y="169"/>
                      <a:pt x="52" y="169"/>
                    </a:cubicBezTo>
                    <a:lnTo>
                      <a:pt x="125" y="1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43" name="Freeform 13"/>
              <p:cNvSpPr>
                <a:spLocks noEditPoints="1"/>
              </p:cNvSpPr>
              <p:nvPr/>
            </p:nvSpPr>
            <p:spPr bwMode="auto">
              <a:xfrm>
                <a:off x="7126288" y="2735263"/>
                <a:ext cx="466725" cy="504825"/>
              </a:xfrm>
              <a:custGeom>
                <a:avLst/>
                <a:gdLst>
                  <a:gd name="T0" fmla="*/ 127 w 286"/>
                  <a:gd name="T1" fmla="*/ 0 h 308"/>
                  <a:gd name="T2" fmla="*/ 286 w 286"/>
                  <a:gd name="T3" fmla="*/ 154 h 308"/>
                  <a:gd name="T4" fmla="*/ 125 w 286"/>
                  <a:gd name="T5" fmla="*/ 308 h 308"/>
                  <a:gd name="T6" fmla="*/ 0 w 286"/>
                  <a:gd name="T7" fmla="*/ 308 h 308"/>
                  <a:gd name="T8" fmla="*/ 0 w 286"/>
                  <a:gd name="T9" fmla="*/ 0 h 308"/>
                  <a:gd name="T10" fmla="*/ 127 w 286"/>
                  <a:gd name="T11" fmla="*/ 0 h 308"/>
                  <a:gd name="T12" fmla="*/ 52 w 286"/>
                  <a:gd name="T13" fmla="*/ 261 h 308"/>
                  <a:gd name="T14" fmla="*/ 128 w 286"/>
                  <a:gd name="T15" fmla="*/ 261 h 308"/>
                  <a:gd name="T16" fmla="*/ 234 w 286"/>
                  <a:gd name="T17" fmla="*/ 155 h 308"/>
                  <a:gd name="T18" fmla="*/ 126 w 286"/>
                  <a:gd name="T19" fmla="*/ 47 h 308"/>
                  <a:gd name="T20" fmla="*/ 52 w 286"/>
                  <a:gd name="T21" fmla="*/ 47 h 308"/>
                  <a:gd name="T22" fmla="*/ 52 w 286"/>
                  <a:gd name="T23" fmla="*/ 26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08">
                    <a:moveTo>
                      <a:pt x="127" y="0"/>
                    </a:moveTo>
                    <a:cubicBezTo>
                      <a:pt x="219" y="0"/>
                      <a:pt x="286" y="65"/>
                      <a:pt x="286" y="154"/>
                    </a:cubicBezTo>
                    <a:cubicBezTo>
                      <a:pt x="286" y="243"/>
                      <a:pt x="219" y="308"/>
                      <a:pt x="125" y="308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7" y="0"/>
                    </a:lnTo>
                    <a:close/>
                    <a:moveTo>
                      <a:pt x="52" y="261"/>
                    </a:moveTo>
                    <a:cubicBezTo>
                      <a:pt x="128" y="261"/>
                      <a:pt x="128" y="261"/>
                      <a:pt x="128" y="261"/>
                    </a:cubicBezTo>
                    <a:cubicBezTo>
                      <a:pt x="188" y="261"/>
                      <a:pt x="234" y="217"/>
                      <a:pt x="234" y="155"/>
                    </a:cubicBezTo>
                    <a:cubicBezTo>
                      <a:pt x="234" y="92"/>
                      <a:pt x="186" y="47"/>
                      <a:pt x="126" y="47"/>
                    </a:cubicBezTo>
                    <a:cubicBezTo>
                      <a:pt x="52" y="47"/>
                      <a:pt x="52" y="47"/>
                      <a:pt x="52" y="47"/>
                    </a:cubicBezTo>
                    <a:lnTo>
                      <a:pt x="52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759649" y="2127855"/>
              <a:ext cx="420291" cy="506015"/>
              <a:chOff x="7767638" y="2651126"/>
              <a:chExt cx="560388" cy="674686"/>
            </a:xfrm>
          </p:grpSpPr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7767638" y="2651126"/>
                <a:ext cx="560388" cy="449262"/>
              </a:xfrm>
              <a:custGeom>
                <a:avLst/>
                <a:gdLst>
                  <a:gd name="T0" fmla="*/ 0 w 353"/>
                  <a:gd name="T1" fmla="*/ 0 h 283"/>
                  <a:gd name="T2" fmla="*/ 282 w 353"/>
                  <a:gd name="T3" fmla="*/ 283 h 283"/>
                  <a:gd name="T4" fmla="*/ 353 w 353"/>
                  <a:gd name="T5" fmla="*/ 212 h 283"/>
                  <a:gd name="T6" fmla="*/ 141 w 353"/>
                  <a:gd name="T7" fmla="*/ 0 h 283"/>
                  <a:gd name="T8" fmla="*/ 0 w 353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283">
                    <a:moveTo>
                      <a:pt x="0" y="0"/>
                    </a:moveTo>
                    <a:lnTo>
                      <a:pt x="282" y="283"/>
                    </a:lnTo>
                    <a:lnTo>
                      <a:pt x="353" y="212"/>
                    </a:lnTo>
                    <a:lnTo>
                      <a:pt x="1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7767638" y="2876550"/>
                <a:ext cx="560388" cy="449262"/>
              </a:xfrm>
              <a:custGeom>
                <a:avLst/>
                <a:gdLst>
                  <a:gd name="T0" fmla="*/ 0 w 353"/>
                  <a:gd name="T1" fmla="*/ 283 h 283"/>
                  <a:gd name="T2" fmla="*/ 282 w 353"/>
                  <a:gd name="T3" fmla="*/ 0 h 283"/>
                  <a:gd name="T4" fmla="*/ 353 w 353"/>
                  <a:gd name="T5" fmla="*/ 71 h 283"/>
                  <a:gd name="T6" fmla="*/ 141 w 353"/>
                  <a:gd name="T7" fmla="*/ 283 h 283"/>
                  <a:gd name="T8" fmla="*/ 0 w 353"/>
                  <a:gd name="T9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283">
                    <a:moveTo>
                      <a:pt x="0" y="283"/>
                    </a:moveTo>
                    <a:lnTo>
                      <a:pt x="282" y="0"/>
                    </a:lnTo>
                    <a:lnTo>
                      <a:pt x="353" y="71"/>
                    </a:lnTo>
                    <a:lnTo>
                      <a:pt x="141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</p:grpSp>
      <p:grpSp>
        <p:nvGrpSpPr>
          <p:cNvPr id="44" name="Group 43"/>
          <p:cNvGrpSpPr/>
          <p:nvPr userDrawn="1"/>
        </p:nvGrpSpPr>
        <p:grpSpPr>
          <a:xfrm>
            <a:off x="8438372" y="6430832"/>
            <a:ext cx="402431" cy="325653"/>
            <a:chOff x="8438372" y="202798"/>
            <a:chExt cx="402431" cy="325653"/>
          </a:xfrm>
        </p:grpSpPr>
        <p:sp>
          <p:nvSpPr>
            <p:cNvPr id="45" name="Chevron 44"/>
            <p:cNvSpPr/>
            <p:nvPr userDrawn="1"/>
          </p:nvSpPr>
          <p:spPr>
            <a:xfrm>
              <a:off x="8438372" y="202798"/>
              <a:ext cx="402431" cy="325653"/>
            </a:xfrm>
            <a:prstGeom prst="chevron">
              <a:avLst>
                <a:gd name="adj" fmla="val 2429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6" name="Freeform 45"/>
            <p:cNvSpPr/>
            <p:nvPr userDrawn="1"/>
          </p:nvSpPr>
          <p:spPr>
            <a:xfrm>
              <a:off x="8439169" y="368906"/>
              <a:ext cx="400836" cy="159544"/>
            </a:xfrm>
            <a:custGeom>
              <a:avLst/>
              <a:gdLst>
                <a:gd name="connsiteX0" fmla="*/ 77535 w 400836"/>
                <a:gd name="connsiteY0" fmla="*/ 0 h 159544"/>
                <a:gd name="connsiteX1" fmla="*/ 400836 w 400836"/>
                <a:gd name="connsiteY1" fmla="*/ 0 h 159544"/>
                <a:gd name="connsiteX2" fmla="*/ 323301 w 400836"/>
                <a:gd name="connsiteY2" fmla="*/ 159544 h 159544"/>
                <a:gd name="connsiteX3" fmla="*/ 0 w 400836"/>
                <a:gd name="connsiteY3" fmla="*/ 159544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836" h="159544">
                  <a:moveTo>
                    <a:pt x="77535" y="0"/>
                  </a:moveTo>
                  <a:lnTo>
                    <a:pt x="400836" y="0"/>
                  </a:lnTo>
                  <a:lnTo>
                    <a:pt x="323301" y="159544"/>
                  </a:lnTo>
                  <a:lnTo>
                    <a:pt x="0" y="159544"/>
                  </a:lnTo>
                  <a:close/>
                </a:path>
              </a:pathLst>
            </a:custGeom>
            <a:solidFill>
              <a:schemeClr val="accent1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Slide Number Placeholder 3"/>
          <p:cNvSpPr txBox="1">
            <a:spLocks/>
          </p:cNvSpPr>
          <p:nvPr userDrawn="1"/>
        </p:nvSpPr>
        <p:spPr>
          <a:xfrm>
            <a:off x="8475279" y="6456736"/>
            <a:ext cx="371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685800" rtl="0" eaLnBrk="1" latinLnBrk="0" hangingPunct="1"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497D4-CBBE-4892-ABDA-4C92B62757A6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5005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68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4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826" r:id="rId11"/>
    <p:sldLayoutId id="214748382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209" y="1423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38" name="Slide Number Placeholder 3"/>
          <p:cNvSpPr txBox="1">
            <a:spLocks/>
          </p:cNvSpPr>
          <p:nvPr userDrawn="1"/>
        </p:nvSpPr>
        <p:spPr>
          <a:xfrm>
            <a:off x="8418577" y="228702"/>
            <a:ext cx="4830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685800" rtl="0" eaLnBrk="1" latinLnBrk="0" hangingPunct="1"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497D4-CBBE-4892-ABDA-4C92B62757A6}" type="slidenum">
              <a:rPr lang="id-ID" sz="900" smtClean="0"/>
              <a:pPr/>
              <a:t>‹#›</a:t>
            </a:fld>
            <a:endParaRPr lang="id-ID" sz="900" dirty="0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256178" y="318929"/>
            <a:ext cx="248049" cy="398189"/>
            <a:chOff x="7767638" y="2651126"/>
            <a:chExt cx="560388" cy="674686"/>
          </a:xfrm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7767638" y="2651126"/>
              <a:ext cx="560388" cy="449262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7767638" y="2876550"/>
              <a:ext cx="560388" cy="449262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grpSp>
        <p:nvGrpSpPr>
          <p:cNvPr id="43" name="Group 42"/>
          <p:cNvGrpSpPr/>
          <p:nvPr userDrawn="1"/>
        </p:nvGrpSpPr>
        <p:grpSpPr>
          <a:xfrm>
            <a:off x="8590772" y="355198"/>
            <a:ext cx="402431" cy="325653"/>
            <a:chOff x="8438372" y="202798"/>
            <a:chExt cx="402431" cy="325653"/>
          </a:xfrm>
        </p:grpSpPr>
        <p:sp>
          <p:nvSpPr>
            <p:cNvPr id="44" name="Chevron 43"/>
            <p:cNvSpPr/>
            <p:nvPr userDrawn="1"/>
          </p:nvSpPr>
          <p:spPr>
            <a:xfrm>
              <a:off x="8438372" y="202798"/>
              <a:ext cx="402431" cy="325653"/>
            </a:xfrm>
            <a:prstGeom prst="chevron">
              <a:avLst>
                <a:gd name="adj" fmla="val 2429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" name="Freeform 44"/>
            <p:cNvSpPr/>
            <p:nvPr userDrawn="1"/>
          </p:nvSpPr>
          <p:spPr>
            <a:xfrm>
              <a:off x="8439169" y="368906"/>
              <a:ext cx="400836" cy="159544"/>
            </a:xfrm>
            <a:custGeom>
              <a:avLst/>
              <a:gdLst>
                <a:gd name="connsiteX0" fmla="*/ 77535 w 400836"/>
                <a:gd name="connsiteY0" fmla="*/ 0 h 159544"/>
                <a:gd name="connsiteX1" fmla="*/ 400836 w 400836"/>
                <a:gd name="connsiteY1" fmla="*/ 0 h 159544"/>
                <a:gd name="connsiteX2" fmla="*/ 323301 w 400836"/>
                <a:gd name="connsiteY2" fmla="*/ 159544 h 159544"/>
                <a:gd name="connsiteX3" fmla="*/ 0 w 400836"/>
                <a:gd name="connsiteY3" fmla="*/ 159544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836" h="159544">
                  <a:moveTo>
                    <a:pt x="77535" y="0"/>
                  </a:moveTo>
                  <a:lnTo>
                    <a:pt x="400836" y="0"/>
                  </a:lnTo>
                  <a:lnTo>
                    <a:pt x="323301" y="159544"/>
                  </a:lnTo>
                  <a:lnTo>
                    <a:pt x="0" y="159544"/>
                  </a:lnTo>
                  <a:close/>
                </a:path>
              </a:pathLst>
            </a:custGeom>
            <a:solidFill>
              <a:schemeClr val="accent1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Slide Number Placeholder 3"/>
          <p:cNvSpPr txBox="1">
            <a:spLocks/>
          </p:cNvSpPr>
          <p:nvPr userDrawn="1"/>
        </p:nvSpPr>
        <p:spPr>
          <a:xfrm>
            <a:off x="8570977" y="381102"/>
            <a:ext cx="4830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685800" rtl="0" eaLnBrk="1" latinLnBrk="0" hangingPunct="1"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497D4-CBBE-4892-ABDA-4C92B62757A6}" type="slidenum">
              <a:rPr lang="id-ID" sz="900" smtClean="0"/>
              <a:pPr/>
              <a:t>‹#›</a:t>
            </a:fld>
            <a:endParaRPr lang="id-ID" sz="900" dirty="0"/>
          </a:p>
        </p:txBody>
      </p:sp>
    </p:spTree>
    <p:extLst>
      <p:ext uri="{BB962C8B-B14F-4D97-AF65-F5344CB8AC3E}">
        <p14:creationId xmlns:p14="http://schemas.microsoft.com/office/powerpoint/2010/main" val="721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825" r:id="rId2"/>
    <p:sldLayoutId id="2147483829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18.xml"/><Relationship Id="rId4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/>
        </p:nvSpPr>
        <p:spPr bwMode="auto">
          <a:xfrm>
            <a:off x="-1676400" y="2279284"/>
            <a:ext cx="5779026" cy="4595031"/>
          </a:xfrm>
          <a:custGeom>
            <a:avLst/>
            <a:gdLst>
              <a:gd name="T0" fmla="*/ 0 w 820"/>
              <a:gd name="T1" fmla="*/ 652 h 652"/>
              <a:gd name="T2" fmla="*/ 656 w 820"/>
              <a:gd name="T3" fmla="*/ 0 h 652"/>
              <a:gd name="T4" fmla="*/ 820 w 820"/>
              <a:gd name="T5" fmla="*/ 164 h 652"/>
              <a:gd name="T6" fmla="*/ 329 w 820"/>
              <a:gd name="T7" fmla="*/ 652 h 652"/>
              <a:gd name="T8" fmla="*/ 0 w 820"/>
              <a:gd name="T9" fmla="*/ 652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652">
                <a:moveTo>
                  <a:pt x="0" y="652"/>
                </a:moveTo>
                <a:lnTo>
                  <a:pt x="656" y="0"/>
                </a:lnTo>
                <a:lnTo>
                  <a:pt x="820" y="164"/>
                </a:lnTo>
                <a:lnTo>
                  <a:pt x="329" y="652"/>
                </a:lnTo>
                <a:lnTo>
                  <a:pt x="0" y="652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-1676400" y="-18230"/>
            <a:ext cx="4623220" cy="3453320"/>
          </a:xfrm>
          <a:custGeom>
            <a:avLst/>
            <a:gdLst>
              <a:gd name="T0" fmla="*/ 656 w 656"/>
              <a:gd name="T1" fmla="*/ 326 h 490"/>
              <a:gd name="T2" fmla="*/ 329 w 656"/>
              <a:gd name="T3" fmla="*/ 0 h 490"/>
              <a:gd name="T4" fmla="*/ 0 w 656"/>
              <a:gd name="T5" fmla="*/ 0 h 490"/>
              <a:gd name="T6" fmla="*/ 491 w 656"/>
              <a:gd name="T7" fmla="*/ 490 h 490"/>
              <a:gd name="T8" fmla="*/ 656 w 656"/>
              <a:gd name="T9" fmla="*/ 326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6" h="490">
                <a:moveTo>
                  <a:pt x="656" y="326"/>
                </a:moveTo>
                <a:lnTo>
                  <a:pt x="329" y="0"/>
                </a:lnTo>
                <a:lnTo>
                  <a:pt x="0" y="0"/>
                </a:lnTo>
                <a:lnTo>
                  <a:pt x="491" y="490"/>
                </a:lnTo>
                <a:lnTo>
                  <a:pt x="656" y="32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648024" y="2279284"/>
            <a:ext cx="5779026" cy="4595031"/>
          </a:xfrm>
          <a:custGeom>
            <a:avLst/>
            <a:gdLst>
              <a:gd name="T0" fmla="*/ 0 w 820"/>
              <a:gd name="T1" fmla="*/ 652 h 652"/>
              <a:gd name="T2" fmla="*/ 656 w 820"/>
              <a:gd name="T3" fmla="*/ 0 h 652"/>
              <a:gd name="T4" fmla="*/ 820 w 820"/>
              <a:gd name="T5" fmla="*/ 164 h 652"/>
              <a:gd name="T6" fmla="*/ 329 w 820"/>
              <a:gd name="T7" fmla="*/ 652 h 652"/>
              <a:gd name="T8" fmla="*/ 0 w 820"/>
              <a:gd name="T9" fmla="*/ 652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652">
                <a:moveTo>
                  <a:pt x="0" y="652"/>
                </a:moveTo>
                <a:lnTo>
                  <a:pt x="656" y="0"/>
                </a:lnTo>
                <a:lnTo>
                  <a:pt x="820" y="164"/>
                </a:lnTo>
                <a:lnTo>
                  <a:pt x="329" y="652"/>
                </a:lnTo>
                <a:lnTo>
                  <a:pt x="0" y="65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648024" y="-18230"/>
            <a:ext cx="4623220" cy="3453320"/>
          </a:xfrm>
          <a:custGeom>
            <a:avLst/>
            <a:gdLst>
              <a:gd name="T0" fmla="*/ 656 w 656"/>
              <a:gd name="T1" fmla="*/ 326 h 490"/>
              <a:gd name="T2" fmla="*/ 329 w 656"/>
              <a:gd name="T3" fmla="*/ 0 h 490"/>
              <a:gd name="T4" fmla="*/ 0 w 656"/>
              <a:gd name="T5" fmla="*/ 0 h 490"/>
              <a:gd name="T6" fmla="*/ 491 w 656"/>
              <a:gd name="T7" fmla="*/ 490 h 490"/>
              <a:gd name="T8" fmla="*/ 656 w 656"/>
              <a:gd name="T9" fmla="*/ 326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6" h="490">
                <a:moveTo>
                  <a:pt x="656" y="326"/>
                </a:moveTo>
                <a:lnTo>
                  <a:pt x="329" y="0"/>
                </a:lnTo>
                <a:lnTo>
                  <a:pt x="0" y="0"/>
                </a:lnTo>
                <a:lnTo>
                  <a:pt x="491" y="490"/>
                </a:lnTo>
                <a:lnTo>
                  <a:pt x="656" y="326"/>
                </a:lnTo>
                <a:close/>
              </a:path>
            </a:pathLst>
          </a:cu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Title 236"/>
          <p:cNvSpPr txBox="1">
            <a:spLocks/>
          </p:cNvSpPr>
          <p:nvPr/>
        </p:nvSpPr>
        <p:spPr>
          <a:xfrm>
            <a:off x="5791200" y="511676"/>
            <a:ext cx="3066473" cy="186512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s-PE" sz="3200" dirty="0" smtClean="0">
                <a:solidFill>
                  <a:srgbClr val="E7E6E6"/>
                </a:solidFill>
              </a:rPr>
              <a:t>Módulo </a:t>
            </a:r>
            <a:r>
              <a:rPr lang="es-PE" sz="3200" dirty="0" smtClean="0">
                <a:solidFill>
                  <a:srgbClr val="E7E6E6"/>
                </a:solidFill>
              </a:rPr>
              <a:t>35 </a:t>
            </a:r>
            <a:r>
              <a:rPr lang="es-PE" sz="3200" dirty="0" smtClean="0">
                <a:solidFill>
                  <a:srgbClr val="E7E6E6"/>
                </a:solidFill>
              </a:rPr>
              <a:t>– </a:t>
            </a:r>
            <a:r>
              <a:rPr lang="es-PE" sz="3200" dirty="0" smtClean="0">
                <a:solidFill>
                  <a:srgbClr val="E7E6E6"/>
                </a:solidFill>
              </a:rPr>
              <a:t>Cambios al certificado </a:t>
            </a:r>
            <a:r>
              <a:rPr lang="es-PE" sz="3200" dirty="0" smtClean="0">
                <a:solidFill>
                  <a:srgbClr val="E7E6E6"/>
                </a:solidFill>
              </a:rPr>
              <a:t>de tipo</a:t>
            </a:r>
            <a:endParaRPr kumimoji="0" lang="es-PE" sz="320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50" y="4891723"/>
            <a:ext cx="1875710" cy="1492042"/>
          </a:xfrm>
          <a:prstGeom prst="rect">
            <a:avLst/>
          </a:prstGeom>
        </p:spPr>
      </p:pic>
      <p:sp>
        <p:nvSpPr>
          <p:cNvPr id="10" name="Title 236"/>
          <p:cNvSpPr txBox="1">
            <a:spLocks/>
          </p:cNvSpPr>
          <p:nvPr/>
        </p:nvSpPr>
        <p:spPr>
          <a:xfrm rot="18883833">
            <a:off x="-975775" y="3861384"/>
            <a:ext cx="6075064" cy="15048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2"/>
                </a:solidFill>
              </a:rPr>
              <a:t>Curso GSI AIR</a:t>
            </a:r>
            <a:endParaRPr lang="es-PE" b="1" dirty="0">
              <a:solidFill>
                <a:schemeClr val="bg2"/>
              </a:solidFill>
            </a:endParaRPr>
          </a:p>
        </p:txBody>
      </p:sp>
      <p:sp>
        <p:nvSpPr>
          <p:cNvPr id="11" name="Title 236"/>
          <p:cNvSpPr txBox="1">
            <a:spLocks/>
          </p:cNvSpPr>
          <p:nvPr/>
        </p:nvSpPr>
        <p:spPr>
          <a:xfrm rot="18883833">
            <a:off x="478548" y="4987565"/>
            <a:ext cx="4665693" cy="784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dirty="0" smtClean="0">
                <a:solidFill>
                  <a:schemeClr val="bg2"/>
                </a:solidFill>
              </a:rPr>
              <a:t>Chile - 2019</a:t>
            </a:r>
            <a:endParaRPr lang="es-P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0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71438"/>
            <a:ext cx="8358188" cy="114300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b="1" dirty="0" smtClean="0"/>
              <a:t>21.130</a:t>
            </a:r>
            <a:endParaRPr lang="es-AR" sz="3200" b="1" dirty="0" smtClean="0"/>
          </a:p>
        </p:txBody>
      </p:sp>
      <p:sp>
        <p:nvSpPr>
          <p:cNvPr id="4710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500" y="1414463"/>
            <a:ext cx="8143875" cy="47577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s-ES_tradnl" sz="2400" b="1" dirty="0" smtClean="0"/>
              <a:t>Modificaciones que requieren un nuevo Certificado de Tipo</a:t>
            </a:r>
            <a:endParaRPr lang="es-ES_tradnl" sz="2400" dirty="0" smtClean="0"/>
          </a:p>
          <a:p>
            <a:pPr marL="0" indent="0" algn="just">
              <a:buFont typeface="Wingdings" pitchFamily="2" charset="2"/>
              <a:buNone/>
            </a:pPr>
            <a:r>
              <a:rPr lang="es-ES_tradnl" sz="2400" dirty="0" smtClean="0"/>
              <a:t>Una persona que se proponga  modificar un producto debe presentar una nueva </a:t>
            </a:r>
            <a:r>
              <a:rPr lang="es-ES_tradnl" sz="2400" dirty="0"/>
              <a:t>s</a:t>
            </a:r>
            <a:r>
              <a:rPr lang="es-ES_tradnl" sz="2400" dirty="0" smtClean="0"/>
              <a:t>olicitud de </a:t>
            </a:r>
            <a:r>
              <a:rPr lang="es-ES_tradnl" sz="2400" dirty="0"/>
              <a:t>c</a:t>
            </a:r>
            <a:r>
              <a:rPr lang="es-ES_tradnl" sz="2400" dirty="0" smtClean="0"/>
              <a:t>ertificado de tipo si la AAC del Estado considera que la modificación propuesta al diseño </a:t>
            </a:r>
            <a:r>
              <a:rPr lang="es-ES_tradnl" sz="2400" dirty="0" smtClean="0">
                <a:solidFill>
                  <a:srgbClr val="FF0000"/>
                </a:solidFill>
              </a:rPr>
              <a:t>es tan extensa que exige un estudio profundo y completo</a:t>
            </a:r>
            <a:r>
              <a:rPr lang="es-ES_tradnl" sz="2400" dirty="0" smtClean="0">
                <a:solidFill>
                  <a:srgbClr val="004D73"/>
                </a:solidFill>
              </a:rPr>
              <a:t> </a:t>
            </a:r>
            <a:r>
              <a:rPr lang="es-ES_tradnl" sz="2400" dirty="0" smtClean="0"/>
              <a:t>para determinar su cumplimiento  con las regulaciones aplicables; por ejemplo aquellas que afecten la potencia, el empuje, masa. Performances y cualidades de vuelo, etc. </a:t>
            </a:r>
            <a:endParaRPr lang="es-AR" sz="2400" dirty="0" smtClean="0"/>
          </a:p>
          <a:p>
            <a:pPr eaLnBrk="1" hangingPunct="1">
              <a:lnSpc>
                <a:spcPct val="90000"/>
              </a:lnSpc>
              <a:buClr>
                <a:srgbClr val="A5AB81"/>
              </a:buClr>
              <a:buFont typeface="Wingdings" pitchFamily="2" charset="2"/>
              <a:buNone/>
            </a:pPr>
            <a:endParaRPr lang="es-AR" sz="2400" dirty="0" smtClean="0">
              <a:solidFill>
                <a:srgbClr val="004D73"/>
              </a:solidFill>
            </a:endParaRPr>
          </a:p>
        </p:txBody>
      </p:sp>
      <p:sp>
        <p:nvSpPr>
          <p:cNvPr id="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15313" y="6286500"/>
            <a:ext cx="360362" cy="179388"/>
          </a:xfrm>
          <a:prstGeom prst="chevron">
            <a:avLst>
              <a:gd name="adj" fmla="val 50221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46140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71438"/>
            <a:ext cx="8358188" cy="114300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b="1" dirty="0" smtClean="0"/>
              <a:t>21.405</a:t>
            </a:r>
            <a:endParaRPr lang="es-AR" sz="3200" b="1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500" y="1311623"/>
            <a:ext cx="8143875" cy="48245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s-ES_tradnl" sz="2400" b="1" dirty="0" smtClean="0"/>
              <a:t>Solicitud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s-ES_tradnl" sz="2000" dirty="0" smtClean="0"/>
              <a:t>La solicitud para la aprobación de un cambio de un diseño de tipo debe ser realizada en la</a:t>
            </a:r>
            <a:r>
              <a:rPr lang="es-AR" sz="2000" dirty="0"/>
              <a:t> </a:t>
            </a:r>
            <a:r>
              <a:rPr lang="es-ES_tradnl" sz="2000" dirty="0" smtClean="0">
                <a:solidFill>
                  <a:srgbClr val="FF0000"/>
                </a:solidFill>
              </a:rPr>
              <a:t>forma y manera que prescribe la AAC </a:t>
            </a:r>
            <a:r>
              <a:rPr lang="es-ES_tradnl" sz="2000" dirty="0" smtClean="0"/>
              <a:t>del Estado, y deberá incluir:</a:t>
            </a:r>
            <a:endParaRPr lang="es-AR" sz="2000" dirty="0" smtClean="0"/>
          </a:p>
          <a:p>
            <a:pPr marL="442913" indent="-4429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s-ES_tradnl" sz="2000" dirty="0" smtClean="0"/>
              <a:t>(a)	Una</a:t>
            </a:r>
            <a:r>
              <a:rPr lang="es-ES_tradnl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000" dirty="0" smtClean="0">
                <a:solidFill>
                  <a:srgbClr val="FF0000"/>
                </a:solidFill>
              </a:rPr>
              <a:t>descripción del cambio</a:t>
            </a:r>
            <a:r>
              <a:rPr lang="es-ES_tradnl" sz="2000" dirty="0" smtClean="0"/>
              <a:t>, especificándose:</a:t>
            </a:r>
            <a:endParaRPr lang="es-AR" sz="2000" dirty="0" smtClean="0"/>
          </a:p>
          <a:p>
            <a:pPr marL="812800" indent="-3698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s-ES_tradnl" sz="2000" dirty="0" smtClean="0"/>
              <a:t>(1)</a:t>
            </a:r>
            <a:r>
              <a:rPr lang="es-ES_tradnl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_tradnl" sz="2000" dirty="0" smtClean="0">
                <a:solidFill>
                  <a:srgbClr val="FF0000"/>
                </a:solidFill>
              </a:rPr>
              <a:t>todas las partes del diseño </a:t>
            </a:r>
            <a:r>
              <a:rPr lang="es-ES_tradnl" sz="2000" dirty="0" smtClean="0"/>
              <a:t>de tipo y los manuales aprobados</a:t>
            </a:r>
            <a:r>
              <a:rPr lang="es-ES_tradnl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000" dirty="0" smtClean="0">
                <a:solidFill>
                  <a:srgbClr val="FF0000"/>
                </a:solidFill>
              </a:rPr>
              <a:t>afectados por el cambio</a:t>
            </a:r>
            <a:r>
              <a:rPr lang="es-ES_tradnl" sz="2000" dirty="0" smtClean="0"/>
              <a:t>, y</a:t>
            </a:r>
            <a:endParaRPr lang="es-AR" sz="2000" dirty="0" smtClean="0"/>
          </a:p>
          <a:p>
            <a:pPr marL="812800" indent="-3698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s-ES_tradnl" sz="2000" dirty="0" smtClean="0"/>
              <a:t>(2)	los </a:t>
            </a:r>
            <a:r>
              <a:rPr lang="es-ES_tradnl" sz="2000" dirty="0" smtClean="0">
                <a:solidFill>
                  <a:srgbClr val="FF0000"/>
                </a:solidFill>
              </a:rPr>
              <a:t>requisitos de certificación </a:t>
            </a:r>
            <a:r>
              <a:rPr lang="es-ES_tradnl" sz="2000" dirty="0" smtClean="0"/>
              <a:t>y de protección ambiental establecidos de acuerdo con la sección 21.425 de este reglamento;</a:t>
            </a:r>
            <a:endParaRPr lang="es-AR" sz="2000" dirty="0" smtClean="0"/>
          </a:p>
          <a:p>
            <a:pPr marL="442913" indent="-4429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s-ES_tradnl" sz="2000" dirty="0" smtClean="0"/>
              <a:t>(b)	la especificación de </a:t>
            </a:r>
            <a:r>
              <a:rPr lang="es-ES_tradnl" sz="2000" dirty="0" smtClean="0">
                <a:solidFill>
                  <a:srgbClr val="FF0000"/>
                </a:solidFill>
              </a:rPr>
              <a:t>cualquier re-investigación necesaria </a:t>
            </a:r>
            <a:r>
              <a:rPr lang="es-ES_tradnl" sz="2000" dirty="0" smtClean="0"/>
              <a:t>para demostrar la conformidad del cambio de diseño con los requisitos de certificación y de protección ambiental aplicables.</a:t>
            </a:r>
            <a:endParaRPr lang="es-AR" sz="2000" dirty="0" smtClean="0"/>
          </a:p>
          <a:p>
            <a:pPr marL="0" indent="0" algn="just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A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15313" y="6286500"/>
            <a:ext cx="360362" cy="179388"/>
          </a:xfrm>
          <a:prstGeom prst="chevron">
            <a:avLst>
              <a:gd name="adj" fmla="val 50221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3066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2009"/>
            <a:ext cx="8358188" cy="114300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3200" b="1" dirty="0" smtClean="0"/>
              <a:t>21.410 - </a:t>
            </a:r>
            <a:r>
              <a:rPr lang="es-ES_tradnl" sz="3200" b="1" dirty="0"/>
              <a:t>Clasificación de los cambios al Diseño de </a:t>
            </a:r>
            <a:r>
              <a:rPr lang="es-ES_tradnl" sz="3200" b="1" dirty="0" smtClean="0"/>
              <a:t>Tipo</a:t>
            </a:r>
            <a:endParaRPr lang="es-AR" sz="3200" b="1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6173" y="1469357"/>
            <a:ext cx="7889502" cy="4248472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s-PE" sz="2800" dirty="0" smtClean="0"/>
              <a:t>Los </a:t>
            </a:r>
            <a:r>
              <a:rPr lang="es-PE" sz="2800" dirty="0"/>
              <a:t>cambios al diseño de tipo son clasificados en </a:t>
            </a:r>
            <a:r>
              <a:rPr lang="es-PE" sz="2800" dirty="0">
                <a:solidFill>
                  <a:srgbClr val="FF0000"/>
                </a:solidFill>
              </a:rPr>
              <a:t>mayores </a:t>
            </a:r>
            <a:r>
              <a:rPr lang="es-PE" sz="2800" dirty="0"/>
              <a:t>y</a:t>
            </a:r>
            <a:r>
              <a:rPr lang="es-PE" sz="2800" dirty="0">
                <a:solidFill>
                  <a:srgbClr val="004D73"/>
                </a:solidFill>
              </a:rPr>
              <a:t> </a:t>
            </a:r>
            <a:r>
              <a:rPr lang="es-PE" sz="2800" dirty="0">
                <a:solidFill>
                  <a:srgbClr val="FF0000"/>
                </a:solidFill>
              </a:rPr>
              <a:t>menores</a:t>
            </a:r>
            <a:r>
              <a:rPr lang="es-PE" sz="2800" dirty="0"/>
              <a:t>. Un “cambio menor” es aquel que no presenta un apreciable efecto en la masa, centrado, resistencia estructural, confiabilidad, características operacionales, ruido, emisiones, y otras características que afectan la aeronavegabilidad del producto. Todos los demás  cambios son “cambios  mayores”.</a:t>
            </a:r>
          </a:p>
          <a:p>
            <a:pPr marL="620713" indent="-620713" algn="just">
              <a:buFont typeface="Wingdings" pitchFamily="2" charset="2"/>
              <a:buNone/>
              <a:defRPr/>
            </a:pPr>
            <a:endParaRPr lang="es-AR" sz="2800" dirty="0">
              <a:solidFill>
                <a:srgbClr val="004D73"/>
              </a:solidFill>
            </a:endParaRPr>
          </a:p>
        </p:txBody>
      </p:sp>
      <p:sp>
        <p:nvSpPr>
          <p:cNvPr id="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15313" y="6286500"/>
            <a:ext cx="360362" cy="179388"/>
          </a:xfrm>
          <a:prstGeom prst="chevron">
            <a:avLst>
              <a:gd name="adj" fmla="val 50221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5342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9" y="42862"/>
            <a:ext cx="8101011" cy="114300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3200" b="1" dirty="0" smtClean="0"/>
              <a:t>21.415 - </a:t>
            </a:r>
            <a:r>
              <a:rPr lang="es-ES_tradnl" sz="3200" b="1" dirty="0" smtClean="0"/>
              <a:t>Aprobación </a:t>
            </a:r>
            <a:r>
              <a:rPr lang="es-ES_tradnl" sz="3200" b="1" dirty="0"/>
              <a:t>de un cambio menor al Diseño de </a:t>
            </a:r>
            <a:r>
              <a:rPr lang="es-ES_tradnl" sz="3200" b="1" dirty="0" smtClean="0"/>
              <a:t>Tipo</a:t>
            </a:r>
            <a:endParaRPr lang="es-AR" sz="3200" b="1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42939" y="1528763"/>
            <a:ext cx="7961510" cy="4757737"/>
          </a:xfrm>
        </p:spPr>
        <p:txBody>
          <a:bodyPr>
            <a:noAutofit/>
          </a:bodyPr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es-ES_tradnl" sz="3200" dirty="0" smtClean="0"/>
              <a:t>Los cambios menores pueden ser </a:t>
            </a:r>
            <a:r>
              <a:rPr lang="es-ES_tradnl" sz="3200" dirty="0" smtClean="0">
                <a:solidFill>
                  <a:srgbClr val="FF0000"/>
                </a:solidFill>
              </a:rPr>
              <a:t>aprobados,</a:t>
            </a:r>
            <a:r>
              <a:rPr lang="es-ES_tradn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3200" dirty="0" smtClean="0"/>
              <a:t>según un método aceptable para la AAC del Estado, </a:t>
            </a:r>
            <a:r>
              <a:rPr lang="es-ES_tradnl" sz="3200" dirty="0" smtClean="0">
                <a:solidFill>
                  <a:srgbClr val="FF0000"/>
                </a:solidFill>
              </a:rPr>
              <a:t>sin la presentación previa de cualquier dato comprobatorio.</a:t>
            </a:r>
            <a:endParaRPr lang="es-AR" sz="3200" dirty="0" smtClean="0">
              <a:solidFill>
                <a:srgbClr val="FF0000"/>
              </a:solidFill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A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15313" y="6286500"/>
            <a:ext cx="360362" cy="179388"/>
          </a:xfrm>
          <a:prstGeom prst="chevron">
            <a:avLst>
              <a:gd name="adj" fmla="val 50221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2794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71438"/>
            <a:ext cx="8358188" cy="114300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b="1" dirty="0" smtClean="0"/>
              <a:t>21.420</a:t>
            </a:r>
            <a:endParaRPr lang="es-AR" sz="3200" b="1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500" y="1071563"/>
            <a:ext cx="8115300" cy="47577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s-ES_tradnl" sz="2400" b="1" dirty="0" smtClean="0"/>
              <a:t>Aprobación de un cambio mayor</a:t>
            </a:r>
          </a:p>
          <a:p>
            <a:pPr marL="531813" indent="-5318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s-ES_tradnl" sz="2400" dirty="0" smtClean="0"/>
              <a:t>(a)	En el caso de un cambio mayor en el diseño tipo el solicitante debe presentar los </a:t>
            </a:r>
            <a:r>
              <a:rPr lang="es-ES_tradnl" sz="2400" dirty="0" smtClean="0">
                <a:solidFill>
                  <a:srgbClr val="FF0000"/>
                </a:solidFill>
              </a:rPr>
              <a:t>datos descriptivos y de sustento </a:t>
            </a:r>
            <a:r>
              <a:rPr lang="es-ES_tradnl" sz="2400" dirty="0" smtClean="0"/>
              <a:t>necesarios para su inclusión en el diseño de tipo.</a:t>
            </a:r>
          </a:p>
          <a:p>
            <a:pPr marL="531813" indent="-5318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s-ES_tradnl" sz="2400" dirty="0" smtClean="0"/>
              <a:t>(b)	La aprobación de un </a:t>
            </a:r>
            <a:r>
              <a:rPr lang="es-ES_tradnl" sz="2400" dirty="0" smtClean="0">
                <a:solidFill>
                  <a:srgbClr val="FF0000"/>
                </a:solidFill>
              </a:rPr>
              <a:t>cambio mayor en el diseño de tipo de un motor </a:t>
            </a:r>
            <a:r>
              <a:rPr lang="es-ES_tradnl" sz="2400" dirty="0" smtClean="0"/>
              <a:t>de aeronave está </a:t>
            </a:r>
            <a:r>
              <a:rPr lang="es-ES_tradnl" sz="2400" dirty="0" smtClean="0">
                <a:solidFill>
                  <a:srgbClr val="FF0000"/>
                </a:solidFill>
              </a:rPr>
              <a:t>limitada a la configuración específica del motor en el cual el cambio será  incorporado; </a:t>
            </a:r>
            <a:r>
              <a:rPr lang="es-ES_tradnl" sz="2400" dirty="0"/>
              <a:t>a menos que el solicitante indique, en los datos descriptivos </a:t>
            </a:r>
            <a:r>
              <a:rPr lang="es-ES_tradnl" sz="2400" dirty="0" smtClean="0"/>
              <a:t>necesarios para la inclusión del cambio en el diseño de tipo, las </a:t>
            </a:r>
            <a:r>
              <a:rPr lang="es-ES_tradnl" sz="2400" dirty="0" smtClean="0">
                <a:solidFill>
                  <a:srgbClr val="FF0000"/>
                </a:solidFill>
              </a:rPr>
              <a:t>otras configuraciones </a:t>
            </a:r>
            <a:r>
              <a:rPr lang="es-ES_tradnl" sz="2400" dirty="0" smtClean="0"/>
              <a:t>del mismo tipo de motor para el cual la aprobación es solicitada y demuestre que el cambio es compatible con tales configuraciones.</a:t>
            </a:r>
            <a:endParaRPr lang="es-AR" sz="2400" dirty="0" smtClean="0"/>
          </a:p>
          <a:p>
            <a:pPr marL="0" indent="0" algn="just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A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15313" y="6286500"/>
            <a:ext cx="360362" cy="179388"/>
          </a:xfrm>
          <a:prstGeom prst="chevron">
            <a:avLst>
              <a:gd name="adj" fmla="val 50221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814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71438"/>
            <a:ext cx="8358188" cy="114300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b="1" dirty="0" smtClean="0"/>
              <a:t>21.425</a:t>
            </a:r>
            <a:endParaRPr lang="es-AR" sz="3200" b="1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0024" y="771525"/>
            <a:ext cx="8729664" cy="60864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None/>
              <a:defRPr/>
            </a:pPr>
            <a:r>
              <a:rPr lang="es-ES_tradnl" sz="1400" b="1" dirty="0" smtClean="0"/>
              <a:t>Designación de las especificaciones de certificación y requerimientos de protección</a:t>
            </a:r>
            <a:r>
              <a:rPr lang="es-AR" sz="1400" b="1" dirty="0" smtClean="0"/>
              <a:t> </a:t>
            </a:r>
            <a:r>
              <a:rPr lang="es-ES_tradnl" sz="1400" b="1" dirty="0" smtClean="0"/>
              <a:t>ambiental aplicables </a:t>
            </a:r>
          </a:p>
          <a:p>
            <a:pPr marL="354013" indent="-354013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None/>
              <a:defRPr/>
            </a:pPr>
            <a:r>
              <a:rPr lang="es-ES_tradnl" sz="1400" dirty="0" smtClean="0"/>
              <a:t>(a)	Excepto (b) y (c) requisitos </a:t>
            </a:r>
            <a:r>
              <a:rPr lang="es-ES_tradnl" sz="1400" u="sng" dirty="0" smtClean="0"/>
              <a:t>vigentes a la fecha de la solicitud </a:t>
            </a:r>
          </a:p>
          <a:p>
            <a:pPr marL="354013" indent="-354013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None/>
              <a:defRPr/>
            </a:pPr>
            <a:r>
              <a:rPr lang="es-ES_tradnl" sz="1400" dirty="0" smtClean="0"/>
              <a:t>(b)	Requisitos de una </a:t>
            </a:r>
            <a:r>
              <a:rPr lang="es-ES_tradnl" sz="1400" u="sng" dirty="0" smtClean="0"/>
              <a:t>enmienda anterior a la solicitud (</a:t>
            </a:r>
            <a:r>
              <a:rPr lang="es-PE" sz="1400" dirty="0" smtClean="0"/>
              <a:t>excepto los requisitos retroactivos previstos en las </a:t>
            </a:r>
            <a:r>
              <a:rPr lang="es-ES_tradnl" sz="1400" dirty="0" smtClean="0"/>
              <a:t>Secciones 25.005, 27.005 o 29.005) para los siguientes casos:</a:t>
            </a:r>
            <a:endParaRPr lang="es-AR" sz="1400" dirty="0" smtClean="0"/>
          </a:p>
          <a:p>
            <a:pPr marL="723900" indent="-369888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None/>
              <a:defRPr/>
            </a:pPr>
            <a:r>
              <a:rPr lang="es-ES_tradnl" sz="1300" b="1" dirty="0" smtClean="0"/>
              <a:t> </a:t>
            </a:r>
            <a:r>
              <a:rPr lang="es-ES_tradnl" sz="1300" dirty="0" smtClean="0"/>
              <a:t>(1)</a:t>
            </a:r>
            <a:r>
              <a:rPr lang="es-ES_tradnl" sz="1300" b="1" dirty="0" smtClean="0"/>
              <a:t> </a:t>
            </a:r>
            <a:r>
              <a:rPr lang="es-ES_tradnl" sz="1300" dirty="0" smtClean="0"/>
              <a:t>cambio no significativo. </a:t>
            </a:r>
          </a:p>
          <a:p>
            <a:pPr marL="723900" indent="-369888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None/>
              <a:defRPr/>
            </a:pPr>
            <a:r>
              <a:rPr lang="es-ES_tradnl" sz="1300" dirty="0" smtClean="0"/>
              <a:t>	(i)	</a:t>
            </a:r>
            <a:r>
              <a:rPr lang="es-ES_tradnl" sz="1300" dirty="0"/>
              <a:t> </a:t>
            </a:r>
            <a:r>
              <a:rPr lang="es-ES_tradnl" sz="1300" dirty="0" smtClean="0"/>
              <a:t>   La configuración general o los principios de construcción sin cambios;</a:t>
            </a:r>
            <a:endParaRPr lang="es-AR" sz="1300" dirty="0" smtClean="0"/>
          </a:p>
          <a:p>
            <a:pPr marL="72390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1143000" algn="l"/>
              </a:tabLst>
              <a:defRPr/>
            </a:pPr>
            <a:r>
              <a:rPr lang="es-ES_tradnl" sz="1300" dirty="0" smtClean="0"/>
              <a:t>(i) 	Las hipótesis adoptadas continúan siendo válidas.</a:t>
            </a:r>
          </a:p>
          <a:p>
            <a:pPr marL="685800" indent="-28575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AFCAC4"/>
              </a:buClr>
              <a:buNone/>
            </a:pPr>
            <a:r>
              <a:rPr lang="es-ES_tradnl" sz="1300" dirty="0"/>
              <a:t>(2)	Cada área, sistema, componente, equipamiento o dispositivo que la AAC del Estado considere que no ha sido afectado por el cambio. </a:t>
            </a:r>
          </a:p>
          <a:p>
            <a:pPr marL="685800" indent="-28575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AFCAC4"/>
              </a:buClr>
              <a:buNone/>
            </a:pPr>
            <a:r>
              <a:rPr lang="es-ES_tradnl" sz="1300" dirty="0"/>
              <a:t>(3) Cada área, sistema, componente, equipamiento o dispositivo que es afectado por el cambio, para el cual la AAC del Estado considere que </a:t>
            </a:r>
            <a:r>
              <a:rPr lang="es-ES_tradnl" sz="1300" dirty="0" smtClean="0"/>
              <a:t>requisitos vigentes [caso (a)], su efecto con la seguridad es despreciable.</a:t>
            </a:r>
            <a:endParaRPr lang="es-AR" sz="1300" dirty="0"/>
          </a:p>
          <a:p>
            <a:pPr marL="273050" indent="-2730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s-ES_tradnl" sz="1300" dirty="0"/>
              <a:t>(c)	</a:t>
            </a:r>
            <a:r>
              <a:rPr lang="es-ES_tradnl" sz="1400" dirty="0" smtClean="0"/>
              <a:t>Cambio en un avión con masa </a:t>
            </a:r>
            <a:r>
              <a:rPr lang="es-ES_tradnl" sz="1400" dirty="0"/>
              <a:t>máxima de hasta 2.724 Kg., o </a:t>
            </a:r>
            <a:r>
              <a:rPr lang="es-ES_tradnl" sz="1400" dirty="0" smtClean="0"/>
              <a:t>helicóptero </a:t>
            </a:r>
            <a:r>
              <a:rPr lang="es-ES_tradnl" sz="1400" dirty="0"/>
              <a:t>con masa máxima de hasta 1.362 Kg. equipado con motor a pistón, </a:t>
            </a:r>
            <a:r>
              <a:rPr lang="es-ES_tradnl" sz="1400" dirty="0" smtClean="0"/>
              <a:t>requisitos del CT original, excepto que la AAC lo considere de otro modo.</a:t>
            </a:r>
            <a:endParaRPr lang="es-AR" sz="1400" dirty="0"/>
          </a:p>
          <a:p>
            <a:pPr marL="285750" indent="-28575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s-ES_tradnl" sz="1400" dirty="0"/>
              <a:t>(</a:t>
            </a:r>
            <a:r>
              <a:rPr lang="es-ES_tradnl" sz="1400" dirty="0" smtClean="0"/>
              <a:t>d) Si el cambio tiene características </a:t>
            </a:r>
            <a:r>
              <a:rPr lang="es-ES_tradnl" sz="1400" dirty="0"/>
              <a:t>nuevas o fuera de lo común, </a:t>
            </a:r>
            <a:r>
              <a:rPr lang="es-ES_tradnl" sz="1400" dirty="0" smtClean="0"/>
              <a:t>condiciones </a:t>
            </a:r>
            <a:r>
              <a:rPr lang="es-ES_tradnl" sz="1400" dirty="0"/>
              <a:t>especiales </a:t>
            </a:r>
            <a:r>
              <a:rPr lang="es-ES_tradnl" sz="1400" dirty="0" smtClean="0"/>
              <a:t>de la </a:t>
            </a:r>
            <a:r>
              <a:rPr lang="es-ES_tradnl" sz="1400" dirty="0"/>
              <a:t>sección 21.115, </a:t>
            </a:r>
            <a:r>
              <a:rPr lang="es-ES_tradnl" sz="1400" dirty="0" smtClean="0"/>
              <a:t>con nivel </a:t>
            </a:r>
            <a:r>
              <a:rPr lang="es-ES_tradnl" sz="1400" dirty="0"/>
              <a:t>de seguridad igual a aquel </a:t>
            </a:r>
            <a:r>
              <a:rPr lang="es-ES_tradnl" sz="1400" dirty="0" smtClean="0"/>
              <a:t>requisitos en vigor en fecha </a:t>
            </a:r>
            <a:r>
              <a:rPr lang="es-ES_tradnl" sz="1400" dirty="0"/>
              <a:t>de la </a:t>
            </a:r>
            <a:r>
              <a:rPr lang="es-ES_tradnl" sz="1400" dirty="0" smtClean="0"/>
              <a:t>solicitud.</a:t>
            </a:r>
            <a:endParaRPr lang="es-AR" sz="1400" dirty="0"/>
          </a:p>
          <a:p>
            <a:pPr marL="285750" indent="-28575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s-ES_tradnl" sz="1400" dirty="0" smtClean="0"/>
              <a:t>(f) Para </a:t>
            </a:r>
            <a:r>
              <a:rPr lang="es-ES_tradnl" sz="1400" dirty="0"/>
              <a:t>aeronaves certificadas conforme </a:t>
            </a:r>
            <a:r>
              <a:rPr lang="es-ES_tradnl" sz="1400" dirty="0" smtClean="0"/>
              <a:t>al </a:t>
            </a:r>
            <a:r>
              <a:rPr lang="es-ES_tradnl" sz="1400" dirty="0"/>
              <a:t>21.120 (b</a:t>
            </a:r>
            <a:r>
              <a:rPr lang="es-ES_tradnl" sz="1400" dirty="0" smtClean="0"/>
              <a:t>) (clases especiales), 21.145 (CT restringido) </a:t>
            </a:r>
            <a:r>
              <a:rPr lang="es-ES_tradnl" sz="1400" dirty="0"/>
              <a:t>y </a:t>
            </a:r>
            <a:r>
              <a:rPr lang="es-ES_tradnl" sz="1400" dirty="0" smtClean="0"/>
              <a:t>21.150 (militares), </a:t>
            </a:r>
            <a:r>
              <a:rPr lang="es-ES_tradnl" sz="1400" dirty="0"/>
              <a:t>los requisitos </a:t>
            </a:r>
            <a:r>
              <a:rPr lang="es-ES_tradnl" sz="1400" dirty="0" smtClean="0"/>
              <a:t>aplicables de la </a:t>
            </a:r>
            <a:r>
              <a:rPr lang="es-ES_tradnl" sz="1400" dirty="0"/>
              <a:t>fecha de la solicitud </a:t>
            </a:r>
            <a:r>
              <a:rPr lang="es-PE" sz="1400" dirty="0" smtClean="0"/>
              <a:t>más los r</a:t>
            </a:r>
            <a:r>
              <a:rPr lang="es-ES_tradnl" sz="1400" dirty="0" smtClean="0"/>
              <a:t>requisitos que </a:t>
            </a:r>
            <a:r>
              <a:rPr lang="es-ES_tradnl" sz="1400" dirty="0"/>
              <a:t>la AAC del Estado juzga </a:t>
            </a:r>
            <a:r>
              <a:rPr lang="es-ES_tradnl" sz="1400" dirty="0" smtClean="0"/>
              <a:t>apropiados.</a:t>
            </a:r>
            <a:endParaRPr lang="es-AR" sz="1400" dirty="0"/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endParaRPr lang="es-AR" sz="1300" dirty="0" smtClean="0"/>
          </a:p>
        </p:txBody>
      </p:sp>
      <p:sp>
        <p:nvSpPr>
          <p:cNvPr id="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15313" y="6286500"/>
            <a:ext cx="360362" cy="179388"/>
          </a:xfrm>
          <a:prstGeom prst="chevron">
            <a:avLst>
              <a:gd name="adj" fmla="val 50221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8471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71438"/>
            <a:ext cx="8358188" cy="114300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b="1" dirty="0" smtClean="0"/>
              <a:t>21.430</a:t>
            </a:r>
            <a:endParaRPr lang="es-AR" sz="3200" b="1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500" y="942976"/>
            <a:ext cx="8143875" cy="4990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s-ES_tradnl" sz="2000" b="1" dirty="0" smtClean="0"/>
              <a:t>Emisión de la Aprobación</a:t>
            </a:r>
          </a:p>
          <a:p>
            <a:pPr marL="442913" indent="-4429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s-ES_tradnl" sz="1600" dirty="0" smtClean="0"/>
              <a:t>(a)	El solicitante recibirá la aprobación de un cambio mayor a un diseño de tipo después de:</a:t>
            </a:r>
            <a:endParaRPr lang="es-AR" sz="1600" dirty="0" smtClean="0"/>
          </a:p>
          <a:p>
            <a:pPr marL="714375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s-ES_tradnl" sz="1600" dirty="0" smtClean="0"/>
              <a:t>(1)	Remitir una declaración de que ha demostrado el </a:t>
            </a:r>
            <a:r>
              <a:rPr lang="es-ES_tradnl" sz="1600" dirty="0" smtClean="0">
                <a:solidFill>
                  <a:srgbClr val="FF0000"/>
                </a:solidFill>
              </a:rPr>
              <a:t>cumplimiento de la base de certificación</a:t>
            </a:r>
            <a:r>
              <a:rPr lang="es-ES_tradnl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600" dirty="0" smtClean="0"/>
              <a:t>de tipo aplicable </a:t>
            </a:r>
            <a:r>
              <a:rPr lang="es-ES_tradnl" sz="1600" dirty="0" smtClean="0">
                <a:solidFill>
                  <a:srgbClr val="FF0000"/>
                </a:solidFill>
              </a:rPr>
              <a:t>y los requisitos de protección ambiental </a:t>
            </a:r>
            <a:r>
              <a:rPr lang="es-ES_tradnl" sz="1600" dirty="0" smtClean="0"/>
              <a:t>aplicables, y suministrar a la AAC del Estado los criterios sobre los que se hace dicha declaración; y </a:t>
            </a:r>
          </a:p>
          <a:p>
            <a:pPr marL="714375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s-ES_tradnl" sz="1600" dirty="0" smtClean="0"/>
              <a:t>(2) la AAC del Estado ha determinado que:</a:t>
            </a:r>
            <a:endParaRPr lang="es-AR" sz="1600" dirty="0" smtClean="0"/>
          </a:p>
          <a:p>
            <a:pPr marL="1258888" indent="-5445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s-ES_tradnl" sz="1600" dirty="0" smtClean="0"/>
              <a:t>(i)	El</a:t>
            </a:r>
            <a:r>
              <a:rPr lang="es-ES_tradnl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600" dirty="0" smtClean="0">
                <a:solidFill>
                  <a:srgbClr val="FF0000"/>
                </a:solidFill>
              </a:rPr>
              <a:t>producto cambiado cumple las especificaciones </a:t>
            </a:r>
            <a:r>
              <a:rPr lang="es-ES_tradnl" sz="1600" dirty="0" smtClean="0"/>
              <a:t>de certificación y los requisitos de protección ambiental aplicables, según se especifica en la sección 21.425 de este reglamento;</a:t>
            </a:r>
            <a:endParaRPr lang="es-AR" sz="1600" dirty="0" smtClean="0"/>
          </a:p>
          <a:p>
            <a:pPr marL="1258888" indent="-5445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s-ES_tradnl" sz="1600" dirty="0" smtClean="0"/>
              <a:t>(ii)	cualquier disposición sobre aeronavegabilidad que no se cumpla queda </a:t>
            </a:r>
            <a:r>
              <a:rPr lang="es-ES_tradnl" sz="1600" dirty="0" smtClean="0">
                <a:solidFill>
                  <a:srgbClr val="FF0000"/>
                </a:solidFill>
              </a:rPr>
              <a:t>compensada </a:t>
            </a:r>
            <a:r>
              <a:rPr lang="es-ES_tradnl" sz="1600" dirty="0" smtClean="0"/>
              <a:t>por  factores que suministran un </a:t>
            </a:r>
            <a:r>
              <a:rPr lang="es-ES_tradnl" sz="1600" dirty="0" smtClean="0">
                <a:solidFill>
                  <a:srgbClr val="FF0000"/>
                </a:solidFill>
              </a:rPr>
              <a:t>nivel de seguridad equivalente;</a:t>
            </a:r>
            <a:endParaRPr lang="es-AR" sz="1600" dirty="0" smtClean="0">
              <a:solidFill>
                <a:srgbClr val="FF0000"/>
              </a:solidFill>
            </a:endParaRPr>
          </a:p>
          <a:p>
            <a:pPr marL="1258888" indent="-5445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s-ES_tradnl" sz="1600" dirty="0" smtClean="0"/>
              <a:t>(iii)	</a:t>
            </a:r>
            <a:r>
              <a:rPr lang="es-ES_tradnl" sz="1600" dirty="0" smtClean="0">
                <a:solidFill>
                  <a:srgbClr val="FF0000"/>
                </a:solidFill>
              </a:rPr>
              <a:t>ninguna peculiaridad </a:t>
            </a:r>
            <a:r>
              <a:rPr lang="es-ES_tradnl" sz="1600" dirty="0" smtClean="0"/>
              <a:t>o característica hace que el producto sea </a:t>
            </a:r>
            <a:r>
              <a:rPr lang="es-ES_tradnl" sz="1600" dirty="0" smtClean="0">
                <a:solidFill>
                  <a:srgbClr val="FF0000"/>
                </a:solidFill>
              </a:rPr>
              <a:t>inseguro</a:t>
            </a:r>
            <a:r>
              <a:rPr lang="es-ES_tradnl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600" dirty="0" smtClean="0"/>
              <a:t>para los usos para los que se solicita la certificación.</a:t>
            </a:r>
            <a:endParaRPr lang="es-AR" sz="1600" dirty="0"/>
          </a:p>
        </p:txBody>
      </p:sp>
      <p:sp>
        <p:nvSpPr>
          <p:cNvPr id="7" name="AutoShape 4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 rot="10800000">
            <a:off x="8215313" y="6286500"/>
            <a:ext cx="360362" cy="179388"/>
          </a:xfrm>
          <a:prstGeom prst="chevron">
            <a:avLst>
              <a:gd name="adj" fmla="val 50221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0937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71438"/>
            <a:ext cx="8358188" cy="114300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b="1" dirty="0" smtClean="0"/>
              <a:t>21.440</a:t>
            </a:r>
            <a:endParaRPr lang="es-AR" sz="3200" b="1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8656" y="1071563"/>
            <a:ext cx="8143875" cy="47577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s-ES_tradnl" b="1" dirty="0" smtClean="0"/>
              <a:t>Registros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s-ES_tradnl" dirty="0" smtClean="0"/>
              <a:t>Para cada cambio el solicitante debe </a:t>
            </a:r>
            <a:r>
              <a:rPr lang="es-ES_tradnl" dirty="0" smtClean="0">
                <a:solidFill>
                  <a:srgbClr val="FF0000"/>
                </a:solidFill>
              </a:rPr>
              <a:t>poner a disposición de la AAC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dirty="0" smtClean="0"/>
              <a:t>del Estado de diseño </a:t>
            </a:r>
            <a:r>
              <a:rPr lang="es-ES_tradnl" dirty="0" smtClean="0">
                <a:solidFill>
                  <a:srgbClr val="FF0000"/>
                </a:solidFill>
              </a:rPr>
              <a:t>toda la información de diseño</a:t>
            </a:r>
            <a:r>
              <a:rPr lang="es-ES_tradnl" dirty="0" smtClean="0"/>
              <a:t>, los planos y los informes de ensayos pertinentes, incluidos los registros de inspección del producto modificado ensayado, y debe </a:t>
            </a:r>
            <a:r>
              <a:rPr lang="es-ES_tradnl" dirty="0" smtClean="0">
                <a:solidFill>
                  <a:srgbClr val="FF0000"/>
                </a:solidFill>
              </a:rPr>
              <a:t>conservarla </a:t>
            </a:r>
            <a:r>
              <a:rPr lang="es-ES_tradnl" dirty="0" smtClean="0"/>
              <a:t>a fin de poder suministrar la información necesaria con el fin de garantizar la aeronavegabilidad continua y el cumplimiento de los requisitos de protección medio ambiental correspondiente al producto modificado.</a:t>
            </a:r>
            <a:endParaRPr lang="es-AR" dirty="0"/>
          </a:p>
        </p:txBody>
      </p:sp>
      <p:sp>
        <p:nvSpPr>
          <p:cNvPr id="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15313" y="6286500"/>
            <a:ext cx="360362" cy="179388"/>
          </a:xfrm>
          <a:prstGeom prst="chevron">
            <a:avLst>
              <a:gd name="adj" fmla="val 50221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9192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71438"/>
            <a:ext cx="8358188" cy="114300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3200" b="1" dirty="0" smtClean="0"/>
              <a:t>Modos de Cumplimiento</a:t>
            </a:r>
          </a:p>
        </p:txBody>
      </p:sp>
      <p:sp>
        <p:nvSpPr>
          <p:cNvPr id="4659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42938" y="1268760"/>
            <a:ext cx="8143875" cy="4757737"/>
          </a:xfrm>
        </p:spPr>
        <p:txBody>
          <a:bodyPr/>
          <a:lstStyle/>
          <a:p>
            <a:pPr algn="just">
              <a:buClr>
                <a:srgbClr val="004D73"/>
              </a:buClr>
              <a:buSzPct val="90000"/>
              <a:buFont typeface="Wingdings" pitchFamily="2" charset="2"/>
              <a:buChar char="v"/>
            </a:pPr>
            <a:r>
              <a:rPr lang="es-AR" sz="1800" b="1" dirty="0" smtClean="0"/>
              <a:t>Cálculos - Análisis - Simulaciones:</a:t>
            </a:r>
            <a:r>
              <a:rPr lang="es-AR" sz="1800" dirty="0" smtClean="0"/>
              <a:t> básicamente se utilizan ·”software “ de cálculos, los mas comunes son el NASTRAM, el CATIA, este último incluye además modulo de diseño.</a:t>
            </a:r>
          </a:p>
          <a:p>
            <a:pPr algn="just">
              <a:buClr>
                <a:srgbClr val="004D73"/>
              </a:buClr>
              <a:buSzPct val="90000"/>
              <a:buFont typeface="Wingdings" pitchFamily="2" charset="2"/>
              <a:buChar char="v"/>
            </a:pPr>
            <a:endParaRPr lang="es-AR" sz="800" dirty="0" smtClean="0"/>
          </a:p>
          <a:p>
            <a:pPr algn="just">
              <a:buClr>
                <a:srgbClr val="004D73"/>
              </a:buClr>
              <a:buSzPct val="90000"/>
              <a:buFont typeface="Wingdings" pitchFamily="2" charset="2"/>
              <a:buChar char="v"/>
            </a:pPr>
            <a:r>
              <a:rPr lang="es-AR" sz="1800" b="1" dirty="0" smtClean="0"/>
              <a:t>Ensayos: </a:t>
            </a:r>
            <a:r>
              <a:rPr lang="es-AR" sz="1800" dirty="0" smtClean="0"/>
              <a:t>Se deben realizar</a:t>
            </a:r>
            <a:r>
              <a:rPr lang="es-AR" sz="1800" b="1" dirty="0" smtClean="0"/>
              <a:t> </a:t>
            </a:r>
            <a:r>
              <a:rPr lang="es-AR" sz="1800" dirty="0" smtClean="0"/>
              <a:t>cuando el requisito lo establece explícitamente. Si la AAC acepta un modo distinto del cumplimiento, por ejemplo analítico en lugar de ensayos deberá conceder un Nivel Equivalente de Seguridad.</a:t>
            </a:r>
          </a:p>
          <a:p>
            <a:pPr algn="just">
              <a:buClr>
                <a:srgbClr val="004D73"/>
              </a:buClr>
              <a:buSzPct val="90000"/>
              <a:buFont typeface="Wingdings" pitchFamily="2" charset="2"/>
              <a:buChar char="v"/>
            </a:pPr>
            <a:endParaRPr lang="es-AR" sz="800" dirty="0" smtClean="0"/>
          </a:p>
          <a:p>
            <a:pPr algn="just">
              <a:buClr>
                <a:srgbClr val="004D73"/>
              </a:buClr>
              <a:buSzPct val="90000"/>
              <a:buFont typeface="Wingdings" pitchFamily="2" charset="2"/>
              <a:buChar char="v"/>
            </a:pPr>
            <a:r>
              <a:rPr lang="es-AR" sz="1800" b="1" dirty="0" smtClean="0"/>
              <a:t>Similitud: </a:t>
            </a:r>
            <a:r>
              <a:rPr lang="es-AR" sz="1800" dirty="0" smtClean="0"/>
              <a:t>Cuando el solicitante puede demostrar que su diseño o una parte del mismo es un diseño probado y con un nivel de seguridad aceptable.</a:t>
            </a:r>
          </a:p>
          <a:p>
            <a:pPr algn="just">
              <a:buClr>
                <a:srgbClr val="004D73"/>
              </a:buClr>
              <a:buSzPct val="90000"/>
              <a:buFont typeface="Wingdings" pitchFamily="2" charset="2"/>
              <a:buChar char="v"/>
            </a:pPr>
            <a:endParaRPr lang="es-AR" sz="800" dirty="0" smtClean="0"/>
          </a:p>
          <a:p>
            <a:pPr algn="just">
              <a:buClr>
                <a:srgbClr val="004D73"/>
              </a:buClr>
              <a:buSzPct val="90000"/>
              <a:buFont typeface="Wingdings" pitchFamily="2" charset="2"/>
              <a:buChar char="v"/>
            </a:pPr>
            <a:r>
              <a:rPr lang="es-AR" sz="1800" b="1" dirty="0" smtClean="0"/>
              <a:t>Inspección o evaluación: </a:t>
            </a:r>
            <a:r>
              <a:rPr lang="es-AR" sz="1800" dirty="0" smtClean="0"/>
              <a:t>Se basa en  la observación, juicio de valor, verificación, evaluación cualitativa, etc.;</a:t>
            </a:r>
            <a:r>
              <a:rPr lang="es-AR" sz="1800" b="1" dirty="0" smtClean="0"/>
              <a:t> </a:t>
            </a:r>
            <a:r>
              <a:rPr lang="es-AR" sz="1800" dirty="0" smtClean="0"/>
              <a:t>es aceptable en un ítem que no requiere ensayos o análisis.</a:t>
            </a:r>
          </a:p>
          <a:p>
            <a:pPr algn="just" eaLnBrk="1" hangingPunct="1">
              <a:lnSpc>
                <a:spcPct val="90000"/>
              </a:lnSpc>
              <a:buClr>
                <a:srgbClr val="A5AB81"/>
              </a:buClr>
              <a:buFont typeface="Wingdings" pitchFamily="2" charset="2"/>
              <a:buNone/>
            </a:pPr>
            <a:endParaRPr lang="es-AR" sz="1400" dirty="0" smtClean="0"/>
          </a:p>
        </p:txBody>
      </p:sp>
      <p:sp>
        <p:nvSpPr>
          <p:cNvPr id="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15313" y="6286500"/>
            <a:ext cx="360362" cy="179388"/>
          </a:xfrm>
          <a:prstGeom prst="chevron">
            <a:avLst>
              <a:gd name="adj" fmla="val 50221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5583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71438"/>
            <a:ext cx="8358188" cy="114300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dirty="0" smtClean="0"/>
              <a:t>Datos Aprobados y Datos Aceptables</a:t>
            </a:r>
          </a:p>
        </p:txBody>
      </p:sp>
      <p:sp>
        <p:nvSpPr>
          <p:cNvPr id="4689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1" y="1484784"/>
            <a:ext cx="7992888" cy="4392488"/>
          </a:xfrm>
        </p:spPr>
        <p:txBody>
          <a:bodyPr/>
          <a:lstStyle/>
          <a:p>
            <a:pPr algn="just">
              <a:buClr>
                <a:srgbClr val="004D73"/>
              </a:buClr>
              <a:buSzPct val="80000"/>
              <a:buFont typeface="Wingdings" pitchFamily="2" charset="2"/>
              <a:buChar char="v"/>
            </a:pPr>
            <a:r>
              <a:rPr lang="es-AR" sz="2400" dirty="0" smtClean="0"/>
              <a:t>En un proceso de aprobación de un cambio mayor es importante para el solicitante y para el inspector de la AAC que debe evaluar y aprobar los datos técnicos, poseer un correcto discernimiento sobre el origen de los datos y su carácter aceptados o aprobados.</a:t>
            </a:r>
          </a:p>
          <a:p>
            <a:pPr marL="0" indent="0" algn="just">
              <a:buClr>
                <a:srgbClr val="004D73"/>
              </a:buClr>
              <a:buSzPct val="80000"/>
              <a:buNone/>
            </a:pPr>
            <a:endParaRPr lang="es-AR" sz="2400" dirty="0" smtClean="0"/>
          </a:p>
          <a:p>
            <a:pPr algn="just">
              <a:buClr>
                <a:srgbClr val="004D73"/>
              </a:buClr>
              <a:buSzPct val="80000"/>
              <a:buFont typeface="Wingdings" pitchFamily="2" charset="2"/>
              <a:buChar char="v"/>
            </a:pPr>
            <a:r>
              <a:rPr lang="es-AR" sz="2400" dirty="0" smtClean="0"/>
              <a:t>Una guía al respecto se la encuentra en el Apéndice B del MIA – Lista de Verificación LV21-I-6A-MIA</a:t>
            </a:r>
          </a:p>
        </p:txBody>
      </p:sp>
      <p:sp>
        <p:nvSpPr>
          <p:cNvPr id="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15313" y="6286500"/>
            <a:ext cx="360362" cy="179388"/>
          </a:xfrm>
          <a:prstGeom prst="chevron">
            <a:avLst>
              <a:gd name="adj" fmla="val 50221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2299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101" t="1012" r="101" b="46368"/>
          <a:stretch/>
        </p:blipFill>
        <p:spPr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838450" y="4241800"/>
            <a:ext cx="6305550" cy="2070100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pPr marL="230188" lvl="1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PE" sz="2400" b="1" i="1" u="sng" dirty="0" smtClean="0">
                <a:solidFill>
                  <a:srgbClr val="FFFFFF"/>
                </a:solidFill>
                <a:latin typeface="Georgia"/>
                <a:cs typeface="Georgia"/>
              </a:rPr>
              <a:t>Objetivo</a:t>
            </a:r>
          </a:p>
          <a:p>
            <a:pPr marL="230188" lvl="1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PE" sz="2400" i="1" dirty="0">
                <a:solidFill>
                  <a:srgbClr val="FFFFFF"/>
                </a:solidFill>
                <a:latin typeface="Georgia"/>
                <a:cs typeface="Georgia"/>
              </a:rPr>
              <a:t>Dar a conocer los requisitos establecidos en el Capítulo D del LAR 21 referente a los “Cambios al certificado de tipo</a:t>
            </a:r>
            <a:r>
              <a:rPr lang="es-PE" sz="2400" i="1" dirty="0" smtClean="0">
                <a:solidFill>
                  <a:srgbClr val="FFFFFF"/>
                </a:solidFill>
                <a:latin typeface="Georgia"/>
                <a:cs typeface="Georgia"/>
              </a:rPr>
              <a:t>”.</a:t>
            </a:r>
            <a:endParaRPr lang="es-PE" sz="2400" i="1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6009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87375" y="61913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200" b="1" dirty="0" smtClean="0"/>
              <a:t>Modificaciones</a:t>
            </a:r>
            <a:endParaRPr lang="es-ES" sz="32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87375" y="795920"/>
            <a:ext cx="8070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u="none" dirty="0"/>
              <a:t>Cambio / Modificación Menor LAR 21.415</a:t>
            </a:r>
          </a:p>
        </p:txBody>
      </p:sp>
      <p:sp>
        <p:nvSpPr>
          <p:cNvPr id="461827" name="19 CuadroTexto"/>
          <p:cNvSpPr txBox="1">
            <a:spLocks noChangeArrowheads="1"/>
          </p:cNvSpPr>
          <p:nvPr/>
        </p:nvSpPr>
        <p:spPr bwMode="auto">
          <a:xfrm>
            <a:off x="500063" y="1772816"/>
            <a:ext cx="828675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 algn="just">
              <a:buFont typeface="Wingdings" pitchFamily="2" charset="2"/>
              <a:buChar char="v"/>
            </a:pPr>
            <a:r>
              <a:rPr lang="es-ES_tradnl" sz="1900" u="none" dirty="0" smtClean="0"/>
              <a:t>La </a:t>
            </a:r>
            <a:r>
              <a:rPr lang="es-ES_tradnl" sz="1900" u="none" dirty="0"/>
              <a:t>ACC no tiene una intervención directa.</a:t>
            </a:r>
          </a:p>
          <a:p>
            <a:pPr marL="354013" indent="-354013" algn="just"/>
            <a:endParaRPr lang="es-ES_tradnl" sz="1900" u="none" dirty="0"/>
          </a:p>
          <a:p>
            <a:pPr marL="354013" indent="-354013" algn="just">
              <a:buFont typeface="Wingdings" pitchFamily="2" charset="2"/>
              <a:buChar char="v"/>
            </a:pPr>
            <a:r>
              <a:rPr lang="es-ES_tradnl" sz="1900" u="none" dirty="0" smtClean="0"/>
              <a:t>Puede </a:t>
            </a:r>
            <a:r>
              <a:rPr lang="es-ES_tradnl" sz="1900" u="none" dirty="0"/>
              <a:t>realizarse con practicas estándar.</a:t>
            </a:r>
          </a:p>
          <a:p>
            <a:pPr marL="354013" indent="-354013" algn="just"/>
            <a:endParaRPr lang="es-ES_tradnl" sz="1900" u="none" dirty="0"/>
          </a:p>
          <a:p>
            <a:pPr algn="just"/>
            <a:r>
              <a:rPr lang="es-ES_tradnl" sz="1900" b="1" i="1" u="none" dirty="0"/>
              <a:t>Sin Embargo </a:t>
            </a:r>
          </a:p>
          <a:p>
            <a:pPr algn="just"/>
            <a:endParaRPr lang="es-ES_tradnl" sz="1900" u="none" dirty="0"/>
          </a:p>
          <a:p>
            <a:pPr marL="354013" indent="-354013" algn="just">
              <a:buFont typeface="Wingdings" pitchFamily="2" charset="2"/>
              <a:buChar char="v"/>
            </a:pPr>
            <a:r>
              <a:rPr lang="es-ES_tradnl" sz="1900" u="none" dirty="0" smtClean="0"/>
              <a:t>El </a:t>
            </a:r>
            <a:r>
              <a:rPr lang="es-ES_tradnl" sz="1900" u="none" dirty="0"/>
              <a:t>Solicitante debe contactarse con la AAC para cerciorarse de la clasificación (Fase  inicial del procedimiento de aprobación) </a:t>
            </a:r>
          </a:p>
          <a:p>
            <a:pPr marL="354013" indent="-354013" algn="just">
              <a:buFont typeface="Wingdings" pitchFamily="2" charset="2"/>
              <a:buChar char="v"/>
            </a:pPr>
            <a:endParaRPr lang="es-ES_tradnl" sz="800" u="none" dirty="0"/>
          </a:p>
          <a:p>
            <a:pPr marL="354013" indent="-354013" algn="just">
              <a:buFont typeface="Wingdings" pitchFamily="2" charset="2"/>
              <a:buChar char="v"/>
            </a:pPr>
            <a:r>
              <a:rPr lang="es-ES_tradnl" sz="1900" b="1" dirty="0" smtClean="0"/>
              <a:t>Nótese</a:t>
            </a:r>
            <a:r>
              <a:rPr lang="es-ES_tradnl" sz="1900" u="none" dirty="0" smtClean="0"/>
              <a:t> </a:t>
            </a:r>
            <a:r>
              <a:rPr lang="es-ES_tradnl" sz="1900" u="none" dirty="0"/>
              <a:t>que el LAR 21.415 establece  “</a:t>
            </a:r>
            <a:r>
              <a:rPr lang="es-ES_tradnl" sz="1900" b="1" u="none" dirty="0"/>
              <a:t>pueden ser aprobados según un método aceptable por la AAC” , “sin presentación de cualquier dato comprobatorio ”</a:t>
            </a:r>
          </a:p>
          <a:p>
            <a:pPr marL="354013" indent="-354013" algn="just">
              <a:buFont typeface="Wingdings" pitchFamily="2" charset="2"/>
              <a:buChar char="v"/>
            </a:pPr>
            <a:endParaRPr lang="es-ES_tradnl" sz="800" b="1" u="none" dirty="0"/>
          </a:p>
        </p:txBody>
      </p:sp>
    </p:spTree>
    <p:extLst>
      <p:ext uri="{BB962C8B-B14F-4D97-AF65-F5344CB8AC3E}">
        <p14:creationId xmlns:p14="http://schemas.microsoft.com/office/powerpoint/2010/main" val="871202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1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460432" y="6453336"/>
            <a:ext cx="360362" cy="179388"/>
          </a:xfrm>
          <a:prstGeom prst="chevron">
            <a:avLst>
              <a:gd name="adj" fmla="val 50221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761"/>
            <a:ext cx="5128215" cy="6858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7077" y="124796"/>
            <a:ext cx="3498155" cy="114300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dirty="0" smtClean="0"/>
              <a:t>Evaluación Solicitud</a:t>
            </a:r>
          </a:p>
        </p:txBody>
      </p:sp>
    </p:spTree>
    <p:extLst>
      <p:ext uri="{BB962C8B-B14F-4D97-AF65-F5344CB8AC3E}">
        <p14:creationId xmlns:p14="http://schemas.microsoft.com/office/powerpoint/2010/main" val="1632895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15313" y="6286500"/>
            <a:ext cx="360362" cy="179388"/>
          </a:xfrm>
          <a:prstGeom prst="chevron">
            <a:avLst>
              <a:gd name="adj" fmla="val 50221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005" y="511913"/>
            <a:ext cx="4249833" cy="554991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87" y="511913"/>
            <a:ext cx="4371439" cy="55499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3349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15313" y="6286500"/>
            <a:ext cx="360362" cy="179388"/>
          </a:xfrm>
          <a:prstGeom prst="chevron">
            <a:avLst>
              <a:gd name="adj" fmla="val 50221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074" y="536728"/>
            <a:ext cx="4165055" cy="54391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80" y="536728"/>
            <a:ext cx="4315940" cy="547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80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059832" y="1428165"/>
            <a:ext cx="3105911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800" b="1" u="none" dirty="0"/>
              <a:t>Clasificación de los cambios al Diseño de Tipo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214438" y="2833630"/>
            <a:ext cx="1714500" cy="15696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algn="ctr">
              <a:tabLst>
                <a:tab pos="1885950" algn="l"/>
              </a:tabLst>
              <a:defRPr/>
            </a:pPr>
            <a:r>
              <a:rPr lang="es-AR" sz="1600" u="none" dirty="0">
                <a:solidFill>
                  <a:srgbClr val="000000"/>
                </a:solidFill>
                <a:cs typeface="Arial" charset="0"/>
              </a:rPr>
              <a:t>Cambio Sustancial</a:t>
            </a:r>
          </a:p>
          <a:p>
            <a:pPr algn="ctr">
              <a:tabLst>
                <a:tab pos="1885950" algn="l"/>
              </a:tabLst>
              <a:defRPr/>
            </a:pPr>
            <a:r>
              <a:rPr lang="es-AR" sz="1600" u="none" dirty="0" smtClean="0">
                <a:solidFill>
                  <a:srgbClr val="000000"/>
                </a:solidFill>
                <a:cs typeface="Arial" charset="0"/>
              </a:rPr>
              <a:t>Nuevo CT (Nuevo Modelo)</a:t>
            </a:r>
            <a:endParaRPr lang="es-AR" sz="1600" u="none" dirty="0">
              <a:solidFill>
                <a:srgbClr val="000000"/>
              </a:solidFill>
              <a:cs typeface="Arial" charset="0"/>
            </a:endParaRPr>
          </a:p>
          <a:p>
            <a:pPr algn="ctr">
              <a:tabLst>
                <a:tab pos="1885950" algn="l"/>
              </a:tabLst>
              <a:defRPr/>
            </a:pPr>
            <a:endParaRPr lang="es-AR" sz="1600" u="none" dirty="0">
              <a:solidFill>
                <a:srgbClr val="000000"/>
              </a:solidFill>
              <a:cs typeface="Arial" charset="0"/>
            </a:endParaRPr>
          </a:p>
          <a:p>
            <a:pPr algn="r">
              <a:tabLst>
                <a:tab pos="1885950" algn="l"/>
              </a:tabLst>
              <a:defRPr/>
            </a:pPr>
            <a:r>
              <a:rPr lang="es-AR" sz="1600" u="none" dirty="0">
                <a:solidFill>
                  <a:srgbClr val="000000"/>
                </a:solidFill>
                <a:cs typeface="Arial" charset="0"/>
                <a:hlinkClick r:id="rId2" action="ppaction://hlinksldjump"/>
              </a:rPr>
              <a:t>LAR 21.130 </a:t>
            </a:r>
            <a:endParaRPr lang="es-AR" sz="1600" u="none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14749" y="2923167"/>
            <a:ext cx="1714500" cy="13234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algn="ctr">
              <a:tabLst>
                <a:tab pos="1885950" algn="l"/>
              </a:tabLst>
              <a:defRPr/>
            </a:pPr>
            <a:endParaRPr lang="es-AR" sz="1600" u="none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tabLst>
                <a:tab pos="1885950" algn="l"/>
              </a:tabLst>
              <a:defRPr/>
            </a:pPr>
            <a:r>
              <a:rPr lang="es-AR" sz="1600" u="none" dirty="0" smtClean="0">
                <a:solidFill>
                  <a:srgbClr val="000000"/>
                </a:solidFill>
                <a:cs typeface="Arial" charset="0"/>
              </a:rPr>
              <a:t>Cambio Mayor</a:t>
            </a:r>
          </a:p>
          <a:p>
            <a:pPr algn="ctr">
              <a:tabLst>
                <a:tab pos="1885950" algn="l"/>
              </a:tabLst>
              <a:defRPr/>
            </a:pPr>
            <a:endParaRPr lang="es-AR" sz="1600" u="none" dirty="0">
              <a:solidFill>
                <a:srgbClr val="000000"/>
              </a:solidFill>
              <a:cs typeface="Arial" charset="0"/>
            </a:endParaRPr>
          </a:p>
          <a:p>
            <a:pPr algn="ctr">
              <a:tabLst>
                <a:tab pos="1885950" algn="l"/>
              </a:tabLst>
              <a:defRPr/>
            </a:pPr>
            <a:r>
              <a:rPr lang="es-AR" sz="1600" u="none" dirty="0">
                <a:solidFill>
                  <a:srgbClr val="000000"/>
                </a:solidFill>
                <a:cs typeface="Arial" charset="0"/>
                <a:hlinkClick r:id="rId3" action="ppaction://hlinksldjump"/>
              </a:rPr>
              <a:t>LAR 21.415 </a:t>
            </a:r>
            <a:endParaRPr lang="es-AR" sz="1600" u="none" dirty="0">
              <a:solidFill>
                <a:srgbClr val="000000"/>
              </a:solidFill>
              <a:cs typeface="Arial" charset="0"/>
            </a:endParaRPr>
          </a:p>
          <a:p>
            <a:pPr algn="ctr">
              <a:tabLst>
                <a:tab pos="1885950" algn="l"/>
              </a:tabLst>
              <a:defRPr/>
            </a:pPr>
            <a:endParaRPr lang="es-AR" sz="1600" u="none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241773" y="3096543"/>
            <a:ext cx="1928812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algn="ctr">
              <a:tabLst>
                <a:tab pos="1885950" algn="l"/>
              </a:tabLst>
              <a:defRPr/>
            </a:pPr>
            <a:r>
              <a:rPr lang="es-AR" sz="1600" u="none" dirty="0">
                <a:solidFill>
                  <a:srgbClr val="000000"/>
                </a:solidFill>
                <a:cs typeface="Arial" charset="0"/>
              </a:rPr>
              <a:t>Cambio </a:t>
            </a:r>
            <a:r>
              <a:rPr lang="es-AR" sz="1600" u="none" dirty="0" smtClean="0">
                <a:solidFill>
                  <a:srgbClr val="000000"/>
                </a:solidFill>
                <a:cs typeface="Arial" charset="0"/>
              </a:rPr>
              <a:t>Menor</a:t>
            </a:r>
            <a:endParaRPr lang="es-AR" sz="1600" u="none" dirty="0">
              <a:solidFill>
                <a:srgbClr val="000000"/>
              </a:solidFill>
              <a:cs typeface="Arial" charset="0"/>
            </a:endParaRPr>
          </a:p>
          <a:p>
            <a:pPr algn="ctr">
              <a:tabLst>
                <a:tab pos="1885950" algn="l"/>
              </a:tabLst>
              <a:defRPr/>
            </a:pPr>
            <a:endParaRPr lang="es-ES" sz="1600" u="none" dirty="0">
              <a:solidFill>
                <a:srgbClr val="000000"/>
              </a:solidFill>
              <a:cs typeface="Arial" charset="0"/>
            </a:endParaRPr>
          </a:p>
          <a:p>
            <a:pPr algn="r">
              <a:tabLst>
                <a:tab pos="1885950" algn="l"/>
              </a:tabLst>
              <a:defRPr/>
            </a:pPr>
            <a:r>
              <a:rPr lang="es-AR" sz="1600" u="none" dirty="0">
                <a:solidFill>
                  <a:srgbClr val="000000"/>
                </a:solidFill>
                <a:cs typeface="Arial" charset="0"/>
                <a:hlinkClick r:id="rId3" action="ppaction://hlinksldjump"/>
              </a:rPr>
              <a:t>LAR </a:t>
            </a:r>
            <a:r>
              <a:rPr lang="es-AR" sz="1600" u="none" dirty="0" smtClean="0">
                <a:solidFill>
                  <a:srgbClr val="000000"/>
                </a:solidFill>
                <a:cs typeface="Arial" charset="0"/>
                <a:hlinkClick r:id="rId3" action="ppaction://hlinksldjump"/>
              </a:rPr>
              <a:t>21.415 </a:t>
            </a:r>
            <a:endParaRPr lang="es-AR" sz="1600" u="none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2071688" y="2354531"/>
            <a:ext cx="5143500" cy="4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V="1">
            <a:off x="4571999" y="2032528"/>
            <a:ext cx="1" cy="343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endCxn id="17" idx="0"/>
          </p:cNvCxnSpPr>
          <p:nvPr/>
        </p:nvCxnSpPr>
        <p:spPr>
          <a:xfrm flipH="1">
            <a:off x="7206179" y="2357438"/>
            <a:ext cx="10598" cy="739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endCxn id="15" idx="0"/>
          </p:cNvCxnSpPr>
          <p:nvPr/>
        </p:nvCxnSpPr>
        <p:spPr>
          <a:xfrm>
            <a:off x="2071688" y="2354531"/>
            <a:ext cx="0" cy="4790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endCxn id="16" idx="0"/>
          </p:cNvCxnSpPr>
          <p:nvPr/>
        </p:nvCxnSpPr>
        <p:spPr>
          <a:xfrm>
            <a:off x="4571999" y="2291248"/>
            <a:ext cx="0" cy="6319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6502" y="104726"/>
            <a:ext cx="6747391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200" b="1" dirty="0" smtClean="0"/>
              <a:t>Clasificación de los Cambios al Diseño Tipo</a:t>
            </a:r>
            <a:endParaRPr lang="es-ES" sz="3200" b="1" dirty="0"/>
          </a:p>
        </p:txBody>
      </p:sp>
      <p:sp>
        <p:nvSpPr>
          <p:cNvPr id="31" name="Rectángulo 30"/>
          <p:cNvSpPr/>
          <p:nvPr/>
        </p:nvSpPr>
        <p:spPr>
          <a:xfrm>
            <a:off x="2105632" y="5103134"/>
            <a:ext cx="2605839" cy="13234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algn="ctr">
              <a:tabLst>
                <a:tab pos="1885950" algn="l"/>
              </a:tabLst>
            </a:pPr>
            <a:r>
              <a:rPr lang="es-PE" sz="1600" u="none" dirty="0">
                <a:solidFill>
                  <a:srgbClr val="000000"/>
                </a:solidFill>
                <a:cs typeface="Arial" charset="0"/>
              </a:rPr>
              <a:t>Aprobación a </a:t>
            </a:r>
            <a:r>
              <a:rPr lang="es-PE" sz="1600" u="none" dirty="0" smtClean="0">
                <a:solidFill>
                  <a:srgbClr val="000000"/>
                </a:solidFill>
                <a:cs typeface="Arial" charset="0"/>
              </a:rPr>
              <a:t>través </a:t>
            </a:r>
            <a:r>
              <a:rPr lang="es-PE" sz="1600" u="none" dirty="0">
                <a:solidFill>
                  <a:srgbClr val="000000"/>
                </a:solidFill>
                <a:cs typeface="Arial" charset="0"/>
              </a:rPr>
              <a:t>de una enmienda a su certificado tipo, </a:t>
            </a:r>
            <a:endParaRPr lang="es-PE" sz="1600" u="none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tabLst>
                <a:tab pos="1885950" algn="l"/>
              </a:tabLst>
            </a:pPr>
            <a:r>
              <a:rPr lang="es-PE" sz="1600" dirty="0" smtClean="0">
                <a:solidFill>
                  <a:srgbClr val="000000"/>
                </a:solidFill>
                <a:cs typeface="Arial" charset="0"/>
              </a:rPr>
              <a:t>LAR 21 Capítulo D  </a:t>
            </a:r>
            <a:endParaRPr lang="es-PE" sz="1600" dirty="0">
              <a:solidFill>
                <a:srgbClr val="000000"/>
              </a:solidFill>
              <a:cs typeface="Arial" charset="0"/>
            </a:endParaRPr>
          </a:p>
          <a:p>
            <a:pPr algn="ctr">
              <a:tabLst>
                <a:tab pos="1885950" algn="l"/>
              </a:tabLst>
            </a:pPr>
            <a:r>
              <a:rPr lang="es-PE" i="1" u="none" dirty="0">
                <a:solidFill>
                  <a:srgbClr val="000000"/>
                </a:solidFill>
                <a:cs typeface="Arial" charset="0"/>
              </a:rPr>
              <a:t>(Poseedor del CT)</a:t>
            </a:r>
          </a:p>
        </p:txBody>
      </p:sp>
      <p:sp>
        <p:nvSpPr>
          <p:cNvPr id="41" name="15 CuadroTexto"/>
          <p:cNvSpPr txBox="1"/>
          <p:nvPr/>
        </p:nvSpPr>
        <p:spPr>
          <a:xfrm>
            <a:off x="5292080" y="5103134"/>
            <a:ext cx="2211813" cy="12926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>
              <a:tabLst>
                <a:tab pos="1885950" algn="l"/>
              </a:tabLst>
              <a:defRPr/>
            </a:pPr>
            <a:r>
              <a:rPr lang="es-AR" sz="1600" u="none" dirty="0" smtClean="0">
                <a:solidFill>
                  <a:srgbClr val="000000"/>
                </a:solidFill>
                <a:cs typeface="Arial" charset="0"/>
              </a:rPr>
              <a:t>Aprobación a través de un CTS</a:t>
            </a:r>
          </a:p>
          <a:p>
            <a:pPr algn="r">
              <a:tabLst>
                <a:tab pos="1885950" algn="l"/>
              </a:tabLst>
              <a:defRPr/>
            </a:pPr>
            <a:r>
              <a:rPr lang="es-PE" sz="1600" dirty="0" smtClean="0">
                <a:solidFill>
                  <a:srgbClr val="000000"/>
                </a:solidFill>
                <a:cs typeface="Arial" charset="0"/>
              </a:rPr>
              <a:t>LAR </a:t>
            </a:r>
            <a:r>
              <a:rPr lang="es-PE" sz="1600" dirty="0">
                <a:solidFill>
                  <a:srgbClr val="000000"/>
                </a:solidFill>
                <a:cs typeface="Arial" charset="0"/>
              </a:rPr>
              <a:t>21 Capítulo E  </a:t>
            </a:r>
          </a:p>
          <a:p>
            <a:pPr algn="ctr">
              <a:tabLst>
                <a:tab pos="1885950" algn="l"/>
              </a:tabLst>
              <a:defRPr/>
            </a:pPr>
            <a:r>
              <a:rPr lang="es-AR" i="1" u="none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es-AR" i="1" u="none" dirty="0">
                <a:solidFill>
                  <a:srgbClr val="000000"/>
                </a:solidFill>
                <a:cs typeface="Arial" charset="0"/>
              </a:rPr>
              <a:t>Cualquier Persona</a:t>
            </a:r>
            <a:r>
              <a:rPr lang="es-AR" i="1" u="none" dirty="0" smtClean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algn="ctr">
              <a:tabLst>
                <a:tab pos="1885950" algn="l"/>
              </a:tabLst>
              <a:defRPr/>
            </a:pPr>
            <a:endParaRPr lang="es-AR" sz="1600" u="none" dirty="0" smtClean="0">
              <a:solidFill>
                <a:srgbClr val="000000"/>
              </a:solidFill>
              <a:cs typeface="Arial" charset="0"/>
              <a:hlinkClick r:id="rId4" action="ppaction://hlinksldjump"/>
            </a:endParaRPr>
          </a:p>
        </p:txBody>
      </p:sp>
      <p:cxnSp>
        <p:nvCxnSpPr>
          <p:cNvPr id="43" name="Conector recto 42"/>
          <p:cNvCxnSpPr>
            <a:stCxn id="16" idx="2"/>
          </p:cNvCxnSpPr>
          <p:nvPr/>
        </p:nvCxnSpPr>
        <p:spPr>
          <a:xfrm>
            <a:off x="4571999" y="4246606"/>
            <a:ext cx="0" cy="478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3491880" y="4725144"/>
            <a:ext cx="280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3491880" y="4725144"/>
            <a:ext cx="0" cy="377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6300192" y="4725144"/>
            <a:ext cx="0" cy="377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31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4225" y="0"/>
            <a:ext cx="8359775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3200" b="1" dirty="0" smtClean="0"/>
              <a:t>Criterios para la clasificación de los cambios/alteraciones</a:t>
            </a:r>
            <a:endParaRPr lang="es-ES" sz="3200" b="1" dirty="0"/>
          </a:p>
        </p:txBody>
      </p:sp>
      <p:sp>
        <p:nvSpPr>
          <p:cNvPr id="464898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84225" y="1412731"/>
            <a:ext cx="7488093" cy="47577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s-AR" dirty="0" smtClean="0"/>
              <a:t>Es importante que el inspector de la AAC tenga un justo juicio sobre como clasificar los cambios/modificaciones, los criterios pueden encontrarse en:</a:t>
            </a:r>
          </a:p>
          <a:p>
            <a:pPr marL="341313" indent="-3413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s-AR" dirty="0" smtClean="0"/>
              <a:t>Apéndice 1 del LAR 43 (mandatorio analizar)</a:t>
            </a:r>
          </a:p>
          <a:p>
            <a:pPr marL="341313" indent="-3413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s-AR" dirty="0" smtClean="0"/>
              <a:t>Circular de Asesoramiento </a:t>
            </a:r>
            <a:r>
              <a:rPr lang="es-AR" dirty="0"/>
              <a:t>FAA-AC 21.101 </a:t>
            </a:r>
            <a:r>
              <a:rPr lang="es-AR" dirty="0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19580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0238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200" b="1" dirty="0" smtClean="0"/>
              <a:t>Procedimiento de Solicitud</a:t>
            </a:r>
            <a:endParaRPr lang="es-ES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857250" y="2255729"/>
            <a:ext cx="2519363" cy="310854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algn="ctr">
              <a:tabLst>
                <a:tab pos="1885950" algn="l"/>
              </a:tabLst>
              <a:defRPr/>
            </a:pPr>
            <a:r>
              <a:rPr lang="es-AR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AAC</a:t>
            </a:r>
            <a:r>
              <a:rPr lang="es-AR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es-AR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es-AR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AR" u="none" dirty="0" smtClean="0">
                <a:solidFill>
                  <a:srgbClr val="000000"/>
                </a:solidFill>
                <a:cs typeface="Arial" charset="0"/>
              </a:rPr>
              <a:t>Clasifica </a:t>
            </a:r>
            <a:r>
              <a:rPr lang="es-AR" u="none" dirty="0">
                <a:solidFill>
                  <a:srgbClr val="000000"/>
                </a:solidFill>
                <a:cs typeface="Arial" charset="0"/>
              </a:rPr>
              <a:t>Cambio (LAR 21.410)</a:t>
            </a:r>
            <a:br>
              <a:rPr lang="es-AR" u="none" dirty="0">
                <a:solidFill>
                  <a:srgbClr val="000000"/>
                </a:solidFill>
                <a:cs typeface="Arial" charset="0"/>
              </a:rPr>
            </a:br>
            <a:endParaRPr lang="es-AR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AR" u="none" dirty="0" smtClean="0">
                <a:solidFill>
                  <a:srgbClr val="000000"/>
                </a:solidFill>
                <a:cs typeface="Arial" charset="0"/>
              </a:rPr>
              <a:t>Aprobación </a:t>
            </a:r>
            <a:r>
              <a:rPr lang="es-AR" u="none" dirty="0">
                <a:solidFill>
                  <a:srgbClr val="000000"/>
                </a:solidFill>
                <a:cs typeface="Arial" charset="0"/>
              </a:rPr>
              <a:t>/ </a:t>
            </a:r>
            <a:r>
              <a:rPr lang="es-AR" u="none" dirty="0" smtClean="0">
                <a:solidFill>
                  <a:srgbClr val="000000"/>
                </a:solidFill>
                <a:cs typeface="Arial" charset="0"/>
              </a:rPr>
              <a:t>Aceptación?</a:t>
            </a:r>
            <a:r>
              <a:rPr lang="es-AR" u="none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s-AR" u="none" dirty="0">
                <a:solidFill>
                  <a:srgbClr val="000000"/>
                </a:solidFill>
                <a:cs typeface="Arial" charset="0"/>
              </a:rPr>
            </a:br>
            <a:endParaRPr lang="es-AR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AR" u="none" dirty="0" smtClean="0">
                <a:solidFill>
                  <a:srgbClr val="000000"/>
                </a:solidFill>
                <a:cs typeface="Arial" charset="0"/>
              </a:rPr>
              <a:t>Requiere </a:t>
            </a:r>
            <a:r>
              <a:rPr lang="es-AR" u="none" dirty="0">
                <a:solidFill>
                  <a:srgbClr val="000000"/>
                </a:solidFill>
                <a:cs typeface="Arial" charset="0"/>
              </a:rPr>
              <a:t>Asistencia del SRVSOP?</a:t>
            </a: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AR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AR" u="none" dirty="0" smtClean="0">
                <a:solidFill>
                  <a:srgbClr val="000000"/>
                </a:solidFill>
                <a:cs typeface="Arial" charset="0"/>
              </a:rPr>
              <a:t>Fija </a:t>
            </a:r>
            <a:r>
              <a:rPr lang="es-AR" u="none" dirty="0">
                <a:solidFill>
                  <a:srgbClr val="000000"/>
                </a:solidFill>
                <a:cs typeface="Arial" charset="0"/>
              </a:rPr>
              <a:t>Plazos</a:t>
            </a: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AR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AR" u="none" dirty="0" smtClean="0">
                <a:solidFill>
                  <a:srgbClr val="000000"/>
                </a:solidFill>
                <a:cs typeface="Arial" charset="0"/>
              </a:rPr>
              <a:t>Fija </a:t>
            </a:r>
            <a:r>
              <a:rPr lang="es-AR" u="none" dirty="0">
                <a:solidFill>
                  <a:srgbClr val="000000"/>
                </a:solidFill>
                <a:cs typeface="Arial" charset="0"/>
              </a:rPr>
              <a:t>Costos</a:t>
            </a:r>
            <a:br>
              <a:rPr lang="es-AR" u="none" dirty="0">
                <a:solidFill>
                  <a:srgbClr val="000000"/>
                </a:solidFill>
                <a:cs typeface="Arial" charset="0"/>
              </a:rPr>
            </a:br>
            <a:endParaRPr lang="es-AR" u="none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24575" y="2344847"/>
            <a:ext cx="2519363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algn="ctr">
              <a:tabLst>
                <a:tab pos="1885950" algn="l"/>
              </a:tabLst>
              <a:defRPr/>
            </a:pPr>
            <a:r>
              <a:rPr lang="es-AR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Solicitante</a:t>
            </a:r>
          </a:p>
          <a:p>
            <a:pPr algn="ctr">
              <a:tabLst>
                <a:tab pos="1885950" algn="l"/>
              </a:tabLst>
              <a:defRPr/>
            </a:pPr>
            <a:endParaRPr lang="es-AR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265113" indent="-265113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AR" u="none" dirty="0" smtClean="0">
                <a:solidFill>
                  <a:srgbClr val="000000"/>
                </a:solidFill>
                <a:cs typeface="Arial" charset="0"/>
              </a:rPr>
              <a:t>Presenta </a:t>
            </a:r>
            <a:r>
              <a:rPr lang="es-AR" u="none" dirty="0">
                <a:solidFill>
                  <a:srgbClr val="000000"/>
                </a:solidFill>
                <a:cs typeface="Arial" charset="0"/>
              </a:rPr>
              <a:t>una descripción general del cambio</a:t>
            </a:r>
            <a:br>
              <a:rPr lang="es-AR" u="none" dirty="0">
                <a:solidFill>
                  <a:srgbClr val="000000"/>
                </a:solidFill>
                <a:cs typeface="Arial" charset="0"/>
              </a:rPr>
            </a:br>
            <a:endParaRPr lang="es-AR" u="none" dirty="0">
              <a:solidFill>
                <a:srgbClr val="000000"/>
              </a:solidFill>
              <a:cs typeface="Arial" charset="0"/>
            </a:endParaRPr>
          </a:p>
          <a:p>
            <a:pPr marL="265113" indent="-265113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ES" u="none" dirty="0" smtClean="0">
                <a:solidFill>
                  <a:srgbClr val="000000"/>
                </a:solidFill>
                <a:cs typeface="Arial" charset="0"/>
              </a:rPr>
              <a:t>Requiere </a:t>
            </a:r>
            <a:r>
              <a:rPr lang="es-ES" u="none" dirty="0">
                <a:solidFill>
                  <a:srgbClr val="000000"/>
                </a:solidFill>
                <a:cs typeface="Arial" charset="0"/>
              </a:rPr>
              <a:t>Información a la AAC</a:t>
            </a:r>
          </a:p>
          <a:p>
            <a:pPr>
              <a:tabLst>
                <a:tab pos="1885950" algn="l"/>
              </a:tabLst>
              <a:defRPr/>
            </a:pPr>
            <a:endParaRPr lang="es-AR" u="none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3429000" y="3019425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10800000">
            <a:off x="3429000" y="3162300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710" name="8 CuadroTexto"/>
          <p:cNvSpPr txBox="1">
            <a:spLocks noChangeArrowheads="1"/>
          </p:cNvSpPr>
          <p:nvPr/>
        </p:nvSpPr>
        <p:spPr bwMode="auto">
          <a:xfrm>
            <a:off x="630238" y="1147186"/>
            <a:ext cx="7913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b="1" u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1, PRE SOLICITUD: Información </a:t>
            </a:r>
            <a:r>
              <a:rPr lang="es-ES" sz="24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Solicitante</a:t>
            </a:r>
            <a:endParaRPr lang="es-AR" sz="2400" b="1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887788" y="2833688"/>
            <a:ext cx="1714500" cy="17145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u="none" dirty="0"/>
              <a:t>Clasificación del Cambio</a:t>
            </a:r>
            <a:br>
              <a:rPr lang="es-ES" u="none" dirty="0"/>
            </a:br>
            <a:r>
              <a:rPr lang="es-ES" u="none" dirty="0"/>
              <a:t/>
            </a:r>
            <a:br>
              <a:rPr lang="es-ES" u="none" dirty="0"/>
            </a:br>
            <a:r>
              <a:rPr lang="es-ES" u="none" dirty="0"/>
              <a:t>Información al Solicitante</a:t>
            </a:r>
            <a:endParaRPr lang="es-AR" u="none" dirty="0"/>
          </a:p>
        </p:txBody>
      </p:sp>
      <p:cxnSp>
        <p:nvCxnSpPr>
          <p:cNvPr id="13" name="12 Conector recto de flecha"/>
          <p:cNvCxnSpPr/>
          <p:nvPr/>
        </p:nvCxnSpPr>
        <p:spPr>
          <a:xfrm rot="10800000">
            <a:off x="5429250" y="3019425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5500688" y="3162300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Elipse">
            <a:hlinkClick r:id="rId2" action="ppaction://hlinksldjump"/>
          </p:cNvPr>
          <p:cNvSpPr/>
          <p:nvPr/>
        </p:nvSpPr>
        <p:spPr>
          <a:xfrm flipH="1">
            <a:off x="3100389" y="2803530"/>
            <a:ext cx="114300" cy="15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62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625" y="2471207"/>
            <a:ext cx="2487191" cy="303159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>
              <a:tabLst>
                <a:tab pos="1885950" algn="l"/>
              </a:tabLst>
              <a:defRPr/>
            </a:pPr>
            <a:r>
              <a:rPr lang="es-AR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AAC</a:t>
            </a:r>
            <a:r>
              <a:rPr lang="es-AR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es-AR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es-AR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AR" u="none" dirty="0">
                <a:solidFill>
                  <a:srgbClr val="000000"/>
                </a:solidFill>
                <a:cs typeface="Arial" charset="0"/>
              </a:rPr>
              <a:t> Designa Equipo de Trabajo</a:t>
            </a: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ES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ES" u="none" dirty="0">
                <a:solidFill>
                  <a:srgbClr val="000000"/>
                </a:solidFill>
                <a:cs typeface="Arial" charset="0"/>
              </a:rPr>
              <a:t> Evalúa Solicitud</a:t>
            </a:r>
            <a:endParaRPr lang="es-AR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AR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AR" u="none" dirty="0">
                <a:solidFill>
                  <a:srgbClr val="000000"/>
                </a:solidFill>
                <a:cs typeface="Arial" charset="0"/>
              </a:rPr>
              <a:t> Aprueba Base de </a:t>
            </a:r>
            <a:r>
              <a:rPr lang="es-AR" u="none" dirty="0" smtClean="0">
                <a:solidFill>
                  <a:srgbClr val="000000"/>
                </a:solidFill>
                <a:cs typeface="Arial" charset="0"/>
              </a:rPr>
              <a:t>Certificación </a:t>
            </a:r>
            <a:r>
              <a:rPr lang="es-AR" u="none" dirty="0">
                <a:solidFill>
                  <a:srgbClr val="000000"/>
                </a:solidFill>
                <a:cs typeface="Arial" charset="0"/>
              </a:rPr>
              <a:t>y </a:t>
            </a:r>
            <a:r>
              <a:rPr lang="es-AR" u="none" dirty="0" smtClean="0">
                <a:solidFill>
                  <a:srgbClr val="000000"/>
                </a:solidFill>
                <a:cs typeface="Arial" charset="0"/>
              </a:rPr>
              <a:t>Método </a:t>
            </a:r>
            <a:r>
              <a:rPr lang="es-AR" u="none" dirty="0">
                <a:solidFill>
                  <a:srgbClr val="000000"/>
                </a:solidFill>
                <a:cs typeface="Arial" charset="0"/>
              </a:rPr>
              <a:t>de Cumplimiento</a:t>
            </a:r>
            <a:br>
              <a:rPr lang="es-AR" u="none" dirty="0">
                <a:solidFill>
                  <a:srgbClr val="000000"/>
                </a:solidFill>
                <a:cs typeface="Arial" charset="0"/>
              </a:rPr>
            </a:br>
            <a:endParaRPr lang="es-AR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AR" u="none" dirty="0">
                <a:solidFill>
                  <a:srgbClr val="000000"/>
                </a:solidFill>
                <a:cs typeface="Arial" charset="0"/>
              </a:rPr>
              <a:t> Confecciona </a:t>
            </a:r>
            <a:r>
              <a:rPr lang="es-AR" u="none" dirty="0" smtClean="0">
                <a:solidFill>
                  <a:srgbClr val="000000"/>
                </a:solidFill>
                <a:cs typeface="Arial" charset="0"/>
              </a:rPr>
              <a:t>LV21-I-6A-MIA</a:t>
            </a:r>
            <a:endParaRPr lang="es-AR" u="none" dirty="0">
              <a:solidFill>
                <a:srgbClr val="000000"/>
              </a:solidFill>
              <a:cs typeface="Arial" charset="0"/>
            </a:endParaRPr>
          </a:p>
          <a:p>
            <a:pPr>
              <a:tabLst>
                <a:tab pos="1885950" algn="l"/>
              </a:tabLst>
              <a:defRPr/>
            </a:pPr>
            <a:endParaRPr lang="es-AR" sz="900" u="none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86500" y="2677319"/>
            <a:ext cx="2519363" cy="246221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algn="ctr">
              <a:tabLst>
                <a:tab pos="1885950" algn="l"/>
              </a:tabLst>
              <a:defRPr/>
            </a:pPr>
            <a:r>
              <a:rPr lang="es-AR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Solicitante</a:t>
            </a:r>
          </a:p>
          <a:p>
            <a:pPr algn="ctr">
              <a:tabLst>
                <a:tab pos="1885950" algn="l"/>
              </a:tabLst>
              <a:defRPr/>
            </a:pPr>
            <a:endParaRPr lang="es-AR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AR" u="none" dirty="0" smtClean="0">
                <a:solidFill>
                  <a:srgbClr val="000000"/>
                </a:solidFill>
                <a:cs typeface="Arial" charset="0"/>
              </a:rPr>
              <a:t>Presenta </a:t>
            </a:r>
            <a:r>
              <a:rPr lang="es-AR" u="none" dirty="0">
                <a:solidFill>
                  <a:srgbClr val="000000"/>
                </a:solidFill>
                <a:cs typeface="Arial" charset="0"/>
              </a:rPr>
              <a:t>Solicitud </a:t>
            </a:r>
            <a:br>
              <a:rPr lang="es-AR" u="none" dirty="0">
                <a:solidFill>
                  <a:srgbClr val="000000"/>
                </a:solidFill>
                <a:cs typeface="Arial" charset="0"/>
              </a:rPr>
            </a:br>
            <a:r>
              <a:rPr lang="es-AR" u="none" dirty="0">
                <a:solidFill>
                  <a:srgbClr val="000000"/>
                </a:solidFill>
                <a:cs typeface="Arial" charset="0"/>
              </a:rPr>
              <a:t>(Form SRVSOP)</a:t>
            </a: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ES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ES" u="none" dirty="0" smtClean="0">
                <a:solidFill>
                  <a:srgbClr val="000000"/>
                </a:solidFill>
                <a:cs typeface="Arial" charset="0"/>
              </a:rPr>
              <a:t>Propone </a:t>
            </a:r>
            <a:r>
              <a:rPr lang="es-ES" u="none" dirty="0">
                <a:solidFill>
                  <a:srgbClr val="000000"/>
                </a:solidFill>
                <a:cs typeface="Arial" charset="0"/>
              </a:rPr>
              <a:t>Base Certificación</a:t>
            </a: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ES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ES" u="none" dirty="0" smtClean="0">
                <a:solidFill>
                  <a:srgbClr val="000000"/>
                </a:solidFill>
                <a:cs typeface="Arial" charset="0"/>
              </a:rPr>
              <a:t>Propone </a:t>
            </a:r>
            <a:r>
              <a:rPr lang="es-ES" u="none" dirty="0">
                <a:solidFill>
                  <a:srgbClr val="000000"/>
                </a:solidFill>
                <a:cs typeface="Arial" charset="0"/>
              </a:rPr>
              <a:t>Método de cumplimiento</a:t>
            </a:r>
          </a:p>
          <a:p>
            <a:pPr>
              <a:tabLst>
                <a:tab pos="1885950" algn="l"/>
              </a:tabLst>
              <a:defRPr/>
            </a:pPr>
            <a:r>
              <a:rPr lang="es-ES" u="none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r">
              <a:tabLst>
                <a:tab pos="1885950" algn="l"/>
              </a:tabLst>
              <a:defRPr/>
            </a:pPr>
            <a:r>
              <a:rPr lang="es-ES" u="none" dirty="0">
                <a:solidFill>
                  <a:schemeClr val="tx1"/>
                </a:solidFill>
                <a:cs typeface="Arial" charset="0"/>
                <a:hlinkClick r:id="rId2" action="ppaction://hlinksldjump"/>
              </a:rPr>
              <a:t>LAR 21.405</a:t>
            </a:r>
            <a:endParaRPr lang="es-AR" u="none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3000375" y="3286125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10800000">
            <a:off x="3000375" y="4429125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733" name="8 CuadroTexto"/>
          <p:cNvSpPr txBox="1">
            <a:spLocks noChangeArrowheads="1"/>
          </p:cNvSpPr>
          <p:nvPr/>
        </p:nvSpPr>
        <p:spPr bwMode="auto">
          <a:xfrm>
            <a:off x="777334" y="1080747"/>
            <a:ext cx="795103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b="1" u="none" dirty="0" smtClean="0">
                <a:solidFill>
                  <a:schemeClr val="tx1"/>
                </a:solidFill>
              </a:rPr>
              <a:t>Fase 2: SOLICITUD FORMAL:</a:t>
            </a:r>
          </a:p>
          <a:p>
            <a:r>
              <a:rPr lang="es-ES" sz="1600" b="1" u="none" dirty="0" smtClean="0">
                <a:solidFill>
                  <a:schemeClr val="tx1"/>
                </a:solidFill>
              </a:rPr>
              <a:t>Designación de especificaciones de certificación </a:t>
            </a:r>
            <a:r>
              <a:rPr lang="es-ES" sz="1600" b="1" u="none" dirty="0">
                <a:solidFill>
                  <a:schemeClr val="tx1"/>
                </a:solidFill>
              </a:rPr>
              <a:t>y requerimientos de protección ambiental (LAR 21.425</a:t>
            </a:r>
            <a:r>
              <a:rPr lang="es-ES" sz="1600" b="1" u="none" dirty="0" smtClean="0">
                <a:solidFill>
                  <a:schemeClr val="tx1"/>
                </a:solidFill>
              </a:rPr>
              <a:t>); </a:t>
            </a:r>
            <a:r>
              <a:rPr lang="es-ES" sz="1600" b="1" u="none" dirty="0">
                <a:solidFill>
                  <a:schemeClr val="tx1"/>
                </a:solidFill>
              </a:rPr>
              <a:t>Métodos de Cumplimiento</a:t>
            </a:r>
            <a:endParaRPr lang="es-AR" sz="1600" b="1" u="none" dirty="0">
              <a:solidFill>
                <a:schemeClr val="tx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490913" y="2733675"/>
            <a:ext cx="2214562" cy="2214563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u="none" dirty="0"/>
              <a:t>Designación de las especificaciones y requerimientos de protección ambiental  (Base de Certificación)</a:t>
            </a:r>
          </a:p>
          <a:p>
            <a:pPr algn="ctr">
              <a:defRPr/>
            </a:pPr>
            <a:r>
              <a:rPr lang="es-ES" u="none" dirty="0"/>
              <a:t/>
            </a:r>
            <a:br>
              <a:rPr lang="es-ES" u="none" dirty="0"/>
            </a:br>
            <a:r>
              <a:rPr lang="es-ES" u="none" dirty="0">
                <a:hlinkClick r:id="rId3" action="ppaction://hlinksldjump"/>
              </a:rPr>
              <a:t>LAR 21.425</a:t>
            </a:r>
            <a:endParaRPr lang="es-AR" u="none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89719" y="5802268"/>
            <a:ext cx="2343175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>
              <a:tabLst>
                <a:tab pos="1885950" algn="l"/>
              </a:tabLst>
              <a:defRPr/>
            </a:pPr>
            <a:r>
              <a:rPr lang="es-AR" u="none" dirty="0">
                <a:solidFill>
                  <a:srgbClr val="000000"/>
                </a:solidFill>
                <a:cs typeface="Arial" charset="0"/>
              </a:rPr>
              <a:t>Documentación de Apoyo</a:t>
            </a:r>
          </a:p>
        </p:txBody>
      </p:sp>
      <p:cxnSp>
        <p:nvCxnSpPr>
          <p:cNvPr id="18" name="17 Conector recto de flecha"/>
          <p:cNvCxnSpPr>
            <a:stCxn id="15" idx="0"/>
            <a:endCxn id="6" idx="2"/>
          </p:cNvCxnSpPr>
          <p:nvPr/>
        </p:nvCxnSpPr>
        <p:spPr>
          <a:xfrm flipV="1">
            <a:off x="1661307" y="5502806"/>
            <a:ext cx="10914" cy="299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0800000">
            <a:off x="5643563" y="3286125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5643563" y="4429125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09839" y="-5318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3200" b="1" u="none" dirty="0">
                <a:latin typeface="+mj-lt"/>
                <a:ea typeface="+mj-ea"/>
                <a:cs typeface="+mj-cs"/>
              </a:rPr>
              <a:t>Procedimiento de </a:t>
            </a:r>
            <a:r>
              <a:rPr lang="es-ES_tradnl" sz="3200" b="1" u="none" dirty="0" smtClean="0">
                <a:latin typeface="+mj-lt"/>
                <a:ea typeface="+mj-ea"/>
                <a:cs typeface="+mj-cs"/>
              </a:rPr>
              <a:t>Solicitud</a:t>
            </a:r>
            <a:endParaRPr lang="es-ES" sz="3200" b="1" u="none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16 Elipse">
            <a:hlinkClick r:id="rId4" action="ppaction://hlinksldjump"/>
          </p:cNvPr>
          <p:cNvSpPr/>
          <p:nvPr/>
        </p:nvSpPr>
        <p:spPr>
          <a:xfrm flipH="1">
            <a:off x="2124295" y="3586159"/>
            <a:ext cx="175989" cy="13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9" name="18 Elipse">
            <a:hlinkClick r:id="rId5" action="ppaction://hlinksldjump"/>
          </p:cNvPr>
          <p:cNvSpPr/>
          <p:nvPr/>
        </p:nvSpPr>
        <p:spPr>
          <a:xfrm>
            <a:off x="1974164" y="4314825"/>
            <a:ext cx="238125" cy="228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876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57733" grpId="0" animBg="1"/>
      <p:bldP spid="11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76251" y="2464148"/>
            <a:ext cx="2519362" cy="353943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algn="ctr">
              <a:tabLst>
                <a:tab pos="1885950" algn="l"/>
              </a:tabLst>
              <a:defRPr/>
            </a:pPr>
            <a:r>
              <a:rPr lang="es-AR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AAC</a:t>
            </a:r>
            <a:r>
              <a:rPr lang="es-AR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es-AR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es-AR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265113" indent="-265113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AR" u="none" dirty="0">
                <a:solidFill>
                  <a:srgbClr val="000000"/>
                </a:solidFill>
                <a:cs typeface="Arial" charset="0"/>
              </a:rPr>
              <a:t> Determina Cumplimientos</a:t>
            </a:r>
          </a:p>
          <a:p>
            <a:pPr marL="265113" indent="-265113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ES" u="none" dirty="0">
              <a:solidFill>
                <a:srgbClr val="000000"/>
              </a:solidFill>
              <a:cs typeface="Arial" charset="0"/>
            </a:endParaRPr>
          </a:p>
          <a:p>
            <a:pPr marL="265113" indent="-265113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ES" u="none" dirty="0">
                <a:solidFill>
                  <a:srgbClr val="000000"/>
                </a:solidFill>
                <a:cs typeface="Arial" charset="0"/>
              </a:rPr>
              <a:t> Analiza Doc. Soporte</a:t>
            </a:r>
            <a:endParaRPr lang="es-AR" u="none" dirty="0">
              <a:solidFill>
                <a:srgbClr val="000000"/>
              </a:solidFill>
              <a:cs typeface="Arial" charset="0"/>
            </a:endParaRPr>
          </a:p>
          <a:p>
            <a:pPr marL="265113" indent="-265113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AR" u="none" dirty="0">
              <a:solidFill>
                <a:srgbClr val="000000"/>
              </a:solidFill>
              <a:cs typeface="Arial" charset="0"/>
            </a:endParaRPr>
          </a:p>
          <a:p>
            <a:pPr marL="265113" indent="-265113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AR" u="none" dirty="0">
                <a:solidFill>
                  <a:srgbClr val="000000"/>
                </a:solidFill>
                <a:cs typeface="Arial" charset="0"/>
              </a:rPr>
              <a:t> Realiza Inspecciones </a:t>
            </a:r>
            <a:br>
              <a:rPr lang="es-AR" u="none" dirty="0">
                <a:solidFill>
                  <a:srgbClr val="000000"/>
                </a:solidFill>
                <a:cs typeface="Arial" charset="0"/>
              </a:rPr>
            </a:br>
            <a:endParaRPr lang="es-AR" u="none" dirty="0">
              <a:solidFill>
                <a:srgbClr val="000000"/>
              </a:solidFill>
              <a:cs typeface="Arial" charset="0"/>
            </a:endParaRPr>
          </a:p>
          <a:p>
            <a:pPr marL="265113" indent="-265113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AR" u="none" dirty="0">
                <a:solidFill>
                  <a:srgbClr val="000000"/>
                </a:solidFill>
                <a:cs typeface="Arial" charset="0"/>
              </a:rPr>
              <a:t> Testifica Ensayos</a:t>
            </a:r>
          </a:p>
          <a:p>
            <a:pPr marL="265113" indent="-265113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ES" u="none" dirty="0">
              <a:solidFill>
                <a:srgbClr val="000000"/>
              </a:solidFill>
              <a:cs typeface="Arial" charset="0"/>
            </a:endParaRPr>
          </a:p>
          <a:p>
            <a:pPr marL="265113" indent="-265113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ES" u="none" dirty="0">
                <a:solidFill>
                  <a:srgbClr val="000000"/>
                </a:solidFill>
                <a:cs typeface="Arial" charset="0"/>
              </a:rPr>
              <a:t> Fija Limitaciones</a:t>
            </a:r>
          </a:p>
          <a:p>
            <a:pPr marL="265113" indent="-265113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ES" u="none" dirty="0">
              <a:solidFill>
                <a:srgbClr val="000000"/>
              </a:solidFill>
              <a:cs typeface="Arial" charset="0"/>
            </a:endParaRPr>
          </a:p>
          <a:p>
            <a:pPr marL="265113" indent="-265113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ES" u="none" dirty="0">
                <a:solidFill>
                  <a:srgbClr val="000000"/>
                </a:solidFill>
                <a:cs typeface="Arial" charset="0"/>
              </a:rPr>
              <a:t> Analiza Capacidad / Alcances del </a:t>
            </a:r>
            <a:r>
              <a:rPr lang="es-ES" u="none" dirty="0" smtClean="0">
                <a:solidFill>
                  <a:srgbClr val="000000"/>
                </a:solidFill>
                <a:cs typeface="Arial" charset="0"/>
              </a:rPr>
              <a:t>Solicitante LV21-6A-MIA</a:t>
            </a:r>
            <a:endParaRPr lang="es-AR" u="none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86500" y="2304486"/>
            <a:ext cx="2519363" cy="267765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algn="ctr">
              <a:tabLst>
                <a:tab pos="1885950" algn="l"/>
              </a:tabLst>
              <a:defRPr/>
            </a:pPr>
            <a:r>
              <a:rPr lang="es-AR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Solicitante</a:t>
            </a:r>
          </a:p>
          <a:p>
            <a:pPr algn="ctr">
              <a:tabLst>
                <a:tab pos="1885950" algn="l"/>
              </a:tabLst>
              <a:defRPr/>
            </a:pPr>
            <a:endParaRPr lang="es-AR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AR" u="none" dirty="0" smtClean="0">
                <a:solidFill>
                  <a:srgbClr val="000000"/>
                </a:solidFill>
                <a:cs typeface="Arial" charset="0"/>
              </a:rPr>
              <a:t>Presenta </a:t>
            </a:r>
            <a:r>
              <a:rPr lang="es-AR" u="none" dirty="0">
                <a:solidFill>
                  <a:srgbClr val="000000"/>
                </a:solidFill>
                <a:cs typeface="Arial" charset="0"/>
              </a:rPr>
              <a:t>Doc. de Cumplimiento (SMV, IAC, CPI, etc.)</a:t>
            </a: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ES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ES" u="none" dirty="0" smtClean="0">
                <a:solidFill>
                  <a:srgbClr val="000000"/>
                </a:solidFill>
                <a:cs typeface="Arial" charset="0"/>
              </a:rPr>
              <a:t>Realiza </a:t>
            </a:r>
            <a:r>
              <a:rPr lang="es-ES" u="none" dirty="0">
                <a:solidFill>
                  <a:srgbClr val="000000"/>
                </a:solidFill>
                <a:cs typeface="Arial" charset="0"/>
              </a:rPr>
              <a:t>Ensayos</a:t>
            </a: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ES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ES" u="none" dirty="0" smtClean="0">
                <a:solidFill>
                  <a:srgbClr val="000000"/>
                </a:solidFill>
                <a:cs typeface="Arial" charset="0"/>
              </a:rPr>
              <a:t>Presenta </a:t>
            </a:r>
            <a:r>
              <a:rPr lang="es-ES" u="none" dirty="0">
                <a:solidFill>
                  <a:srgbClr val="000000"/>
                </a:solidFill>
                <a:cs typeface="Arial" charset="0"/>
              </a:rPr>
              <a:t>4 Ej. </a:t>
            </a:r>
            <a:r>
              <a:rPr lang="es-ES" u="none" dirty="0">
                <a:solidFill>
                  <a:srgbClr val="000000"/>
                </a:solidFill>
                <a:cs typeface="Arial" charset="0"/>
                <a:hlinkClick r:id="rId2" action="ppaction://hlinksldjump"/>
              </a:rPr>
              <a:t>Form LAR 002</a:t>
            </a:r>
            <a:endParaRPr lang="es-ES" u="none" dirty="0">
              <a:solidFill>
                <a:srgbClr val="000000"/>
              </a:solidFill>
              <a:cs typeface="Arial" charset="0"/>
            </a:endParaRPr>
          </a:p>
          <a:p>
            <a:pPr>
              <a:tabLst>
                <a:tab pos="1885950" algn="l"/>
              </a:tabLst>
              <a:defRPr/>
            </a:pPr>
            <a:r>
              <a:rPr lang="es-ES" u="none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r">
              <a:tabLst>
                <a:tab pos="1885950" algn="l"/>
              </a:tabLst>
              <a:defRPr/>
            </a:pPr>
            <a:r>
              <a:rPr lang="es-ES" u="none" dirty="0">
                <a:solidFill>
                  <a:schemeClr val="tx1"/>
                </a:solidFill>
                <a:cs typeface="Arial" charset="0"/>
                <a:hlinkClick r:id="rId3" action="ppaction://hlinksldjump"/>
              </a:rPr>
              <a:t>LAR 21.420</a:t>
            </a:r>
            <a:endParaRPr lang="es-AR" u="none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3043238" y="3090863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10800000">
            <a:off x="3043238" y="4233863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8757" name="8 CuadroTexto"/>
          <p:cNvSpPr txBox="1">
            <a:spLocks noChangeArrowheads="1"/>
          </p:cNvSpPr>
          <p:nvPr/>
        </p:nvSpPr>
        <p:spPr bwMode="auto">
          <a:xfrm>
            <a:off x="2035969" y="1005286"/>
            <a:ext cx="5210174" cy="969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b="1" u="none" dirty="0">
                <a:solidFill>
                  <a:schemeClr val="tx1"/>
                </a:solidFill>
              </a:rPr>
              <a:t>Cambio al certificado tipo , LAR 21 Capítulo D </a:t>
            </a:r>
          </a:p>
          <a:p>
            <a:pPr algn="ctr"/>
            <a:endParaRPr lang="es-ES" sz="900" b="1" u="none" dirty="0">
              <a:solidFill>
                <a:schemeClr val="tx1"/>
              </a:solidFill>
            </a:endParaRPr>
          </a:p>
          <a:p>
            <a:r>
              <a:rPr lang="es-ES" sz="1600" b="1" u="none" dirty="0">
                <a:solidFill>
                  <a:schemeClr val="tx1"/>
                </a:solidFill>
              </a:rPr>
              <a:t>Fase 3 y 4: </a:t>
            </a:r>
            <a:r>
              <a:rPr lang="es-ES" sz="1600" b="1" u="none" dirty="0" smtClean="0">
                <a:solidFill>
                  <a:schemeClr val="tx1"/>
                </a:solidFill>
              </a:rPr>
              <a:t>Evaluación de la Documentación </a:t>
            </a:r>
            <a:r>
              <a:rPr lang="es-ES" sz="1600" b="1" u="none" dirty="0">
                <a:solidFill>
                  <a:schemeClr val="tx1"/>
                </a:solidFill>
              </a:rPr>
              <a:t>de </a:t>
            </a:r>
            <a:r>
              <a:rPr lang="es-ES" sz="1600" b="1" u="none" dirty="0" smtClean="0">
                <a:solidFill>
                  <a:schemeClr val="tx1"/>
                </a:solidFill>
              </a:rPr>
              <a:t>Cumplimiento y Determinación </a:t>
            </a:r>
            <a:r>
              <a:rPr lang="es-ES" sz="1600" b="1" u="none" dirty="0">
                <a:solidFill>
                  <a:schemeClr val="tx1"/>
                </a:solidFill>
              </a:rPr>
              <a:t>de Cumplimiento</a:t>
            </a:r>
            <a:endParaRPr lang="es-AR" sz="1600" b="1" u="none" dirty="0">
              <a:solidFill>
                <a:schemeClr val="tx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533775" y="2538413"/>
            <a:ext cx="2214563" cy="221456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u="none" dirty="0"/>
              <a:t>Documentación de Cumplimiento</a:t>
            </a:r>
            <a:br>
              <a:rPr lang="es-ES" u="none" dirty="0"/>
            </a:br>
            <a:r>
              <a:rPr lang="es-ES" u="none" dirty="0"/>
              <a:t> 	 Determinación de Cumplimiento</a:t>
            </a:r>
            <a:endParaRPr lang="es-AR" u="none" dirty="0"/>
          </a:p>
        </p:txBody>
      </p:sp>
      <p:cxnSp>
        <p:nvCxnSpPr>
          <p:cNvPr id="13" name="12 Conector recto de flecha"/>
          <p:cNvCxnSpPr/>
          <p:nvPr/>
        </p:nvCxnSpPr>
        <p:spPr>
          <a:xfrm rot="10800000">
            <a:off x="5686425" y="3090863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5686425" y="4233863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 flipH="1" flipV="1">
            <a:off x="7403306" y="5080975"/>
            <a:ext cx="2857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297613" y="5148025"/>
            <a:ext cx="2519362" cy="7386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algn="ctr">
              <a:tabLst>
                <a:tab pos="1885950" algn="l"/>
              </a:tabLst>
              <a:defRPr/>
            </a:pPr>
            <a:r>
              <a:rPr lang="es-AR" u="none" dirty="0">
                <a:solidFill>
                  <a:srgbClr val="000000"/>
                </a:solidFill>
                <a:cs typeface="Arial" charset="0"/>
              </a:rPr>
              <a:t>Documentos de Apoyo</a:t>
            </a:r>
          </a:p>
          <a:p>
            <a:pPr algn="ctr">
              <a:tabLst>
                <a:tab pos="1885950" algn="l"/>
              </a:tabLst>
              <a:defRPr/>
            </a:pPr>
            <a:r>
              <a:rPr lang="es-AR" u="none" dirty="0">
                <a:solidFill>
                  <a:srgbClr val="000000"/>
                </a:solidFill>
                <a:cs typeface="Arial" charset="0"/>
              </a:rPr>
              <a:t>Datos Aceptables / Aprobados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 rot="10800000">
            <a:off x="3043238" y="5286375"/>
            <a:ext cx="2857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340418" y="4968253"/>
            <a:ext cx="2519362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algn="ctr">
              <a:tabLst>
                <a:tab pos="1885950" algn="l"/>
              </a:tabLst>
              <a:defRPr/>
            </a:pPr>
            <a:r>
              <a:rPr lang="es-AR" u="none" dirty="0">
                <a:solidFill>
                  <a:srgbClr val="000000"/>
                </a:solidFill>
                <a:cs typeface="Arial" charset="0"/>
              </a:rPr>
              <a:t>Documentos de Apoyo</a:t>
            </a:r>
            <a:br>
              <a:rPr lang="es-AR" u="none" dirty="0">
                <a:solidFill>
                  <a:srgbClr val="000000"/>
                </a:solidFill>
                <a:cs typeface="Arial" charset="0"/>
              </a:rPr>
            </a:br>
            <a:r>
              <a:rPr lang="es-AR" u="none" dirty="0">
                <a:solidFill>
                  <a:srgbClr val="000000"/>
                </a:solidFill>
                <a:cs typeface="Arial" charset="0"/>
              </a:rPr>
              <a:t>Datos Aceptables / Aprobados</a:t>
            </a:r>
          </a:p>
          <a:p>
            <a:pPr algn="ctr">
              <a:tabLst>
                <a:tab pos="1885950" algn="l"/>
              </a:tabLst>
              <a:defRPr/>
            </a:pPr>
            <a:r>
              <a:rPr lang="es-ES" u="none" dirty="0" smtClean="0">
                <a:solidFill>
                  <a:srgbClr val="000000"/>
                </a:solidFill>
                <a:cs typeface="Arial" charset="0"/>
              </a:rPr>
              <a:t>(LV21-6A-MIA)</a:t>
            </a:r>
            <a:endParaRPr lang="es-AR" u="none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87375" y="-3742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3200" b="1" u="none" dirty="0">
                <a:latin typeface="+mj-lt"/>
                <a:ea typeface="+mj-ea"/>
                <a:cs typeface="+mj-cs"/>
              </a:rPr>
              <a:t>Procedimiento de </a:t>
            </a:r>
            <a:r>
              <a:rPr lang="es-ES_tradnl" sz="3200" b="1" u="none" dirty="0" smtClean="0">
                <a:latin typeface="+mj-lt"/>
                <a:ea typeface="+mj-ea"/>
                <a:cs typeface="+mj-cs"/>
              </a:rPr>
              <a:t>Solicitud</a:t>
            </a:r>
            <a:endParaRPr lang="es-ES" sz="3200" b="1" u="none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20 Elipse">
            <a:hlinkClick r:id="rId4" action="ppaction://hlinksldjump"/>
          </p:cNvPr>
          <p:cNvSpPr/>
          <p:nvPr/>
        </p:nvSpPr>
        <p:spPr>
          <a:xfrm>
            <a:off x="5269631" y="5596070"/>
            <a:ext cx="202482" cy="190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04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58757" grpId="0" animBg="1"/>
      <p:bldP spid="11" grpId="0" animBg="1"/>
      <p:bldP spid="16" grpId="0" animBg="1"/>
      <p:bldP spid="15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85750" y="2193346"/>
            <a:ext cx="2643188" cy="418576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algn="ctr">
              <a:tabLst>
                <a:tab pos="1885950" algn="l"/>
              </a:tabLst>
              <a:defRPr/>
            </a:pPr>
            <a:r>
              <a:rPr lang="es-AR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AAC</a:t>
            </a:r>
            <a:r>
              <a:rPr lang="es-AR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es-AR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es-AR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AR" u="none" dirty="0" smtClean="0">
                <a:solidFill>
                  <a:srgbClr val="000000"/>
                </a:solidFill>
                <a:cs typeface="Arial" charset="0"/>
              </a:rPr>
              <a:t>Aprueba </a:t>
            </a:r>
            <a:r>
              <a:rPr lang="es-AR" u="none" dirty="0">
                <a:solidFill>
                  <a:srgbClr val="000000"/>
                </a:solidFill>
                <a:cs typeface="Arial" charset="0"/>
              </a:rPr>
              <a:t>Datos</a:t>
            </a: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AR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AR" u="none" dirty="0" smtClean="0">
                <a:solidFill>
                  <a:srgbClr val="000000"/>
                </a:solidFill>
                <a:cs typeface="Arial" charset="0"/>
              </a:rPr>
              <a:t>Emite </a:t>
            </a:r>
            <a:r>
              <a:rPr lang="es-AR" u="none" dirty="0">
                <a:solidFill>
                  <a:srgbClr val="000000"/>
                </a:solidFill>
                <a:cs typeface="Arial" charset="0"/>
              </a:rPr>
              <a:t>Doc. de Aprobación a nombre del Solicitante</a:t>
            </a: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AR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AR" u="none" dirty="0" smtClean="0">
                <a:solidFill>
                  <a:srgbClr val="000000"/>
                </a:solidFill>
                <a:cs typeface="Arial" charset="0"/>
              </a:rPr>
              <a:t>Firma </a:t>
            </a:r>
            <a:r>
              <a:rPr lang="es-AR" u="none" dirty="0">
                <a:solidFill>
                  <a:srgbClr val="000000"/>
                </a:solidFill>
                <a:cs typeface="Arial" charset="0"/>
              </a:rPr>
              <a:t>Casillero 3 Form </a:t>
            </a:r>
            <a:r>
              <a:rPr lang="es-AR" u="none" dirty="0">
                <a:solidFill>
                  <a:srgbClr val="000000"/>
                </a:solidFill>
                <a:cs typeface="Arial" charset="0"/>
                <a:hlinkClick r:id="rId3" action="ppaction://hlinksldjump"/>
              </a:rPr>
              <a:t>LAR-002</a:t>
            </a:r>
            <a:endParaRPr lang="es-AR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ES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ES" u="none" dirty="0" smtClean="0">
                <a:solidFill>
                  <a:srgbClr val="000000"/>
                </a:solidFill>
                <a:cs typeface="Arial" charset="0"/>
              </a:rPr>
              <a:t>Remite </a:t>
            </a:r>
            <a:r>
              <a:rPr lang="es-ES" u="none" dirty="0">
                <a:solidFill>
                  <a:srgbClr val="000000"/>
                </a:solidFill>
                <a:cs typeface="Arial" charset="0"/>
              </a:rPr>
              <a:t>3 Ej. Form </a:t>
            </a:r>
            <a:r>
              <a:rPr lang="es-ES" u="none" dirty="0">
                <a:solidFill>
                  <a:srgbClr val="000000"/>
                </a:solidFill>
                <a:cs typeface="Arial" charset="0"/>
                <a:hlinkClick r:id="rId3" action="ppaction://hlinksldjump"/>
              </a:rPr>
              <a:t>LAR-002 </a:t>
            </a:r>
            <a:r>
              <a:rPr lang="es-ES" u="none" dirty="0">
                <a:solidFill>
                  <a:srgbClr val="000000"/>
                </a:solidFill>
                <a:cs typeface="Arial" charset="0"/>
              </a:rPr>
              <a:t>al Solicitante  + Doc. de Aprob.</a:t>
            </a: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ES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ES" u="none" dirty="0" smtClean="0">
                <a:solidFill>
                  <a:srgbClr val="000000"/>
                </a:solidFill>
                <a:cs typeface="Arial" charset="0"/>
              </a:rPr>
              <a:t>Autoriza </a:t>
            </a:r>
            <a:r>
              <a:rPr lang="es-ES" u="none" dirty="0">
                <a:solidFill>
                  <a:srgbClr val="000000"/>
                </a:solidFill>
                <a:cs typeface="Arial" charset="0"/>
              </a:rPr>
              <a:t>a Instalar Alteración</a:t>
            </a: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ES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ES" u="none" dirty="0" smtClean="0">
                <a:solidFill>
                  <a:srgbClr val="000000"/>
                </a:solidFill>
                <a:cs typeface="Arial" charset="0"/>
              </a:rPr>
              <a:t>Aprueba </a:t>
            </a:r>
            <a:r>
              <a:rPr lang="es-ES" u="none" dirty="0">
                <a:solidFill>
                  <a:srgbClr val="000000"/>
                </a:solidFill>
                <a:cs typeface="Arial" charset="0"/>
              </a:rPr>
              <a:t>SMV e IAC</a:t>
            </a: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ES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ES" u="none" dirty="0" smtClean="0">
                <a:solidFill>
                  <a:srgbClr val="000000"/>
                </a:solidFill>
                <a:cs typeface="Arial" charset="0"/>
              </a:rPr>
              <a:t>Revisa </a:t>
            </a:r>
            <a:r>
              <a:rPr lang="es-ES" u="none" dirty="0">
                <a:solidFill>
                  <a:srgbClr val="000000"/>
                </a:solidFill>
                <a:cs typeface="Arial" charset="0"/>
              </a:rPr>
              <a:t>MEL (si corresponde)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43625" y="2466497"/>
            <a:ext cx="2590800" cy="320857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algn="ctr">
              <a:tabLst>
                <a:tab pos="1885950" algn="l"/>
              </a:tabLst>
              <a:defRPr/>
            </a:pPr>
            <a:r>
              <a:rPr lang="es-AR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Solicitante</a:t>
            </a:r>
          </a:p>
          <a:p>
            <a:pPr algn="ctr">
              <a:tabLst>
                <a:tab pos="1885950" algn="l"/>
              </a:tabLst>
              <a:defRPr/>
            </a:pPr>
            <a:endParaRPr lang="es-AR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AR" u="none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AR" u="none" dirty="0" smtClean="0">
                <a:solidFill>
                  <a:srgbClr val="000000"/>
                </a:solidFill>
                <a:cs typeface="Arial" charset="0"/>
              </a:rPr>
              <a:t>Instala </a:t>
            </a:r>
            <a:r>
              <a:rPr lang="es-AR" u="none" dirty="0">
                <a:solidFill>
                  <a:srgbClr val="000000"/>
                </a:solidFill>
                <a:cs typeface="Arial" charset="0"/>
              </a:rPr>
              <a:t>/ Finaliza la Modificación</a:t>
            </a: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AR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ES" u="none" dirty="0" smtClean="0">
                <a:solidFill>
                  <a:srgbClr val="000000"/>
                </a:solidFill>
                <a:cs typeface="Arial" charset="0"/>
              </a:rPr>
              <a:t>Registra </a:t>
            </a:r>
            <a:r>
              <a:rPr lang="es-ES" u="none" dirty="0">
                <a:solidFill>
                  <a:srgbClr val="000000"/>
                </a:solidFill>
                <a:cs typeface="Arial" charset="0"/>
              </a:rPr>
              <a:t>en el Form </a:t>
            </a:r>
            <a:r>
              <a:rPr lang="es-ES" u="none" dirty="0">
                <a:solidFill>
                  <a:srgbClr val="000000"/>
                </a:solidFill>
                <a:cs typeface="Arial" charset="0"/>
                <a:hlinkClick r:id="rId3" action="ppaction://hlinksldjump"/>
              </a:rPr>
              <a:t>LAR-002</a:t>
            </a:r>
            <a:endParaRPr lang="es-ES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ES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ES" u="none" dirty="0" smtClean="0">
                <a:solidFill>
                  <a:srgbClr val="000000"/>
                </a:solidFill>
                <a:cs typeface="Arial" charset="0"/>
              </a:rPr>
              <a:t>Retorna </a:t>
            </a:r>
            <a:r>
              <a:rPr lang="es-ES" u="none" dirty="0">
                <a:solidFill>
                  <a:srgbClr val="000000"/>
                </a:solidFill>
                <a:cs typeface="Arial" charset="0"/>
              </a:rPr>
              <a:t>Servicio Aeronáutico de acuerdo LAR-002</a:t>
            </a: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ES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ES" u="none" dirty="0" smtClean="0">
                <a:solidFill>
                  <a:srgbClr val="000000"/>
                </a:solidFill>
                <a:cs typeface="Arial" charset="0"/>
              </a:rPr>
              <a:t>Remite </a:t>
            </a:r>
            <a:r>
              <a:rPr lang="es-ES" u="none" dirty="0">
                <a:solidFill>
                  <a:srgbClr val="000000"/>
                </a:solidFill>
                <a:cs typeface="Arial" charset="0"/>
              </a:rPr>
              <a:t>a la AAC un Form LAR-002 conformado</a:t>
            </a: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endParaRPr lang="es-ES" u="none" dirty="0">
              <a:solidFill>
                <a:srgbClr val="000000"/>
              </a:solidFill>
              <a:cs typeface="Arial" charset="0"/>
            </a:endParaRPr>
          </a:p>
          <a:p>
            <a:pPr marL="177800" indent="-177800">
              <a:buFont typeface="Wingdings" pitchFamily="2" charset="2"/>
              <a:buChar char="§"/>
              <a:tabLst>
                <a:tab pos="1885950" algn="l"/>
              </a:tabLst>
              <a:defRPr/>
            </a:pPr>
            <a:r>
              <a:rPr lang="es-ES" u="none" dirty="0">
                <a:solidFill>
                  <a:srgbClr val="000000"/>
                </a:solidFill>
                <a:cs typeface="Arial" charset="0"/>
              </a:rPr>
              <a:t> Archiva Datos / Registro LAR </a:t>
            </a:r>
            <a:r>
              <a:rPr lang="es-ES" u="none" dirty="0">
                <a:solidFill>
                  <a:srgbClr val="000000"/>
                </a:solidFill>
                <a:cs typeface="Arial" charset="0"/>
                <a:hlinkClick r:id="rId4" action="ppaction://hlinksldjump"/>
              </a:rPr>
              <a:t>21.440</a:t>
            </a:r>
            <a:endParaRPr lang="es-ES" u="none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2928938" y="3481388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10800000">
            <a:off x="2928938" y="4624388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781" name="8 CuadroTexto"/>
          <p:cNvSpPr txBox="1">
            <a:spLocks noChangeArrowheads="1"/>
          </p:cNvSpPr>
          <p:nvPr/>
        </p:nvSpPr>
        <p:spPr bwMode="auto">
          <a:xfrm>
            <a:off x="2401887" y="1101126"/>
            <a:ext cx="471487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u="none" dirty="0">
                <a:solidFill>
                  <a:schemeClr val="tx1"/>
                </a:solidFill>
              </a:rPr>
              <a:t>Cambio al certificado tipo , LAR 21 Capítulo D </a:t>
            </a:r>
          </a:p>
          <a:p>
            <a:r>
              <a:rPr lang="es-ES" sz="1600" b="1" u="none" dirty="0" smtClean="0">
                <a:solidFill>
                  <a:schemeClr val="tx1"/>
                </a:solidFill>
              </a:rPr>
              <a:t>Fase </a:t>
            </a:r>
            <a:r>
              <a:rPr lang="es-ES" sz="1600" b="1" u="none" dirty="0">
                <a:solidFill>
                  <a:schemeClr val="tx1"/>
                </a:solidFill>
              </a:rPr>
              <a:t>5: Aprobación de Datos – LAR 21.430</a:t>
            </a:r>
            <a:endParaRPr lang="es-AR" sz="1600" b="1" u="none" dirty="0">
              <a:solidFill>
                <a:schemeClr val="tx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419475" y="2928938"/>
            <a:ext cx="2214563" cy="221456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u="none" dirty="0"/>
              <a:t>Aprobación de Datos</a:t>
            </a:r>
          </a:p>
          <a:p>
            <a:pPr algn="ctr">
              <a:defRPr/>
            </a:pPr>
            <a:endParaRPr lang="es-ES" u="none" dirty="0"/>
          </a:p>
          <a:p>
            <a:pPr algn="ctr">
              <a:defRPr/>
            </a:pPr>
            <a:r>
              <a:rPr lang="es-ES" u="none" dirty="0"/>
              <a:t>Finalización de Instalación</a:t>
            </a:r>
            <a:endParaRPr lang="es-AR" u="none" dirty="0"/>
          </a:p>
        </p:txBody>
      </p:sp>
      <p:cxnSp>
        <p:nvCxnSpPr>
          <p:cNvPr id="13" name="12 Conector recto de flecha"/>
          <p:cNvCxnSpPr/>
          <p:nvPr/>
        </p:nvCxnSpPr>
        <p:spPr>
          <a:xfrm rot="10800000">
            <a:off x="5572125" y="3481388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5572125" y="4624388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44525" y="-5006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3200" b="1" u="none" dirty="0">
                <a:latin typeface="+mj-lt"/>
                <a:ea typeface="+mj-ea"/>
                <a:cs typeface="+mj-cs"/>
              </a:rPr>
              <a:t>Procedimiento de Aplicación</a:t>
            </a:r>
            <a:endParaRPr lang="es-ES" sz="3200" b="1" u="none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22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59781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3993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2980B9"/>
      </a:accent1>
      <a:accent2>
        <a:srgbClr val="41B176"/>
      </a:accent2>
      <a:accent3>
        <a:srgbClr val="9BBB59"/>
      </a:accent3>
      <a:accent4>
        <a:srgbClr val="F39C12"/>
      </a:accent4>
      <a:accent5>
        <a:srgbClr val="C0392B"/>
      </a:accent5>
      <a:accent6>
        <a:srgbClr val="954F72"/>
      </a:accent6>
      <a:hlink>
        <a:srgbClr val="0563C1"/>
      </a:hlink>
      <a:folHlink>
        <a:srgbClr val="954F72"/>
      </a:folHlink>
    </a:clrScheme>
    <a:fontScheme name="Forward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olors 1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2980B9"/>
      </a:accent1>
      <a:accent2>
        <a:srgbClr val="41B176"/>
      </a:accent2>
      <a:accent3>
        <a:srgbClr val="9BBB59"/>
      </a:accent3>
      <a:accent4>
        <a:srgbClr val="F39C12"/>
      </a:accent4>
      <a:accent5>
        <a:srgbClr val="C0392B"/>
      </a:accent5>
      <a:accent6>
        <a:srgbClr val="954F72"/>
      </a:accent6>
      <a:hlink>
        <a:srgbClr val="0563C1"/>
      </a:hlink>
      <a:folHlink>
        <a:srgbClr val="954F72"/>
      </a:folHlink>
    </a:clrScheme>
    <a:fontScheme name="Forward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5545</TotalTime>
  <Words>964</Words>
  <Application>Microsoft Office PowerPoint</Application>
  <PresentationFormat>On-screen Show (4:3)</PresentationFormat>
  <Paragraphs>194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montserrat</vt:lpstr>
      <vt:lpstr>open sans</vt:lpstr>
      <vt:lpstr>Wingdings</vt:lpstr>
      <vt:lpstr>Office Theme</vt:lpstr>
      <vt:lpstr>2_Office Theme</vt:lpstr>
      <vt:lpstr>PowerPoint Presentation</vt:lpstr>
      <vt:lpstr>PowerPoint Presentation</vt:lpstr>
      <vt:lpstr>Clasificación de los Cambios al Diseño Tipo</vt:lpstr>
      <vt:lpstr>Criterios para la clasificación de los cambios/alteraciones</vt:lpstr>
      <vt:lpstr>Procedimiento de Solicitud</vt:lpstr>
      <vt:lpstr>PowerPoint Presentation</vt:lpstr>
      <vt:lpstr>PowerPoint Presentation</vt:lpstr>
      <vt:lpstr>PowerPoint Presentation</vt:lpstr>
      <vt:lpstr>PowerPoint Presentation</vt:lpstr>
      <vt:lpstr>21.130</vt:lpstr>
      <vt:lpstr>21.405</vt:lpstr>
      <vt:lpstr>21.410 - Clasificación de los cambios al Diseño de Tipo</vt:lpstr>
      <vt:lpstr>21.415 - Aprobación de un cambio menor al Diseño de Tipo</vt:lpstr>
      <vt:lpstr>21.420</vt:lpstr>
      <vt:lpstr>21.425</vt:lpstr>
      <vt:lpstr>21.430</vt:lpstr>
      <vt:lpstr>21.440</vt:lpstr>
      <vt:lpstr>Modos de Cumplimiento</vt:lpstr>
      <vt:lpstr>Datos Aprobados y Datos Aceptables</vt:lpstr>
      <vt:lpstr>Modificaciones</vt:lpstr>
      <vt:lpstr>Evaluación Solicitud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bambang setyo</dc:creator>
  <cp:lastModifiedBy>Barrios, Jorge</cp:lastModifiedBy>
  <cp:revision>373</cp:revision>
  <dcterms:created xsi:type="dcterms:W3CDTF">2015-06-21T09:01:45Z</dcterms:created>
  <dcterms:modified xsi:type="dcterms:W3CDTF">2019-07-16T02:48:08Z</dcterms:modified>
</cp:coreProperties>
</file>