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6" r:id="rId2"/>
  </p:sldMasterIdLst>
  <p:notesMasterIdLst>
    <p:notesMasterId r:id="rId32"/>
  </p:notesMasterIdLst>
  <p:handoutMasterIdLst>
    <p:handoutMasterId r:id="rId33"/>
  </p:handoutMasterIdLst>
  <p:sldIdLst>
    <p:sldId id="257" r:id="rId3"/>
    <p:sldId id="465" r:id="rId4"/>
    <p:sldId id="466" r:id="rId5"/>
    <p:sldId id="489" r:id="rId6"/>
    <p:sldId id="490" r:id="rId7"/>
    <p:sldId id="491" r:id="rId8"/>
    <p:sldId id="492" r:id="rId9"/>
    <p:sldId id="493"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3" r:id="rId28"/>
    <p:sldId id="514" r:id="rId29"/>
    <p:sldId id="512" r:id="rId30"/>
    <p:sldId id="488" r:id="rId31"/>
  </p:sldIdLst>
  <p:sldSz cx="9144000" cy="6858000" type="screen4x3"/>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4967"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3"/>
    <a:srgbClr val="FF5050"/>
    <a:srgbClr val="0066CC"/>
    <a:srgbClr val="996633"/>
    <a:srgbClr val="7F3D4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4" autoAdjust="0"/>
    <p:restoredTop sz="94660"/>
  </p:normalViewPr>
  <p:slideViewPr>
    <p:cSldViewPr snapToGrid="0">
      <p:cViewPr varScale="1">
        <p:scale>
          <a:sx n="59" d="100"/>
          <a:sy n="59" d="100"/>
        </p:scale>
        <p:origin x="82" y="514"/>
      </p:cViewPr>
      <p:guideLst>
        <p:guide pos="4967"/>
        <p:guide orient="horz" pos="2463"/>
        <p:guide orient="horz" pos="1797"/>
      </p:guideLst>
    </p:cSldViewPr>
  </p:slideViewPr>
  <p:notesTextViewPr>
    <p:cViewPr>
      <p:scale>
        <a:sx n="3" d="2"/>
        <a:sy n="3" d="2"/>
      </p:scale>
      <p:origin x="0" y="0"/>
    </p:cViewPr>
  </p:notesTextViewPr>
  <p:sorterViewPr>
    <p:cViewPr>
      <p:scale>
        <a:sx n="100" d="100"/>
        <a:sy n="100" d="100"/>
      </p:scale>
      <p:origin x="0" y="-8995"/>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73E4D-98C9-4551-A918-0E7311F0D5C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PE"/>
        </a:p>
      </dgm:t>
    </dgm:pt>
    <dgm:pt modelId="{748946D9-4382-43BA-93DF-2064FFAA4EED}">
      <dgm:prSet phldrT="[Text]" custT="1"/>
      <dgm:spPr>
        <a:solidFill>
          <a:schemeClr val="accent5"/>
        </a:solidFill>
      </dgm:spPr>
      <dgm:t>
        <a:bodyPr/>
        <a:lstStyle/>
        <a:p>
          <a:r>
            <a:rPr lang="es-PE" sz="2400" b="1" dirty="0" smtClean="0">
              <a:solidFill>
                <a:schemeClr val="bg1"/>
              </a:solidFill>
            </a:rPr>
            <a:t>Solicitud</a:t>
          </a:r>
          <a:endParaRPr lang="es-PE" sz="2400" b="1" dirty="0">
            <a:solidFill>
              <a:schemeClr val="bg1"/>
            </a:solidFill>
          </a:endParaRPr>
        </a:p>
      </dgm:t>
    </dgm:pt>
    <dgm:pt modelId="{D59F91EA-2FDE-4D9B-8A9F-C7B1759A021C}" type="parTrans" cxnId="{EDA1A9A8-6BED-4010-9C0F-8E5EBE6115EA}">
      <dgm:prSet/>
      <dgm:spPr/>
      <dgm:t>
        <a:bodyPr/>
        <a:lstStyle/>
        <a:p>
          <a:endParaRPr lang="es-PE" sz="2000"/>
        </a:p>
      </dgm:t>
    </dgm:pt>
    <dgm:pt modelId="{0C6619F0-43E6-4D28-A391-446CD17C0D24}" type="sibTrans" cxnId="{EDA1A9A8-6BED-4010-9C0F-8E5EBE6115EA}">
      <dgm:prSet/>
      <dgm:spPr/>
      <dgm:t>
        <a:bodyPr/>
        <a:lstStyle/>
        <a:p>
          <a:endParaRPr lang="es-PE" sz="2000"/>
        </a:p>
      </dgm:t>
    </dgm:pt>
    <dgm:pt modelId="{14B64207-4E06-42D6-85F5-553FE069D779}">
      <dgm:prSet phldrT="[Text]" custT="1"/>
      <dgm:spPr>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dgm:spPr>
      <dgm:t>
        <a:bodyPr/>
        <a:lstStyle/>
        <a:p>
          <a:r>
            <a:rPr lang="es-PE" sz="2200" dirty="0" smtClean="0">
              <a:ln>
                <a:solidFill>
                  <a:schemeClr val="bg1"/>
                </a:solidFill>
              </a:ln>
              <a:solidFill>
                <a:schemeClr val="bg1"/>
              </a:solidFill>
            </a:rPr>
            <a:t>En la forma y manera prescrita por la AAC</a:t>
          </a:r>
          <a:endParaRPr lang="es-PE" sz="2200" dirty="0">
            <a:ln>
              <a:solidFill>
                <a:schemeClr val="bg1"/>
              </a:solidFill>
            </a:ln>
            <a:solidFill>
              <a:schemeClr val="bg1"/>
            </a:solidFill>
          </a:endParaRPr>
        </a:p>
      </dgm:t>
    </dgm:pt>
    <dgm:pt modelId="{2A76070B-FE32-4DF3-8F01-E28EE7AEF374}" type="parTrans" cxnId="{1A5DAF3A-F659-4D43-9651-5B4FCE515CBB}">
      <dgm:prSet/>
      <dgm:spPr/>
      <dgm:t>
        <a:bodyPr/>
        <a:lstStyle/>
        <a:p>
          <a:endParaRPr lang="es-PE" sz="2000"/>
        </a:p>
      </dgm:t>
    </dgm:pt>
    <dgm:pt modelId="{BAAE03FB-2109-4238-B3B7-E7D425F0F01F}" type="sibTrans" cxnId="{1A5DAF3A-F659-4D43-9651-5B4FCE515CBB}">
      <dgm:prSet/>
      <dgm:spPr/>
      <dgm:t>
        <a:bodyPr/>
        <a:lstStyle/>
        <a:p>
          <a:endParaRPr lang="es-PE" sz="2000"/>
        </a:p>
      </dgm:t>
    </dgm:pt>
    <dgm:pt modelId="{3FB7E315-D4BE-4055-B85A-A30B723DBD6A}">
      <dgm:prSet phldrT="[Text]" custT="1"/>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dgm:spPr>
      <dgm:t>
        <a:bodyPr/>
        <a:lstStyle/>
        <a:p>
          <a:r>
            <a:rPr lang="es-PE" sz="2200" b="1" dirty="0" smtClean="0"/>
            <a:t>Plano de 3 vistas, especificaciones y datos que definan el diseño</a:t>
          </a:r>
          <a:endParaRPr lang="es-PE" sz="2200" b="1" dirty="0"/>
        </a:p>
      </dgm:t>
    </dgm:pt>
    <dgm:pt modelId="{A7AB2257-1B9B-4B31-A67D-53B9A46108AB}" type="parTrans" cxnId="{E168C873-3088-468A-B866-B5F9F28EE81A}">
      <dgm:prSet/>
      <dgm:spPr/>
      <dgm:t>
        <a:bodyPr/>
        <a:lstStyle/>
        <a:p>
          <a:endParaRPr lang="es-PE" sz="2000"/>
        </a:p>
      </dgm:t>
    </dgm:pt>
    <dgm:pt modelId="{84995F86-3CB3-47F0-AF64-ACF43CE8C673}" type="sibTrans" cxnId="{E168C873-3088-468A-B866-B5F9F28EE81A}">
      <dgm:prSet/>
      <dgm:spPr/>
      <dgm:t>
        <a:bodyPr/>
        <a:lstStyle/>
        <a:p>
          <a:endParaRPr lang="es-PE" sz="2000"/>
        </a:p>
      </dgm:t>
    </dgm:pt>
    <dgm:pt modelId="{EB3D9AB0-5A8B-4889-9872-89B72A392AEC}">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PE" sz="2000" b="1" dirty="0" smtClean="0">
              <a:solidFill>
                <a:schemeClr val="bg1"/>
              </a:solidFill>
            </a:rPr>
            <a:t>Para un CT de motor de aeronave, descripción de las características de diseño, limitación y operación del motor</a:t>
          </a:r>
        </a:p>
        <a:p>
          <a:endParaRPr lang="es-PE" sz="2000" b="1" dirty="0"/>
        </a:p>
      </dgm:t>
    </dgm:pt>
    <dgm:pt modelId="{4CB9AD3B-EDA5-4076-9EEE-B9B6AC0B5EDE}" type="parTrans" cxnId="{706133AE-66E3-42BE-BB8B-5BBC53650582}">
      <dgm:prSet/>
      <dgm:spPr/>
      <dgm:t>
        <a:bodyPr/>
        <a:lstStyle/>
        <a:p>
          <a:endParaRPr lang="es-PE" sz="2000"/>
        </a:p>
      </dgm:t>
    </dgm:pt>
    <dgm:pt modelId="{00A5681A-7716-4422-B486-A3B35BA2C2FB}" type="sibTrans" cxnId="{706133AE-66E3-42BE-BB8B-5BBC53650582}">
      <dgm:prSet/>
      <dgm:spPr/>
      <dgm:t>
        <a:bodyPr/>
        <a:lstStyle/>
        <a:p>
          <a:endParaRPr lang="es-PE" sz="2000"/>
        </a:p>
      </dgm:t>
    </dgm:pt>
    <dgm:pt modelId="{2AFAB85E-E183-4E26-B889-10639AC59A29}">
      <dgm:prSet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PE" sz="2000" b="1" dirty="0" smtClean="0">
              <a:solidFill>
                <a:schemeClr val="tx1">
                  <a:lumMod val="75000"/>
                  <a:lumOff val="25000"/>
                </a:schemeClr>
              </a:solidFill>
            </a:rPr>
            <a:t>Para un CT de hélice de aeronave, descripción de las características técnicas, operación y limitaciones propuestas</a:t>
          </a:r>
        </a:p>
      </dgm:t>
    </dgm:pt>
    <dgm:pt modelId="{EAFFEC8B-DD0C-45F8-AE11-0A246A64468E}" type="parTrans" cxnId="{DC4CE8DD-FA76-4429-9746-09F7904022FF}">
      <dgm:prSet/>
      <dgm:spPr/>
      <dgm:t>
        <a:bodyPr/>
        <a:lstStyle/>
        <a:p>
          <a:endParaRPr lang="es-PE"/>
        </a:p>
      </dgm:t>
    </dgm:pt>
    <dgm:pt modelId="{ECB9EF64-337B-4D7A-837E-9B9E2D4553CA}" type="sibTrans" cxnId="{DC4CE8DD-FA76-4429-9746-09F7904022FF}">
      <dgm:prSet/>
      <dgm:spPr/>
      <dgm:t>
        <a:bodyPr/>
        <a:lstStyle/>
        <a:p>
          <a:endParaRPr lang="es-PE"/>
        </a:p>
      </dgm:t>
    </dgm:pt>
    <dgm:pt modelId="{834B23F9-8561-454E-8EE6-CDDD33FC9BF0}" type="pres">
      <dgm:prSet presAssocID="{D9773E4D-98C9-4551-A918-0E7311F0D5C7}" presName="diagram" presStyleCnt="0">
        <dgm:presLayoutVars>
          <dgm:chMax val="1"/>
          <dgm:dir/>
          <dgm:animLvl val="ctr"/>
          <dgm:resizeHandles val="exact"/>
        </dgm:presLayoutVars>
      </dgm:prSet>
      <dgm:spPr/>
      <dgm:t>
        <a:bodyPr/>
        <a:lstStyle/>
        <a:p>
          <a:endParaRPr lang="es-ES"/>
        </a:p>
      </dgm:t>
    </dgm:pt>
    <dgm:pt modelId="{8B5DF2EC-A0C1-41DA-BCCB-E6B8C1270883}" type="pres">
      <dgm:prSet presAssocID="{D9773E4D-98C9-4551-A918-0E7311F0D5C7}" presName="matrix" presStyleCnt="0"/>
      <dgm:spPr/>
    </dgm:pt>
    <dgm:pt modelId="{30C87726-E7CB-4070-A9A6-595CF89DB570}" type="pres">
      <dgm:prSet presAssocID="{D9773E4D-98C9-4551-A918-0E7311F0D5C7}" presName="tile1" presStyleLbl="node1" presStyleIdx="0" presStyleCnt="4"/>
      <dgm:spPr/>
      <dgm:t>
        <a:bodyPr/>
        <a:lstStyle/>
        <a:p>
          <a:endParaRPr lang="es-ES"/>
        </a:p>
      </dgm:t>
    </dgm:pt>
    <dgm:pt modelId="{BA79AFED-B11D-4A9D-BCFA-693989F9238E}" type="pres">
      <dgm:prSet presAssocID="{D9773E4D-98C9-4551-A918-0E7311F0D5C7}" presName="tile1text" presStyleLbl="node1" presStyleIdx="0" presStyleCnt="4">
        <dgm:presLayoutVars>
          <dgm:chMax val="0"/>
          <dgm:chPref val="0"/>
          <dgm:bulletEnabled val="1"/>
        </dgm:presLayoutVars>
      </dgm:prSet>
      <dgm:spPr/>
      <dgm:t>
        <a:bodyPr/>
        <a:lstStyle/>
        <a:p>
          <a:endParaRPr lang="es-ES"/>
        </a:p>
      </dgm:t>
    </dgm:pt>
    <dgm:pt modelId="{5B0005CC-A0DB-41AC-BD2F-58F08EF349EF}" type="pres">
      <dgm:prSet presAssocID="{D9773E4D-98C9-4551-A918-0E7311F0D5C7}" presName="tile2" presStyleLbl="node1" presStyleIdx="1" presStyleCnt="4"/>
      <dgm:spPr/>
      <dgm:t>
        <a:bodyPr/>
        <a:lstStyle/>
        <a:p>
          <a:endParaRPr lang="es-ES"/>
        </a:p>
      </dgm:t>
    </dgm:pt>
    <dgm:pt modelId="{3A972E94-9254-4030-8AC4-B9BC198D0BBC}" type="pres">
      <dgm:prSet presAssocID="{D9773E4D-98C9-4551-A918-0E7311F0D5C7}" presName="tile2text" presStyleLbl="node1" presStyleIdx="1" presStyleCnt="4">
        <dgm:presLayoutVars>
          <dgm:chMax val="0"/>
          <dgm:chPref val="0"/>
          <dgm:bulletEnabled val="1"/>
        </dgm:presLayoutVars>
      </dgm:prSet>
      <dgm:spPr/>
      <dgm:t>
        <a:bodyPr/>
        <a:lstStyle/>
        <a:p>
          <a:endParaRPr lang="es-ES"/>
        </a:p>
      </dgm:t>
    </dgm:pt>
    <dgm:pt modelId="{30499EAC-B3CC-45BB-8037-571C8D2289FE}" type="pres">
      <dgm:prSet presAssocID="{D9773E4D-98C9-4551-A918-0E7311F0D5C7}" presName="tile3" presStyleLbl="node1" presStyleIdx="2" presStyleCnt="4"/>
      <dgm:spPr/>
      <dgm:t>
        <a:bodyPr/>
        <a:lstStyle/>
        <a:p>
          <a:endParaRPr lang="es-PE"/>
        </a:p>
      </dgm:t>
    </dgm:pt>
    <dgm:pt modelId="{CDCD83F4-D842-4672-8AFD-2DA446CD5684}" type="pres">
      <dgm:prSet presAssocID="{D9773E4D-98C9-4551-A918-0E7311F0D5C7}" presName="tile3text" presStyleLbl="node1" presStyleIdx="2" presStyleCnt="4">
        <dgm:presLayoutVars>
          <dgm:chMax val="0"/>
          <dgm:chPref val="0"/>
          <dgm:bulletEnabled val="1"/>
        </dgm:presLayoutVars>
      </dgm:prSet>
      <dgm:spPr/>
      <dgm:t>
        <a:bodyPr/>
        <a:lstStyle/>
        <a:p>
          <a:endParaRPr lang="es-PE"/>
        </a:p>
      </dgm:t>
    </dgm:pt>
    <dgm:pt modelId="{7024E55F-F3C0-4996-ADE4-5FEC1F93C4F7}" type="pres">
      <dgm:prSet presAssocID="{D9773E4D-98C9-4551-A918-0E7311F0D5C7}" presName="tile4" presStyleLbl="node1" presStyleIdx="3" presStyleCnt="4"/>
      <dgm:spPr/>
      <dgm:t>
        <a:bodyPr/>
        <a:lstStyle/>
        <a:p>
          <a:endParaRPr lang="es-ES"/>
        </a:p>
      </dgm:t>
    </dgm:pt>
    <dgm:pt modelId="{1DCA6961-6393-4798-A251-0408F6324E78}" type="pres">
      <dgm:prSet presAssocID="{D9773E4D-98C9-4551-A918-0E7311F0D5C7}" presName="tile4text" presStyleLbl="node1" presStyleIdx="3" presStyleCnt="4">
        <dgm:presLayoutVars>
          <dgm:chMax val="0"/>
          <dgm:chPref val="0"/>
          <dgm:bulletEnabled val="1"/>
        </dgm:presLayoutVars>
      </dgm:prSet>
      <dgm:spPr/>
      <dgm:t>
        <a:bodyPr/>
        <a:lstStyle/>
        <a:p>
          <a:endParaRPr lang="es-ES"/>
        </a:p>
      </dgm:t>
    </dgm:pt>
    <dgm:pt modelId="{DBDFDA6E-7E24-4724-A916-4134004DE3C7}" type="pres">
      <dgm:prSet presAssocID="{D9773E4D-98C9-4551-A918-0E7311F0D5C7}" presName="centerTile" presStyleLbl="fgShp" presStyleIdx="0" presStyleCnt="1">
        <dgm:presLayoutVars>
          <dgm:chMax val="0"/>
          <dgm:chPref val="0"/>
        </dgm:presLayoutVars>
      </dgm:prSet>
      <dgm:spPr/>
      <dgm:t>
        <a:bodyPr/>
        <a:lstStyle/>
        <a:p>
          <a:endParaRPr lang="es-PE"/>
        </a:p>
      </dgm:t>
    </dgm:pt>
  </dgm:ptLst>
  <dgm:cxnLst>
    <dgm:cxn modelId="{9645B221-4C35-4975-B5DB-4A1256C86F50}" type="presOf" srcId="{3FB7E315-D4BE-4055-B85A-A30B723DBD6A}" destId="{5B0005CC-A0DB-41AC-BD2F-58F08EF349EF}" srcOrd="0" destOrd="0" presId="urn:microsoft.com/office/officeart/2005/8/layout/matrix1"/>
    <dgm:cxn modelId="{8187E0A7-FE9F-4558-931F-80F8DA8E9D8B}" type="presOf" srcId="{3FB7E315-D4BE-4055-B85A-A30B723DBD6A}" destId="{3A972E94-9254-4030-8AC4-B9BC198D0BBC}" srcOrd="1" destOrd="0" presId="urn:microsoft.com/office/officeart/2005/8/layout/matrix1"/>
    <dgm:cxn modelId="{1A5DAF3A-F659-4D43-9651-5B4FCE515CBB}" srcId="{748946D9-4382-43BA-93DF-2064FFAA4EED}" destId="{14B64207-4E06-42D6-85F5-553FE069D779}" srcOrd="0" destOrd="0" parTransId="{2A76070B-FE32-4DF3-8F01-E28EE7AEF374}" sibTransId="{BAAE03FB-2109-4238-B3B7-E7D425F0F01F}"/>
    <dgm:cxn modelId="{2761881B-AC2C-4364-A82B-B50B8A666EB0}" type="presOf" srcId="{2AFAB85E-E183-4E26-B889-10639AC59A29}" destId="{7024E55F-F3C0-4996-ADE4-5FEC1F93C4F7}" srcOrd="0" destOrd="0" presId="urn:microsoft.com/office/officeart/2005/8/layout/matrix1"/>
    <dgm:cxn modelId="{E168C873-3088-468A-B866-B5F9F28EE81A}" srcId="{748946D9-4382-43BA-93DF-2064FFAA4EED}" destId="{3FB7E315-D4BE-4055-B85A-A30B723DBD6A}" srcOrd="1" destOrd="0" parTransId="{A7AB2257-1B9B-4B31-A67D-53B9A46108AB}" sibTransId="{84995F86-3CB3-47F0-AF64-ACF43CE8C673}"/>
    <dgm:cxn modelId="{CC394535-910C-480D-938C-1BB244A7DB9B}" type="presOf" srcId="{2AFAB85E-E183-4E26-B889-10639AC59A29}" destId="{1DCA6961-6393-4798-A251-0408F6324E78}" srcOrd="1" destOrd="0" presId="urn:microsoft.com/office/officeart/2005/8/layout/matrix1"/>
    <dgm:cxn modelId="{F5BFB674-F925-4209-B2C5-D4C5A0D0D32B}" type="presOf" srcId="{D9773E4D-98C9-4551-A918-0E7311F0D5C7}" destId="{834B23F9-8561-454E-8EE6-CDDD33FC9BF0}" srcOrd="0" destOrd="0" presId="urn:microsoft.com/office/officeart/2005/8/layout/matrix1"/>
    <dgm:cxn modelId="{9AF0A466-0366-4A83-AAA3-74DEB8B56CFF}" type="presOf" srcId="{748946D9-4382-43BA-93DF-2064FFAA4EED}" destId="{DBDFDA6E-7E24-4724-A916-4134004DE3C7}" srcOrd="0" destOrd="0" presId="urn:microsoft.com/office/officeart/2005/8/layout/matrix1"/>
    <dgm:cxn modelId="{DC4CE8DD-FA76-4429-9746-09F7904022FF}" srcId="{748946D9-4382-43BA-93DF-2064FFAA4EED}" destId="{2AFAB85E-E183-4E26-B889-10639AC59A29}" srcOrd="3" destOrd="0" parTransId="{EAFFEC8B-DD0C-45F8-AE11-0A246A64468E}" sibTransId="{ECB9EF64-337B-4D7A-837E-9B9E2D4553CA}"/>
    <dgm:cxn modelId="{08B646BC-7B0E-4599-8571-CCEA06525631}" type="presOf" srcId="{EB3D9AB0-5A8B-4889-9872-89B72A392AEC}" destId="{CDCD83F4-D842-4672-8AFD-2DA446CD5684}" srcOrd="1" destOrd="0" presId="urn:microsoft.com/office/officeart/2005/8/layout/matrix1"/>
    <dgm:cxn modelId="{3FFCA8A5-A14A-4E3F-A42B-EE5BD49F4289}" type="presOf" srcId="{14B64207-4E06-42D6-85F5-553FE069D779}" destId="{BA79AFED-B11D-4A9D-BCFA-693989F9238E}" srcOrd="1" destOrd="0" presId="urn:microsoft.com/office/officeart/2005/8/layout/matrix1"/>
    <dgm:cxn modelId="{363B6F99-821F-452C-BDD8-2066D583A3DA}" type="presOf" srcId="{EB3D9AB0-5A8B-4889-9872-89B72A392AEC}" destId="{30499EAC-B3CC-45BB-8037-571C8D2289FE}" srcOrd="0" destOrd="0" presId="urn:microsoft.com/office/officeart/2005/8/layout/matrix1"/>
    <dgm:cxn modelId="{706133AE-66E3-42BE-BB8B-5BBC53650582}" srcId="{748946D9-4382-43BA-93DF-2064FFAA4EED}" destId="{EB3D9AB0-5A8B-4889-9872-89B72A392AEC}" srcOrd="2" destOrd="0" parTransId="{4CB9AD3B-EDA5-4076-9EEE-B9B6AC0B5EDE}" sibTransId="{00A5681A-7716-4422-B486-A3B35BA2C2FB}"/>
    <dgm:cxn modelId="{EF71A56C-F720-45EA-B0E4-764EE1711A0C}" type="presOf" srcId="{14B64207-4E06-42D6-85F5-553FE069D779}" destId="{30C87726-E7CB-4070-A9A6-595CF89DB570}" srcOrd="0" destOrd="0" presId="urn:microsoft.com/office/officeart/2005/8/layout/matrix1"/>
    <dgm:cxn modelId="{EDA1A9A8-6BED-4010-9C0F-8E5EBE6115EA}" srcId="{D9773E4D-98C9-4551-A918-0E7311F0D5C7}" destId="{748946D9-4382-43BA-93DF-2064FFAA4EED}" srcOrd="0" destOrd="0" parTransId="{D59F91EA-2FDE-4D9B-8A9F-C7B1759A021C}" sibTransId="{0C6619F0-43E6-4D28-A391-446CD17C0D24}"/>
    <dgm:cxn modelId="{A3D30FD2-D68B-45CE-AE95-845F49EE26B8}" type="presParOf" srcId="{834B23F9-8561-454E-8EE6-CDDD33FC9BF0}" destId="{8B5DF2EC-A0C1-41DA-BCCB-E6B8C1270883}" srcOrd="0" destOrd="0" presId="urn:microsoft.com/office/officeart/2005/8/layout/matrix1"/>
    <dgm:cxn modelId="{97FC8D11-C473-438C-A482-6725F89CC7D3}" type="presParOf" srcId="{8B5DF2EC-A0C1-41DA-BCCB-E6B8C1270883}" destId="{30C87726-E7CB-4070-A9A6-595CF89DB570}" srcOrd="0" destOrd="0" presId="urn:microsoft.com/office/officeart/2005/8/layout/matrix1"/>
    <dgm:cxn modelId="{22CA081D-C109-431F-9FE3-28DE1B032E6F}" type="presParOf" srcId="{8B5DF2EC-A0C1-41DA-BCCB-E6B8C1270883}" destId="{BA79AFED-B11D-4A9D-BCFA-693989F9238E}" srcOrd="1" destOrd="0" presId="urn:microsoft.com/office/officeart/2005/8/layout/matrix1"/>
    <dgm:cxn modelId="{243C6845-A068-4286-854B-6BBFB240C811}" type="presParOf" srcId="{8B5DF2EC-A0C1-41DA-BCCB-E6B8C1270883}" destId="{5B0005CC-A0DB-41AC-BD2F-58F08EF349EF}" srcOrd="2" destOrd="0" presId="urn:microsoft.com/office/officeart/2005/8/layout/matrix1"/>
    <dgm:cxn modelId="{3286580D-18B4-4EBD-9CAA-41F202F841C3}" type="presParOf" srcId="{8B5DF2EC-A0C1-41DA-BCCB-E6B8C1270883}" destId="{3A972E94-9254-4030-8AC4-B9BC198D0BBC}" srcOrd="3" destOrd="0" presId="urn:microsoft.com/office/officeart/2005/8/layout/matrix1"/>
    <dgm:cxn modelId="{BCD06A1D-18F6-46EA-AE35-7B4B5F7E252C}" type="presParOf" srcId="{8B5DF2EC-A0C1-41DA-BCCB-E6B8C1270883}" destId="{30499EAC-B3CC-45BB-8037-571C8D2289FE}" srcOrd="4" destOrd="0" presId="urn:microsoft.com/office/officeart/2005/8/layout/matrix1"/>
    <dgm:cxn modelId="{EA819632-1022-438E-AE79-833F66F63534}" type="presParOf" srcId="{8B5DF2EC-A0C1-41DA-BCCB-E6B8C1270883}" destId="{CDCD83F4-D842-4672-8AFD-2DA446CD5684}" srcOrd="5" destOrd="0" presId="urn:microsoft.com/office/officeart/2005/8/layout/matrix1"/>
    <dgm:cxn modelId="{67B75A05-EC8B-4E34-8AE3-697912CC1C06}" type="presParOf" srcId="{8B5DF2EC-A0C1-41DA-BCCB-E6B8C1270883}" destId="{7024E55F-F3C0-4996-ADE4-5FEC1F93C4F7}" srcOrd="6" destOrd="0" presId="urn:microsoft.com/office/officeart/2005/8/layout/matrix1"/>
    <dgm:cxn modelId="{05BE8F69-7D23-4EBA-AABE-024B2EA51BEE}" type="presParOf" srcId="{8B5DF2EC-A0C1-41DA-BCCB-E6B8C1270883}" destId="{1DCA6961-6393-4798-A251-0408F6324E78}" srcOrd="7" destOrd="0" presId="urn:microsoft.com/office/officeart/2005/8/layout/matrix1"/>
    <dgm:cxn modelId="{DB9452E6-A3A5-4EDE-BA67-3BB094967F72}" type="presParOf" srcId="{834B23F9-8561-454E-8EE6-CDDD33FC9BF0}" destId="{DBDFDA6E-7E24-4724-A916-4134004DE3C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39715-C5B3-4921-9063-6DB6D4DD256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PE"/>
        </a:p>
      </dgm:t>
    </dgm:pt>
    <dgm:pt modelId="{574D15CE-1175-4978-ABB3-BEAACE3E5C17}">
      <dgm:prSet phldrT="[Text]" custT="1"/>
      <dgm:spPr>
        <a:solidFill>
          <a:schemeClr val="accent5"/>
        </a:solidFill>
        <a:ln>
          <a:solidFill>
            <a:schemeClr val="tx1">
              <a:lumMod val="65000"/>
              <a:lumOff val="35000"/>
            </a:schemeClr>
          </a:solidFill>
        </a:ln>
      </dgm:spPr>
      <dgm:t>
        <a:bodyPr/>
        <a:lstStyle/>
        <a:p>
          <a:pPr algn="ctr"/>
          <a:r>
            <a:rPr lang="es-PE" sz="2400" b="1" dirty="0" smtClean="0">
              <a:solidFill>
                <a:schemeClr val="bg1"/>
              </a:solidFill>
            </a:rPr>
            <a:t>1</a:t>
          </a:r>
          <a:endParaRPr lang="es-PE" sz="2400" b="1" dirty="0">
            <a:solidFill>
              <a:schemeClr val="bg1"/>
            </a:solidFill>
          </a:endParaRPr>
        </a:p>
      </dgm:t>
    </dgm:pt>
    <dgm:pt modelId="{2F9FF28A-548C-44C6-88D2-8139469DBC99}" type="parTrans" cxnId="{53C068A5-8D9D-4306-9B99-A0F49AFDB25F}">
      <dgm:prSet/>
      <dgm:spPr/>
      <dgm:t>
        <a:bodyPr/>
        <a:lstStyle/>
        <a:p>
          <a:pPr algn="just"/>
          <a:endParaRPr lang="es-PE" sz="2400">
            <a:solidFill>
              <a:schemeClr val="accent1">
                <a:lumMod val="75000"/>
              </a:schemeClr>
            </a:solidFill>
          </a:endParaRPr>
        </a:p>
      </dgm:t>
    </dgm:pt>
    <dgm:pt modelId="{F7455434-8446-4F59-923D-4C9F50DD2E6D}" type="sibTrans" cxnId="{53C068A5-8D9D-4306-9B99-A0F49AFDB25F}">
      <dgm:prSet/>
      <dgm:spPr/>
      <dgm:t>
        <a:bodyPr/>
        <a:lstStyle/>
        <a:p>
          <a:pPr algn="just"/>
          <a:endParaRPr lang="es-PE" sz="2400">
            <a:solidFill>
              <a:schemeClr val="accent1">
                <a:lumMod val="75000"/>
              </a:schemeClr>
            </a:solidFill>
          </a:endParaRPr>
        </a:p>
      </dgm:t>
    </dgm:pt>
    <dgm:pt modelId="{9522E902-BE7F-44FE-9878-9613DF1AE313}">
      <dgm:prSet phldrT="[Text]" custT="1"/>
      <dgm:spPr/>
      <dgm:t>
        <a:bodyPr/>
        <a:lstStyle/>
        <a:p>
          <a:pPr algn="just"/>
          <a:r>
            <a:rPr lang="es-PE" sz="2400" dirty="0" smtClean="0">
              <a:solidFill>
                <a:schemeClr val="tx1"/>
              </a:solidFill>
            </a:rPr>
            <a:t>A menos que:</a:t>
          </a:r>
          <a:endParaRPr lang="es-PE" sz="2400" dirty="0">
            <a:solidFill>
              <a:schemeClr val="tx1"/>
            </a:solidFill>
          </a:endParaRPr>
        </a:p>
      </dgm:t>
    </dgm:pt>
    <dgm:pt modelId="{7217DF1F-F9C3-472D-926A-F86DDEE426E0}" type="parTrans" cxnId="{674DD40C-90B2-40E9-8AF2-B58469CE36B6}">
      <dgm:prSet/>
      <dgm:spPr/>
      <dgm:t>
        <a:bodyPr/>
        <a:lstStyle/>
        <a:p>
          <a:pPr algn="just"/>
          <a:endParaRPr lang="es-PE" sz="2400">
            <a:solidFill>
              <a:schemeClr val="accent1">
                <a:lumMod val="75000"/>
              </a:schemeClr>
            </a:solidFill>
          </a:endParaRPr>
        </a:p>
      </dgm:t>
    </dgm:pt>
    <dgm:pt modelId="{CDB962D9-5083-40FC-9BD3-BA64E814FE62}" type="sibTrans" cxnId="{674DD40C-90B2-40E9-8AF2-B58469CE36B6}">
      <dgm:prSet/>
      <dgm:spPr/>
      <dgm:t>
        <a:bodyPr/>
        <a:lstStyle/>
        <a:p>
          <a:pPr algn="just"/>
          <a:endParaRPr lang="es-PE" sz="2400">
            <a:solidFill>
              <a:schemeClr val="accent1">
                <a:lumMod val="75000"/>
              </a:schemeClr>
            </a:solidFill>
          </a:endParaRPr>
        </a:p>
      </dgm:t>
    </dgm:pt>
    <dgm:pt modelId="{75C736A6-7677-4EF7-9E9C-341627281148}">
      <dgm:prSet phldrT="[Text]" custT="1"/>
      <dgm:spPr/>
      <dgm:t>
        <a:bodyPr/>
        <a:lstStyle/>
        <a:p>
          <a:pPr algn="just"/>
          <a:r>
            <a:rPr lang="es-PE" sz="2400" dirty="0" smtClean="0">
              <a:solidFill>
                <a:schemeClr val="tx1"/>
              </a:solidFill>
            </a:rPr>
            <a:t>Se determine de otra forma por la AAC</a:t>
          </a:r>
          <a:endParaRPr lang="es-PE" sz="2400" dirty="0">
            <a:solidFill>
              <a:schemeClr val="tx1"/>
            </a:solidFill>
          </a:endParaRPr>
        </a:p>
      </dgm:t>
    </dgm:pt>
    <dgm:pt modelId="{4FD08EB9-F88F-4F09-9D6A-4135A52C534C}" type="parTrans" cxnId="{CFE5D860-635D-4359-9E00-53C2F87CAA99}">
      <dgm:prSet/>
      <dgm:spPr/>
      <dgm:t>
        <a:bodyPr/>
        <a:lstStyle/>
        <a:p>
          <a:pPr algn="just"/>
          <a:endParaRPr lang="es-PE" sz="2400">
            <a:solidFill>
              <a:schemeClr val="accent1">
                <a:lumMod val="75000"/>
              </a:schemeClr>
            </a:solidFill>
          </a:endParaRPr>
        </a:p>
      </dgm:t>
    </dgm:pt>
    <dgm:pt modelId="{2C654840-E034-4087-91CE-045EC57E9323}" type="sibTrans" cxnId="{CFE5D860-635D-4359-9E00-53C2F87CAA99}">
      <dgm:prSet/>
      <dgm:spPr/>
      <dgm:t>
        <a:bodyPr/>
        <a:lstStyle/>
        <a:p>
          <a:pPr algn="just"/>
          <a:endParaRPr lang="es-PE" sz="2400">
            <a:solidFill>
              <a:schemeClr val="accent1">
                <a:lumMod val="75000"/>
              </a:schemeClr>
            </a:solidFill>
          </a:endParaRPr>
        </a:p>
      </dgm:t>
    </dgm:pt>
    <dgm:pt modelId="{0CD3B162-1F5B-4CD7-BB92-C5B6771B4120}">
      <dgm:prSet phldrT="[Text]" custT="1"/>
      <dgm:spPr>
        <a:solidFill>
          <a:srgbClr val="92D050"/>
        </a:solidFill>
        <a:ln>
          <a:solidFill>
            <a:schemeClr val="tx1">
              <a:lumMod val="65000"/>
              <a:lumOff val="35000"/>
            </a:schemeClr>
          </a:solidFill>
        </a:ln>
      </dgm:spPr>
      <dgm:t>
        <a:bodyPr/>
        <a:lstStyle/>
        <a:p>
          <a:pPr algn="ctr"/>
          <a:r>
            <a:rPr lang="es-PE" sz="2400" b="1" dirty="0" smtClean="0">
              <a:solidFill>
                <a:schemeClr val="bg1"/>
              </a:solidFill>
            </a:rPr>
            <a:t>2</a:t>
          </a:r>
          <a:endParaRPr lang="es-PE" sz="2400" b="1" dirty="0">
            <a:solidFill>
              <a:schemeClr val="bg1"/>
            </a:solidFill>
          </a:endParaRPr>
        </a:p>
      </dgm:t>
    </dgm:pt>
    <dgm:pt modelId="{288195FF-C6AC-41C2-AFDE-432343DE4D0C}" type="parTrans" cxnId="{D4AEB2CA-D08B-4ABF-B7DE-B59ADC89A50B}">
      <dgm:prSet/>
      <dgm:spPr/>
      <dgm:t>
        <a:bodyPr/>
        <a:lstStyle/>
        <a:p>
          <a:pPr algn="just"/>
          <a:endParaRPr lang="es-PE" sz="2400">
            <a:solidFill>
              <a:schemeClr val="accent1">
                <a:lumMod val="75000"/>
              </a:schemeClr>
            </a:solidFill>
          </a:endParaRPr>
        </a:p>
      </dgm:t>
    </dgm:pt>
    <dgm:pt modelId="{945CF28D-746B-4A3A-96C6-A0AACD26BF44}" type="sibTrans" cxnId="{D4AEB2CA-D08B-4ABF-B7DE-B59ADC89A50B}">
      <dgm:prSet/>
      <dgm:spPr/>
      <dgm:t>
        <a:bodyPr/>
        <a:lstStyle/>
        <a:p>
          <a:pPr algn="just"/>
          <a:endParaRPr lang="es-PE" sz="2400">
            <a:solidFill>
              <a:schemeClr val="accent1">
                <a:lumMod val="75000"/>
              </a:schemeClr>
            </a:solidFill>
          </a:endParaRPr>
        </a:p>
      </dgm:t>
    </dgm:pt>
    <dgm:pt modelId="{B8F343A2-02EE-4342-96E3-D21DE5ED9C34}">
      <dgm:prSet phldrT="[Text]" custT="1"/>
      <dgm:spPr/>
      <dgm:t>
        <a:bodyPr/>
        <a:lstStyle/>
        <a:p>
          <a:pPr algn="just"/>
          <a:r>
            <a:rPr lang="es-PE" sz="2400" b="0" dirty="0" smtClean="0">
              <a:solidFill>
                <a:schemeClr val="tx1"/>
              </a:solidFill>
            </a:rPr>
            <a:t>Cualquier condición especial</a:t>
          </a:r>
          <a:endParaRPr lang="es-PE" sz="2400" b="0" dirty="0">
            <a:solidFill>
              <a:schemeClr val="tx1"/>
            </a:solidFill>
          </a:endParaRPr>
        </a:p>
      </dgm:t>
    </dgm:pt>
    <dgm:pt modelId="{558F90C0-5FB6-47B8-8E9D-4D0CDA1CDA0B}" type="parTrans" cxnId="{371707FF-B30B-4008-8B9A-67A4CFCCFF6A}">
      <dgm:prSet/>
      <dgm:spPr/>
      <dgm:t>
        <a:bodyPr/>
        <a:lstStyle/>
        <a:p>
          <a:pPr algn="just"/>
          <a:endParaRPr lang="es-PE" sz="2400">
            <a:solidFill>
              <a:schemeClr val="accent1">
                <a:lumMod val="75000"/>
              </a:schemeClr>
            </a:solidFill>
          </a:endParaRPr>
        </a:p>
      </dgm:t>
    </dgm:pt>
    <dgm:pt modelId="{B73795A7-8CAB-41B2-810D-625D6DEBB955}" type="sibTrans" cxnId="{371707FF-B30B-4008-8B9A-67A4CFCCFF6A}">
      <dgm:prSet/>
      <dgm:spPr/>
      <dgm:t>
        <a:bodyPr/>
        <a:lstStyle/>
        <a:p>
          <a:pPr algn="just"/>
          <a:endParaRPr lang="es-PE" sz="2400">
            <a:solidFill>
              <a:schemeClr val="accent1">
                <a:lumMod val="75000"/>
              </a:schemeClr>
            </a:solidFill>
          </a:endParaRPr>
        </a:p>
      </dgm:t>
    </dgm:pt>
    <dgm:pt modelId="{12A2B529-DDB1-431E-B473-3599D4CE2801}">
      <dgm:prSet phldrT="[Text]" custT="1"/>
      <dgm:spPr/>
      <dgm:t>
        <a:bodyPr/>
        <a:lstStyle/>
        <a:p>
          <a:pPr algn="just"/>
          <a:r>
            <a:rPr lang="es-PE" sz="2400" dirty="0" smtClean="0">
              <a:solidFill>
                <a:schemeClr val="tx1"/>
              </a:solidFill>
            </a:rPr>
            <a:t>De acuerdo a la sección 21.115</a:t>
          </a:r>
          <a:endParaRPr lang="es-PE" sz="2400" dirty="0">
            <a:solidFill>
              <a:schemeClr val="tx1"/>
            </a:solidFill>
          </a:endParaRPr>
        </a:p>
      </dgm:t>
    </dgm:pt>
    <dgm:pt modelId="{261D2FDD-09EB-4463-957D-F429A3BEF046}" type="parTrans" cxnId="{D8E68273-26C2-4113-A597-FAB49A87A065}">
      <dgm:prSet/>
      <dgm:spPr/>
      <dgm:t>
        <a:bodyPr/>
        <a:lstStyle/>
        <a:p>
          <a:pPr algn="just"/>
          <a:endParaRPr lang="es-PE" sz="2400">
            <a:solidFill>
              <a:schemeClr val="accent1">
                <a:lumMod val="75000"/>
              </a:schemeClr>
            </a:solidFill>
          </a:endParaRPr>
        </a:p>
      </dgm:t>
    </dgm:pt>
    <dgm:pt modelId="{6DA7FBF2-E97C-41D9-9382-D2D658A0A88F}" type="sibTrans" cxnId="{D8E68273-26C2-4113-A597-FAB49A87A065}">
      <dgm:prSet/>
      <dgm:spPr/>
      <dgm:t>
        <a:bodyPr/>
        <a:lstStyle/>
        <a:p>
          <a:pPr algn="just"/>
          <a:endParaRPr lang="es-PE" sz="2400">
            <a:solidFill>
              <a:schemeClr val="accent1">
                <a:lumMod val="75000"/>
              </a:schemeClr>
            </a:solidFill>
          </a:endParaRPr>
        </a:p>
      </dgm:t>
    </dgm:pt>
    <dgm:pt modelId="{E980895C-4736-48D3-8E85-FEF20CDEDA91}">
      <dgm:prSet phldrT="[Text]" custT="1"/>
      <dgm:spPr/>
      <dgm:t>
        <a:bodyPr/>
        <a:lstStyle/>
        <a:p>
          <a:pPr algn="just"/>
          <a:r>
            <a:rPr lang="es-PE" sz="2400" dirty="0" smtClean="0">
              <a:solidFill>
                <a:schemeClr val="tx1"/>
              </a:solidFill>
            </a:rPr>
            <a:t>Este de conformidad con las enmiendas posteriores a la seleccionada</a:t>
          </a:r>
          <a:endParaRPr lang="es-PE" sz="2400" dirty="0">
            <a:solidFill>
              <a:schemeClr val="tx1"/>
            </a:solidFill>
          </a:endParaRPr>
        </a:p>
      </dgm:t>
    </dgm:pt>
    <dgm:pt modelId="{92EC3BBA-85B6-48A7-B437-5154F8A91337}" type="parTrans" cxnId="{6513C02A-AB80-4484-9D33-D97E8863B2C6}">
      <dgm:prSet/>
      <dgm:spPr/>
      <dgm:t>
        <a:bodyPr/>
        <a:lstStyle/>
        <a:p>
          <a:pPr algn="just"/>
          <a:endParaRPr lang="es-PE">
            <a:solidFill>
              <a:schemeClr val="accent1">
                <a:lumMod val="75000"/>
              </a:schemeClr>
            </a:solidFill>
          </a:endParaRPr>
        </a:p>
      </dgm:t>
    </dgm:pt>
    <dgm:pt modelId="{3E826189-ECDD-41B1-89C2-A72F6C71E1D8}" type="sibTrans" cxnId="{6513C02A-AB80-4484-9D33-D97E8863B2C6}">
      <dgm:prSet/>
      <dgm:spPr/>
      <dgm:t>
        <a:bodyPr/>
        <a:lstStyle/>
        <a:p>
          <a:pPr algn="just"/>
          <a:endParaRPr lang="es-PE">
            <a:solidFill>
              <a:schemeClr val="accent1">
                <a:lumMod val="75000"/>
              </a:schemeClr>
            </a:solidFill>
          </a:endParaRPr>
        </a:p>
      </dgm:t>
    </dgm:pt>
    <dgm:pt modelId="{AA918CC3-D5A9-4E3A-AAFB-A65453A0F188}" type="pres">
      <dgm:prSet presAssocID="{D7539715-C5B3-4921-9063-6DB6D4DD2563}" presName="Name0" presStyleCnt="0">
        <dgm:presLayoutVars>
          <dgm:chMax/>
          <dgm:chPref val="3"/>
          <dgm:dir/>
          <dgm:animOne val="branch"/>
          <dgm:animLvl val="lvl"/>
        </dgm:presLayoutVars>
      </dgm:prSet>
      <dgm:spPr/>
      <dgm:t>
        <a:bodyPr/>
        <a:lstStyle/>
        <a:p>
          <a:endParaRPr lang="es-ES"/>
        </a:p>
      </dgm:t>
    </dgm:pt>
    <dgm:pt modelId="{1180CC62-511E-497F-8A29-B928037B4713}" type="pres">
      <dgm:prSet presAssocID="{574D15CE-1175-4978-ABB3-BEAACE3E5C17}" presName="composite" presStyleCnt="0"/>
      <dgm:spPr/>
    </dgm:pt>
    <dgm:pt modelId="{5DDB7402-0791-43FA-8759-B7E429193601}" type="pres">
      <dgm:prSet presAssocID="{574D15CE-1175-4978-ABB3-BEAACE3E5C17}" presName="FirstChild" presStyleLbl="revTx" presStyleIdx="0" presStyleCnt="4" custScaleX="120400">
        <dgm:presLayoutVars>
          <dgm:chMax val="0"/>
          <dgm:chPref val="0"/>
          <dgm:bulletEnabled val="1"/>
        </dgm:presLayoutVars>
      </dgm:prSet>
      <dgm:spPr/>
      <dgm:t>
        <a:bodyPr/>
        <a:lstStyle/>
        <a:p>
          <a:endParaRPr lang="es-ES"/>
        </a:p>
      </dgm:t>
    </dgm:pt>
    <dgm:pt modelId="{0A0AB259-22CC-4CE8-9B63-700A928E7573}" type="pres">
      <dgm:prSet presAssocID="{574D15CE-1175-4978-ABB3-BEAACE3E5C17}" presName="Parent" presStyleLbl="alignNode1" presStyleIdx="0" presStyleCnt="2" custScaleX="36296" custLinFactNeighborX="-28154">
        <dgm:presLayoutVars>
          <dgm:chMax val="3"/>
          <dgm:chPref val="3"/>
          <dgm:bulletEnabled val="1"/>
        </dgm:presLayoutVars>
      </dgm:prSet>
      <dgm:spPr/>
      <dgm:t>
        <a:bodyPr/>
        <a:lstStyle/>
        <a:p>
          <a:endParaRPr lang="es-ES"/>
        </a:p>
      </dgm:t>
    </dgm:pt>
    <dgm:pt modelId="{CFF54EB8-E63D-4E24-8929-6EF885D8ED64}" type="pres">
      <dgm:prSet presAssocID="{574D15CE-1175-4978-ABB3-BEAACE3E5C17}" presName="Accent" presStyleLbl="parChTrans1D1" presStyleIdx="0" presStyleCnt="2" custLinFactNeighborX="3774"/>
      <dgm:spPr/>
    </dgm:pt>
    <dgm:pt modelId="{C36A0882-A99C-4E41-8E95-54C29040C085}" type="pres">
      <dgm:prSet presAssocID="{574D15CE-1175-4978-ABB3-BEAACE3E5C17}" presName="Child" presStyleLbl="revTx" presStyleIdx="1" presStyleCnt="4">
        <dgm:presLayoutVars>
          <dgm:chMax val="0"/>
          <dgm:chPref val="0"/>
          <dgm:bulletEnabled val="1"/>
        </dgm:presLayoutVars>
      </dgm:prSet>
      <dgm:spPr/>
      <dgm:t>
        <a:bodyPr/>
        <a:lstStyle/>
        <a:p>
          <a:endParaRPr lang="es-ES"/>
        </a:p>
      </dgm:t>
    </dgm:pt>
    <dgm:pt modelId="{606AE737-AB79-4052-A072-539915803BA6}" type="pres">
      <dgm:prSet presAssocID="{F7455434-8446-4F59-923D-4C9F50DD2E6D}" presName="sibTrans" presStyleCnt="0"/>
      <dgm:spPr/>
    </dgm:pt>
    <dgm:pt modelId="{8809B534-E880-49F2-853C-2013480E2B4C}" type="pres">
      <dgm:prSet presAssocID="{0CD3B162-1F5B-4CD7-BB92-C5B6771B4120}" presName="composite" presStyleCnt="0"/>
      <dgm:spPr/>
    </dgm:pt>
    <dgm:pt modelId="{40EF39D9-4ECF-40EB-A078-73031DEE47CB}" type="pres">
      <dgm:prSet presAssocID="{0CD3B162-1F5B-4CD7-BB92-C5B6771B4120}" presName="FirstChild" presStyleLbl="revTx" presStyleIdx="2" presStyleCnt="4" custLinFactNeighborX="-15644" custLinFactNeighborY="5876">
        <dgm:presLayoutVars>
          <dgm:chMax val="0"/>
          <dgm:chPref val="0"/>
          <dgm:bulletEnabled val="1"/>
        </dgm:presLayoutVars>
      </dgm:prSet>
      <dgm:spPr/>
      <dgm:t>
        <a:bodyPr/>
        <a:lstStyle/>
        <a:p>
          <a:endParaRPr lang="es-PE"/>
        </a:p>
      </dgm:t>
    </dgm:pt>
    <dgm:pt modelId="{2D029ED5-7663-4506-9781-EC8D83014FFA}" type="pres">
      <dgm:prSet presAssocID="{0CD3B162-1F5B-4CD7-BB92-C5B6771B4120}" presName="Parent" presStyleLbl="alignNode1" presStyleIdx="1" presStyleCnt="2" custScaleX="36296" custLinFactNeighborX="-28154">
        <dgm:presLayoutVars>
          <dgm:chMax val="3"/>
          <dgm:chPref val="3"/>
          <dgm:bulletEnabled val="1"/>
        </dgm:presLayoutVars>
      </dgm:prSet>
      <dgm:spPr/>
      <dgm:t>
        <a:bodyPr/>
        <a:lstStyle/>
        <a:p>
          <a:endParaRPr lang="es-ES"/>
        </a:p>
      </dgm:t>
    </dgm:pt>
    <dgm:pt modelId="{01D14E08-14C5-4A11-97B5-E11642227BD7}" type="pres">
      <dgm:prSet presAssocID="{0CD3B162-1F5B-4CD7-BB92-C5B6771B4120}" presName="Accent" presStyleLbl="parChTrans1D1" presStyleIdx="1" presStyleCnt="2"/>
      <dgm:spPr/>
    </dgm:pt>
    <dgm:pt modelId="{159FBB1C-3CD9-45CA-B2E0-D4B860B1F1CF}" type="pres">
      <dgm:prSet presAssocID="{0CD3B162-1F5B-4CD7-BB92-C5B6771B4120}" presName="Child" presStyleLbl="revTx" presStyleIdx="3" presStyleCnt="4">
        <dgm:presLayoutVars>
          <dgm:chMax val="0"/>
          <dgm:chPref val="0"/>
          <dgm:bulletEnabled val="1"/>
        </dgm:presLayoutVars>
      </dgm:prSet>
      <dgm:spPr/>
      <dgm:t>
        <a:bodyPr/>
        <a:lstStyle/>
        <a:p>
          <a:endParaRPr lang="es-ES"/>
        </a:p>
      </dgm:t>
    </dgm:pt>
  </dgm:ptLst>
  <dgm:cxnLst>
    <dgm:cxn modelId="{2538AC1E-8635-42AE-8AC1-4F0D8D28CA4C}" type="presOf" srcId="{12A2B529-DDB1-431E-B473-3599D4CE2801}" destId="{159FBB1C-3CD9-45CA-B2E0-D4B860B1F1CF}" srcOrd="0" destOrd="0" presId="urn:microsoft.com/office/officeart/2011/layout/TabList"/>
    <dgm:cxn modelId="{6513C02A-AB80-4484-9D33-D97E8863B2C6}" srcId="{574D15CE-1175-4978-ABB3-BEAACE3E5C17}" destId="{E980895C-4736-48D3-8E85-FEF20CDEDA91}" srcOrd="2" destOrd="0" parTransId="{92EC3BBA-85B6-48A7-B437-5154F8A91337}" sibTransId="{3E826189-ECDD-41B1-89C2-A72F6C71E1D8}"/>
    <dgm:cxn modelId="{C840B87D-9D60-42B0-92E4-DB58D1644381}" type="presOf" srcId="{574D15CE-1175-4978-ABB3-BEAACE3E5C17}" destId="{0A0AB259-22CC-4CE8-9B63-700A928E7573}" srcOrd="0" destOrd="0" presId="urn:microsoft.com/office/officeart/2011/layout/TabList"/>
    <dgm:cxn modelId="{1D3B626E-A2F9-4088-9940-29BD59174888}" type="presOf" srcId="{E980895C-4736-48D3-8E85-FEF20CDEDA91}" destId="{C36A0882-A99C-4E41-8E95-54C29040C085}" srcOrd="0" destOrd="1" presId="urn:microsoft.com/office/officeart/2011/layout/TabList"/>
    <dgm:cxn modelId="{D4AEB2CA-D08B-4ABF-B7DE-B59ADC89A50B}" srcId="{D7539715-C5B3-4921-9063-6DB6D4DD2563}" destId="{0CD3B162-1F5B-4CD7-BB92-C5B6771B4120}" srcOrd="1" destOrd="0" parTransId="{288195FF-C6AC-41C2-AFDE-432343DE4D0C}" sibTransId="{945CF28D-746B-4A3A-96C6-A0AACD26BF44}"/>
    <dgm:cxn modelId="{F6223FD3-D383-48EA-938A-707355415917}" type="presOf" srcId="{D7539715-C5B3-4921-9063-6DB6D4DD2563}" destId="{AA918CC3-D5A9-4E3A-AAFB-A65453A0F188}" srcOrd="0" destOrd="0" presId="urn:microsoft.com/office/officeart/2011/layout/TabList"/>
    <dgm:cxn modelId="{674DD40C-90B2-40E9-8AF2-B58469CE36B6}" srcId="{574D15CE-1175-4978-ABB3-BEAACE3E5C17}" destId="{9522E902-BE7F-44FE-9878-9613DF1AE313}" srcOrd="0" destOrd="0" parTransId="{7217DF1F-F9C3-472D-926A-F86DDEE426E0}" sibTransId="{CDB962D9-5083-40FC-9BD3-BA64E814FE62}"/>
    <dgm:cxn modelId="{53C068A5-8D9D-4306-9B99-A0F49AFDB25F}" srcId="{D7539715-C5B3-4921-9063-6DB6D4DD2563}" destId="{574D15CE-1175-4978-ABB3-BEAACE3E5C17}" srcOrd="0" destOrd="0" parTransId="{2F9FF28A-548C-44C6-88D2-8139469DBC99}" sibTransId="{F7455434-8446-4F59-923D-4C9F50DD2E6D}"/>
    <dgm:cxn modelId="{4E048019-0EAA-43D1-BB5E-B8C46F7A8371}" type="presOf" srcId="{9522E902-BE7F-44FE-9878-9613DF1AE313}" destId="{5DDB7402-0791-43FA-8759-B7E429193601}" srcOrd="0" destOrd="0" presId="urn:microsoft.com/office/officeart/2011/layout/TabList"/>
    <dgm:cxn modelId="{371707FF-B30B-4008-8B9A-67A4CFCCFF6A}" srcId="{0CD3B162-1F5B-4CD7-BB92-C5B6771B4120}" destId="{B8F343A2-02EE-4342-96E3-D21DE5ED9C34}" srcOrd="0" destOrd="0" parTransId="{558F90C0-5FB6-47B8-8E9D-4D0CDA1CDA0B}" sibTransId="{B73795A7-8CAB-41B2-810D-625D6DEBB955}"/>
    <dgm:cxn modelId="{D95DB903-EFB1-4A50-8F81-2C33549F7B65}" type="presOf" srcId="{75C736A6-7677-4EF7-9E9C-341627281148}" destId="{C36A0882-A99C-4E41-8E95-54C29040C085}" srcOrd="0" destOrd="0" presId="urn:microsoft.com/office/officeart/2011/layout/TabList"/>
    <dgm:cxn modelId="{1F325D36-A5B0-4BBB-9FF5-F02967DD60AE}" type="presOf" srcId="{B8F343A2-02EE-4342-96E3-D21DE5ED9C34}" destId="{40EF39D9-4ECF-40EB-A078-73031DEE47CB}" srcOrd="0" destOrd="0" presId="urn:microsoft.com/office/officeart/2011/layout/TabList"/>
    <dgm:cxn modelId="{D8E68273-26C2-4113-A597-FAB49A87A065}" srcId="{0CD3B162-1F5B-4CD7-BB92-C5B6771B4120}" destId="{12A2B529-DDB1-431E-B473-3599D4CE2801}" srcOrd="1" destOrd="0" parTransId="{261D2FDD-09EB-4463-957D-F429A3BEF046}" sibTransId="{6DA7FBF2-E97C-41D9-9382-D2D658A0A88F}"/>
    <dgm:cxn modelId="{CFE5D860-635D-4359-9E00-53C2F87CAA99}" srcId="{574D15CE-1175-4978-ABB3-BEAACE3E5C17}" destId="{75C736A6-7677-4EF7-9E9C-341627281148}" srcOrd="1" destOrd="0" parTransId="{4FD08EB9-F88F-4F09-9D6A-4135A52C534C}" sibTransId="{2C654840-E034-4087-91CE-045EC57E9323}"/>
    <dgm:cxn modelId="{4698F230-61C2-4A40-81D2-5BCF2A54205D}" type="presOf" srcId="{0CD3B162-1F5B-4CD7-BB92-C5B6771B4120}" destId="{2D029ED5-7663-4506-9781-EC8D83014FFA}" srcOrd="0" destOrd="0" presId="urn:microsoft.com/office/officeart/2011/layout/TabList"/>
    <dgm:cxn modelId="{4CB1B834-9685-480E-8985-D67A4D119AF5}" type="presParOf" srcId="{AA918CC3-D5A9-4E3A-AAFB-A65453A0F188}" destId="{1180CC62-511E-497F-8A29-B928037B4713}" srcOrd="0" destOrd="0" presId="urn:microsoft.com/office/officeart/2011/layout/TabList"/>
    <dgm:cxn modelId="{EBEF856A-F26D-458A-9933-98F0D39E1166}" type="presParOf" srcId="{1180CC62-511E-497F-8A29-B928037B4713}" destId="{5DDB7402-0791-43FA-8759-B7E429193601}" srcOrd="0" destOrd="0" presId="urn:microsoft.com/office/officeart/2011/layout/TabList"/>
    <dgm:cxn modelId="{DBB637D7-E377-4A40-8161-4BA2B33ED0AB}" type="presParOf" srcId="{1180CC62-511E-497F-8A29-B928037B4713}" destId="{0A0AB259-22CC-4CE8-9B63-700A928E7573}" srcOrd="1" destOrd="0" presId="urn:microsoft.com/office/officeart/2011/layout/TabList"/>
    <dgm:cxn modelId="{08142B53-0CE3-4EC0-B148-BB238AC87BBB}" type="presParOf" srcId="{1180CC62-511E-497F-8A29-B928037B4713}" destId="{CFF54EB8-E63D-4E24-8929-6EF885D8ED64}" srcOrd="2" destOrd="0" presId="urn:microsoft.com/office/officeart/2011/layout/TabList"/>
    <dgm:cxn modelId="{575B1FC4-9B7B-4479-A31C-3EF29789F366}" type="presParOf" srcId="{AA918CC3-D5A9-4E3A-AAFB-A65453A0F188}" destId="{C36A0882-A99C-4E41-8E95-54C29040C085}" srcOrd="1" destOrd="0" presId="urn:microsoft.com/office/officeart/2011/layout/TabList"/>
    <dgm:cxn modelId="{76792524-912F-4B3A-AEC0-83928400C603}" type="presParOf" srcId="{AA918CC3-D5A9-4E3A-AAFB-A65453A0F188}" destId="{606AE737-AB79-4052-A072-539915803BA6}" srcOrd="2" destOrd="0" presId="urn:microsoft.com/office/officeart/2011/layout/TabList"/>
    <dgm:cxn modelId="{5394A22B-4E2C-48A8-AECF-C14421DA69A5}" type="presParOf" srcId="{AA918CC3-D5A9-4E3A-AAFB-A65453A0F188}" destId="{8809B534-E880-49F2-853C-2013480E2B4C}" srcOrd="3" destOrd="0" presId="urn:microsoft.com/office/officeart/2011/layout/TabList"/>
    <dgm:cxn modelId="{9301A092-CE76-4CF9-A125-4143979FD302}" type="presParOf" srcId="{8809B534-E880-49F2-853C-2013480E2B4C}" destId="{40EF39D9-4ECF-40EB-A078-73031DEE47CB}" srcOrd="0" destOrd="0" presId="urn:microsoft.com/office/officeart/2011/layout/TabList"/>
    <dgm:cxn modelId="{0BC33A09-3598-413B-B52C-9C547BD1BDAD}" type="presParOf" srcId="{8809B534-E880-49F2-853C-2013480E2B4C}" destId="{2D029ED5-7663-4506-9781-EC8D83014FFA}" srcOrd="1" destOrd="0" presId="urn:microsoft.com/office/officeart/2011/layout/TabList"/>
    <dgm:cxn modelId="{73BED405-FB01-4E26-A362-24ED50803B88}" type="presParOf" srcId="{8809B534-E880-49F2-853C-2013480E2B4C}" destId="{01D14E08-14C5-4A11-97B5-E11642227BD7}" srcOrd="2" destOrd="0" presId="urn:microsoft.com/office/officeart/2011/layout/TabList"/>
    <dgm:cxn modelId="{5802D05E-11E8-4650-A7FF-8392450683D4}" type="presParOf" srcId="{AA918CC3-D5A9-4E3A-AAFB-A65453A0F188}" destId="{159FBB1C-3CD9-45CA-B2E0-D4B860B1F1CF}"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7A4C78-56C7-41E2-970F-E3408D6A52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9C95A29F-FCFA-4EC4-8091-449FEEE22301}">
      <dgm:prSet phldrT="[Tex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dgm:spPr>
      <dgm:t>
        <a:bodyPr/>
        <a:lstStyle/>
        <a:p>
          <a:r>
            <a:rPr lang="es-PE" sz="2000" b="1" dirty="0" smtClean="0"/>
            <a:t>Presentar una nueva solicitud y cumplir con todas las revisiones del LAR aplicables; o</a:t>
          </a:r>
          <a:endParaRPr lang="es-PE" sz="2000" b="1" dirty="0"/>
        </a:p>
      </dgm:t>
    </dgm:pt>
    <dgm:pt modelId="{BA7BAB9E-B994-41F1-8699-0E4A34372890}" type="parTrans" cxnId="{F7D099F0-FB4A-4987-AE73-070BF1A91F91}">
      <dgm:prSet/>
      <dgm:spPr/>
      <dgm:t>
        <a:bodyPr/>
        <a:lstStyle/>
        <a:p>
          <a:endParaRPr lang="es-PE" sz="2000"/>
        </a:p>
      </dgm:t>
    </dgm:pt>
    <dgm:pt modelId="{77669991-EDB8-41D4-B962-2CB753C81857}" type="sibTrans" cxnId="{F7D099F0-FB4A-4987-AE73-070BF1A91F91}">
      <dgm:prSet/>
      <dgm:spPr/>
      <dgm:t>
        <a:bodyPr/>
        <a:lstStyle/>
        <a:p>
          <a:endParaRPr lang="es-PE" sz="2000"/>
        </a:p>
      </dgm:t>
    </dgm:pt>
    <dgm:pt modelId="{404B8EC2-F3EC-4693-BDEA-426540AE009A}">
      <dgm:prSet phldrT="[Text]" custT="1"/>
      <dgm:spPr>
        <a:gradFill flip="none" rotWithShape="0">
          <a:gsLst>
            <a:gs pos="0">
              <a:srgbClr val="FF5050">
                <a:shade val="30000"/>
                <a:satMod val="115000"/>
              </a:srgbClr>
            </a:gs>
            <a:gs pos="50000">
              <a:srgbClr val="FF5050">
                <a:shade val="67500"/>
                <a:satMod val="115000"/>
              </a:srgbClr>
            </a:gs>
            <a:gs pos="100000">
              <a:srgbClr val="FF5050">
                <a:shade val="100000"/>
                <a:satMod val="115000"/>
              </a:srgbClr>
            </a:gs>
          </a:gsLst>
          <a:lin ang="16200000" scaled="1"/>
          <a:tileRect/>
        </a:gradFill>
      </dgm:spPr>
      <dgm:t>
        <a:bodyPr/>
        <a:lstStyle/>
        <a:p>
          <a:r>
            <a:rPr lang="es-PE" sz="2000" dirty="0" smtClean="0"/>
            <a:t>Presentar una solicitud de extensión de tiempo establecido en la solicitud original y cumplir con los requisitos a una nueva fecha escogida por el solicitante </a:t>
          </a:r>
          <a:endParaRPr lang="es-PE" sz="2000" dirty="0"/>
        </a:p>
      </dgm:t>
    </dgm:pt>
    <dgm:pt modelId="{BBF1A843-A1BD-41A9-BAD4-65A7489374DD}" type="parTrans" cxnId="{EDD50F09-B26B-4A85-8AA6-4ED87EA9D7A4}">
      <dgm:prSet/>
      <dgm:spPr/>
      <dgm:t>
        <a:bodyPr/>
        <a:lstStyle/>
        <a:p>
          <a:endParaRPr lang="es-PE" sz="2000"/>
        </a:p>
      </dgm:t>
    </dgm:pt>
    <dgm:pt modelId="{4A1F6F9D-DD37-4356-8818-CAA2E95B9238}" type="sibTrans" cxnId="{EDD50F09-B26B-4A85-8AA6-4ED87EA9D7A4}">
      <dgm:prSet/>
      <dgm:spPr/>
      <dgm:t>
        <a:bodyPr/>
        <a:lstStyle/>
        <a:p>
          <a:endParaRPr lang="es-PE" sz="2000"/>
        </a:p>
      </dgm:t>
    </dgm:pt>
    <dgm:pt modelId="{2E12EE53-6A64-4865-BA1D-4AF540323CF1}" type="pres">
      <dgm:prSet presAssocID="{307A4C78-56C7-41E2-970F-E3408D6A5206}" presName="linear" presStyleCnt="0">
        <dgm:presLayoutVars>
          <dgm:dir/>
          <dgm:animLvl val="lvl"/>
          <dgm:resizeHandles val="exact"/>
        </dgm:presLayoutVars>
      </dgm:prSet>
      <dgm:spPr/>
      <dgm:t>
        <a:bodyPr/>
        <a:lstStyle/>
        <a:p>
          <a:endParaRPr lang="es-ES"/>
        </a:p>
      </dgm:t>
    </dgm:pt>
    <dgm:pt modelId="{CA6098F3-7CA3-4787-8907-6383433E700E}" type="pres">
      <dgm:prSet presAssocID="{9C95A29F-FCFA-4EC4-8091-449FEEE22301}" presName="parentLin" presStyleCnt="0"/>
      <dgm:spPr/>
    </dgm:pt>
    <dgm:pt modelId="{B2E8C27E-2295-4707-B64E-26B5C05C11FE}" type="pres">
      <dgm:prSet presAssocID="{9C95A29F-FCFA-4EC4-8091-449FEEE22301}" presName="parentLeftMargin" presStyleLbl="node1" presStyleIdx="0" presStyleCnt="2"/>
      <dgm:spPr/>
      <dgm:t>
        <a:bodyPr/>
        <a:lstStyle/>
        <a:p>
          <a:endParaRPr lang="es-ES"/>
        </a:p>
      </dgm:t>
    </dgm:pt>
    <dgm:pt modelId="{3EC519DA-101E-49A1-A6B6-35A35702C50A}" type="pres">
      <dgm:prSet presAssocID="{9C95A29F-FCFA-4EC4-8091-449FEEE22301}" presName="parentText" presStyleLbl="node1" presStyleIdx="0" presStyleCnt="2" custScaleX="112315">
        <dgm:presLayoutVars>
          <dgm:chMax val="0"/>
          <dgm:bulletEnabled val="1"/>
        </dgm:presLayoutVars>
      </dgm:prSet>
      <dgm:spPr/>
      <dgm:t>
        <a:bodyPr/>
        <a:lstStyle/>
        <a:p>
          <a:endParaRPr lang="es-ES"/>
        </a:p>
      </dgm:t>
    </dgm:pt>
    <dgm:pt modelId="{C83ECFF4-5319-4122-AA1C-5D82F3ADEBA5}" type="pres">
      <dgm:prSet presAssocID="{9C95A29F-FCFA-4EC4-8091-449FEEE22301}" presName="negativeSpace" presStyleCnt="0"/>
      <dgm:spPr/>
    </dgm:pt>
    <dgm:pt modelId="{3515D548-05D5-4B0F-B84A-AED42A479827}" type="pres">
      <dgm:prSet presAssocID="{9C95A29F-FCFA-4EC4-8091-449FEEE22301}" presName="childText" presStyleLbl="conFgAcc1" presStyleIdx="0" presStyleCnt="2">
        <dgm:presLayoutVars>
          <dgm:bulletEnabled val="1"/>
        </dgm:presLayoutVars>
      </dgm:prSet>
      <dgm:spPr>
        <a:ln>
          <a:solidFill>
            <a:schemeClr val="tx1">
              <a:lumMod val="65000"/>
              <a:lumOff val="35000"/>
            </a:schemeClr>
          </a:solidFill>
        </a:ln>
      </dgm:spPr>
    </dgm:pt>
    <dgm:pt modelId="{E3E27A91-0454-405E-B107-F17910F9A2AD}" type="pres">
      <dgm:prSet presAssocID="{77669991-EDB8-41D4-B962-2CB753C81857}" presName="spaceBetweenRectangles" presStyleCnt="0"/>
      <dgm:spPr/>
    </dgm:pt>
    <dgm:pt modelId="{2857DC04-2D3E-49CB-A4E9-C4AF67998378}" type="pres">
      <dgm:prSet presAssocID="{404B8EC2-F3EC-4693-BDEA-426540AE009A}" presName="parentLin" presStyleCnt="0"/>
      <dgm:spPr/>
    </dgm:pt>
    <dgm:pt modelId="{25365749-D961-43A8-A9D3-77E133E7BF47}" type="pres">
      <dgm:prSet presAssocID="{404B8EC2-F3EC-4693-BDEA-426540AE009A}" presName="parentLeftMargin" presStyleLbl="node1" presStyleIdx="0" presStyleCnt="2"/>
      <dgm:spPr/>
      <dgm:t>
        <a:bodyPr/>
        <a:lstStyle/>
        <a:p>
          <a:endParaRPr lang="es-ES"/>
        </a:p>
      </dgm:t>
    </dgm:pt>
    <dgm:pt modelId="{C53FB9F8-47E3-4935-A4D9-4507D6009D36}" type="pres">
      <dgm:prSet presAssocID="{404B8EC2-F3EC-4693-BDEA-426540AE009A}" presName="parentText" presStyleLbl="node1" presStyleIdx="1" presStyleCnt="2" custScaleX="112315" custLinFactNeighborX="6635" custLinFactNeighborY="782">
        <dgm:presLayoutVars>
          <dgm:chMax val="0"/>
          <dgm:bulletEnabled val="1"/>
        </dgm:presLayoutVars>
      </dgm:prSet>
      <dgm:spPr/>
      <dgm:t>
        <a:bodyPr/>
        <a:lstStyle/>
        <a:p>
          <a:endParaRPr lang="es-PE"/>
        </a:p>
      </dgm:t>
    </dgm:pt>
    <dgm:pt modelId="{675462E3-99E3-4A42-894A-7A3ECC2FBA5F}" type="pres">
      <dgm:prSet presAssocID="{404B8EC2-F3EC-4693-BDEA-426540AE009A}" presName="negativeSpace" presStyleCnt="0"/>
      <dgm:spPr/>
    </dgm:pt>
    <dgm:pt modelId="{EF5D4303-77B8-43C2-A807-1A6AC6620510}" type="pres">
      <dgm:prSet presAssocID="{404B8EC2-F3EC-4693-BDEA-426540AE009A}" presName="childText" presStyleLbl="conFgAcc1" presStyleIdx="1" presStyleCnt="2">
        <dgm:presLayoutVars>
          <dgm:bulletEnabled val="1"/>
        </dgm:presLayoutVars>
      </dgm:prSet>
      <dgm:spPr>
        <a:ln>
          <a:solidFill>
            <a:schemeClr val="tx1">
              <a:lumMod val="65000"/>
              <a:lumOff val="35000"/>
            </a:schemeClr>
          </a:solidFill>
        </a:ln>
      </dgm:spPr>
    </dgm:pt>
  </dgm:ptLst>
  <dgm:cxnLst>
    <dgm:cxn modelId="{5F605CD8-DB4A-41F5-A90E-C90EE4458118}" type="presOf" srcId="{9C95A29F-FCFA-4EC4-8091-449FEEE22301}" destId="{B2E8C27E-2295-4707-B64E-26B5C05C11FE}" srcOrd="0" destOrd="0" presId="urn:microsoft.com/office/officeart/2005/8/layout/list1"/>
    <dgm:cxn modelId="{EDD50F09-B26B-4A85-8AA6-4ED87EA9D7A4}" srcId="{307A4C78-56C7-41E2-970F-E3408D6A5206}" destId="{404B8EC2-F3EC-4693-BDEA-426540AE009A}" srcOrd="1" destOrd="0" parTransId="{BBF1A843-A1BD-41A9-BAD4-65A7489374DD}" sibTransId="{4A1F6F9D-DD37-4356-8818-CAA2E95B9238}"/>
    <dgm:cxn modelId="{86B3AEAF-A163-4FCC-BD3F-7E210F26EA32}" type="presOf" srcId="{307A4C78-56C7-41E2-970F-E3408D6A5206}" destId="{2E12EE53-6A64-4865-BA1D-4AF540323CF1}" srcOrd="0" destOrd="0" presId="urn:microsoft.com/office/officeart/2005/8/layout/list1"/>
    <dgm:cxn modelId="{D7769445-69BB-48B1-8CA9-BEAEBC58F021}" type="presOf" srcId="{404B8EC2-F3EC-4693-BDEA-426540AE009A}" destId="{25365749-D961-43A8-A9D3-77E133E7BF47}" srcOrd="0" destOrd="0" presId="urn:microsoft.com/office/officeart/2005/8/layout/list1"/>
    <dgm:cxn modelId="{F7D099F0-FB4A-4987-AE73-070BF1A91F91}" srcId="{307A4C78-56C7-41E2-970F-E3408D6A5206}" destId="{9C95A29F-FCFA-4EC4-8091-449FEEE22301}" srcOrd="0" destOrd="0" parTransId="{BA7BAB9E-B994-41F1-8699-0E4A34372890}" sibTransId="{77669991-EDB8-41D4-B962-2CB753C81857}"/>
    <dgm:cxn modelId="{18E4828A-E178-4AF3-8116-D78D03BC6FC5}" type="presOf" srcId="{9C95A29F-FCFA-4EC4-8091-449FEEE22301}" destId="{3EC519DA-101E-49A1-A6B6-35A35702C50A}" srcOrd="1" destOrd="0" presId="urn:microsoft.com/office/officeart/2005/8/layout/list1"/>
    <dgm:cxn modelId="{904D3F16-249B-4B11-B8A9-850FF9A6CC05}" type="presOf" srcId="{404B8EC2-F3EC-4693-BDEA-426540AE009A}" destId="{C53FB9F8-47E3-4935-A4D9-4507D6009D36}" srcOrd="1" destOrd="0" presId="urn:microsoft.com/office/officeart/2005/8/layout/list1"/>
    <dgm:cxn modelId="{9DC93AC9-0E4E-44F6-955A-7A1CA4297C40}" type="presParOf" srcId="{2E12EE53-6A64-4865-BA1D-4AF540323CF1}" destId="{CA6098F3-7CA3-4787-8907-6383433E700E}" srcOrd="0" destOrd="0" presId="urn:microsoft.com/office/officeart/2005/8/layout/list1"/>
    <dgm:cxn modelId="{91865601-7A95-4CED-BC7B-55850E1C149A}" type="presParOf" srcId="{CA6098F3-7CA3-4787-8907-6383433E700E}" destId="{B2E8C27E-2295-4707-B64E-26B5C05C11FE}" srcOrd="0" destOrd="0" presId="urn:microsoft.com/office/officeart/2005/8/layout/list1"/>
    <dgm:cxn modelId="{3F0E7277-BD1A-4DFC-929D-BB8DBEB4B49E}" type="presParOf" srcId="{CA6098F3-7CA3-4787-8907-6383433E700E}" destId="{3EC519DA-101E-49A1-A6B6-35A35702C50A}" srcOrd="1" destOrd="0" presId="urn:microsoft.com/office/officeart/2005/8/layout/list1"/>
    <dgm:cxn modelId="{94E24B19-DEE3-41FE-ACC3-0B2C3FB15D63}" type="presParOf" srcId="{2E12EE53-6A64-4865-BA1D-4AF540323CF1}" destId="{C83ECFF4-5319-4122-AA1C-5D82F3ADEBA5}" srcOrd="1" destOrd="0" presId="urn:microsoft.com/office/officeart/2005/8/layout/list1"/>
    <dgm:cxn modelId="{5E5586F6-21BC-4087-A8AA-AE9134AFD3BE}" type="presParOf" srcId="{2E12EE53-6A64-4865-BA1D-4AF540323CF1}" destId="{3515D548-05D5-4B0F-B84A-AED42A479827}" srcOrd="2" destOrd="0" presId="urn:microsoft.com/office/officeart/2005/8/layout/list1"/>
    <dgm:cxn modelId="{FC3CEC4E-20CF-4CFB-AF47-17CFEB2261C4}" type="presParOf" srcId="{2E12EE53-6A64-4865-BA1D-4AF540323CF1}" destId="{E3E27A91-0454-405E-B107-F17910F9A2AD}" srcOrd="3" destOrd="0" presId="urn:microsoft.com/office/officeart/2005/8/layout/list1"/>
    <dgm:cxn modelId="{69ED8FBA-9D06-48DF-A328-FB7D773E12E1}" type="presParOf" srcId="{2E12EE53-6A64-4865-BA1D-4AF540323CF1}" destId="{2857DC04-2D3E-49CB-A4E9-C4AF67998378}" srcOrd="4" destOrd="0" presId="urn:microsoft.com/office/officeart/2005/8/layout/list1"/>
    <dgm:cxn modelId="{5C704EFB-984A-4239-9992-14D00A20D1AE}" type="presParOf" srcId="{2857DC04-2D3E-49CB-A4E9-C4AF67998378}" destId="{25365749-D961-43A8-A9D3-77E133E7BF47}" srcOrd="0" destOrd="0" presId="urn:microsoft.com/office/officeart/2005/8/layout/list1"/>
    <dgm:cxn modelId="{67DEC629-C7E0-4EA3-ABBF-B0E1A7303227}" type="presParOf" srcId="{2857DC04-2D3E-49CB-A4E9-C4AF67998378}" destId="{C53FB9F8-47E3-4935-A4D9-4507D6009D36}" srcOrd="1" destOrd="0" presId="urn:microsoft.com/office/officeart/2005/8/layout/list1"/>
    <dgm:cxn modelId="{3845127A-2370-4B49-93F6-8B35398C5C85}" type="presParOf" srcId="{2E12EE53-6A64-4865-BA1D-4AF540323CF1}" destId="{675462E3-99E3-4A42-894A-7A3ECC2FBA5F}" srcOrd="5" destOrd="0" presId="urn:microsoft.com/office/officeart/2005/8/layout/list1"/>
    <dgm:cxn modelId="{1D3C74C6-C206-4DB9-B141-9D7CC817F21C}" type="presParOf" srcId="{2E12EE53-6A64-4865-BA1D-4AF540323CF1}" destId="{EF5D4303-77B8-43C2-A807-1A6AC662051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577858-F4E4-4BDF-8127-97277410FAC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9BEE3D8-3C47-465F-B5D9-DD70EABC5ADF}">
      <dgm:prSet phldrT="[Text]" custT="1"/>
      <dgm:spPr/>
      <dgm:t>
        <a:bodyPr/>
        <a:lstStyle/>
        <a:p>
          <a:pPr algn="just"/>
          <a:r>
            <a:rPr lang="es-PE" sz="1800" dirty="0" smtClean="0"/>
            <a:t>La base de certificación de tipo identifica las partes específicas del LAR con sus respectivas enmiendas y posibles exenciones, niveles equivalentes de seguridad y condiciones especiales con las cuales el solicitante debe demostrar el cumplimiento antes de la emisión del certificado de tipo. </a:t>
          </a:r>
          <a:endParaRPr lang="en-US" sz="1800" dirty="0"/>
        </a:p>
      </dgm:t>
    </dgm:pt>
    <dgm:pt modelId="{2A227CEA-1D6E-4D7B-A349-8BB38FC0B2AA}" type="parTrans" cxnId="{626AC3AE-865C-491F-BC66-573B018C3865}">
      <dgm:prSet/>
      <dgm:spPr/>
      <dgm:t>
        <a:bodyPr/>
        <a:lstStyle/>
        <a:p>
          <a:pPr algn="just"/>
          <a:endParaRPr lang="en-US"/>
        </a:p>
      </dgm:t>
    </dgm:pt>
    <dgm:pt modelId="{5879F4A7-D863-4BC1-84B5-0BC46D3720E3}" type="sibTrans" cxnId="{626AC3AE-865C-491F-BC66-573B018C3865}">
      <dgm:prSet/>
      <dgm:spPr/>
      <dgm:t>
        <a:bodyPr/>
        <a:lstStyle/>
        <a:p>
          <a:pPr algn="just"/>
          <a:endParaRPr lang="en-US"/>
        </a:p>
      </dgm:t>
    </dgm:pt>
    <dgm:pt modelId="{CA221D5C-F298-4C31-862A-1480E41ACDDB}" type="pres">
      <dgm:prSet presAssocID="{5E577858-F4E4-4BDF-8127-97277410FAC9}" presName="linear" presStyleCnt="0">
        <dgm:presLayoutVars>
          <dgm:dir/>
          <dgm:animLvl val="lvl"/>
          <dgm:resizeHandles val="exact"/>
        </dgm:presLayoutVars>
      </dgm:prSet>
      <dgm:spPr/>
    </dgm:pt>
    <dgm:pt modelId="{4B6165D8-8C8F-4801-BDD0-5C8B97032900}" type="pres">
      <dgm:prSet presAssocID="{79BEE3D8-3C47-465F-B5D9-DD70EABC5ADF}" presName="parentLin" presStyleCnt="0"/>
      <dgm:spPr/>
    </dgm:pt>
    <dgm:pt modelId="{7463C469-291C-4096-B0E2-29839A6839F9}" type="pres">
      <dgm:prSet presAssocID="{79BEE3D8-3C47-465F-B5D9-DD70EABC5ADF}" presName="parentLeftMargin" presStyleLbl="node1" presStyleIdx="0" presStyleCnt="1"/>
      <dgm:spPr/>
    </dgm:pt>
    <dgm:pt modelId="{C41625D1-BCB8-42DD-B2F6-55300F26B13A}" type="pres">
      <dgm:prSet presAssocID="{79BEE3D8-3C47-465F-B5D9-DD70EABC5ADF}" presName="parentText" presStyleLbl="node1" presStyleIdx="0" presStyleCnt="1" custScaleX="119710" custScaleY="1234303" custLinFactY="200000" custLinFactNeighborX="57626" custLinFactNeighborY="254264">
        <dgm:presLayoutVars>
          <dgm:chMax val="0"/>
          <dgm:bulletEnabled val="1"/>
        </dgm:presLayoutVars>
      </dgm:prSet>
      <dgm:spPr/>
      <dgm:t>
        <a:bodyPr/>
        <a:lstStyle/>
        <a:p>
          <a:endParaRPr lang="en-US"/>
        </a:p>
      </dgm:t>
    </dgm:pt>
    <dgm:pt modelId="{4AD486D0-F85D-491F-B019-4A74BFE5CFCB}" type="pres">
      <dgm:prSet presAssocID="{79BEE3D8-3C47-465F-B5D9-DD70EABC5ADF}" presName="negativeSpace" presStyleCnt="0"/>
      <dgm:spPr/>
    </dgm:pt>
    <dgm:pt modelId="{51F98833-BB5A-4F5D-AF72-6F246123F08B}" type="pres">
      <dgm:prSet presAssocID="{79BEE3D8-3C47-465F-B5D9-DD70EABC5ADF}" presName="childText" presStyleLbl="conFgAcc1" presStyleIdx="0" presStyleCnt="1" custScaleY="980094">
        <dgm:presLayoutVars>
          <dgm:bulletEnabled val="1"/>
        </dgm:presLayoutVars>
      </dgm:prSet>
      <dgm:spPr>
        <a:ln w="19050"/>
      </dgm:spPr>
    </dgm:pt>
  </dgm:ptLst>
  <dgm:cxnLst>
    <dgm:cxn modelId="{3C0F947B-E673-4AC0-82C4-AE8E112109BA}" type="presOf" srcId="{5E577858-F4E4-4BDF-8127-97277410FAC9}" destId="{CA221D5C-F298-4C31-862A-1480E41ACDDB}" srcOrd="0" destOrd="0" presId="urn:microsoft.com/office/officeart/2005/8/layout/list1"/>
    <dgm:cxn modelId="{626AC3AE-865C-491F-BC66-573B018C3865}" srcId="{5E577858-F4E4-4BDF-8127-97277410FAC9}" destId="{79BEE3D8-3C47-465F-B5D9-DD70EABC5ADF}" srcOrd="0" destOrd="0" parTransId="{2A227CEA-1D6E-4D7B-A349-8BB38FC0B2AA}" sibTransId="{5879F4A7-D863-4BC1-84B5-0BC46D3720E3}"/>
    <dgm:cxn modelId="{E3384318-E855-4D0E-AB06-FF0DFCF0439F}" type="presOf" srcId="{79BEE3D8-3C47-465F-B5D9-DD70EABC5ADF}" destId="{7463C469-291C-4096-B0E2-29839A6839F9}" srcOrd="0" destOrd="0" presId="urn:microsoft.com/office/officeart/2005/8/layout/list1"/>
    <dgm:cxn modelId="{D98D5148-6DDD-4E57-8D65-0FB69CAF96DB}" type="presOf" srcId="{79BEE3D8-3C47-465F-B5D9-DD70EABC5ADF}" destId="{C41625D1-BCB8-42DD-B2F6-55300F26B13A}" srcOrd="1" destOrd="0" presId="urn:microsoft.com/office/officeart/2005/8/layout/list1"/>
    <dgm:cxn modelId="{BB136362-982B-4169-B943-34D73A8A6B82}" type="presParOf" srcId="{CA221D5C-F298-4C31-862A-1480E41ACDDB}" destId="{4B6165D8-8C8F-4801-BDD0-5C8B97032900}" srcOrd="0" destOrd="0" presId="urn:microsoft.com/office/officeart/2005/8/layout/list1"/>
    <dgm:cxn modelId="{E3FAC8CA-BAD6-4A06-A267-F8CF964D5D77}" type="presParOf" srcId="{4B6165D8-8C8F-4801-BDD0-5C8B97032900}" destId="{7463C469-291C-4096-B0E2-29839A6839F9}" srcOrd="0" destOrd="0" presId="urn:microsoft.com/office/officeart/2005/8/layout/list1"/>
    <dgm:cxn modelId="{F237D757-BA56-4410-9D76-3A797099CCF5}" type="presParOf" srcId="{4B6165D8-8C8F-4801-BDD0-5C8B97032900}" destId="{C41625D1-BCB8-42DD-B2F6-55300F26B13A}" srcOrd="1" destOrd="0" presId="urn:microsoft.com/office/officeart/2005/8/layout/list1"/>
    <dgm:cxn modelId="{5E3D1E51-AE4E-45E2-BDE7-21E4D48B0CDF}" type="presParOf" srcId="{CA221D5C-F298-4C31-862A-1480E41ACDDB}" destId="{4AD486D0-F85D-491F-B019-4A74BFE5CFCB}" srcOrd="1" destOrd="0" presId="urn:microsoft.com/office/officeart/2005/8/layout/list1"/>
    <dgm:cxn modelId="{9A4AB3CA-CACE-402C-B704-02D1F006418F}" type="presParOf" srcId="{CA221D5C-F298-4C31-862A-1480E41ACDDB}" destId="{51F98833-BB5A-4F5D-AF72-6F246123F08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282F6-790E-4F77-92BB-295A3216DAB5}"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s-PE"/>
        </a:p>
      </dgm:t>
    </dgm:pt>
    <dgm:pt modelId="{673E423E-504F-4CF2-8742-56AA19067915}">
      <dgm:prSet phldrT="[Text]" custT="1"/>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dgm:spPr>
      <dgm:t>
        <a:bodyPr/>
        <a:lstStyle/>
        <a:p>
          <a:r>
            <a:rPr lang="es-PE" sz="3200" b="1" dirty="0" smtClean="0"/>
            <a:t>Diseño</a:t>
          </a:r>
          <a:endParaRPr lang="es-PE" sz="3200" b="1" dirty="0"/>
        </a:p>
      </dgm:t>
    </dgm:pt>
    <dgm:pt modelId="{13A62FB7-07AB-4C18-953F-C7BE701BC98F}" type="parTrans" cxnId="{ADFBD773-B8F3-4D26-8FA4-8F9460235BFD}">
      <dgm:prSet/>
      <dgm:spPr/>
      <dgm:t>
        <a:bodyPr/>
        <a:lstStyle/>
        <a:p>
          <a:endParaRPr lang="es-PE" sz="3200" b="1"/>
        </a:p>
      </dgm:t>
    </dgm:pt>
    <dgm:pt modelId="{FBC234D6-1DA5-4730-AEB9-635CC14925D8}" type="sibTrans" cxnId="{ADFBD773-B8F3-4D26-8FA4-8F9460235BFD}">
      <dgm:prSet custT="1"/>
      <dgm:spPr/>
      <dgm:t>
        <a:bodyPr/>
        <a:lstStyle/>
        <a:p>
          <a:endParaRPr lang="es-PE" sz="3200" b="1"/>
        </a:p>
      </dgm:t>
    </dgm:pt>
    <dgm:pt modelId="{D30E4023-5598-49C5-9359-A59E13963F8D}">
      <dgm:prSet phldrT="[Text]" custT="1"/>
      <dgm:spPr>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dgm:spPr>
      <dgm:t>
        <a:bodyPr/>
        <a:lstStyle/>
        <a:p>
          <a:r>
            <a:rPr lang="es-PE" sz="3200" b="1" dirty="0" smtClean="0"/>
            <a:t>Potencia</a:t>
          </a:r>
          <a:endParaRPr lang="es-PE" sz="3200" b="1" dirty="0"/>
        </a:p>
      </dgm:t>
    </dgm:pt>
    <dgm:pt modelId="{53D412E7-DC5A-44DD-8F0F-F5210B375C03}" type="parTrans" cxnId="{E98CFB62-3255-4E07-9E0A-7D8483AAFC8A}">
      <dgm:prSet/>
      <dgm:spPr/>
      <dgm:t>
        <a:bodyPr/>
        <a:lstStyle/>
        <a:p>
          <a:endParaRPr lang="es-PE" sz="3200" b="1"/>
        </a:p>
      </dgm:t>
    </dgm:pt>
    <dgm:pt modelId="{14A15102-9DD6-45CC-910A-571EE5B0042C}" type="sibTrans" cxnId="{E98CFB62-3255-4E07-9E0A-7D8483AAFC8A}">
      <dgm:prSet custT="1"/>
      <dgm:spPr/>
      <dgm:t>
        <a:bodyPr/>
        <a:lstStyle/>
        <a:p>
          <a:endParaRPr lang="es-PE" sz="3200" b="1"/>
        </a:p>
      </dgm:t>
    </dgm:pt>
    <dgm:pt modelId="{725335B1-ADC4-4705-8EAC-9147F149DBED}">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dgm:spPr>
      <dgm:t>
        <a:bodyPr/>
        <a:lstStyle/>
        <a:p>
          <a:r>
            <a:rPr lang="es-PE" sz="3200" b="1" dirty="0" smtClean="0"/>
            <a:t>Empuje</a:t>
          </a:r>
          <a:endParaRPr lang="es-PE" sz="3200" b="1" dirty="0"/>
        </a:p>
      </dgm:t>
    </dgm:pt>
    <dgm:pt modelId="{4F34D16F-5296-4BEF-9C03-BD48EA28BD53}" type="parTrans" cxnId="{9C9D11BC-5196-4AC3-953E-4C60FDE6DB5B}">
      <dgm:prSet/>
      <dgm:spPr/>
      <dgm:t>
        <a:bodyPr/>
        <a:lstStyle/>
        <a:p>
          <a:endParaRPr lang="es-PE" sz="3200" b="1"/>
        </a:p>
      </dgm:t>
    </dgm:pt>
    <dgm:pt modelId="{37173C43-0A81-431B-AEBF-5DC157949F16}" type="sibTrans" cxnId="{9C9D11BC-5196-4AC3-953E-4C60FDE6DB5B}">
      <dgm:prSet custT="1"/>
      <dgm:spPr/>
      <dgm:t>
        <a:bodyPr/>
        <a:lstStyle/>
        <a:p>
          <a:endParaRPr lang="es-PE" sz="3200" b="1"/>
        </a:p>
      </dgm:t>
    </dgm:pt>
    <dgm:pt modelId="{694DD12E-CCBC-4D8C-AE8D-5A219A0DA965}">
      <dgm:prSet phldrT="[Text]" custT="1"/>
      <dgm:spPr>
        <a:gradFill flip="none" rotWithShape="0">
          <a:gsLst>
            <a:gs pos="0">
              <a:srgbClr val="FFCE33">
                <a:shade val="30000"/>
                <a:satMod val="115000"/>
              </a:srgbClr>
            </a:gs>
            <a:gs pos="50000">
              <a:srgbClr val="FFCE33">
                <a:shade val="67500"/>
                <a:satMod val="115000"/>
              </a:srgbClr>
            </a:gs>
            <a:gs pos="100000">
              <a:srgbClr val="FFCE33">
                <a:shade val="100000"/>
                <a:satMod val="115000"/>
              </a:srgbClr>
            </a:gs>
          </a:gsLst>
          <a:lin ang="16200000" scaled="1"/>
          <a:tileRect/>
        </a:gradFill>
      </dgm:spPr>
      <dgm:t>
        <a:bodyPr/>
        <a:lstStyle/>
        <a:p>
          <a:r>
            <a:rPr lang="es-PE" sz="3200" b="1" dirty="0" smtClean="0"/>
            <a:t>Masa</a:t>
          </a:r>
          <a:endParaRPr lang="es-PE" sz="3200" b="1" dirty="0"/>
        </a:p>
      </dgm:t>
    </dgm:pt>
    <dgm:pt modelId="{D411DB2B-F59E-4965-9717-A13012821ACC}" type="parTrans" cxnId="{38644D0B-1448-4274-9145-833030C46BB1}">
      <dgm:prSet/>
      <dgm:spPr/>
      <dgm:t>
        <a:bodyPr/>
        <a:lstStyle/>
        <a:p>
          <a:endParaRPr lang="es-PE" sz="3200" b="1"/>
        </a:p>
      </dgm:t>
    </dgm:pt>
    <dgm:pt modelId="{11FD5077-7FA5-432C-9C72-8ABF32EBE4F4}" type="sibTrans" cxnId="{38644D0B-1448-4274-9145-833030C46BB1}">
      <dgm:prSet/>
      <dgm:spPr/>
      <dgm:t>
        <a:bodyPr/>
        <a:lstStyle/>
        <a:p>
          <a:endParaRPr lang="es-PE" sz="3200" b="1"/>
        </a:p>
      </dgm:t>
    </dgm:pt>
    <dgm:pt modelId="{843ED823-4A53-4079-BCA3-28476E164FC5}" type="pres">
      <dgm:prSet presAssocID="{264282F6-790E-4F77-92BB-295A3216DAB5}" presName="outerComposite" presStyleCnt="0">
        <dgm:presLayoutVars>
          <dgm:chMax val="5"/>
          <dgm:dir/>
          <dgm:resizeHandles val="exact"/>
        </dgm:presLayoutVars>
      </dgm:prSet>
      <dgm:spPr/>
      <dgm:t>
        <a:bodyPr/>
        <a:lstStyle/>
        <a:p>
          <a:endParaRPr lang="es-ES"/>
        </a:p>
      </dgm:t>
    </dgm:pt>
    <dgm:pt modelId="{30E40C73-6E98-429A-9720-A83BA6DB68F6}" type="pres">
      <dgm:prSet presAssocID="{264282F6-790E-4F77-92BB-295A3216DAB5}" presName="dummyMaxCanvas" presStyleCnt="0">
        <dgm:presLayoutVars/>
      </dgm:prSet>
      <dgm:spPr/>
    </dgm:pt>
    <dgm:pt modelId="{D4A2699E-68F8-4E83-BE22-631CC8B7415B}" type="pres">
      <dgm:prSet presAssocID="{264282F6-790E-4F77-92BB-295A3216DAB5}" presName="FourNodes_1" presStyleLbl="node1" presStyleIdx="0" presStyleCnt="4" custLinFactNeighborY="3099">
        <dgm:presLayoutVars>
          <dgm:bulletEnabled val="1"/>
        </dgm:presLayoutVars>
      </dgm:prSet>
      <dgm:spPr/>
      <dgm:t>
        <a:bodyPr/>
        <a:lstStyle/>
        <a:p>
          <a:endParaRPr lang="es-ES"/>
        </a:p>
      </dgm:t>
    </dgm:pt>
    <dgm:pt modelId="{7D69B23D-D3C2-42E4-8FFF-7330935AA5CC}" type="pres">
      <dgm:prSet presAssocID="{264282F6-790E-4F77-92BB-295A3216DAB5}" presName="FourNodes_2" presStyleLbl="node1" presStyleIdx="1" presStyleCnt="4">
        <dgm:presLayoutVars>
          <dgm:bulletEnabled val="1"/>
        </dgm:presLayoutVars>
      </dgm:prSet>
      <dgm:spPr/>
      <dgm:t>
        <a:bodyPr/>
        <a:lstStyle/>
        <a:p>
          <a:endParaRPr lang="es-ES"/>
        </a:p>
      </dgm:t>
    </dgm:pt>
    <dgm:pt modelId="{2815BEB1-62B6-4352-8BDA-1883D37EAFC2}" type="pres">
      <dgm:prSet presAssocID="{264282F6-790E-4F77-92BB-295A3216DAB5}" presName="FourNodes_3" presStyleLbl="node1" presStyleIdx="2" presStyleCnt="4">
        <dgm:presLayoutVars>
          <dgm:bulletEnabled val="1"/>
        </dgm:presLayoutVars>
      </dgm:prSet>
      <dgm:spPr/>
      <dgm:t>
        <a:bodyPr/>
        <a:lstStyle/>
        <a:p>
          <a:endParaRPr lang="es-ES"/>
        </a:p>
      </dgm:t>
    </dgm:pt>
    <dgm:pt modelId="{E77CD3E1-2A53-44D8-92A7-85B4E43B2D12}" type="pres">
      <dgm:prSet presAssocID="{264282F6-790E-4F77-92BB-295A3216DAB5}" presName="FourNodes_4" presStyleLbl="node1" presStyleIdx="3" presStyleCnt="4">
        <dgm:presLayoutVars>
          <dgm:bulletEnabled val="1"/>
        </dgm:presLayoutVars>
      </dgm:prSet>
      <dgm:spPr/>
      <dgm:t>
        <a:bodyPr/>
        <a:lstStyle/>
        <a:p>
          <a:endParaRPr lang="es-ES"/>
        </a:p>
      </dgm:t>
    </dgm:pt>
    <dgm:pt modelId="{1D95DDAA-7895-4B67-9B99-5E77EBBD111C}" type="pres">
      <dgm:prSet presAssocID="{264282F6-790E-4F77-92BB-295A3216DAB5}" presName="FourConn_1-2" presStyleLbl="fgAccFollowNode1" presStyleIdx="0" presStyleCnt="3">
        <dgm:presLayoutVars>
          <dgm:bulletEnabled val="1"/>
        </dgm:presLayoutVars>
      </dgm:prSet>
      <dgm:spPr/>
      <dgm:t>
        <a:bodyPr/>
        <a:lstStyle/>
        <a:p>
          <a:endParaRPr lang="es-ES"/>
        </a:p>
      </dgm:t>
    </dgm:pt>
    <dgm:pt modelId="{5401A340-21C3-4C93-906C-4483958D4574}" type="pres">
      <dgm:prSet presAssocID="{264282F6-790E-4F77-92BB-295A3216DAB5}" presName="FourConn_2-3" presStyleLbl="fgAccFollowNode1" presStyleIdx="1" presStyleCnt="3">
        <dgm:presLayoutVars>
          <dgm:bulletEnabled val="1"/>
        </dgm:presLayoutVars>
      </dgm:prSet>
      <dgm:spPr/>
      <dgm:t>
        <a:bodyPr/>
        <a:lstStyle/>
        <a:p>
          <a:endParaRPr lang="es-ES"/>
        </a:p>
      </dgm:t>
    </dgm:pt>
    <dgm:pt modelId="{92E04629-DDEE-4FA5-9CF6-D49E2D573834}" type="pres">
      <dgm:prSet presAssocID="{264282F6-790E-4F77-92BB-295A3216DAB5}" presName="FourConn_3-4" presStyleLbl="fgAccFollowNode1" presStyleIdx="2" presStyleCnt="3">
        <dgm:presLayoutVars>
          <dgm:bulletEnabled val="1"/>
        </dgm:presLayoutVars>
      </dgm:prSet>
      <dgm:spPr/>
      <dgm:t>
        <a:bodyPr/>
        <a:lstStyle/>
        <a:p>
          <a:endParaRPr lang="es-ES"/>
        </a:p>
      </dgm:t>
    </dgm:pt>
    <dgm:pt modelId="{299833DE-0920-4DA6-9460-2997B6F5B27C}" type="pres">
      <dgm:prSet presAssocID="{264282F6-790E-4F77-92BB-295A3216DAB5}" presName="FourNodes_1_text" presStyleLbl="node1" presStyleIdx="3" presStyleCnt="4">
        <dgm:presLayoutVars>
          <dgm:bulletEnabled val="1"/>
        </dgm:presLayoutVars>
      </dgm:prSet>
      <dgm:spPr/>
      <dgm:t>
        <a:bodyPr/>
        <a:lstStyle/>
        <a:p>
          <a:endParaRPr lang="es-ES"/>
        </a:p>
      </dgm:t>
    </dgm:pt>
    <dgm:pt modelId="{9C7131B4-24A3-4D57-A647-1D3659F4EA1C}" type="pres">
      <dgm:prSet presAssocID="{264282F6-790E-4F77-92BB-295A3216DAB5}" presName="FourNodes_2_text" presStyleLbl="node1" presStyleIdx="3" presStyleCnt="4">
        <dgm:presLayoutVars>
          <dgm:bulletEnabled val="1"/>
        </dgm:presLayoutVars>
      </dgm:prSet>
      <dgm:spPr/>
      <dgm:t>
        <a:bodyPr/>
        <a:lstStyle/>
        <a:p>
          <a:endParaRPr lang="es-ES"/>
        </a:p>
      </dgm:t>
    </dgm:pt>
    <dgm:pt modelId="{86FC71DA-7FF7-41F4-8685-3616D177857B}" type="pres">
      <dgm:prSet presAssocID="{264282F6-790E-4F77-92BB-295A3216DAB5}" presName="FourNodes_3_text" presStyleLbl="node1" presStyleIdx="3" presStyleCnt="4">
        <dgm:presLayoutVars>
          <dgm:bulletEnabled val="1"/>
        </dgm:presLayoutVars>
      </dgm:prSet>
      <dgm:spPr/>
      <dgm:t>
        <a:bodyPr/>
        <a:lstStyle/>
        <a:p>
          <a:endParaRPr lang="es-ES"/>
        </a:p>
      </dgm:t>
    </dgm:pt>
    <dgm:pt modelId="{05581CC7-992A-4A39-B0B0-C39601136729}" type="pres">
      <dgm:prSet presAssocID="{264282F6-790E-4F77-92BB-295A3216DAB5}" presName="FourNodes_4_text" presStyleLbl="node1" presStyleIdx="3" presStyleCnt="4">
        <dgm:presLayoutVars>
          <dgm:bulletEnabled val="1"/>
        </dgm:presLayoutVars>
      </dgm:prSet>
      <dgm:spPr/>
      <dgm:t>
        <a:bodyPr/>
        <a:lstStyle/>
        <a:p>
          <a:endParaRPr lang="es-ES"/>
        </a:p>
      </dgm:t>
    </dgm:pt>
  </dgm:ptLst>
  <dgm:cxnLst>
    <dgm:cxn modelId="{E4C3EA60-AEEB-47FA-AEC8-F5D03DC095ED}" type="presOf" srcId="{37173C43-0A81-431B-AEBF-5DC157949F16}" destId="{92E04629-DDEE-4FA5-9CF6-D49E2D573834}" srcOrd="0" destOrd="0" presId="urn:microsoft.com/office/officeart/2005/8/layout/vProcess5"/>
    <dgm:cxn modelId="{072EA713-2A53-4BD6-BC25-8A9B60819729}" type="presOf" srcId="{D30E4023-5598-49C5-9359-A59E13963F8D}" destId="{9C7131B4-24A3-4D57-A647-1D3659F4EA1C}" srcOrd="1" destOrd="0" presId="urn:microsoft.com/office/officeart/2005/8/layout/vProcess5"/>
    <dgm:cxn modelId="{34775D11-B4D9-4E18-8A02-C0C2E8FB957C}" type="presOf" srcId="{673E423E-504F-4CF2-8742-56AA19067915}" destId="{D4A2699E-68F8-4E83-BE22-631CC8B7415B}" srcOrd="0" destOrd="0" presId="urn:microsoft.com/office/officeart/2005/8/layout/vProcess5"/>
    <dgm:cxn modelId="{117BFBFC-60FB-442E-8828-E33B35C4E28F}" type="presOf" srcId="{725335B1-ADC4-4705-8EAC-9147F149DBED}" destId="{2815BEB1-62B6-4352-8BDA-1883D37EAFC2}" srcOrd="0" destOrd="0" presId="urn:microsoft.com/office/officeart/2005/8/layout/vProcess5"/>
    <dgm:cxn modelId="{B1CF7190-4E7E-4800-8162-489CEEC9DB07}" type="presOf" srcId="{673E423E-504F-4CF2-8742-56AA19067915}" destId="{299833DE-0920-4DA6-9460-2997B6F5B27C}" srcOrd="1" destOrd="0" presId="urn:microsoft.com/office/officeart/2005/8/layout/vProcess5"/>
    <dgm:cxn modelId="{FC988B2B-84B0-4E45-9F54-D9F36E703AA4}" type="presOf" srcId="{FBC234D6-1DA5-4730-AEB9-635CC14925D8}" destId="{1D95DDAA-7895-4B67-9B99-5E77EBBD111C}" srcOrd="0" destOrd="0" presId="urn:microsoft.com/office/officeart/2005/8/layout/vProcess5"/>
    <dgm:cxn modelId="{E98CFB62-3255-4E07-9E0A-7D8483AAFC8A}" srcId="{264282F6-790E-4F77-92BB-295A3216DAB5}" destId="{D30E4023-5598-49C5-9359-A59E13963F8D}" srcOrd="1" destOrd="0" parTransId="{53D412E7-DC5A-44DD-8F0F-F5210B375C03}" sibTransId="{14A15102-9DD6-45CC-910A-571EE5B0042C}"/>
    <dgm:cxn modelId="{1AD7EB7B-D764-4ACD-B74D-7F71E6DB88C5}" type="presOf" srcId="{694DD12E-CCBC-4D8C-AE8D-5A219A0DA965}" destId="{E77CD3E1-2A53-44D8-92A7-85B4E43B2D12}" srcOrd="0" destOrd="0" presId="urn:microsoft.com/office/officeart/2005/8/layout/vProcess5"/>
    <dgm:cxn modelId="{A9E078A2-A1CA-4108-A1D4-C51C9F050FAD}" type="presOf" srcId="{694DD12E-CCBC-4D8C-AE8D-5A219A0DA965}" destId="{05581CC7-992A-4A39-B0B0-C39601136729}" srcOrd="1" destOrd="0" presId="urn:microsoft.com/office/officeart/2005/8/layout/vProcess5"/>
    <dgm:cxn modelId="{2B95E258-D4D6-43B5-BF11-D1EA676E0B5C}" type="presOf" srcId="{725335B1-ADC4-4705-8EAC-9147F149DBED}" destId="{86FC71DA-7FF7-41F4-8685-3616D177857B}" srcOrd="1" destOrd="0" presId="urn:microsoft.com/office/officeart/2005/8/layout/vProcess5"/>
    <dgm:cxn modelId="{15FCB5A4-1F89-46ED-A993-E40394AE669A}" type="presOf" srcId="{14A15102-9DD6-45CC-910A-571EE5B0042C}" destId="{5401A340-21C3-4C93-906C-4483958D4574}" srcOrd="0" destOrd="0" presId="urn:microsoft.com/office/officeart/2005/8/layout/vProcess5"/>
    <dgm:cxn modelId="{ADFBD773-B8F3-4D26-8FA4-8F9460235BFD}" srcId="{264282F6-790E-4F77-92BB-295A3216DAB5}" destId="{673E423E-504F-4CF2-8742-56AA19067915}" srcOrd="0" destOrd="0" parTransId="{13A62FB7-07AB-4C18-953F-C7BE701BC98F}" sibTransId="{FBC234D6-1DA5-4730-AEB9-635CC14925D8}"/>
    <dgm:cxn modelId="{38644D0B-1448-4274-9145-833030C46BB1}" srcId="{264282F6-790E-4F77-92BB-295A3216DAB5}" destId="{694DD12E-CCBC-4D8C-AE8D-5A219A0DA965}" srcOrd="3" destOrd="0" parTransId="{D411DB2B-F59E-4965-9717-A13012821ACC}" sibTransId="{11FD5077-7FA5-432C-9C72-8ABF32EBE4F4}"/>
    <dgm:cxn modelId="{A884911C-CA5D-4937-9FE3-A81F8E7567D7}" type="presOf" srcId="{D30E4023-5598-49C5-9359-A59E13963F8D}" destId="{7D69B23D-D3C2-42E4-8FFF-7330935AA5CC}" srcOrd="0" destOrd="0" presId="urn:microsoft.com/office/officeart/2005/8/layout/vProcess5"/>
    <dgm:cxn modelId="{9C9D11BC-5196-4AC3-953E-4C60FDE6DB5B}" srcId="{264282F6-790E-4F77-92BB-295A3216DAB5}" destId="{725335B1-ADC4-4705-8EAC-9147F149DBED}" srcOrd="2" destOrd="0" parTransId="{4F34D16F-5296-4BEF-9C03-BD48EA28BD53}" sibTransId="{37173C43-0A81-431B-AEBF-5DC157949F16}"/>
    <dgm:cxn modelId="{DAA51816-9DE3-4C2E-8EB1-D3070FC2B5B3}" type="presOf" srcId="{264282F6-790E-4F77-92BB-295A3216DAB5}" destId="{843ED823-4A53-4079-BCA3-28476E164FC5}" srcOrd="0" destOrd="0" presId="urn:microsoft.com/office/officeart/2005/8/layout/vProcess5"/>
    <dgm:cxn modelId="{8F629E28-4EB2-4A08-890E-28E1904EA5ED}" type="presParOf" srcId="{843ED823-4A53-4079-BCA3-28476E164FC5}" destId="{30E40C73-6E98-429A-9720-A83BA6DB68F6}" srcOrd="0" destOrd="0" presId="urn:microsoft.com/office/officeart/2005/8/layout/vProcess5"/>
    <dgm:cxn modelId="{B3F388A2-4240-405D-B36B-EBB313093FBC}" type="presParOf" srcId="{843ED823-4A53-4079-BCA3-28476E164FC5}" destId="{D4A2699E-68F8-4E83-BE22-631CC8B7415B}" srcOrd="1" destOrd="0" presId="urn:microsoft.com/office/officeart/2005/8/layout/vProcess5"/>
    <dgm:cxn modelId="{0DD6A42E-F92C-414B-BA2A-20D8D719075D}" type="presParOf" srcId="{843ED823-4A53-4079-BCA3-28476E164FC5}" destId="{7D69B23D-D3C2-42E4-8FFF-7330935AA5CC}" srcOrd="2" destOrd="0" presId="urn:microsoft.com/office/officeart/2005/8/layout/vProcess5"/>
    <dgm:cxn modelId="{58EE0767-0729-42D0-8BF5-81BCDB46746B}" type="presParOf" srcId="{843ED823-4A53-4079-BCA3-28476E164FC5}" destId="{2815BEB1-62B6-4352-8BDA-1883D37EAFC2}" srcOrd="3" destOrd="0" presId="urn:microsoft.com/office/officeart/2005/8/layout/vProcess5"/>
    <dgm:cxn modelId="{891EE4F1-2533-40AC-BBC4-82C4C53D16ED}" type="presParOf" srcId="{843ED823-4A53-4079-BCA3-28476E164FC5}" destId="{E77CD3E1-2A53-44D8-92A7-85B4E43B2D12}" srcOrd="4" destOrd="0" presId="urn:microsoft.com/office/officeart/2005/8/layout/vProcess5"/>
    <dgm:cxn modelId="{B0C327D4-1B07-4DF4-A0A5-775E54945136}" type="presParOf" srcId="{843ED823-4A53-4079-BCA3-28476E164FC5}" destId="{1D95DDAA-7895-4B67-9B99-5E77EBBD111C}" srcOrd="5" destOrd="0" presId="urn:microsoft.com/office/officeart/2005/8/layout/vProcess5"/>
    <dgm:cxn modelId="{A7EC2C4C-D300-411A-B967-170882CFE3F8}" type="presParOf" srcId="{843ED823-4A53-4079-BCA3-28476E164FC5}" destId="{5401A340-21C3-4C93-906C-4483958D4574}" srcOrd="6" destOrd="0" presId="urn:microsoft.com/office/officeart/2005/8/layout/vProcess5"/>
    <dgm:cxn modelId="{1D50F025-468E-4E0C-86BA-429C4B3A71EB}" type="presParOf" srcId="{843ED823-4A53-4079-BCA3-28476E164FC5}" destId="{92E04629-DDEE-4FA5-9CF6-D49E2D573834}" srcOrd="7" destOrd="0" presId="urn:microsoft.com/office/officeart/2005/8/layout/vProcess5"/>
    <dgm:cxn modelId="{6455E7E9-6C8D-4B9C-A778-04877644F02F}" type="presParOf" srcId="{843ED823-4A53-4079-BCA3-28476E164FC5}" destId="{299833DE-0920-4DA6-9460-2997B6F5B27C}" srcOrd="8" destOrd="0" presId="urn:microsoft.com/office/officeart/2005/8/layout/vProcess5"/>
    <dgm:cxn modelId="{11B67769-C05F-4128-9224-5586BABDCE96}" type="presParOf" srcId="{843ED823-4A53-4079-BCA3-28476E164FC5}" destId="{9C7131B4-24A3-4D57-A647-1D3659F4EA1C}" srcOrd="9" destOrd="0" presId="urn:microsoft.com/office/officeart/2005/8/layout/vProcess5"/>
    <dgm:cxn modelId="{A95722D9-D996-4F6A-9CC8-ED8449795453}" type="presParOf" srcId="{843ED823-4A53-4079-BCA3-28476E164FC5}" destId="{86FC71DA-7FF7-41F4-8685-3616D177857B}" srcOrd="10" destOrd="0" presId="urn:microsoft.com/office/officeart/2005/8/layout/vProcess5"/>
    <dgm:cxn modelId="{34534908-6083-45B6-B9C6-43BD320E2EB1}" type="presParOf" srcId="{843ED823-4A53-4079-BCA3-28476E164FC5}" destId="{05581CC7-992A-4A39-B0B0-C3960113672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87726-E7CB-4070-A9A6-595CF89DB570}">
      <dsp:nvSpPr>
        <dsp:cNvPr id="0" name=""/>
        <dsp:cNvSpPr/>
      </dsp:nvSpPr>
      <dsp:spPr>
        <a:xfrm rot="16200000">
          <a:off x="578036" y="-578036"/>
          <a:ext cx="2240136" cy="3396208"/>
        </a:xfrm>
        <a:prstGeom prst="round1Rect">
          <a:avLst/>
        </a:prstGeom>
        <a:gradFill flip="none" rotWithShape="0">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PE" sz="2200" kern="1200" dirty="0" smtClean="0">
              <a:ln>
                <a:solidFill>
                  <a:schemeClr val="bg1"/>
                </a:solidFill>
              </a:ln>
              <a:solidFill>
                <a:schemeClr val="bg1"/>
              </a:solidFill>
            </a:rPr>
            <a:t>En la forma y manera prescrita por la AAC</a:t>
          </a:r>
          <a:endParaRPr lang="es-PE" sz="2200" kern="1200" dirty="0">
            <a:ln>
              <a:solidFill>
                <a:schemeClr val="bg1"/>
              </a:solidFill>
            </a:ln>
            <a:solidFill>
              <a:schemeClr val="bg1"/>
            </a:solidFill>
          </a:endParaRPr>
        </a:p>
      </dsp:txBody>
      <dsp:txXfrm rot="5400000">
        <a:off x="-1" y="1"/>
        <a:ext cx="3396208" cy="1680102"/>
      </dsp:txXfrm>
    </dsp:sp>
    <dsp:sp modelId="{5B0005CC-A0DB-41AC-BD2F-58F08EF349EF}">
      <dsp:nvSpPr>
        <dsp:cNvPr id="0" name=""/>
        <dsp:cNvSpPr/>
      </dsp:nvSpPr>
      <dsp:spPr>
        <a:xfrm>
          <a:off x="3396208" y="0"/>
          <a:ext cx="3396208" cy="2240136"/>
        </a:xfrm>
        <a:prstGeom prst="round1Rect">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PE" sz="2200" b="1" kern="1200" dirty="0" smtClean="0"/>
            <a:t>Plano de 3 vistas, especificaciones y datos que definan el diseño</a:t>
          </a:r>
          <a:endParaRPr lang="es-PE" sz="2200" b="1" kern="1200" dirty="0"/>
        </a:p>
      </dsp:txBody>
      <dsp:txXfrm>
        <a:off x="3396208" y="0"/>
        <a:ext cx="3396208" cy="1680102"/>
      </dsp:txXfrm>
    </dsp:sp>
    <dsp:sp modelId="{30499EAC-B3CC-45BB-8037-571C8D2289FE}">
      <dsp:nvSpPr>
        <dsp:cNvPr id="0" name=""/>
        <dsp:cNvSpPr/>
      </dsp:nvSpPr>
      <dsp:spPr>
        <a:xfrm rot="10800000">
          <a:off x="0" y="2240136"/>
          <a:ext cx="3396208" cy="2240136"/>
        </a:xfrm>
        <a:prstGeom prst="round1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PE" sz="2000" b="1" kern="1200" dirty="0" smtClean="0">
              <a:solidFill>
                <a:schemeClr val="bg1"/>
              </a:solidFill>
            </a:rPr>
            <a:t>Para un CT de motor de aeronave, descripción de las características de diseño, limitación y operación del motor</a:t>
          </a:r>
        </a:p>
        <a:p>
          <a:pPr lvl="0" algn="ctr">
            <a:spcBef>
              <a:spcPct val="0"/>
            </a:spcBef>
          </a:pPr>
          <a:endParaRPr lang="es-PE" sz="2000" b="1" kern="1200" dirty="0"/>
        </a:p>
      </dsp:txBody>
      <dsp:txXfrm rot="10800000">
        <a:off x="0" y="2800170"/>
        <a:ext cx="3396208" cy="1680102"/>
      </dsp:txXfrm>
    </dsp:sp>
    <dsp:sp modelId="{7024E55F-F3C0-4996-ADE4-5FEC1F93C4F7}">
      <dsp:nvSpPr>
        <dsp:cNvPr id="0" name=""/>
        <dsp:cNvSpPr/>
      </dsp:nvSpPr>
      <dsp:spPr>
        <a:xfrm rot="5400000">
          <a:off x="3974244" y="1662100"/>
          <a:ext cx="2240136" cy="3396208"/>
        </a:xfrm>
        <a:prstGeom prst="round1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PE" sz="2000" b="1" kern="1200" dirty="0" smtClean="0">
              <a:solidFill>
                <a:schemeClr val="tx1">
                  <a:lumMod val="75000"/>
                  <a:lumOff val="25000"/>
                </a:schemeClr>
              </a:solidFill>
            </a:rPr>
            <a:t>Para un CT de hélice de aeronave, descripción de las características técnicas, operación y limitaciones propuestas</a:t>
          </a:r>
        </a:p>
      </dsp:txBody>
      <dsp:txXfrm rot="-5400000">
        <a:off x="3396207" y="2800170"/>
        <a:ext cx="3396208" cy="1680102"/>
      </dsp:txXfrm>
    </dsp:sp>
    <dsp:sp modelId="{DBDFDA6E-7E24-4724-A916-4134004DE3C7}">
      <dsp:nvSpPr>
        <dsp:cNvPr id="0" name=""/>
        <dsp:cNvSpPr/>
      </dsp:nvSpPr>
      <dsp:spPr>
        <a:xfrm>
          <a:off x="2377345" y="1680102"/>
          <a:ext cx="2037724" cy="1120068"/>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PE" sz="2400" b="1" kern="1200" dirty="0" smtClean="0">
              <a:solidFill>
                <a:schemeClr val="bg1"/>
              </a:solidFill>
            </a:rPr>
            <a:t>Solicitud</a:t>
          </a:r>
          <a:endParaRPr lang="es-PE" sz="2400" b="1" kern="1200" dirty="0">
            <a:solidFill>
              <a:schemeClr val="bg1"/>
            </a:solidFill>
          </a:endParaRPr>
        </a:p>
      </dsp:txBody>
      <dsp:txXfrm>
        <a:off x="2432022" y="1734779"/>
        <a:ext cx="1928370" cy="1010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14E08-14C5-4A11-97B5-E11642227BD7}">
      <dsp:nvSpPr>
        <dsp:cNvPr id="0" name=""/>
        <dsp:cNvSpPr/>
      </dsp:nvSpPr>
      <dsp:spPr>
        <a:xfrm>
          <a:off x="0" y="2720095"/>
          <a:ext cx="748883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54EB8-E63D-4E24-8929-6EF885D8ED64}">
      <dsp:nvSpPr>
        <dsp:cNvPr id="0" name=""/>
        <dsp:cNvSpPr/>
      </dsp:nvSpPr>
      <dsp:spPr>
        <a:xfrm>
          <a:off x="0" y="672389"/>
          <a:ext cx="748883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DB7402-0791-43FA-8759-B7E429193601}">
      <dsp:nvSpPr>
        <dsp:cNvPr id="0" name=""/>
        <dsp:cNvSpPr/>
      </dsp:nvSpPr>
      <dsp:spPr>
        <a:xfrm>
          <a:off x="1099210" y="1076"/>
          <a:ext cx="6672249" cy="67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r>
            <a:rPr lang="es-PE" sz="2400" kern="1200" dirty="0" smtClean="0">
              <a:solidFill>
                <a:schemeClr val="tx1"/>
              </a:solidFill>
            </a:rPr>
            <a:t>A menos que:</a:t>
          </a:r>
          <a:endParaRPr lang="es-PE" sz="2400" kern="1200" dirty="0">
            <a:solidFill>
              <a:schemeClr val="tx1"/>
            </a:solidFill>
          </a:endParaRPr>
        </a:p>
      </dsp:txBody>
      <dsp:txXfrm>
        <a:off x="1099210" y="1076"/>
        <a:ext cx="6672249" cy="671313"/>
      </dsp:txXfrm>
    </dsp:sp>
    <dsp:sp modelId="{0A0AB259-22CC-4CE8-9B63-700A928E7573}">
      <dsp:nvSpPr>
        <dsp:cNvPr id="0" name=""/>
        <dsp:cNvSpPr/>
      </dsp:nvSpPr>
      <dsp:spPr>
        <a:xfrm>
          <a:off x="0" y="1076"/>
          <a:ext cx="706718" cy="671313"/>
        </a:xfrm>
        <a:prstGeom prst="round2SameRect">
          <a:avLst>
            <a:gd name="adj1" fmla="val 16670"/>
            <a:gd name="adj2" fmla="val 0"/>
          </a:avLst>
        </a:prstGeom>
        <a:solidFill>
          <a:schemeClr val="accent5"/>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PE" sz="2400" b="1" kern="1200" dirty="0" smtClean="0">
              <a:solidFill>
                <a:schemeClr val="bg1"/>
              </a:solidFill>
            </a:rPr>
            <a:t>1</a:t>
          </a:r>
          <a:endParaRPr lang="es-PE" sz="2400" b="1" kern="1200" dirty="0">
            <a:solidFill>
              <a:schemeClr val="bg1"/>
            </a:solidFill>
          </a:endParaRPr>
        </a:p>
      </dsp:txBody>
      <dsp:txXfrm>
        <a:off x="32777" y="33853"/>
        <a:ext cx="641164" cy="638536"/>
      </dsp:txXfrm>
    </dsp:sp>
    <dsp:sp modelId="{C36A0882-A99C-4E41-8E95-54C29040C085}">
      <dsp:nvSpPr>
        <dsp:cNvPr id="0" name=""/>
        <dsp:cNvSpPr/>
      </dsp:nvSpPr>
      <dsp:spPr>
        <a:xfrm>
          <a:off x="0" y="672389"/>
          <a:ext cx="7488832" cy="13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PE" sz="2400" kern="1200" dirty="0" smtClean="0">
              <a:solidFill>
                <a:schemeClr val="tx1"/>
              </a:solidFill>
            </a:rPr>
            <a:t>Se determine de otra forma por la AAC</a:t>
          </a:r>
          <a:endParaRPr lang="es-PE" sz="2400" kern="1200" dirty="0">
            <a:solidFill>
              <a:schemeClr val="tx1"/>
            </a:solidFill>
          </a:endParaRPr>
        </a:p>
        <a:p>
          <a:pPr marL="228600" lvl="1" indent="-228600" algn="just" defTabSz="1066800">
            <a:lnSpc>
              <a:spcPct val="90000"/>
            </a:lnSpc>
            <a:spcBef>
              <a:spcPct val="0"/>
            </a:spcBef>
            <a:spcAft>
              <a:spcPct val="15000"/>
            </a:spcAft>
            <a:buChar char="••"/>
          </a:pPr>
          <a:r>
            <a:rPr lang="es-PE" sz="2400" kern="1200" dirty="0" smtClean="0">
              <a:solidFill>
                <a:schemeClr val="tx1"/>
              </a:solidFill>
            </a:rPr>
            <a:t>Este de conformidad con las enmiendas posteriores a la seleccionada</a:t>
          </a:r>
          <a:endParaRPr lang="es-PE" sz="2400" kern="1200" dirty="0">
            <a:solidFill>
              <a:schemeClr val="tx1"/>
            </a:solidFill>
          </a:endParaRPr>
        </a:p>
      </dsp:txBody>
      <dsp:txXfrm>
        <a:off x="0" y="672389"/>
        <a:ext cx="7488832" cy="1342827"/>
      </dsp:txXfrm>
    </dsp:sp>
    <dsp:sp modelId="{40EF39D9-4ECF-40EB-A078-73031DEE47CB}">
      <dsp:nvSpPr>
        <dsp:cNvPr id="0" name=""/>
        <dsp:cNvSpPr/>
      </dsp:nvSpPr>
      <dsp:spPr>
        <a:xfrm>
          <a:off x="1080147" y="2088229"/>
          <a:ext cx="5541735" cy="67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just" defTabSz="1066800">
            <a:lnSpc>
              <a:spcPct val="90000"/>
            </a:lnSpc>
            <a:spcBef>
              <a:spcPct val="0"/>
            </a:spcBef>
            <a:spcAft>
              <a:spcPct val="35000"/>
            </a:spcAft>
          </a:pPr>
          <a:r>
            <a:rPr lang="es-PE" sz="2400" b="0" kern="1200" dirty="0" smtClean="0">
              <a:solidFill>
                <a:schemeClr val="tx1"/>
              </a:solidFill>
            </a:rPr>
            <a:t>Cualquier condición especial</a:t>
          </a:r>
          <a:endParaRPr lang="es-PE" sz="2400" b="0" kern="1200" dirty="0">
            <a:solidFill>
              <a:schemeClr val="tx1"/>
            </a:solidFill>
          </a:endParaRPr>
        </a:p>
      </dsp:txBody>
      <dsp:txXfrm>
        <a:off x="1080147" y="2088229"/>
        <a:ext cx="5541735" cy="671313"/>
      </dsp:txXfrm>
    </dsp:sp>
    <dsp:sp modelId="{2D029ED5-7663-4506-9781-EC8D83014FFA}">
      <dsp:nvSpPr>
        <dsp:cNvPr id="0" name=""/>
        <dsp:cNvSpPr/>
      </dsp:nvSpPr>
      <dsp:spPr>
        <a:xfrm>
          <a:off x="72003" y="2048782"/>
          <a:ext cx="706718" cy="671313"/>
        </a:xfrm>
        <a:prstGeom prst="round2SameRect">
          <a:avLst>
            <a:gd name="adj1" fmla="val 16670"/>
            <a:gd name="adj2" fmla="val 0"/>
          </a:avLst>
        </a:prstGeom>
        <a:solidFill>
          <a:srgbClr val="92D050"/>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PE" sz="2400" b="1" kern="1200" dirty="0" smtClean="0">
              <a:solidFill>
                <a:schemeClr val="bg1"/>
              </a:solidFill>
            </a:rPr>
            <a:t>2</a:t>
          </a:r>
          <a:endParaRPr lang="es-PE" sz="2400" b="1" kern="1200" dirty="0">
            <a:solidFill>
              <a:schemeClr val="bg1"/>
            </a:solidFill>
          </a:endParaRPr>
        </a:p>
      </dsp:txBody>
      <dsp:txXfrm>
        <a:off x="104780" y="2081559"/>
        <a:ext cx="641164" cy="638536"/>
      </dsp:txXfrm>
    </dsp:sp>
    <dsp:sp modelId="{159FBB1C-3CD9-45CA-B2E0-D4B860B1F1CF}">
      <dsp:nvSpPr>
        <dsp:cNvPr id="0" name=""/>
        <dsp:cNvSpPr/>
      </dsp:nvSpPr>
      <dsp:spPr>
        <a:xfrm>
          <a:off x="0" y="2720095"/>
          <a:ext cx="7488832" cy="13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PE" sz="2400" kern="1200" dirty="0" smtClean="0">
              <a:solidFill>
                <a:schemeClr val="tx1"/>
              </a:solidFill>
            </a:rPr>
            <a:t>De acuerdo a la sección 21.115</a:t>
          </a:r>
          <a:endParaRPr lang="es-PE" sz="2400" kern="1200" dirty="0">
            <a:solidFill>
              <a:schemeClr val="tx1"/>
            </a:solidFill>
          </a:endParaRPr>
        </a:p>
      </dsp:txBody>
      <dsp:txXfrm>
        <a:off x="0" y="2720095"/>
        <a:ext cx="7488832" cy="1342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5D548-05D5-4B0F-B84A-AED42A479827}">
      <dsp:nvSpPr>
        <dsp:cNvPr id="0" name=""/>
        <dsp:cNvSpPr/>
      </dsp:nvSpPr>
      <dsp:spPr>
        <a:xfrm>
          <a:off x="0" y="612191"/>
          <a:ext cx="8352928" cy="1008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sp>
    <dsp:sp modelId="{3EC519DA-101E-49A1-A6B6-35A35702C50A}">
      <dsp:nvSpPr>
        <dsp:cNvPr id="0" name=""/>
        <dsp:cNvSpPr/>
      </dsp:nvSpPr>
      <dsp:spPr>
        <a:xfrm>
          <a:off x="417646" y="21791"/>
          <a:ext cx="6567113" cy="1180800"/>
        </a:xfrm>
        <a:prstGeom prst="round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889000">
            <a:lnSpc>
              <a:spcPct val="90000"/>
            </a:lnSpc>
            <a:spcBef>
              <a:spcPct val="0"/>
            </a:spcBef>
            <a:spcAft>
              <a:spcPct val="35000"/>
            </a:spcAft>
          </a:pPr>
          <a:r>
            <a:rPr lang="es-PE" sz="2000" b="1" kern="1200" dirty="0" smtClean="0"/>
            <a:t>Presentar una nueva solicitud y cumplir con todas las revisiones del LAR aplicables; o</a:t>
          </a:r>
          <a:endParaRPr lang="es-PE" sz="2000" b="1" kern="1200" dirty="0"/>
        </a:p>
      </dsp:txBody>
      <dsp:txXfrm>
        <a:off x="475288" y="79433"/>
        <a:ext cx="6451829" cy="1065516"/>
      </dsp:txXfrm>
    </dsp:sp>
    <dsp:sp modelId="{EF5D4303-77B8-43C2-A807-1A6AC6620510}">
      <dsp:nvSpPr>
        <dsp:cNvPr id="0" name=""/>
        <dsp:cNvSpPr/>
      </dsp:nvSpPr>
      <dsp:spPr>
        <a:xfrm>
          <a:off x="0" y="2426592"/>
          <a:ext cx="8352928" cy="1008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sp>
    <dsp:sp modelId="{C53FB9F8-47E3-4935-A4D9-4507D6009D36}">
      <dsp:nvSpPr>
        <dsp:cNvPr id="0" name=""/>
        <dsp:cNvSpPr/>
      </dsp:nvSpPr>
      <dsp:spPr>
        <a:xfrm>
          <a:off x="445357" y="1845425"/>
          <a:ext cx="6567113" cy="1180800"/>
        </a:xfrm>
        <a:prstGeom prst="roundRect">
          <a:avLst/>
        </a:prstGeom>
        <a:gradFill flip="none" rotWithShape="0">
          <a:gsLst>
            <a:gs pos="0">
              <a:srgbClr val="FF5050">
                <a:shade val="30000"/>
                <a:satMod val="115000"/>
              </a:srgbClr>
            </a:gs>
            <a:gs pos="50000">
              <a:srgbClr val="FF5050">
                <a:shade val="67500"/>
                <a:satMod val="115000"/>
              </a:srgbClr>
            </a:gs>
            <a:gs pos="100000">
              <a:srgbClr val="FF5050">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889000">
            <a:lnSpc>
              <a:spcPct val="90000"/>
            </a:lnSpc>
            <a:spcBef>
              <a:spcPct val="0"/>
            </a:spcBef>
            <a:spcAft>
              <a:spcPct val="35000"/>
            </a:spcAft>
          </a:pPr>
          <a:r>
            <a:rPr lang="es-PE" sz="2000" kern="1200" dirty="0" smtClean="0"/>
            <a:t>Presentar una solicitud de extensión de tiempo establecido en la solicitud original y cumplir con los requisitos a una nueva fecha escogida por el solicitante </a:t>
          </a:r>
          <a:endParaRPr lang="es-PE" sz="2000" kern="1200" dirty="0"/>
        </a:p>
      </dsp:txBody>
      <dsp:txXfrm>
        <a:off x="502999" y="1903067"/>
        <a:ext cx="6451829" cy="1065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98833-BB5A-4F5D-AF72-6F246123F08B}">
      <dsp:nvSpPr>
        <dsp:cNvPr id="0" name=""/>
        <dsp:cNvSpPr/>
      </dsp:nvSpPr>
      <dsp:spPr>
        <a:xfrm>
          <a:off x="0" y="2339867"/>
          <a:ext cx="6858000" cy="1481902"/>
        </a:xfrm>
        <a:prstGeom prst="rect">
          <a:avLst/>
        </a:prstGeom>
        <a:solidFill>
          <a:schemeClr val="lt1">
            <a:alpha val="90000"/>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C41625D1-BCB8-42DD-B2F6-55300F26B13A}">
      <dsp:nvSpPr>
        <dsp:cNvPr id="0" name=""/>
        <dsp:cNvSpPr/>
      </dsp:nvSpPr>
      <dsp:spPr>
        <a:xfrm>
          <a:off x="539971" y="1046822"/>
          <a:ext cx="5741186" cy="21861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just" defTabSz="800100">
            <a:lnSpc>
              <a:spcPct val="90000"/>
            </a:lnSpc>
            <a:spcBef>
              <a:spcPct val="0"/>
            </a:spcBef>
            <a:spcAft>
              <a:spcPct val="35000"/>
            </a:spcAft>
          </a:pPr>
          <a:r>
            <a:rPr lang="es-PE" sz="1800" kern="1200" dirty="0" smtClean="0"/>
            <a:t>La base de certificación de tipo identifica las partes específicas del LAR con sus respectivas enmiendas y posibles exenciones, niveles equivalentes de seguridad y condiciones especiales con las cuales el solicitante debe demostrar el cumplimiento antes de la emisión del certificado de tipo. </a:t>
          </a:r>
          <a:endParaRPr lang="en-US" sz="1800" kern="1200" dirty="0"/>
        </a:p>
      </dsp:txBody>
      <dsp:txXfrm>
        <a:off x="646692" y="1153543"/>
        <a:ext cx="5527744" cy="1972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2699E-68F8-4E83-BE22-631CC8B7415B}">
      <dsp:nvSpPr>
        <dsp:cNvPr id="0" name=""/>
        <dsp:cNvSpPr/>
      </dsp:nvSpPr>
      <dsp:spPr>
        <a:xfrm>
          <a:off x="0" y="27707"/>
          <a:ext cx="5137290" cy="894080"/>
        </a:xfrm>
        <a:prstGeom prst="roundRect">
          <a:avLst>
            <a:gd name="adj" fmla="val 1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PE" sz="3200" b="1" kern="1200" dirty="0" smtClean="0"/>
            <a:t>Diseño</a:t>
          </a:r>
          <a:endParaRPr lang="es-PE" sz="3200" b="1" kern="1200" dirty="0"/>
        </a:p>
      </dsp:txBody>
      <dsp:txXfrm>
        <a:off x="26187" y="53894"/>
        <a:ext cx="4096957" cy="841706"/>
      </dsp:txXfrm>
    </dsp:sp>
    <dsp:sp modelId="{7D69B23D-D3C2-42E4-8FFF-7330935AA5CC}">
      <dsp:nvSpPr>
        <dsp:cNvPr id="0" name=""/>
        <dsp:cNvSpPr/>
      </dsp:nvSpPr>
      <dsp:spPr>
        <a:xfrm>
          <a:off x="430248" y="1056640"/>
          <a:ext cx="5137290" cy="894080"/>
        </a:xfrm>
        <a:prstGeom prst="roundRect">
          <a:avLst>
            <a:gd name="adj" fmla="val 10000"/>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PE" sz="3200" b="1" kern="1200" dirty="0" smtClean="0"/>
            <a:t>Potencia</a:t>
          </a:r>
          <a:endParaRPr lang="es-PE" sz="3200" b="1" kern="1200" dirty="0"/>
        </a:p>
      </dsp:txBody>
      <dsp:txXfrm>
        <a:off x="456435" y="1082827"/>
        <a:ext cx="4073516" cy="841706"/>
      </dsp:txXfrm>
    </dsp:sp>
    <dsp:sp modelId="{2815BEB1-62B6-4352-8BDA-1883D37EAFC2}">
      <dsp:nvSpPr>
        <dsp:cNvPr id="0" name=""/>
        <dsp:cNvSpPr/>
      </dsp:nvSpPr>
      <dsp:spPr>
        <a:xfrm>
          <a:off x="854074" y="2113280"/>
          <a:ext cx="5137290" cy="894080"/>
        </a:xfrm>
        <a:prstGeom prst="roundRect">
          <a:avLst>
            <a:gd name="adj" fmla="val 1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PE" sz="3200" b="1" kern="1200" dirty="0" smtClean="0"/>
            <a:t>Empuje</a:t>
          </a:r>
          <a:endParaRPr lang="es-PE" sz="3200" b="1" kern="1200" dirty="0"/>
        </a:p>
      </dsp:txBody>
      <dsp:txXfrm>
        <a:off x="880261" y="2139467"/>
        <a:ext cx="4079937" cy="841706"/>
      </dsp:txXfrm>
    </dsp:sp>
    <dsp:sp modelId="{E77CD3E1-2A53-44D8-92A7-85B4E43B2D12}">
      <dsp:nvSpPr>
        <dsp:cNvPr id="0" name=""/>
        <dsp:cNvSpPr/>
      </dsp:nvSpPr>
      <dsp:spPr>
        <a:xfrm>
          <a:off x="1284322" y="3169919"/>
          <a:ext cx="5137290" cy="894080"/>
        </a:xfrm>
        <a:prstGeom prst="roundRect">
          <a:avLst>
            <a:gd name="adj" fmla="val 10000"/>
          </a:avLst>
        </a:prstGeom>
        <a:gradFill flip="none" rotWithShape="0">
          <a:gsLst>
            <a:gs pos="0">
              <a:srgbClr val="FFCE33">
                <a:shade val="30000"/>
                <a:satMod val="115000"/>
              </a:srgbClr>
            </a:gs>
            <a:gs pos="50000">
              <a:srgbClr val="FFCE33">
                <a:shade val="67500"/>
                <a:satMod val="115000"/>
              </a:srgbClr>
            </a:gs>
            <a:gs pos="100000">
              <a:srgbClr val="FFCE33">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PE" sz="3200" b="1" kern="1200" dirty="0" smtClean="0"/>
            <a:t>Masa</a:t>
          </a:r>
          <a:endParaRPr lang="es-PE" sz="3200" b="1" kern="1200" dirty="0"/>
        </a:p>
      </dsp:txBody>
      <dsp:txXfrm>
        <a:off x="1310509" y="3196106"/>
        <a:ext cx="4073516" cy="841706"/>
      </dsp:txXfrm>
    </dsp:sp>
    <dsp:sp modelId="{1D95DDAA-7895-4B67-9B99-5E77EBBD111C}">
      <dsp:nvSpPr>
        <dsp:cNvPr id="0" name=""/>
        <dsp:cNvSpPr/>
      </dsp:nvSpPr>
      <dsp:spPr>
        <a:xfrm>
          <a:off x="4556138"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PE" sz="3200" b="1" kern="1200"/>
        </a:p>
      </dsp:txBody>
      <dsp:txXfrm>
        <a:off x="4686897" y="684783"/>
        <a:ext cx="319634" cy="437317"/>
      </dsp:txXfrm>
    </dsp:sp>
    <dsp:sp modelId="{5401A340-21C3-4C93-906C-4483958D4574}">
      <dsp:nvSpPr>
        <dsp:cNvPr id="0" name=""/>
        <dsp:cNvSpPr/>
      </dsp:nvSpPr>
      <dsp:spPr>
        <a:xfrm>
          <a:off x="4986386" y="1741423"/>
          <a:ext cx="581152" cy="58115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PE" sz="3200" b="1" kern="1200"/>
        </a:p>
      </dsp:txBody>
      <dsp:txXfrm>
        <a:off x="5117145" y="1741423"/>
        <a:ext cx="319634" cy="437317"/>
      </dsp:txXfrm>
    </dsp:sp>
    <dsp:sp modelId="{92E04629-DDEE-4FA5-9CF6-D49E2D573834}">
      <dsp:nvSpPr>
        <dsp:cNvPr id="0" name=""/>
        <dsp:cNvSpPr/>
      </dsp:nvSpPr>
      <dsp:spPr>
        <a:xfrm>
          <a:off x="5410212" y="2798064"/>
          <a:ext cx="581152" cy="58115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PE" sz="3200" b="1" kern="1200"/>
        </a:p>
      </dsp:txBody>
      <dsp:txXfrm>
        <a:off x="5540971"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pPr/>
              <a:t>15/07/2019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pPr/>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pPr/>
              <a:t>15/07/2019</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pPr/>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220"/>
              </a:lnSpc>
              <a:spcBef>
                <a:spcPts val="1200"/>
              </a:spcBef>
              <a:spcAft>
                <a:spcPts val="1200"/>
              </a:spcAft>
            </a:pPr>
            <a:r>
              <a:rPr lang="es-PE" sz="1200" b="1" dirty="0" smtClean="0">
                <a:effectLst/>
                <a:latin typeface="Arial" panose="020B0604020202020204" pitchFamily="34" charset="0"/>
                <a:cs typeface="Times New Roman" panose="02020603050405020304" pitchFamily="18" charset="0"/>
              </a:rPr>
              <a:t>Sección A – Propósito</a:t>
            </a:r>
          </a:p>
          <a:p>
            <a:pPr marL="0" marR="0" algn="just">
              <a:lnSpc>
                <a:spcPts val="1165"/>
              </a:lnSpc>
              <a:spcBef>
                <a:spcPts val="600"/>
              </a:spcBef>
              <a:spcAft>
                <a:spcPts val="1175"/>
              </a:spcAft>
              <a:tabLst>
                <a:tab pos="720090" algn="l"/>
              </a:tabLst>
            </a:pPr>
            <a:r>
              <a:rPr lang="es-PE" sz="1200" dirty="0" smtClean="0">
                <a:effectLst/>
                <a:latin typeface="Arial" panose="020B0604020202020204" pitchFamily="34" charset="0"/>
                <a:ea typeface="Times New Roman" panose="02020603050405020304" pitchFamily="18" charset="0"/>
                <a:cs typeface="Arial" panose="020B0604020202020204" pitchFamily="34" charset="0"/>
              </a:rPr>
              <a:t>	La presente circular de asesoramiento (CA) proporciona orientación para las organizaciones de mantenimiento LAR 145 sobre la implementación de un marco del sistema de gestión de la seguridad operacional (SMS) en conformidad con el Anexo 19 Segunda edición, ha sido desarrollada de acuerdo con el Doc. 9859, Cuarta edición.</a:t>
            </a:r>
            <a:endParaRPr lang="es-PE"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ts val="1165"/>
              </a:lnSpc>
              <a:spcBef>
                <a:spcPts val="600"/>
              </a:spcBef>
              <a:spcAft>
                <a:spcPts val="1175"/>
              </a:spcAft>
              <a:tabLst>
                <a:tab pos="720090" algn="l"/>
              </a:tabLst>
            </a:pPr>
            <a:r>
              <a:rPr lang="es-PE" sz="1200" dirty="0" smtClean="0">
                <a:effectLst/>
                <a:latin typeface="Arial" panose="020B0604020202020204" pitchFamily="34" charset="0"/>
                <a:ea typeface="Times New Roman" panose="02020603050405020304" pitchFamily="18" charset="0"/>
                <a:cs typeface="Arial" panose="020B0604020202020204" pitchFamily="34" charset="0"/>
              </a:rPr>
              <a:t>	Esta CA sirve de guía a las organizaciones de mantenimiento aprobadas (OMA) de los Estados miembros del SRVSOP, para el cumplimiento de los requisitos establecidos en la Sección 145.225 – Implementación del sistema de gestión de la seguridad operacional (SMS).</a:t>
            </a:r>
            <a:endParaRPr lang="es-PE"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ts val="1165"/>
              </a:lnSpc>
              <a:spcBef>
                <a:spcPts val="600"/>
              </a:spcBef>
              <a:spcAft>
                <a:spcPts val="1175"/>
              </a:spcAft>
              <a:tabLst>
                <a:tab pos="720090" algn="l"/>
              </a:tabLst>
            </a:pPr>
            <a:r>
              <a:rPr lang="es-PE" sz="1200" dirty="0" smtClean="0">
                <a:effectLst/>
                <a:latin typeface="Arial" panose="020B0604020202020204" pitchFamily="34" charset="0"/>
                <a:ea typeface="Times New Roman" panose="02020603050405020304" pitchFamily="18" charset="0"/>
                <a:cs typeface="Arial" panose="020B0604020202020204" pitchFamily="34" charset="0"/>
              </a:rPr>
              <a:t>	El LAR 145 especifica el marco para la implementación y mantenimiento de un SMS. Independientemente del tamaño y la complejidad de la organización de mantenimiento, se aplican todos los elementos del marco de SMS. La implementación debe adaptarse a la organización y sus actividades. Asimismo, esta CA constituye una guía para la implementación del SMS en una organización de mantenimiento, establece textos de orientación que contienen un ordenamiento propuesto y las acciones mínimas para cumplir con los requisitos de las siguientes secciones del LAR 145: </a:t>
            </a:r>
            <a:endParaRPr lang="es-PE"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165"/>
              </a:lnSpc>
              <a:spcBef>
                <a:spcPts val="600"/>
              </a:spcBef>
              <a:spcAft>
                <a:spcPts val="600"/>
              </a:spcAft>
              <a:buFont typeface="Courier New" panose="02070309020205020404" pitchFamily="49" charset="0"/>
              <a:buChar char="­"/>
              <a:tabLst>
                <a:tab pos="720090" algn="l"/>
              </a:tabLst>
            </a:pPr>
            <a:r>
              <a:rPr lang="es-PE" sz="1200" dirty="0" smtClean="0">
                <a:effectLst/>
                <a:latin typeface="Arial" panose="020B0604020202020204" pitchFamily="34" charset="0"/>
                <a:ea typeface="Times New Roman" panose="02020603050405020304" pitchFamily="18" charset="0"/>
                <a:cs typeface="Arial" panose="020B0604020202020204" pitchFamily="34" charset="0"/>
              </a:rPr>
              <a:t>145.205 - Política y objetivos de seguridad operacional; </a:t>
            </a:r>
            <a:endParaRPr lang="es-PE"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165"/>
              </a:lnSpc>
              <a:spcBef>
                <a:spcPts val="600"/>
              </a:spcBef>
              <a:spcAft>
                <a:spcPts val="600"/>
              </a:spcAft>
              <a:buFont typeface="Courier New" panose="02070309020205020404" pitchFamily="49" charset="0"/>
              <a:buChar char="­"/>
              <a:tabLst>
                <a:tab pos="720090" algn="l"/>
              </a:tabLst>
            </a:pPr>
            <a:r>
              <a:rPr lang="es-PE" sz="1200" dirty="0" smtClean="0">
                <a:effectLst/>
                <a:latin typeface="Arial" panose="020B0604020202020204" pitchFamily="34" charset="0"/>
                <a:ea typeface="Times New Roman" panose="02020603050405020304" pitchFamily="18" charset="0"/>
                <a:cs typeface="Arial" panose="020B0604020202020204" pitchFamily="34" charset="0"/>
              </a:rPr>
              <a:t>145.210 - Gestión de riesgos de seguridad operacional; </a:t>
            </a:r>
            <a:endParaRPr lang="es-PE"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165"/>
              </a:lnSpc>
              <a:spcBef>
                <a:spcPts val="600"/>
              </a:spcBef>
              <a:spcAft>
                <a:spcPts val="600"/>
              </a:spcAft>
              <a:buFont typeface="Courier New" panose="02070309020205020404" pitchFamily="49" charset="0"/>
              <a:buChar char="­"/>
              <a:tabLst>
                <a:tab pos="720090" algn="l"/>
              </a:tabLst>
            </a:pPr>
            <a:r>
              <a:rPr lang="es-PE" sz="1200" dirty="0" smtClean="0">
                <a:effectLst/>
                <a:latin typeface="Arial" panose="020B0604020202020204" pitchFamily="34" charset="0"/>
                <a:ea typeface="Times New Roman" panose="02020603050405020304" pitchFamily="18" charset="0"/>
                <a:cs typeface="Arial" panose="020B0604020202020204" pitchFamily="34" charset="0"/>
              </a:rPr>
              <a:t>145.215 - Aseguramiento de la seguridad operacional; y </a:t>
            </a:r>
            <a:endParaRPr lang="es-PE"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ts val="1165"/>
              </a:lnSpc>
              <a:spcBef>
                <a:spcPts val="600"/>
              </a:spcBef>
              <a:spcAft>
                <a:spcPts val="600"/>
              </a:spcAft>
              <a:buFont typeface="Courier New" panose="02070309020205020404" pitchFamily="49" charset="0"/>
              <a:buChar char="­"/>
              <a:tabLst>
                <a:tab pos="720090" algn="l"/>
              </a:tabLst>
            </a:pPr>
            <a:r>
              <a:rPr lang="es-PE" sz="1200" dirty="0" smtClean="0">
                <a:effectLst/>
                <a:latin typeface="Arial" panose="020B0604020202020204" pitchFamily="34" charset="0"/>
                <a:ea typeface="Times New Roman" panose="02020603050405020304" pitchFamily="18" charset="0"/>
                <a:cs typeface="Arial" panose="020B0604020202020204" pitchFamily="34" charset="0"/>
              </a:rPr>
              <a:t>145.220 - Promoción de la seguridad operacional. </a:t>
            </a:r>
            <a:endParaRPr lang="es-PE"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s-PE" dirty="0"/>
          </a:p>
        </p:txBody>
      </p:sp>
      <p:sp>
        <p:nvSpPr>
          <p:cNvPr id="4" name="Slide Number Placeholder 3"/>
          <p:cNvSpPr>
            <a:spLocks noGrp="1"/>
          </p:cNvSpPr>
          <p:nvPr>
            <p:ph type="sldNum" sz="quarter" idx="10"/>
          </p:nvPr>
        </p:nvSpPr>
        <p:spPr/>
        <p:txBody>
          <a:bodyPr/>
          <a:lstStyle/>
          <a:p>
            <a:fld id="{656E2E94-A510-624F-812E-907861D635CA}" type="slidenum">
              <a:rPr lang="en-US" smtClean="0"/>
              <a:pPr/>
              <a:t>2</a:t>
            </a:fld>
            <a:endParaRPr lang="en-US"/>
          </a:p>
        </p:txBody>
      </p:sp>
    </p:spTree>
    <p:extLst>
      <p:ext uri="{BB962C8B-B14F-4D97-AF65-F5344CB8AC3E}">
        <p14:creationId xmlns:p14="http://schemas.microsoft.com/office/powerpoint/2010/main" val="28466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88369D-4B56-4214-8A62-CCDCEEEB448E}" type="datetime1">
              <a:rPr lang="id-ID" smtClean="0"/>
              <a:pPr/>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pPr/>
              <a:t>‹#›</a:t>
            </a:fld>
            <a:endParaRPr lang="id-ID"/>
          </a:p>
        </p:txBody>
      </p:sp>
    </p:spTree>
    <p:extLst>
      <p:ext uri="{BB962C8B-B14F-4D97-AF65-F5344CB8AC3E}">
        <p14:creationId xmlns:p14="http://schemas.microsoft.com/office/powerpoint/2010/main" val="79187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pPr/>
              <a:t>15/07/2019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pPr/>
              <a:t>‹#›</a:t>
            </a:fld>
            <a:endParaRPr lang="id-ID"/>
          </a:p>
        </p:txBody>
      </p:sp>
    </p:spTree>
    <p:extLst>
      <p:ext uri="{BB962C8B-B14F-4D97-AF65-F5344CB8AC3E}">
        <p14:creationId xmlns:p14="http://schemas.microsoft.com/office/powerpoint/2010/main" val="2868991642"/>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A23F2-FD17-47C5-BA17-FC90E60246D6}" type="datetime1">
              <a:rPr lang="id-ID" smtClean="0"/>
              <a:pPr/>
              <a:t>15/07/2019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495270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3224" y="-6498"/>
            <a:ext cx="9147224"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317500" y="4608922"/>
            <a:ext cx="2667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3227295" y="4608922"/>
            <a:ext cx="2667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6140824" y="4608922"/>
            <a:ext cx="2667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8401388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17A23F2-FD17-47C5-BA17-FC90E60246D6}" type="datetime1">
              <a:rPr lang="id-ID" smtClean="0"/>
              <a:pPr/>
              <a:t>15/07/2019</a:t>
            </a:fld>
            <a:endParaRPr lang="id-ID"/>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023412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628650" y="6356351"/>
            <a:ext cx="2057400" cy="365125"/>
          </a:xfrm>
          <a:prstGeom prst="rect">
            <a:avLst/>
          </a:prstGeom>
        </p:spPr>
        <p:txBody>
          <a:bodyPr/>
          <a:lstStyle/>
          <a:p>
            <a:fld id="{5C350A46-3F17-4217-B0B4-E226EFF93357}" type="datetime1">
              <a:rPr lang="id-ID" smtClean="0"/>
              <a:pPr/>
              <a:t>15/07/2019</a:t>
            </a:fld>
            <a:endParaRPr lang="id-ID"/>
          </a:p>
        </p:txBody>
      </p:sp>
      <p:sp>
        <p:nvSpPr>
          <p:cNvPr id="4" name="Footer Placeholder 3"/>
          <p:cNvSpPr>
            <a:spLocks noGrp="1"/>
          </p:cNvSpPr>
          <p:nvPr userDrawn="1">
            <p:ph type="ftr" sz="quarter" idx="11"/>
          </p:nvPr>
        </p:nvSpPr>
        <p:spPr>
          <a:xfrm>
            <a:off x="3028950" y="6356351"/>
            <a:ext cx="3086100" cy="365125"/>
          </a:xfrm>
          <a:prstGeom prst="rect">
            <a:avLst/>
          </a:prstGeom>
        </p:spPr>
        <p:txBody>
          <a:bodyPr/>
          <a:lstStyle/>
          <a:p>
            <a:endParaRPr lang="id-ID"/>
          </a:p>
        </p:txBody>
      </p:sp>
      <p:sp>
        <p:nvSpPr>
          <p:cNvPr id="10" name="Picture Placeholder 9"/>
          <p:cNvSpPr>
            <a:spLocks noGrp="1"/>
          </p:cNvSpPr>
          <p:nvPr>
            <p:ph type="pic" sz="quarter" idx="14"/>
          </p:nvPr>
        </p:nvSpPr>
        <p:spPr>
          <a:xfrm>
            <a:off x="485774" y="2062413"/>
            <a:ext cx="1980000" cy="3492000"/>
          </a:xfrm>
          <a:prstGeom prst="rect">
            <a:avLst/>
          </a:prstGeom>
        </p:spPr>
        <p:txBody>
          <a:bodyPr/>
          <a:lstStyle>
            <a:lvl1pPr>
              <a:defRPr sz="1600"/>
            </a:lvl1pPr>
          </a:lstStyle>
          <a:p>
            <a:endParaRPr lang="id-ID"/>
          </a:p>
        </p:txBody>
      </p:sp>
      <p:sp>
        <p:nvSpPr>
          <p:cNvPr id="9" name="Title 1"/>
          <p:cNvSpPr>
            <a:spLocks noGrp="1"/>
          </p:cNvSpPr>
          <p:nvPr>
            <p:ph type="title"/>
          </p:nvPr>
        </p:nvSpPr>
        <p:spPr>
          <a:xfrm>
            <a:off x="495300" y="365126"/>
            <a:ext cx="7886700" cy="895349"/>
          </a:xfrm>
        </p:spPr>
        <p:txBody>
          <a:bodyPr>
            <a:normAutofit/>
          </a:bodyPr>
          <a:lstStyle>
            <a:lvl1pPr>
              <a:defRPr sz="2800"/>
            </a:lvl1pPr>
          </a:lstStyle>
          <a:p>
            <a:r>
              <a:rPr lang="en-US" dirty="0" smtClean="0"/>
              <a:t>Click to edit Master title style</a:t>
            </a:r>
            <a:endParaRPr lang="en-US" dirty="0"/>
          </a:p>
        </p:txBody>
      </p:sp>
      <p:grpSp>
        <p:nvGrpSpPr>
          <p:cNvPr id="11" name="Group 10"/>
          <p:cNvGrpSpPr/>
          <p:nvPr userDrawn="1"/>
        </p:nvGrpSpPr>
        <p:grpSpPr>
          <a:xfrm>
            <a:off x="238125" y="613706"/>
            <a:ext cx="248049"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305078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EB29003-DA76-431A-AE69-A2F1C7A98D7B}"/>
              </a:ext>
            </a:extLst>
          </p:cNvPr>
          <p:cNvSpPr>
            <a:spLocks noGrp="1"/>
          </p:cNvSpPr>
          <p:nvPr>
            <p:ph type="pic" sz="quarter" idx="10"/>
          </p:nvPr>
        </p:nvSpPr>
        <p:spPr>
          <a:xfrm>
            <a:off x="0" y="0"/>
            <a:ext cx="9144000" cy="6858000"/>
          </a:xfrm>
        </p:spPr>
        <p:txBody>
          <a:bodyPr/>
          <a:lstStyle/>
          <a:p>
            <a:endParaRPr lang="en-US"/>
          </a:p>
        </p:txBody>
      </p:sp>
    </p:spTree>
    <p:extLst>
      <p:ext uri="{BB962C8B-B14F-4D97-AF65-F5344CB8AC3E}">
        <p14:creationId xmlns:p14="http://schemas.microsoft.com/office/powerpoint/2010/main" val="134318984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pPr/>
              <a:t>15/07/2019</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pPr/>
              <a:t>‹#›</a:t>
            </a:fld>
            <a:endParaRPr lang="id-ID"/>
          </a:p>
        </p:txBody>
      </p:sp>
    </p:spTree>
    <p:extLst>
      <p:ext uri="{BB962C8B-B14F-4D97-AF65-F5344CB8AC3E}">
        <p14:creationId xmlns:p14="http://schemas.microsoft.com/office/powerpoint/2010/main" val="4076685259"/>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4" r:id="rId3"/>
    <p:sldLayoutId id="2147483823"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5" name="Group 34"/>
          <p:cNvGrpSpPr/>
          <p:nvPr userDrawn="1"/>
        </p:nvGrpSpPr>
        <p:grpSpPr>
          <a:xfrm>
            <a:off x="8438372" y="202798"/>
            <a:ext cx="402431" cy="325653"/>
            <a:chOff x="8438372" y="202798"/>
            <a:chExt cx="402431" cy="325653"/>
          </a:xfrm>
        </p:grpSpPr>
        <p:sp>
          <p:nvSpPr>
            <p:cNvPr id="36" name="Chevron 35"/>
            <p:cNvSpPr/>
            <p:nvPr userDrawn="1"/>
          </p:nvSpPr>
          <p:spPr>
            <a:xfrm>
              <a:off x="8438372" y="202798"/>
              <a:ext cx="402431" cy="325653"/>
            </a:xfrm>
            <a:prstGeom prst="chevron">
              <a:avLst>
                <a:gd name="adj" fmla="val 24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7" name="Freeform 36"/>
            <p:cNvSpPr/>
            <p:nvPr userDrawn="1"/>
          </p:nvSpPr>
          <p:spPr>
            <a:xfrm>
              <a:off x="8439169" y="368906"/>
              <a:ext cx="400836"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38" name="Slide Number Placeholder 3"/>
          <p:cNvSpPr txBox="1">
            <a:spLocks/>
          </p:cNvSpPr>
          <p:nvPr userDrawn="1"/>
        </p:nvSpPr>
        <p:spPr>
          <a:xfrm>
            <a:off x="8418577" y="228702"/>
            <a:ext cx="483042" cy="273844"/>
          </a:xfrm>
          <a:prstGeom prst="rect">
            <a:avLst/>
          </a:prstGeom>
        </p:spPr>
        <p:txBody>
          <a:bodyPr vert="horz" lIns="91440" tIns="45720" rIns="91440" bIns="45720" rtlCol="0" anchor="ctr"/>
          <a:lstStyle>
            <a:defPPr>
              <a:defRPr lang="id-ID"/>
            </a:defPPr>
            <a:lvl1pPr marL="0" algn="ctr" defTabSz="685800" rtl="0" eaLnBrk="1" latinLnBrk="0" hangingPunct="1">
              <a:defRPr sz="1000" b="1"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51497D4-CBBE-4892-ABDA-4C92B62757A6}" type="slidenum">
              <a:rPr lang="id-ID" sz="900" smtClean="0"/>
              <a:pPr/>
              <a:t>‹#›</a:t>
            </a:fld>
            <a:endParaRPr lang="id-ID" sz="900" dirty="0"/>
          </a:p>
        </p:txBody>
      </p:sp>
    </p:spTree>
    <p:extLst>
      <p:ext uri="{BB962C8B-B14F-4D97-AF65-F5344CB8AC3E}">
        <p14:creationId xmlns:p14="http://schemas.microsoft.com/office/powerpoint/2010/main" val="7212539"/>
      </p:ext>
    </p:extLst>
  </p:cSld>
  <p:clrMap bg1="lt1" tx1="dk1" bg2="lt2" tx2="dk2" accent1="accent1" accent2="accent2" accent3="accent3" accent4="accent4" accent5="accent5" accent6="accent6" hlink="hlink" folHlink="folHlink"/>
  <p:sldLayoutIdLst>
    <p:sldLayoutId id="2147483763" r:id="rId1"/>
    <p:sldLayoutId id="2147483783" r:id="rId2"/>
    <p:sldLayoutId id="2147483824"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g.cdn.ecn.cl/temas-legales/files/2012/08/persona-juridica.jp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randesinventos.com/wp-content/uploads/2012/03/dirigible.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676400" y="2279284"/>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
          <p:cNvSpPr>
            <a:spLocks/>
          </p:cNvSpPr>
          <p:nvPr/>
        </p:nvSpPr>
        <p:spPr bwMode="auto">
          <a:xfrm>
            <a:off x="-1676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648024" y="2279284"/>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648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Title 236"/>
          <p:cNvSpPr txBox="1">
            <a:spLocks/>
          </p:cNvSpPr>
          <p:nvPr/>
        </p:nvSpPr>
        <p:spPr>
          <a:xfrm>
            <a:off x="5791200" y="511676"/>
            <a:ext cx="3066473" cy="1421928"/>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s-PE" sz="3200" dirty="0" smtClean="0">
                <a:solidFill>
                  <a:srgbClr val="E7E6E6"/>
                </a:solidFill>
              </a:rPr>
              <a:t>Módulo </a:t>
            </a:r>
            <a:r>
              <a:rPr lang="es-PE" sz="3200" dirty="0" smtClean="0">
                <a:solidFill>
                  <a:srgbClr val="E7E6E6"/>
                </a:solidFill>
              </a:rPr>
              <a:t>34 – Certificado de tipo</a:t>
            </a:r>
            <a:endParaRPr kumimoji="0" lang="es-PE" sz="3200" i="0" u="none" strike="noStrike" kern="1200" cap="none" spc="0" normalizeH="0" baseline="0" noProof="0" dirty="0">
              <a:ln>
                <a:noFill/>
              </a:ln>
              <a:solidFill>
                <a:srgbClr val="E7E6E6"/>
              </a:solidFill>
              <a:effectLst/>
              <a:uLnTx/>
              <a:uFillTx/>
              <a:latin typeface="Calibri Light" panose="020F0302020204030204"/>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050" y="4891723"/>
            <a:ext cx="1875710" cy="1492042"/>
          </a:xfrm>
          <a:prstGeom prst="rect">
            <a:avLst/>
          </a:prstGeom>
        </p:spPr>
      </p:pic>
      <p:sp>
        <p:nvSpPr>
          <p:cNvPr id="10" name="Title 236"/>
          <p:cNvSpPr txBox="1">
            <a:spLocks/>
          </p:cNvSpPr>
          <p:nvPr/>
        </p:nvSpPr>
        <p:spPr>
          <a:xfrm rot="18883833">
            <a:off x="-975775" y="3861384"/>
            <a:ext cx="6075064" cy="15048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b="1" dirty="0" smtClean="0">
                <a:solidFill>
                  <a:schemeClr val="bg2"/>
                </a:solidFill>
              </a:rPr>
              <a:t>Curso GSI AIR</a:t>
            </a:r>
            <a:endParaRPr lang="es-PE" b="1" dirty="0">
              <a:solidFill>
                <a:schemeClr val="bg2"/>
              </a:solidFill>
            </a:endParaRPr>
          </a:p>
        </p:txBody>
      </p:sp>
      <p:sp>
        <p:nvSpPr>
          <p:cNvPr id="11" name="Title 236"/>
          <p:cNvSpPr txBox="1">
            <a:spLocks/>
          </p:cNvSpPr>
          <p:nvPr/>
        </p:nvSpPr>
        <p:spPr>
          <a:xfrm rot="18883833">
            <a:off x="478548" y="4987565"/>
            <a:ext cx="466569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dirty="0" smtClean="0">
                <a:solidFill>
                  <a:schemeClr val="bg2"/>
                </a:solidFill>
              </a:rPr>
              <a:t>Chile - 2019</a:t>
            </a:r>
            <a:endParaRPr lang="es-PE" dirty="0">
              <a:solidFill>
                <a:schemeClr val="bg2"/>
              </a:solidFill>
            </a:endParaRPr>
          </a:p>
        </p:txBody>
      </p:sp>
    </p:spTree>
    <p:extLst>
      <p:ext uri="{BB962C8B-B14F-4D97-AF65-F5344CB8AC3E}">
        <p14:creationId xmlns:p14="http://schemas.microsoft.com/office/powerpoint/2010/main" val="25987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AR" dirty="0" smtClean="0"/>
              <a:t>Base de certificación de tipo</a:t>
            </a:r>
            <a:endParaRPr lang="es-PE" dirty="0"/>
          </a:p>
        </p:txBody>
      </p:sp>
      <p:graphicFrame>
        <p:nvGraphicFramePr>
          <p:cNvPr id="2" name="Diagram 1"/>
          <p:cNvGraphicFramePr/>
          <p:nvPr>
            <p:extLst>
              <p:ext uri="{D42A27DB-BD31-4B8C-83A1-F6EECF244321}">
                <p14:modId xmlns:p14="http://schemas.microsoft.com/office/powerpoint/2010/main" val="4063949696"/>
              </p:ext>
            </p:extLst>
          </p:nvPr>
        </p:nvGraphicFramePr>
        <p:xfrm>
          <a:off x="1136073" y="1415473"/>
          <a:ext cx="685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sz="3200" b="1" dirty="0" smtClean="0"/>
              <a:t>Base de certificación de tipo</a:t>
            </a:r>
            <a:endParaRPr lang="es-PE" sz="3200" b="1" dirty="0"/>
          </a:p>
        </p:txBody>
      </p:sp>
      <p:sp>
        <p:nvSpPr>
          <p:cNvPr id="5" name="5 Marcador de contenido"/>
          <p:cNvSpPr txBox="1">
            <a:spLocks/>
          </p:cNvSpPr>
          <p:nvPr/>
        </p:nvSpPr>
        <p:spPr>
          <a:xfrm>
            <a:off x="495300" y="1499599"/>
            <a:ext cx="7962928" cy="4871077"/>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800" b="0" i="0" u="none" strike="noStrike" kern="1200" cap="none" spc="0" normalizeH="0" baseline="0" noProof="0" dirty="0" smtClean="0">
                <a:ln>
                  <a:noFill/>
                </a:ln>
                <a:solidFill>
                  <a:schemeClr val="tx1"/>
                </a:solidFill>
                <a:effectLst/>
                <a:uLnTx/>
                <a:uFillTx/>
                <a:latin typeface="+mn-lt"/>
                <a:ea typeface="+mn-ea"/>
                <a:cs typeface="+mn-cs"/>
              </a:rPr>
              <a:t>La base de certificación incluye lo siguiente: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s-AR" sz="800" b="0" i="0" u="none" strike="noStrike" kern="1200" cap="none" spc="0" normalizeH="0" baseline="0" noProof="0" dirty="0" smtClean="0">
              <a:ln>
                <a:noFill/>
              </a:ln>
              <a:solidFill>
                <a:schemeClr val="tx1"/>
              </a:solidFill>
              <a:effectLst/>
              <a:uLnTx/>
              <a:uFillTx/>
              <a:latin typeface="+mn-lt"/>
              <a:ea typeface="+mn-ea"/>
              <a:cs typeface="+mn-cs"/>
            </a:endParaRPr>
          </a:p>
          <a:p>
            <a:pPr marL="723900" marR="0" lvl="0" indent="-723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tab pos="723900" algn="l"/>
              </a:tabLst>
              <a:defRPr/>
            </a:pPr>
            <a:r>
              <a:rPr kumimoji="0" lang="es-AR" sz="2800" b="0" i="0" u="none" strike="noStrike" kern="1200" cap="none" spc="0" normalizeH="0" baseline="0" noProof="0" dirty="0" smtClean="0">
                <a:ln>
                  <a:noFill/>
                </a:ln>
                <a:solidFill>
                  <a:schemeClr val="tx1"/>
                </a:solidFill>
                <a:effectLst/>
                <a:uLnTx/>
                <a:uFillTx/>
                <a:latin typeface="+mn-lt"/>
                <a:ea typeface="+mn-ea"/>
                <a:cs typeface="+mn-cs"/>
              </a:rPr>
              <a:t>Requisitos adecuados de aeronavegabilidad. (estándar aplicable) efectivos a la fecha de solicitud o posteriores. </a:t>
            </a:r>
          </a:p>
          <a:p>
            <a:pPr marL="723900" marR="0" lvl="0" indent="-723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tab pos="723900" algn="l"/>
              </a:tabLst>
              <a:defRPr/>
            </a:pPr>
            <a:r>
              <a:rPr kumimoji="0" lang="es-AR" sz="2800" b="0" i="0" u="none" strike="noStrike" kern="1200" cap="none" spc="0" normalizeH="0" baseline="0" noProof="0" dirty="0" smtClean="0">
                <a:ln>
                  <a:noFill/>
                </a:ln>
                <a:solidFill>
                  <a:schemeClr val="tx1"/>
                </a:solidFill>
                <a:effectLst/>
                <a:uLnTx/>
                <a:uFillTx/>
                <a:latin typeface="+mn-lt"/>
                <a:ea typeface="+mn-ea"/>
                <a:cs typeface="+mn-cs"/>
              </a:rPr>
              <a:t>Requisitos </a:t>
            </a:r>
            <a:r>
              <a:rPr kumimoji="0" lang="es-AR" sz="2800" b="0" i="0" u="none" strike="noStrike" kern="1200" cap="none" spc="0" normalizeH="0" baseline="0" noProof="0" dirty="0" smtClean="0">
                <a:ln>
                  <a:noFill/>
                </a:ln>
                <a:solidFill>
                  <a:schemeClr val="tx1"/>
                </a:solidFill>
                <a:effectLst/>
                <a:uLnTx/>
                <a:uFillTx/>
                <a:latin typeface="+mn-lt"/>
                <a:ea typeface="+mn-ea"/>
                <a:cs typeface="+mn-cs"/>
              </a:rPr>
              <a:t>de nivel de ruido, venteo de combustible y emisión de gases. </a:t>
            </a:r>
          </a:p>
          <a:p>
            <a:pPr marL="723900" marR="0" lvl="0" indent="-723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tab pos="723900" algn="l"/>
              </a:tabLst>
              <a:defRPr/>
            </a:pPr>
            <a:r>
              <a:rPr kumimoji="0" lang="es-AR" sz="2800" b="0" i="0" u="none" strike="noStrike" kern="1200" cap="none" spc="0" normalizeH="0" baseline="0" noProof="0" dirty="0" smtClean="0">
                <a:ln>
                  <a:noFill/>
                </a:ln>
                <a:solidFill>
                  <a:schemeClr val="tx1"/>
                </a:solidFill>
                <a:effectLst/>
                <a:uLnTx/>
                <a:uFillTx/>
                <a:latin typeface="+mn-lt"/>
                <a:ea typeface="+mn-ea"/>
                <a:cs typeface="+mn-cs"/>
              </a:rPr>
              <a:t>Cualquier condición especial prescripta por la AAC como posibles exenciones, niveles equivalentes de seguridad, entre otras. </a:t>
            </a: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sz="3200" b="1" dirty="0" smtClean="0"/>
              <a:t>Base de certificación de tipo</a:t>
            </a:r>
            <a:endParaRPr lang="es-PE" sz="3200" b="1" dirty="0"/>
          </a:p>
        </p:txBody>
      </p:sp>
      <p:sp>
        <p:nvSpPr>
          <p:cNvPr id="4" name="5 Marcador de contenido"/>
          <p:cNvSpPr txBox="1">
            <a:spLocks/>
          </p:cNvSpPr>
          <p:nvPr/>
        </p:nvSpPr>
        <p:spPr>
          <a:xfrm>
            <a:off x="571472" y="2430163"/>
            <a:ext cx="7962928" cy="1938992"/>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0" i="0" u="none" strike="noStrike" kern="1200" cap="none" spc="0" normalizeH="0" baseline="0" noProof="0" smtClean="0">
                <a:ln>
                  <a:noFill/>
                </a:ln>
                <a:solidFill>
                  <a:schemeClr val="tx1"/>
                </a:solidFill>
                <a:effectLst/>
                <a:uLnTx/>
                <a:uFillTx/>
                <a:latin typeface="+mn-lt"/>
                <a:ea typeface="+mn-ea"/>
                <a:cs typeface="+mn-cs"/>
              </a:rPr>
              <a:t>Una vez acordada la base de certificación, no se deben imponer nuevas condiciones a menos que sean necesarias para cubrir característica de diseño inseguro, en base a la experiencia de la AAC con otros proyectos con la misma característica de diseño.</a:t>
            </a:r>
            <a:endParaRPr kumimoji="0" lang="es-AR"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sz="3200" b="1" dirty="0" smtClean="0"/>
              <a:t>Base de certificación de tipo</a:t>
            </a:r>
            <a:endParaRPr lang="es-PE" sz="3200" b="1" dirty="0"/>
          </a:p>
        </p:txBody>
      </p:sp>
      <p:sp>
        <p:nvSpPr>
          <p:cNvPr id="4" name="5 Marcador de contenido"/>
          <p:cNvSpPr txBox="1">
            <a:spLocks/>
          </p:cNvSpPr>
          <p:nvPr/>
        </p:nvSpPr>
        <p:spPr>
          <a:xfrm>
            <a:off x="571472" y="1785927"/>
            <a:ext cx="7962928" cy="2487861"/>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0" i="0" u="none" strike="noStrike" kern="1200" cap="none" spc="0" normalizeH="0" baseline="0" noProof="0" smtClean="0">
                <a:ln>
                  <a:noFill/>
                </a:ln>
                <a:solidFill>
                  <a:schemeClr val="tx1"/>
                </a:solidFill>
                <a:effectLst/>
                <a:uLnTx/>
                <a:uFillTx/>
                <a:latin typeface="+mn-lt"/>
                <a:ea typeface="+mn-ea"/>
                <a:cs typeface="+mn-cs"/>
              </a:rPr>
              <a:t>El LAR 21.120(a)(1)(i) establece “a menos que sea determinada de otra forma por la AAC”.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AR" sz="2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0" i="0" u="none" strike="noStrike" kern="1200" cap="none" spc="0" normalizeH="0" baseline="0" noProof="0" smtClean="0">
                <a:ln>
                  <a:noFill/>
                </a:ln>
                <a:solidFill>
                  <a:schemeClr val="tx1"/>
                </a:solidFill>
                <a:effectLst/>
                <a:uLnTx/>
                <a:uFillTx/>
                <a:latin typeface="+mn-lt"/>
                <a:ea typeface="+mn-ea"/>
                <a:cs typeface="+mn-cs"/>
              </a:rPr>
              <a:t>Esto permite a la AAC practicar ajustes en proyectos individuales del CT estableciendo condiciones especiales, niveles equivalentes de seguridad, o excepciones.</a:t>
            </a:r>
            <a:endParaRPr kumimoji="0" lang="es-AR"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8542" r="18542"/>
          <a:stretch>
            <a:fillRect/>
          </a:stretch>
        </p:blipFill>
        <p:spPr>
          <a:xfrm>
            <a:off x="4146550" y="1671638"/>
            <a:ext cx="4757738" cy="3833812"/>
          </a:xfrm>
        </p:spPr>
      </p:pic>
      <p:sp>
        <p:nvSpPr>
          <p:cNvPr id="3" name="Title 2"/>
          <p:cNvSpPr>
            <a:spLocks noGrp="1"/>
          </p:cNvSpPr>
          <p:nvPr>
            <p:ph type="title"/>
          </p:nvPr>
        </p:nvSpPr>
        <p:spPr/>
        <p:txBody>
          <a:bodyPr>
            <a:normAutofit/>
          </a:bodyPr>
          <a:lstStyle/>
          <a:p>
            <a:r>
              <a:rPr lang="es-AR" sz="3200" b="1" dirty="0" smtClean="0"/>
              <a:t>Base de certificación de tipo</a:t>
            </a:r>
            <a:endParaRPr lang="es-PE" sz="3200" b="1" dirty="0"/>
          </a:p>
        </p:txBody>
      </p:sp>
      <p:sp>
        <p:nvSpPr>
          <p:cNvPr id="4" name="5 Marcador de contenido"/>
          <p:cNvSpPr txBox="1">
            <a:spLocks/>
          </p:cNvSpPr>
          <p:nvPr/>
        </p:nvSpPr>
        <p:spPr>
          <a:xfrm>
            <a:off x="530646" y="1591963"/>
            <a:ext cx="3356637" cy="2086725"/>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0" i="0" u="none" strike="noStrike" kern="1200" cap="none" spc="0" normalizeH="0" baseline="0" noProof="0" dirty="0" smtClean="0">
                <a:ln>
                  <a:noFill/>
                </a:ln>
                <a:solidFill>
                  <a:schemeClr val="tx1"/>
                </a:solidFill>
                <a:effectLst/>
                <a:uLnTx/>
                <a:uFillTx/>
                <a:latin typeface="+mn-lt"/>
                <a:ea typeface="+mn-ea"/>
                <a:cs typeface="+mn-cs"/>
              </a:rPr>
              <a:t>La expresión “modo de cumplimiento” se refiere a los métodos o a la manera como el solicitante cumplirá el requisito aplicable.</a:t>
            </a:r>
          </a:p>
        </p:txBody>
      </p:sp>
      <p:sp>
        <p:nvSpPr>
          <p:cNvPr id="5" name="4 CuadroTexto"/>
          <p:cNvSpPr txBox="1"/>
          <p:nvPr/>
        </p:nvSpPr>
        <p:spPr>
          <a:xfrm>
            <a:off x="492474" y="4010176"/>
            <a:ext cx="3411681" cy="1777410"/>
          </a:xfrm>
          <a:prstGeom prst="rect">
            <a:avLst/>
          </a:prstGeom>
          <a:noFill/>
        </p:spPr>
        <p:txBody>
          <a:bodyPr wrap="square" rtlCol="0">
            <a:spAutoFit/>
          </a:bodyPr>
          <a:lstStyle/>
          <a:p>
            <a:pPr algn="just"/>
            <a:r>
              <a:rPr lang="es-AR" sz="2400" dirty="0" smtClean="0">
                <a:latin typeface="+mn-lt"/>
              </a:rPr>
              <a:t>Cálculo y análisis, ensayos (en tierra y vuelo) y principios de similitud.</a:t>
            </a:r>
          </a:p>
          <a:p>
            <a:pPr algn="just"/>
            <a:endParaRPr lang="es-AR" dirty="0"/>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8208" r="8208"/>
          <a:stretch>
            <a:fillRect/>
          </a:stretch>
        </p:blipFill>
        <p:spPr>
          <a:xfrm>
            <a:off x="4857750" y="1425575"/>
            <a:ext cx="4027488" cy="4819650"/>
          </a:xfrm>
        </p:spPr>
      </p:pic>
      <p:sp>
        <p:nvSpPr>
          <p:cNvPr id="3" name="Title 2"/>
          <p:cNvSpPr>
            <a:spLocks noGrp="1"/>
          </p:cNvSpPr>
          <p:nvPr>
            <p:ph type="title"/>
          </p:nvPr>
        </p:nvSpPr>
        <p:spPr/>
        <p:txBody>
          <a:bodyPr>
            <a:normAutofit/>
          </a:bodyPr>
          <a:lstStyle/>
          <a:p>
            <a:r>
              <a:rPr lang="es-AR" sz="3200" b="1" dirty="0" smtClean="0"/>
              <a:t>Base de certificación de tipo</a:t>
            </a:r>
            <a:endParaRPr lang="es-PE" sz="3200" b="1" dirty="0"/>
          </a:p>
        </p:txBody>
      </p:sp>
      <p:sp>
        <p:nvSpPr>
          <p:cNvPr id="4" name="5 Marcador de contenido"/>
          <p:cNvSpPr txBox="1">
            <a:spLocks/>
          </p:cNvSpPr>
          <p:nvPr/>
        </p:nvSpPr>
        <p:spPr>
          <a:xfrm>
            <a:off x="495300" y="1351818"/>
            <a:ext cx="4067464" cy="4893647"/>
          </a:xfrm>
          <a:prstGeom prst="rect">
            <a:avLst/>
          </a:prstGeom>
          <a:noFill/>
        </p:spPr>
        <p:txBody>
          <a:bodyPr wrap="square" rtlCol="0">
            <a:spAutoFit/>
          </a:bodyPr>
          <a:lstStyle/>
          <a:p>
            <a:pPr marL="0" marR="0" lvl="0" indent="0" algn="just" defTabSz="914400" rtl="0" eaLnBrk="1" fontAlgn="auto" latinLnBrk="0" hangingPunct="1">
              <a:spcBef>
                <a:spcPts val="600"/>
              </a:spcBef>
              <a:spcAft>
                <a:spcPts val="600"/>
              </a:spcAft>
              <a:buClrTx/>
              <a:buSzTx/>
              <a:buFont typeface="Arial" panose="020B0604020202020204" pitchFamily="34" charset="0"/>
              <a:buNone/>
              <a:tabLst/>
              <a:defRPr/>
            </a:pPr>
            <a:r>
              <a:rPr kumimoji="0" lang="es-AR" sz="2400" b="0" i="0" u="none" strike="noStrike" kern="1200" cap="none" spc="0" normalizeH="0" baseline="0" noProof="0" dirty="0" smtClean="0">
                <a:ln>
                  <a:noFill/>
                </a:ln>
                <a:solidFill>
                  <a:schemeClr val="tx1"/>
                </a:solidFill>
                <a:effectLst/>
                <a:uLnTx/>
                <a:uFillTx/>
                <a:latin typeface="+mn-lt"/>
                <a:ea typeface="+mn-ea"/>
                <a:cs typeface="+mn-cs"/>
              </a:rPr>
              <a:t>El solicitante debe presentar un documento denominado lista de control de cumplimiento listando todos los párrafos y subpárrafos del reglamento aplicable indicando su modo de cumplimiento agregando además la lista de la documentación / reportes / informes (los documentos de respaldo para su cumplimiento). </a:t>
            </a:r>
            <a:endParaRPr kumimoji="0" lang="es-A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sz="3200" b="1" dirty="0" smtClean="0"/>
              <a:t>Base de certificación de tipo</a:t>
            </a:r>
            <a:endParaRPr lang="es-PE" sz="3200" b="1" dirty="0"/>
          </a:p>
        </p:txBody>
      </p:sp>
      <p:sp>
        <p:nvSpPr>
          <p:cNvPr id="4" name="7 Marcador de contenido"/>
          <p:cNvSpPr txBox="1">
            <a:spLocks/>
          </p:cNvSpPr>
          <p:nvPr/>
        </p:nvSpPr>
        <p:spPr>
          <a:xfrm>
            <a:off x="503382" y="1186585"/>
            <a:ext cx="7878618" cy="1861416"/>
          </a:xfrm>
          <a:prstGeom prst="rect">
            <a:avLst/>
          </a:prstGeom>
        </p:spPr>
        <p:txBody>
          <a:bodyPr/>
          <a:lstStyle/>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s-AR" sz="2400" b="0" i="0" u="none" strike="noStrike" kern="1200" cap="none" spc="0" normalizeH="0" baseline="0" noProof="0" dirty="0" smtClean="0">
                <a:ln>
                  <a:noFill/>
                </a:ln>
                <a:solidFill>
                  <a:schemeClr val="tx1"/>
                </a:solidFill>
                <a:effectLst/>
                <a:uLnTx/>
                <a:uFillTx/>
                <a:latin typeface="+mn-lt"/>
                <a:ea typeface="+mn-ea"/>
                <a:cs typeface="+mn-cs"/>
              </a:rPr>
              <a:t>La lista de control de cumplimiento describe la forma en la que se demostrará cumplimiento. La descripción de la forma de cumplimiento debe ser lo suficientemente detallada como para determinar que se contará con todos los datos que la AAC </a:t>
            </a:r>
            <a:r>
              <a:rPr kumimoji="0" lang="es-AR" sz="2400" b="0" i="0" u="none" strike="noStrike" kern="1200" cap="none" spc="0" normalizeH="0" baseline="0" noProof="0" dirty="0" smtClean="0">
                <a:ln>
                  <a:noFill/>
                </a:ln>
                <a:solidFill>
                  <a:schemeClr val="tx1"/>
                </a:solidFill>
                <a:effectLst/>
                <a:uLnTx/>
                <a:uFillTx/>
                <a:latin typeface="+mn-lt"/>
                <a:ea typeface="+mn-ea"/>
                <a:cs typeface="+mn-cs"/>
              </a:rPr>
              <a:t>necesita.</a:t>
            </a:r>
            <a:endParaRPr kumimoji="0" lang="es-A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2379227" y="3237878"/>
            <a:ext cx="4437210" cy="298688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536" y="402071"/>
            <a:ext cx="7886700" cy="895349"/>
          </a:xfrm>
        </p:spPr>
        <p:txBody>
          <a:bodyPr>
            <a:normAutofit/>
          </a:bodyPr>
          <a:lstStyle/>
          <a:p>
            <a:r>
              <a:rPr lang="es-AR" sz="3200" b="1" dirty="0" smtClean="0"/>
              <a:t>Base de certificación de tipo</a:t>
            </a:r>
            <a:endParaRPr lang="es-PE" sz="3200" b="1" dirty="0"/>
          </a:p>
        </p:txBody>
      </p:sp>
      <p:sp>
        <p:nvSpPr>
          <p:cNvPr id="4" name="7 Marcador de contenido"/>
          <p:cNvSpPr txBox="1">
            <a:spLocks/>
          </p:cNvSpPr>
          <p:nvPr/>
        </p:nvSpPr>
        <p:spPr>
          <a:xfrm>
            <a:off x="714348" y="1857364"/>
            <a:ext cx="7605738" cy="2839565"/>
          </a:xfrm>
          <a:prstGeom prst="rect">
            <a:avLst/>
          </a:prstGeom>
        </p:spPr>
        <p: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0" i="0" u="none" strike="noStrike" kern="1200" cap="none" spc="0" normalizeH="0" baseline="0" noProof="0" dirty="0" smtClean="0">
                <a:ln>
                  <a:noFill/>
                </a:ln>
                <a:solidFill>
                  <a:schemeClr val="tx1"/>
                </a:solidFill>
                <a:effectLst/>
                <a:uLnTx/>
                <a:uFillTx/>
                <a:latin typeface="+mn-lt"/>
                <a:ea typeface="+mn-ea"/>
                <a:cs typeface="+mn-cs"/>
              </a:rPr>
              <a:t>En general, si el solicitante escoge voluntariamente cumplir con una enmienda de un requisito posterior a la presentación de la solicitud de certificado de tipo, la AAC podrá exigirle que también cumpla con cualquiera otra enmienda relacionada. Esto tiene su justificación en evitar la deformación de los reglamentos, que deben siempre ser considerados en su conjunto y no de forma aislada.</a:t>
            </a: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E" dirty="0" smtClean="0"/>
              <a:t>LAR 21.130 – Modificaciones que requieren un nuevo CT</a:t>
            </a:r>
            <a:endParaRPr lang="es-PE" dirty="0"/>
          </a:p>
        </p:txBody>
      </p:sp>
      <p:sp>
        <p:nvSpPr>
          <p:cNvPr id="4" name="Rectangle 3"/>
          <p:cNvSpPr/>
          <p:nvPr/>
        </p:nvSpPr>
        <p:spPr>
          <a:xfrm>
            <a:off x="569997" y="1383789"/>
            <a:ext cx="7999599" cy="830997"/>
          </a:xfrm>
          <a:prstGeom prst="rect">
            <a:avLst/>
          </a:prstGeom>
          <a:noFill/>
          <a:ln>
            <a:noFill/>
          </a:ln>
        </p:spPr>
        <p:txBody>
          <a:bodyPr wrap="square" lIns="91440" tIns="45720" rIns="91440" bIns="45720">
            <a:spAutoFit/>
          </a:bodyPr>
          <a:lstStyle/>
          <a:p>
            <a:pPr algn="just"/>
            <a:r>
              <a:rPr lang="es-PE" sz="2400" cap="none" spc="0" dirty="0" smtClean="0">
                <a:ln w="10541" cmpd="sng">
                  <a:solidFill>
                    <a:schemeClr val="accent1">
                      <a:shade val="88000"/>
                      <a:satMod val="110000"/>
                    </a:schemeClr>
                  </a:solidFill>
                  <a:prstDash val="solid"/>
                </a:ln>
                <a:solidFill>
                  <a:schemeClr val="tx2">
                    <a:lumMod val="50000"/>
                  </a:schemeClr>
                </a:solidFill>
                <a:effectLst/>
              </a:rPr>
              <a:t>La propuesta de modificación es tan extensa que exige un estudio profundo y completo</a:t>
            </a:r>
            <a:r>
              <a:rPr lang="es-PE" sz="2400" dirty="0" smtClean="0">
                <a:ln w="10541" cmpd="sng">
                  <a:solidFill>
                    <a:schemeClr val="accent1">
                      <a:shade val="88000"/>
                      <a:satMod val="110000"/>
                    </a:schemeClr>
                  </a:solidFill>
                  <a:prstDash val="solid"/>
                </a:ln>
                <a:solidFill>
                  <a:schemeClr val="tx2">
                    <a:lumMod val="50000"/>
                  </a:schemeClr>
                </a:solidFill>
              </a:rPr>
              <a:t>, y que afecta a:</a:t>
            </a:r>
          </a:p>
        </p:txBody>
      </p:sp>
      <p:graphicFrame>
        <p:nvGraphicFramePr>
          <p:cNvPr id="5" name="Diagram 2"/>
          <p:cNvGraphicFramePr/>
          <p:nvPr>
            <p:extLst>
              <p:ext uri="{D42A27DB-BD31-4B8C-83A1-F6EECF244321}">
                <p14:modId xmlns:p14="http://schemas.microsoft.com/office/powerpoint/2010/main" val="3943754244"/>
              </p:ext>
            </p:extLst>
          </p:nvPr>
        </p:nvGraphicFramePr>
        <p:xfrm>
          <a:off x="1358989" y="2480072"/>
          <a:ext cx="642161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4A2699E-68F8-4E83-BE22-631CC8B7415B}"/>
                                            </p:graphicEl>
                                          </p:spTgt>
                                        </p:tgtEl>
                                        <p:attrNameLst>
                                          <p:attrName>style.visibility</p:attrName>
                                        </p:attrNameLst>
                                      </p:cBhvr>
                                      <p:to>
                                        <p:strVal val="visible"/>
                                      </p:to>
                                    </p:set>
                                    <p:animEffect transition="in" filter="fade">
                                      <p:cBhvr>
                                        <p:cTn id="7" dur="500"/>
                                        <p:tgtEl>
                                          <p:spTgt spid="5">
                                            <p:graphicEl>
                                              <a:dgm id="{D4A2699E-68F8-4E83-BE22-631CC8B741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D95DDAA-7895-4B67-9B99-5E77EBBD111C}"/>
                                            </p:graphicEl>
                                          </p:spTgt>
                                        </p:tgtEl>
                                        <p:attrNameLst>
                                          <p:attrName>style.visibility</p:attrName>
                                        </p:attrNameLst>
                                      </p:cBhvr>
                                      <p:to>
                                        <p:strVal val="visible"/>
                                      </p:to>
                                    </p:set>
                                    <p:animEffect transition="in" filter="fade">
                                      <p:cBhvr>
                                        <p:cTn id="12" dur="500"/>
                                        <p:tgtEl>
                                          <p:spTgt spid="5">
                                            <p:graphicEl>
                                              <a:dgm id="{1D95DDAA-7895-4B67-9B99-5E77EBBD111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D69B23D-D3C2-42E4-8FFF-7330935AA5CC}"/>
                                            </p:graphicEl>
                                          </p:spTgt>
                                        </p:tgtEl>
                                        <p:attrNameLst>
                                          <p:attrName>style.visibility</p:attrName>
                                        </p:attrNameLst>
                                      </p:cBhvr>
                                      <p:to>
                                        <p:strVal val="visible"/>
                                      </p:to>
                                    </p:set>
                                    <p:animEffect transition="in" filter="fade">
                                      <p:cBhvr>
                                        <p:cTn id="15" dur="500"/>
                                        <p:tgtEl>
                                          <p:spTgt spid="5">
                                            <p:graphicEl>
                                              <a:dgm id="{7D69B23D-D3C2-42E4-8FFF-7330935AA5C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5401A340-21C3-4C93-906C-4483958D4574}"/>
                                            </p:graphicEl>
                                          </p:spTgt>
                                        </p:tgtEl>
                                        <p:attrNameLst>
                                          <p:attrName>style.visibility</p:attrName>
                                        </p:attrNameLst>
                                      </p:cBhvr>
                                      <p:to>
                                        <p:strVal val="visible"/>
                                      </p:to>
                                    </p:set>
                                    <p:animEffect transition="in" filter="fade">
                                      <p:cBhvr>
                                        <p:cTn id="20" dur="500"/>
                                        <p:tgtEl>
                                          <p:spTgt spid="5">
                                            <p:graphicEl>
                                              <a:dgm id="{5401A340-21C3-4C93-906C-4483958D457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2815BEB1-62B6-4352-8BDA-1883D37EAFC2}"/>
                                            </p:graphicEl>
                                          </p:spTgt>
                                        </p:tgtEl>
                                        <p:attrNameLst>
                                          <p:attrName>style.visibility</p:attrName>
                                        </p:attrNameLst>
                                      </p:cBhvr>
                                      <p:to>
                                        <p:strVal val="visible"/>
                                      </p:to>
                                    </p:set>
                                    <p:animEffect transition="in" filter="fade">
                                      <p:cBhvr>
                                        <p:cTn id="23" dur="500"/>
                                        <p:tgtEl>
                                          <p:spTgt spid="5">
                                            <p:graphicEl>
                                              <a:dgm id="{2815BEB1-62B6-4352-8BDA-1883D37EAFC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92E04629-DDEE-4FA5-9CF6-D49E2D573834}"/>
                                            </p:graphicEl>
                                          </p:spTgt>
                                        </p:tgtEl>
                                        <p:attrNameLst>
                                          <p:attrName>style.visibility</p:attrName>
                                        </p:attrNameLst>
                                      </p:cBhvr>
                                      <p:to>
                                        <p:strVal val="visible"/>
                                      </p:to>
                                    </p:set>
                                    <p:animEffect transition="in" filter="fade">
                                      <p:cBhvr>
                                        <p:cTn id="28" dur="500"/>
                                        <p:tgtEl>
                                          <p:spTgt spid="5">
                                            <p:graphicEl>
                                              <a:dgm id="{92E04629-DDEE-4FA5-9CF6-D49E2D57383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E77CD3E1-2A53-44D8-92A7-85B4E43B2D12}"/>
                                            </p:graphicEl>
                                          </p:spTgt>
                                        </p:tgtEl>
                                        <p:attrNameLst>
                                          <p:attrName>style.visibility</p:attrName>
                                        </p:attrNameLst>
                                      </p:cBhvr>
                                      <p:to>
                                        <p:strVal val="visible"/>
                                      </p:to>
                                    </p:set>
                                    <p:animEffect transition="in" filter="fade">
                                      <p:cBhvr>
                                        <p:cTn id="31" dur="500"/>
                                        <p:tgtEl>
                                          <p:spTgt spid="5">
                                            <p:graphicEl>
                                              <a:dgm id="{E77CD3E1-2A53-44D8-92A7-85B4E43B2D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just"/>
            <a:r>
              <a:rPr lang="es-PE" b="1" dirty="0" smtClean="0"/>
              <a:t>LAR 21.135 – Cumplimiento con la base de certificación de tipo y los requerimientos de protección medio ambiental</a:t>
            </a:r>
            <a:endParaRPr lang="es-PE" b="1" dirty="0"/>
          </a:p>
        </p:txBody>
      </p:sp>
      <p:pic>
        <p:nvPicPr>
          <p:cNvPr id="4" name="Picture 2" descr="Persona jurídic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77441" y="1640654"/>
            <a:ext cx="917110" cy="10598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p:nvPr/>
        </p:nvSpPr>
        <p:spPr>
          <a:xfrm>
            <a:off x="2195736" y="2677420"/>
            <a:ext cx="4680520" cy="830997"/>
          </a:xfrm>
          <a:prstGeom prst="rect">
            <a:avLst/>
          </a:prstGeom>
          <a:noFill/>
        </p:spPr>
        <p:txBody>
          <a:bodyPr wrap="square" lIns="91440" tIns="45720" rIns="91440" bIns="45720">
            <a:spAutoFit/>
          </a:bodyPr>
          <a:lstStyle/>
          <a:p>
            <a:pPr algn="ctr"/>
            <a:r>
              <a:rPr lang="es-PE" sz="2400" b="1" cap="none" spc="0" dirty="0" smtClean="0">
                <a:ln w="10541" cmpd="sng">
                  <a:solidFill>
                    <a:schemeClr val="accent1">
                      <a:shade val="88000"/>
                      <a:satMod val="110000"/>
                    </a:schemeClr>
                  </a:solidFill>
                  <a:prstDash val="solid"/>
                </a:ln>
                <a:solidFill>
                  <a:schemeClr val="accent1"/>
                </a:solidFill>
                <a:effectLst/>
              </a:rPr>
              <a:t>Certificado de tipo o certificado de tipo restringido</a:t>
            </a:r>
            <a:endParaRPr lang="es-PE" sz="2400" b="1" cap="none" spc="0" dirty="0">
              <a:ln w="10541" cmpd="sng">
                <a:solidFill>
                  <a:schemeClr val="accent1">
                    <a:shade val="88000"/>
                    <a:satMod val="110000"/>
                  </a:schemeClr>
                </a:solidFill>
                <a:prstDash val="solid"/>
              </a:ln>
              <a:solidFill>
                <a:schemeClr val="accent1"/>
              </a:solidFill>
              <a:effectLst/>
            </a:endParaRPr>
          </a:p>
        </p:txBody>
      </p:sp>
      <p:sp>
        <p:nvSpPr>
          <p:cNvPr id="6" name="Rectangle 6"/>
          <p:cNvSpPr/>
          <p:nvPr/>
        </p:nvSpPr>
        <p:spPr>
          <a:xfrm>
            <a:off x="3503501" y="3556745"/>
            <a:ext cx="2064988" cy="707886"/>
          </a:xfrm>
          <a:prstGeom prst="rect">
            <a:avLst/>
          </a:prstGeom>
          <a:noFill/>
        </p:spPr>
        <p:txBody>
          <a:bodyPr wrap="none" lIns="91440" tIns="45720" rIns="91440" bIns="45720">
            <a:spAutoFit/>
          </a:bodyPr>
          <a:lstStyle/>
          <a:p>
            <a:pPr algn="ctr"/>
            <a:r>
              <a:rPr lang="es-PE" sz="4000" b="1" cap="none" spc="0" dirty="0" smtClean="0">
                <a:ln w="10541" cmpd="sng">
                  <a:solidFill>
                    <a:schemeClr val="tx1">
                      <a:lumMod val="50000"/>
                      <a:lumOff val="50000"/>
                    </a:schemeClr>
                  </a:solidFill>
                  <a:prstDash val="solid"/>
                </a:ln>
                <a:solidFill>
                  <a:srgbClr val="FF0000"/>
                </a:solidFill>
                <a:effectLst/>
              </a:rPr>
              <a:t>Cumple</a:t>
            </a:r>
            <a:endParaRPr lang="es-PE" sz="4000" b="1" cap="none" spc="0" dirty="0">
              <a:ln w="10541" cmpd="sng">
                <a:solidFill>
                  <a:schemeClr val="tx1">
                    <a:lumMod val="50000"/>
                    <a:lumOff val="50000"/>
                  </a:schemeClr>
                </a:solidFill>
                <a:prstDash val="solid"/>
              </a:ln>
              <a:solidFill>
                <a:srgbClr val="FF0000"/>
              </a:solidFill>
              <a:effectLst/>
            </a:endParaRPr>
          </a:p>
        </p:txBody>
      </p:sp>
      <p:sp>
        <p:nvSpPr>
          <p:cNvPr id="7" name="Left-Right-Up Arrow 7"/>
          <p:cNvSpPr/>
          <p:nvPr/>
        </p:nvSpPr>
        <p:spPr>
          <a:xfrm rot="10800000">
            <a:off x="3779912" y="4264631"/>
            <a:ext cx="1512168" cy="1008112"/>
          </a:xfrm>
          <a:prstGeom prst="leftRigh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angle 8"/>
          <p:cNvSpPr/>
          <p:nvPr/>
        </p:nvSpPr>
        <p:spPr>
          <a:xfrm>
            <a:off x="5426860" y="4131385"/>
            <a:ext cx="3507700" cy="830997"/>
          </a:xfrm>
          <a:prstGeom prst="rect">
            <a:avLst/>
          </a:prstGeom>
          <a:noFill/>
        </p:spPr>
        <p:txBody>
          <a:bodyPr wrap="square" lIns="91440" tIns="45720" rIns="91440" bIns="45720">
            <a:spAutoFit/>
          </a:bodyPr>
          <a:lstStyle/>
          <a:p>
            <a:pPr algn="ctr"/>
            <a:r>
              <a:rPr lang="es-PE" sz="2400" b="1" cap="none" spc="0" dirty="0" smtClean="0">
                <a:ln w="10541" cmpd="sng">
                  <a:solidFill>
                    <a:schemeClr val="accent1">
                      <a:shade val="88000"/>
                      <a:satMod val="110000"/>
                    </a:schemeClr>
                  </a:solidFill>
                  <a:prstDash val="solid"/>
                </a:ln>
                <a:solidFill>
                  <a:schemeClr val="accent1"/>
                </a:solidFill>
                <a:effectLst/>
              </a:rPr>
              <a:t>Requisitos de protección ambiental</a:t>
            </a:r>
            <a:endParaRPr lang="es-PE" sz="2400" b="1" cap="none" spc="0" dirty="0">
              <a:ln w="10541" cmpd="sng">
                <a:solidFill>
                  <a:schemeClr val="accent1">
                    <a:shade val="88000"/>
                    <a:satMod val="110000"/>
                  </a:schemeClr>
                </a:solidFill>
                <a:prstDash val="solid"/>
              </a:ln>
              <a:solidFill>
                <a:schemeClr val="accent1"/>
              </a:solidFill>
              <a:effectLst/>
            </a:endParaRPr>
          </a:p>
        </p:txBody>
      </p:sp>
      <p:sp>
        <p:nvSpPr>
          <p:cNvPr id="9" name="Rectangle 11"/>
          <p:cNvSpPr/>
          <p:nvPr/>
        </p:nvSpPr>
        <p:spPr>
          <a:xfrm>
            <a:off x="2782146" y="5452746"/>
            <a:ext cx="3507700" cy="1200329"/>
          </a:xfrm>
          <a:prstGeom prst="rect">
            <a:avLst/>
          </a:prstGeom>
          <a:noFill/>
        </p:spPr>
        <p:txBody>
          <a:bodyPr wrap="square" lIns="91440" tIns="45720" rIns="91440" bIns="45720">
            <a:spAutoFit/>
          </a:bodyPr>
          <a:lstStyle/>
          <a:p>
            <a:pPr algn="ctr"/>
            <a:r>
              <a:rPr lang="es-PE" sz="2400" b="1" cap="none" spc="0" dirty="0" smtClean="0">
                <a:ln w="10541" cmpd="sng">
                  <a:solidFill>
                    <a:schemeClr val="accent1">
                      <a:shade val="88000"/>
                      <a:satMod val="110000"/>
                    </a:schemeClr>
                  </a:solidFill>
                  <a:prstDash val="solid"/>
                </a:ln>
                <a:solidFill>
                  <a:schemeClr val="accent1"/>
                </a:solidFill>
                <a:effectLst/>
              </a:rPr>
              <a:t>Suministrar a la AAC los medios de cumplimiento</a:t>
            </a:r>
            <a:endParaRPr lang="es-PE" sz="2400" b="1" cap="none" spc="0" dirty="0">
              <a:ln w="10541" cmpd="sng">
                <a:solidFill>
                  <a:schemeClr val="accent1">
                    <a:shade val="88000"/>
                    <a:satMod val="110000"/>
                  </a:schemeClr>
                </a:solidFill>
                <a:prstDash val="solid"/>
              </a:ln>
              <a:solidFill>
                <a:schemeClr val="accent1"/>
              </a:solidFill>
              <a:effectLst/>
            </a:endParaRPr>
          </a:p>
        </p:txBody>
      </p:sp>
      <p:sp>
        <p:nvSpPr>
          <p:cNvPr id="10" name="Rectangle 10"/>
          <p:cNvSpPr/>
          <p:nvPr/>
        </p:nvSpPr>
        <p:spPr>
          <a:xfrm>
            <a:off x="107504" y="4109127"/>
            <a:ext cx="3507700" cy="830997"/>
          </a:xfrm>
          <a:prstGeom prst="rect">
            <a:avLst/>
          </a:prstGeom>
          <a:noFill/>
        </p:spPr>
        <p:txBody>
          <a:bodyPr wrap="square" lIns="91440" tIns="45720" rIns="91440" bIns="45720">
            <a:spAutoFit/>
          </a:bodyPr>
          <a:lstStyle/>
          <a:p>
            <a:pPr algn="ctr"/>
            <a:r>
              <a:rPr lang="es-PE" sz="2400" b="1" cap="none" spc="0" dirty="0" smtClean="0">
                <a:ln w="10541" cmpd="sng">
                  <a:solidFill>
                    <a:schemeClr val="accent1">
                      <a:shade val="88000"/>
                      <a:satMod val="110000"/>
                    </a:schemeClr>
                  </a:solidFill>
                  <a:prstDash val="solid"/>
                </a:ln>
                <a:solidFill>
                  <a:schemeClr val="accent1"/>
                </a:solidFill>
                <a:effectLst/>
              </a:rPr>
              <a:t>Requisitos de certificación de tipo</a:t>
            </a:r>
            <a:endParaRPr lang="es-PE" sz="2400" b="1" cap="none" spc="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endParaRPr lang="es-PE"/>
          </a:p>
        </p:txBody>
      </p:sp>
      <p:sp>
        <p:nvSpPr>
          <p:cNvPr id="6" name="Text Placeholder 5"/>
          <p:cNvSpPr>
            <a:spLocks noGrp="1"/>
          </p:cNvSpPr>
          <p:nvPr>
            <p:ph type="body" sz="quarter" idx="19"/>
          </p:nvPr>
        </p:nvSpPr>
        <p:spPr/>
        <p:txBody>
          <a:bodyPr/>
          <a:lstStyle/>
          <a:p>
            <a:endParaRPr lang="es-PE"/>
          </a:p>
        </p:txBody>
      </p:sp>
      <p:sp>
        <p:nvSpPr>
          <p:cNvPr id="7" name="Text Placeholder 6"/>
          <p:cNvSpPr>
            <a:spLocks noGrp="1"/>
          </p:cNvSpPr>
          <p:nvPr>
            <p:ph type="body" sz="quarter" idx="19"/>
          </p:nvPr>
        </p:nvSpPr>
        <p:spPr/>
        <p:txBody>
          <a:bodyPr/>
          <a:lstStyle/>
          <a:p>
            <a:endParaRPr lang="es-PE"/>
          </a:p>
        </p:txBody>
      </p:sp>
      <p:pic>
        <p:nvPicPr>
          <p:cNvPr id="2" name="Picture Placeholder 1"/>
          <p:cNvPicPr>
            <a:picLocks noGrp="1" noChangeAspect="1"/>
          </p:cNvPicPr>
          <p:nvPr>
            <p:ph type="pic" sz="quarter" idx="10"/>
          </p:nvPr>
        </p:nvPicPr>
        <p:blipFill rotWithShape="1">
          <a:blip r:embed="rId3"/>
          <a:srcRect l="101" t="602" r="-101" b="41638"/>
          <a:stretch/>
        </p:blipFill>
        <p:spPr>
          <a:xfrm>
            <a:off x="-3175" y="-6350"/>
            <a:ext cx="9147175" cy="6864350"/>
          </a:xfrm>
          <a:prstGeom prst="rect">
            <a:avLst/>
          </a:prstGeom>
        </p:spPr>
      </p:pic>
      <p:sp>
        <p:nvSpPr>
          <p:cNvPr id="3" name="Text Placeholder 2"/>
          <p:cNvSpPr>
            <a:spLocks noGrp="1"/>
          </p:cNvSpPr>
          <p:nvPr>
            <p:ph type="body" sz="quarter" idx="19"/>
          </p:nvPr>
        </p:nvSpPr>
        <p:spPr/>
        <p:txBody>
          <a:bodyPr/>
          <a:lstStyle/>
          <a:p>
            <a:endParaRPr lang="es-PE"/>
          </a:p>
        </p:txBody>
      </p:sp>
      <p:sp>
        <p:nvSpPr>
          <p:cNvPr id="9" name="Text Placeholder 9"/>
          <p:cNvSpPr>
            <a:spLocks noGrp="1"/>
          </p:cNvSpPr>
          <p:nvPr>
            <p:ph type="body" sz="quarter" idx="19"/>
          </p:nvPr>
        </p:nvSpPr>
        <p:spPr>
          <a:xfrm>
            <a:off x="2612214" y="4608922"/>
            <a:ext cx="6304469" cy="2069468"/>
          </a:xfrm>
          <a:solidFill>
            <a:schemeClr val="accent1">
              <a:lumMod val="75000"/>
            </a:schemeClr>
          </a:solidFill>
        </p:spPr>
        <p:txBody>
          <a:bodyPr anchor="ctr">
            <a:normAutofit/>
          </a:bodyPr>
          <a:lstStyle/>
          <a:p>
            <a:pPr marL="225425" lvl="1" algn="just">
              <a:lnSpc>
                <a:spcPct val="100000"/>
              </a:lnSpc>
              <a:spcBef>
                <a:spcPts val="600"/>
              </a:spcBef>
              <a:spcAft>
                <a:spcPts val="600"/>
              </a:spcAft>
            </a:pPr>
            <a:r>
              <a:rPr lang="es-PE" sz="2400" b="1" i="1" u="sng" dirty="0" smtClean="0">
                <a:solidFill>
                  <a:srgbClr val="FFFFFF"/>
                </a:solidFill>
                <a:latin typeface="Georgia"/>
                <a:cs typeface="Georgia"/>
              </a:rPr>
              <a:t>Objetivo</a:t>
            </a:r>
          </a:p>
          <a:p>
            <a:pPr marL="225425" lvl="1" algn="just">
              <a:lnSpc>
                <a:spcPct val="100000"/>
              </a:lnSpc>
              <a:spcBef>
                <a:spcPts val="600"/>
              </a:spcBef>
              <a:spcAft>
                <a:spcPts val="600"/>
              </a:spcAft>
            </a:pPr>
            <a:r>
              <a:rPr lang="es-PE" sz="2400" i="1" dirty="0">
                <a:solidFill>
                  <a:srgbClr val="FFFFFF"/>
                </a:solidFill>
                <a:latin typeface="Georgia" pitchFamily="18" charset="0"/>
                <a:cs typeface="Georgia"/>
              </a:rPr>
              <a:t>Presentar </a:t>
            </a:r>
            <a:r>
              <a:rPr lang="es-PE" sz="2400" i="1" dirty="0" smtClean="0">
                <a:solidFill>
                  <a:schemeClr val="bg1"/>
                </a:solidFill>
                <a:latin typeface="Georgia" pitchFamily="18" charset="0"/>
                <a:cs typeface="Georgia"/>
              </a:rPr>
              <a:t>los </a:t>
            </a:r>
            <a:r>
              <a:rPr lang="es-PE" sz="2400" i="1" dirty="0" smtClean="0">
                <a:solidFill>
                  <a:schemeClr val="bg1"/>
                </a:solidFill>
                <a:latin typeface="Georgia" pitchFamily="18" charset="0"/>
                <a:cs typeface="Arial" pitchFamily="34" charset="0"/>
              </a:rPr>
              <a:t>requisitos establecidos en el Capítulo B del LAR 21 referente al Certificado de Tipo</a:t>
            </a:r>
            <a:r>
              <a:rPr lang="es-PE" sz="2400" i="1" dirty="0" smtClean="0">
                <a:solidFill>
                  <a:schemeClr val="bg1"/>
                </a:solidFill>
                <a:latin typeface="Georgia" pitchFamily="18" charset="0"/>
                <a:cs typeface="Georgia"/>
              </a:rPr>
              <a:t>.</a:t>
            </a:r>
            <a:endParaRPr lang="en-US" sz="2400" i="1" dirty="0">
              <a:solidFill>
                <a:schemeClr val="bg1"/>
              </a:solidFill>
              <a:latin typeface="Georgia" pitchFamily="18" charset="0"/>
              <a:cs typeface="Georgia"/>
            </a:endParaRPr>
          </a:p>
        </p:txBody>
      </p:sp>
    </p:spTree>
    <p:extLst>
      <p:ext uri="{BB962C8B-B14F-4D97-AF65-F5344CB8AC3E}">
        <p14:creationId xmlns:p14="http://schemas.microsoft.com/office/powerpoint/2010/main" val="12446875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S_tradnl" b="1" dirty="0" smtClean="0"/>
              <a:t>Privilegios, transferencia, disponibilidad, vigencia, declaración de conformidad, archivos y manuales</a:t>
            </a:r>
            <a:endParaRPr lang="es-PE" b="1" dirty="0"/>
          </a:p>
        </p:txBody>
      </p:sp>
      <p:sp>
        <p:nvSpPr>
          <p:cNvPr id="4" name="3 CuadroTexto"/>
          <p:cNvSpPr txBox="1"/>
          <p:nvPr/>
        </p:nvSpPr>
        <p:spPr>
          <a:xfrm>
            <a:off x="3635375" y="3127465"/>
            <a:ext cx="1800225" cy="1200150"/>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nchorCtr="1">
            <a:spAutoFit/>
          </a:bodyPr>
          <a:lstStyle/>
          <a:p>
            <a:pPr algn="ctr" fontAlgn="auto">
              <a:spcBef>
                <a:spcPts val="0"/>
              </a:spcBef>
              <a:spcAft>
                <a:spcPts val="0"/>
              </a:spcAft>
              <a:defRPr/>
            </a:pPr>
            <a:endParaRPr lang="es-AR" b="1" dirty="0">
              <a:solidFill>
                <a:srgbClr val="000000"/>
              </a:solidFill>
              <a:cs typeface="Arial" charset="0"/>
            </a:endParaRPr>
          </a:p>
          <a:p>
            <a:pPr algn="ctr" fontAlgn="auto">
              <a:spcBef>
                <a:spcPts val="0"/>
              </a:spcBef>
              <a:spcAft>
                <a:spcPts val="0"/>
              </a:spcAft>
              <a:defRPr/>
            </a:pPr>
            <a:r>
              <a:rPr lang="es-AR" b="1" dirty="0">
                <a:solidFill>
                  <a:srgbClr val="000000"/>
                </a:solidFill>
                <a:cs typeface="Arial" charset="0"/>
              </a:rPr>
              <a:t>Certificado de Tipo</a:t>
            </a:r>
          </a:p>
          <a:p>
            <a:pPr algn="ctr" fontAlgn="auto">
              <a:spcBef>
                <a:spcPts val="0"/>
              </a:spcBef>
              <a:spcAft>
                <a:spcPts val="0"/>
              </a:spcAft>
              <a:defRPr/>
            </a:pPr>
            <a:endParaRPr lang="es-AR" b="1" dirty="0">
              <a:solidFill>
                <a:srgbClr val="000000"/>
              </a:solidFill>
              <a:cs typeface="Arial" charset="0"/>
            </a:endParaRPr>
          </a:p>
        </p:txBody>
      </p:sp>
      <p:cxnSp>
        <p:nvCxnSpPr>
          <p:cNvPr id="5" name="4 Conector recto de flecha"/>
          <p:cNvCxnSpPr/>
          <p:nvPr/>
        </p:nvCxnSpPr>
        <p:spPr>
          <a:xfrm>
            <a:off x="1979613" y="3641815"/>
            <a:ext cx="1619250" cy="1587"/>
          </a:xfrm>
          <a:prstGeom prst="straightConnector1">
            <a:avLst/>
          </a:prstGeom>
          <a:ln>
            <a:tailEnd type="triangle"/>
          </a:ln>
          <a:effectLst/>
        </p:spPr>
        <p:style>
          <a:lnRef idx="1">
            <a:schemeClr val="dk1"/>
          </a:lnRef>
          <a:fillRef idx="2">
            <a:schemeClr val="dk1"/>
          </a:fillRef>
          <a:effectRef idx="1">
            <a:schemeClr val="dk1"/>
          </a:effectRef>
          <a:fontRef idx="minor">
            <a:schemeClr val="dk1"/>
          </a:fontRef>
        </p:style>
      </p:cxnSp>
      <p:cxnSp>
        <p:nvCxnSpPr>
          <p:cNvPr id="6" name="44 Conector recto de flecha"/>
          <p:cNvCxnSpPr/>
          <p:nvPr/>
        </p:nvCxnSpPr>
        <p:spPr>
          <a:xfrm>
            <a:off x="1979613" y="3786277"/>
            <a:ext cx="1619250" cy="1588"/>
          </a:xfrm>
          <a:prstGeom prst="straightConnector1">
            <a:avLst/>
          </a:prstGeom>
          <a:ln>
            <a:tailEnd type="triangle"/>
          </a:ln>
          <a:effectLst/>
        </p:spPr>
        <p:style>
          <a:lnRef idx="1">
            <a:schemeClr val="dk1"/>
          </a:lnRef>
          <a:fillRef idx="2">
            <a:schemeClr val="dk1"/>
          </a:fillRef>
          <a:effectRef idx="1">
            <a:schemeClr val="dk1"/>
          </a:effectRef>
          <a:fontRef idx="minor">
            <a:schemeClr val="dk1"/>
          </a:fontRef>
        </p:style>
      </p:cxnSp>
      <p:sp>
        <p:nvSpPr>
          <p:cNvPr id="7" name="Line 12"/>
          <p:cNvSpPr>
            <a:spLocks noChangeShapeType="1"/>
          </p:cNvSpPr>
          <p:nvPr/>
        </p:nvSpPr>
        <p:spPr bwMode="auto">
          <a:xfrm>
            <a:off x="1979613" y="3786277"/>
            <a:ext cx="0" cy="360363"/>
          </a:xfrm>
          <a:prstGeom prst="line">
            <a:avLst/>
          </a:prstGeom>
          <a:ln>
            <a:headEnd/>
            <a:tailEnd/>
          </a:ln>
          <a:effectLst/>
        </p:spPr>
        <p:style>
          <a:lnRef idx="1">
            <a:schemeClr val="dk1"/>
          </a:lnRef>
          <a:fillRef idx="2">
            <a:schemeClr val="dk1"/>
          </a:fillRef>
          <a:effectRef idx="1">
            <a:schemeClr val="dk1"/>
          </a:effectRef>
          <a:fontRef idx="minor">
            <a:schemeClr val="dk1"/>
          </a:fontRef>
        </p:style>
        <p:txBody>
          <a:bodyPr anchor="ctr" anchorCtr="1">
            <a:spAutoFit/>
          </a:bodyPr>
          <a:lstStyle/>
          <a:p>
            <a:pPr fontAlgn="auto">
              <a:spcBef>
                <a:spcPts val="0"/>
              </a:spcBef>
              <a:spcAft>
                <a:spcPts val="0"/>
              </a:spcAft>
              <a:defRPr/>
            </a:pPr>
            <a:endParaRPr lang="es-ES" dirty="0"/>
          </a:p>
        </p:txBody>
      </p:sp>
      <p:sp>
        <p:nvSpPr>
          <p:cNvPr id="8" name="Line 13"/>
          <p:cNvSpPr>
            <a:spLocks noChangeShapeType="1"/>
          </p:cNvSpPr>
          <p:nvPr/>
        </p:nvSpPr>
        <p:spPr bwMode="auto">
          <a:xfrm flipV="1">
            <a:off x="1979613" y="3210015"/>
            <a:ext cx="0" cy="431800"/>
          </a:xfrm>
          <a:prstGeom prst="line">
            <a:avLst/>
          </a:prstGeom>
          <a:ln>
            <a:headEnd/>
            <a:tailEnd/>
          </a:ln>
          <a:effectLst/>
        </p:spPr>
        <p:style>
          <a:lnRef idx="1">
            <a:schemeClr val="dk1"/>
          </a:lnRef>
          <a:fillRef idx="2">
            <a:schemeClr val="dk1"/>
          </a:fillRef>
          <a:effectRef idx="1">
            <a:schemeClr val="dk1"/>
          </a:effectRef>
          <a:fontRef idx="minor">
            <a:schemeClr val="dk1"/>
          </a:fontRef>
        </p:style>
        <p:txBody>
          <a:bodyPr anchor="ctr" anchorCtr="1">
            <a:spAutoFit/>
          </a:bodyPr>
          <a:lstStyle/>
          <a:p>
            <a:pPr fontAlgn="auto">
              <a:spcBef>
                <a:spcPts val="0"/>
              </a:spcBef>
              <a:spcAft>
                <a:spcPts val="0"/>
              </a:spcAft>
              <a:defRPr/>
            </a:pPr>
            <a:endParaRPr lang="es-ES" dirty="0"/>
          </a:p>
        </p:txBody>
      </p:sp>
      <p:sp>
        <p:nvSpPr>
          <p:cNvPr id="9" name="36 CuadroTexto"/>
          <p:cNvSpPr txBox="1"/>
          <p:nvPr/>
        </p:nvSpPr>
        <p:spPr>
          <a:xfrm>
            <a:off x="1071563" y="4135527"/>
            <a:ext cx="1800225" cy="528638"/>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nchorCtr="1">
            <a:spAutoFit/>
          </a:bodyPr>
          <a:lstStyle/>
          <a:p>
            <a:pPr>
              <a:defRPr/>
            </a:pPr>
            <a:r>
              <a:rPr lang="es-AR" dirty="0">
                <a:solidFill>
                  <a:srgbClr val="000000"/>
                </a:solidFill>
                <a:cs typeface="Arial" charset="0"/>
              </a:rPr>
              <a:t>Privilegios</a:t>
            </a:r>
          </a:p>
          <a:p>
            <a:pPr>
              <a:defRPr/>
            </a:pPr>
            <a:r>
              <a:rPr lang="es-AR" sz="1000" dirty="0">
                <a:solidFill>
                  <a:srgbClr val="000000"/>
                </a:solidFill>
                <a:cs typeface="Arial" charset="0"/>
              </a:rPr>
              <a:t>	</a:t>
            </a:r>
            <a:r>
              <a:rPr lang="es-AR" sz="1000" dirty="0">
                <a:solidFill>
                  <a:srgbClr val="000000"/>
                </a:solidFill>
                <a:cs typeface="Arial" charset="0"/>
                <a:hlinkClick r:id="" action="ppaction://noaction"/>
              </a:rPr>
              <a:t>LAR 21.200</a:t>
            </a:r>
            <a:endParaRPr lang="es-AR" dirty="0">
              <a:solidFill>
                <a:srgbClr val="000000"/>
              </a:solidFill>
              <a:cs typeface="Arial" charset="0"/>
            </a:endParaRPr>
          </a:p>
        </p:txBody>
      </p:sp>
      <p:sp>
        <p:nvSpPr>
          <p:cNvPr id="10" name="36 CuadroTexto"/>
          <p:cNvSpPr txBox="1"/>
          <p:nvPr/>
        </p:nvSpPr>
        <p:spPr>
          <a:xfrm>
            <a:off x="1057275" y="2483917"/>
            <a:ext cx="1800225" cy="815608"/>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nchorCtr="1">
            <a:spAutoFit/>
          </a:bodyPr>
          <a:lstStyle/>
          <a:p>
            <a:pPr fontAlgn="auto">
              <a:spcBef>
                <a:spcPts val="0"/>
              </a:spcBef>
              <a:spcAft>
                <a:spcPts val="0"/>
              </a:spcAft>
              <a:tabLst>
                <a:tab pos="990600" algn="l"/>
              </a:tabLst>
              <a:defRPr/>
            </a:pPr>
            <a:endParaRPr lang="es-AR" dirty="0" smtClean="0">
              <a:solidFill>
                <a:srgbClr val="000000"/>
              </a:solidFill>
              <a:cs typeface="Arial" charset="0"/>
            </a:endParaRPr>
          </a:p>
          <a:p>
            <a:pPr fontAlgn="auto">
              <a:spcBef>
                <a:spcPts val="0"/>
              </a:spcBef>
              <a:spcAft>
                <a:spcPts val="0"/>
              </a:spcAft>
              <a:tabLst>
                <a:tab pos="990600" algn="l"/>
              </a:tabLst>
              <a:defRPr/>
            </a:pPr>
            <a:r>
              <a:rPr lang="es-AR" dirty="0" smtClean="0">
                <a:solidFill>
                  <a:srgbClr val="000000"/>
                </a:solidFill>
                <a:cs typeface="Arial" charset="0"/>
              </a:rPr>
              <a:t>Vigencia</a:t>
            </a:r>
            <a:r>
              <a:rPr lang="es-AR" dirty="0">
                <a:solidFill>
                  <a:srgbClr val="000000"/>
                </a:solidFill>
                <a:cs typeface="Arial" charset="0"/>
              </a:rPr>
              <a:t/>
            </a:r>
            <a:br>
              <a:rPr lang="es-AR" dirty="0">
                <a:solidFill>
                  <a:srgbClr val="000000"/>
                </a:solidFill>
                <a:cs typeface="Arial" charset="0"/>
              </a:rPr>
            </a:br>
            <a:r>
              <a:rPr lang="es-AR" sz="1000" dirty="0" smtClean="0">
                <a:solidFill>
                  <a:srgbClr val="000000"/>
                </a:solidFill>
                <a:cs typeface="Arial" charset="0"/>
                <a:hlinkClick r:id="" action="ppaction://noaction"/>
              </a:rPr>
              <a:t>LAR 21.215</a:t>
            </a:r>
            <a:endParaRPr lang="es-AR" sz="1000" dirty="0" smtClean="0">
              <a:solidFill>
                <a:srgbClr val="000000"/>
              </a:solidFill>
              <a:cs typeface="Arial" charset="0"/>
            </a:endParaRPr>
          </a:p>
          <a:p>
            <a:pPr fontAlgn="auto">
              <a:spcBef>
                <a:spcPts val="0"/>
              </a:spcBef>
              <a:spcAft>
                <a:spcPts val="0"/>
              </a:spcAft>
              <a:tabLst>
                <a:tab pos="990600" algn="l"/>
              </a:tabLst>
              <a:defRPr/>
            </a:pPr>
            <a:endParaRPr lang="es-AR" sz="1000" dirty="0">
              <a:solidFill>
                <a:srgbClr val="000000"/>
              </a:solidFill>
              <a:cs typeface="Arial" charset="0"/>
            </a:endParaRPr>
          </a:p>
        </p:txBody>
      </p:sp>
      <p:sp>
        <p:nvSpPr>
          <p:cNvPr id="11" name="36 CuadroTexto"/>
          <p:cNvSpPr txBox="1"/>
          <p:nvPr/>
        </p:nvSpPr>
        <p:spPr>
          <a:xfrm>
            <a:off x="6227763" y="4146640"/>
            <a:ext cx="1800225" cy="650875"/>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nchorCtr="1">
            <a:spAutoFit/>
          </a:bodyPr>
          <a:lstStyle/>
          <a:p>
            <a:pPr>
              <a:tabLst>
                <a:tab pos="895350" algn="l"/>
              </a:tabLst>
              <a:defRPr/>
            </a:pPr>
            <a:r>
              <a:rPr lang="es-AR" dirty="0">
                <a:solidFill>
                  <a:srgbClr val="000000"/>
                </a:solidFill>
                <a:cs typeface="Arial" charset="0"/>
              </a:rPr>
              <a:t>Disponibilidad </a:t>
            </a:r>
            <a:br>
              <a:rPr lang="es-AR" dirty="0">
                <a:solidFill>
                  <a:srgbClr val="000000"/>
                </a:solidFill>
                <a:cs typeface="Arial" charset="0"/>
              </a:rPr>
            </a:br>
            <a:r>
              <a:rPr lang="es-AR" dirty="0">
                <a:solidFill>
                  <a:srgbClr val="000000"/>
                </a:solidFill>
                <a:cs typeface="Arial" charset="0"/>
              </a:rPr>
              <a:t> 	</a:t>
            </a:r>
            <a:r>
              <a:rPr lang="es-AR" sz="1000" dirty="0">
                <a:solidFill>
                  <a:srgbClr val="000000"/>
                </a:solidFill>
                <a:cs typeface="Arial" charset="0"/>
                <a:hlinkClick r:id="" action="ppaction://noaction"/>
              </a:rPr>
              <a:t>LAR 21.210</a:t>
            </a:r>
            <a:endParaRPr lang="es-AR" sz="1000" dirty="0">
              <a:solidFill>
                <a:srgbClr val="000000"/>
              </a:solidFill>
              <a:cs typeface="Arial" charset="0"/>
            </a:endParaRPr>
          </a:p>
        </p:txBody>
      </p:sp>
      <p:sp>
        <p:nvSpPr>
          <p:cNvPr id="12" name="Line 12"/>
          <p:cNvSpPr>
            <a:spLocks noChangeShapeType="1"/>
          </p:cNvSpPr>
          <p:nvPr/>
        </p:nvSpPr>
        <p:spPr bwMode="auto">
          <a:xfrm>
            <a:off x="7092950" y="3786277"/>
            <a:ext cx="0" cy="360363"/>
          </a:xfrm>
          <a:prstGeom prst="line">
            <a:avLst/>
          </a:prstGeom>
          <a:ln>
            <a:headEnd/>
            <a:tailEnd/>
          </a:ln>
          <a:effectLst/>
        </p:spPr>
        <p:style>
          <a:lnRef idx="1">
            <a:schemeClr val="dk1"/>
          </a:lnRef>
          <a:fillRef idx="2">
            <a:schemeClr val="dk1"/>
          </a:fillRef>
          <a:effectRef idx="1">
            <a:schemeClr val="dk1"/>
          </a:effectRef>
          <a:fontRef idx="minor">
            <a:schemeClr val="dk1"/>
          </a:fontRef>
        </p:style>
        <p:txBody>
          <a:bodyPr anchor="ctr" anchorCtr="1">
            <a:spAutoFit/>
          </a:bodyPr>
          <a:lstStyle/>
          <a:p>
            <a:pPr fontAlgn="auto">
              <a:spcBef>
                <a:spcPts val="0"/>
              </a:spcBef>
              <a:spcAft>
                <a:spcPts val="0"/>
              </a:spcAft>
              <a:defRPr/>
            </a:pPr>
            <a:endParaRPr lang="es-ES" dirty="0"/>
          </a:p>
        </p:txBody>
      </p:sp>
      <p:sp>
        <p:nvSpPr>
          <p:cNvPr id="13" name="Line 13"/>
          <p:cNvSpPr>
            <a:spLocks noChangeShapeType="1"/>
          </p:cNvSpPr>
          <p:nvPr/>
        </p:nvSpPr>
        <p:spPr bwMode="auto">
          <a:xfrm flipV="1">
            <a:off x="7092950" y="3211602"/>
            <a:ext cx="0" cy="431800"/>
          </a:xfrm>
          <a:prstGeom prst="line">
            <a:avLst/>
          </a:prstGeom>
          <a:ln>
            <a:headEnd/>
            <a:tailEnd/>
          </a:ln>
          <a:effectLst/>
        </p:spPr>
        <p:style>
          <a:lnRef idx="1">
            <a:schemeClr val="dk1"/>
          </a:lnRef>
          <a:fillRef idx="2">
            <a:schemeClr val="dk1"/>
          </a:fillRef>
          <a:effectRef idx="1">
            <a:schemeClr val="dk1"/>
          </a:effectRef>
          <a:fontRef idx="minor">
            <a:schemeClr val="dk1"/>
          </a:fontRef>
        </p:style>
        <p:txBody>
          <a:bodyPr anchor="ctr" anchorCtr="1">
            <a:spAutoFit/>
          </a:bodyPr>
          <a:lstStyle/>
          <a:p>
            <a:pPr fontAlgn="auto">
              <a:spcBef>
                <a:spcPts val="0"/>
              </a:spcBef>
              <a:spcAft>
                <a:spcPts val="0"/>
              </a:spcAft>
              <a:defRPr/>
            </a:pPr>
            <a:endParaRPr lang="es-ES" dirty="0"/>
          </a:p>
        </p:txBody>
      </p:sp>
      <p:sp>
        <p:nvSpPr>
          <p:cNvPr id="14" name="Line 18"/>
          <p:cNvSpPr>
            <a:spLocks noChangeShapeType="1"/>
          </p:cNvSpPr>
          <p:nvPr/>
        </p:nvSpPr>
        <p:spPr bwMode="auto">
          <a:xfrm flipH="1">
            <a:off x="5508625" y="3786277"/>
            <a:ext cx="1584325" cy="0"/>
          </a:xfrm>
          <a:prstGeom prst="line">
            <a:avLst/>
          </a:prstGeom>
          <a:noFill/>
          <a:ln w="9525">
            <a:solidFill>
              <a:schemeClr val="tx1"/>
            </a:solidFill>
            <a:round/>
            <a:headEnd/>
            <a:tailEnd type="triangle" w="med" len="med"/>
          </a:ln>
        </p:spPr>
        <p:txBody>
          <a:bodyPr/>
          <a:lstStyle/>
          <a:p>
            <a:endParaRPr lang="es-ES_tradnl"/>
          </a:p>
        </p:txBody>
      </p:sp>
      <p:sp>
        <p:nvSpPr>
          <p:cNvPr id="15" name="Line 19"/>
          <p:cNvSpPr>
            <a:spLocks noChangeShapeType="1"/>
          </p:cNvSpPr>
          <p:nvPr/>
        </p:nvSpPr>
        <p:spPr bwMode="auto">
          <a:xfrm flipH="1">
            <a:off x="5508625" y="3643402"/>
            <a:ext cx="1584325" cy="0"/>
          </a:xfrm>
          <a:prstGeom prst="line">
            <a:avLst/>
          </a:prstGeom>
          <a:noFill/>
          <a:ln w="9525">
            <a:solidFill>
              <a:schemeClr val="tx1"/>
            </a:solidFill>
            <a:round/>
            <a:headEnd/>
            <a:tailEnd type="triangle" w="med" len="med"/>
          </a:ln>
        </p:spPr>
        <p:txBody>
          <a:bodyPr/>
          <a:lstStyle/>
          <a:p>
            <a:endParaRPr lang="es-ES_tradnl"/>
          </a:p>
        </p:txBody>
      </p:sp>
      <p:sp>
        <p:nvSpPr>
          <p:cNvPr id="16" name="36 CuadroTexto"/>
          <p:cNvSpPr txBox="1"/>
          <p:nvPr/>
        </p:nvSpPr>
        <p:spPr>
          <a:xfrm>
            <a:off x="6084888" y="2453018"/>
            <a:ext cx="1800225" cy="869469"/>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nchorCtr="1">
            <a:spAutoFit/>
          </a:bodyPr>
          <a:lstStyle/>
          <a:p>
            <a:pPr algn="ctr" fontAlgn="auto">
              <a:spcBef>
                <a:spcPts val="0"/>
              </a:spcBef>
              <a:spcAft>
                <a:spcPts val="0"/>
              </a:spcAft>
              <a:tabLst>
                <a:tab pos="895350" algn="l"/>
              </a:tabLst>
              <a:defRPr/>
            </a:pPr>
            <a:endParaRPr lang="es-AR" dirty="0" smtClean="0">
              <a:solidFill>
                <a:srgbClr val="000000"/>
              </a:solidFill>
              <a:cs typeface="Arial" charset="0"/>
            </a:endParaRPr>
          </a:p>
          <a:p>
            <a:pPr algn="ctr" fontAlgn="auto">
              <a:spcBef>
                <a:spcPts val="0"/>
              </a:spcBef>
              <a:spcAft>
                <a:spcPts val="0"/>
              </a:spcAft>
              <a:tabLst>
                <a:tab pos="895350" algn="l"/>
              </a:tabLst>
              <a:defRPr/>
            </a:pPr>
            <a:r>
              <a:rPr lang="es-AR" dirty="0" smtClean="0">
                <a:solidFill>
                  <a:srgbClr val="000000"/>
                </a:solidFill>
                <a:cs typeface="Arial" charset="0"/>
              </a:rPr>
              <a:t>Transferencia</a:t>
            </a:r>
            <a:r>
              <a:rPr lang="es-AR" dirty="0">
                <a:solidFill>
                  <a:srgbClr val="000000"/>
                </a:solidFill>
                <a:cs typeface="Arial" charset="0"/>
              </a:rPr>
              <a:t/>
            </a:r>
            <a:br>
              <a:rPr lang="es-AR" dirty="0">
                <a:solidFill>
                  <a:srgbClr val="000000"/>
                </a:solidFill>
                <a:cs typeface="Arial" charset="0"/>
              </a:rPr>
            </a:br>
            <a:r>
              <a:rPr lang="es-AR" dirty="0">
                <a:solidFill>
                  <a:srgbClr val="000000"/>
                </a:solidFill>
                <a:cs typeface="Arial" charset="0"/>
              </a:rPr>
              <a:t> </a:t>
            </a:r>
            <a:r>
              <a:rPr lang="es-AR" sz="1000" dirty="0" smtClean="0">
                <a:solidFill>
                  <a:srgbClr val="000000"/>
                </a:solidFill>
                <a:cs typeface="Arial" charset="0"/>
                <a:hlinkClick r:id="" action="ppaction://noaction"/>
              </a:rPr>
              <a:t>LAR 21.205</a:t>
            </a:r>
            <a:endParaRPr lang="es-AR" sz="1000" dirty="0" smtClean="0">
              <a:solidFill>
                <a:srgbClr val="000000"/>
              </a:solidFill>
              <a:cs typeface="Arial" charset="0"/>
            </a:endParaRPr>
          </a:p>
          <a:p>
            <a:pPr algn="ctr" fontAlgn="auto">
              <a:spcBef>
                <a:spcPts val="0"/>
              </a:spcBef>
              <a:spcAft>
                <a:spcPts val="0"/>
              </a:spcAft>
              <a:tabLst>
                <a:tab pos="895350" algn="l"/>
              </a:tabLst>
              <a:defRPr/>
            </a:pPr>
            <a:endParaRPr lang="es-AR" sz="1000" dirty="0">
              <a:solidFill>
                <a:srgbClr val="000000"/>
              </a:solidFill>
              <a:cs typeface="Arial" charset="0"/>
            </a:endParaRPr>
          </a:p>
        </p:txBody>
      </p:sp>
      <p:sp>
        <p:nvSpPr>
          <p:cNvPr id="17" name="36 CuadroTexto"/>
          <p:cNvSpPr txBox="1"/>
          <p:nvPr/>
        </p:nvSpPr>
        <p:spPr>
          <a:xfrm>
            <a:off x="3635375" y="1441488"/>
            <a:ext cx="1800225" cy="869469"/>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nchor="ctr" anchorCtr="1">
            <a:spAutoFit/>
          </a:bodyPr>
          <a:lstStyle/>
          <a:p>
            <a:pPr fontAlgn="auto">
              <a:spcBef>
                <a:spcPts val="0"/>
              </a:spcBef>
              <a:spcAft>
                <a:spcPts val="0"/>
              </a:spcAft>
              <a:tabLst>
                <a:tab pos="990600" algn="l"/>
              </a:tabLst>
              <a:defRPr/>
            </a:pPr>
            <a:r>
              <a:rPr lang="es-AR" dirty="0" smtClean="0">
                <a:solidFill>
                  <a:srgbClr val="000000"/>
                </a:solidFill>
                <a:cs typeface="Arial" charset="0"/>
              </a:rPr>
              <a:t>Declaración de </a:t>
            </a:r>
            <a:r>
              <a:rPr lang="es-AR" dirty="0" smtClean="0">
                <a:solidFill>
                  <a:srgbClr val="000000"/>
                </a:solidFill>
                <a:cs typeface="Arial" charset="0"/>
              </a:rPr>
              <a:t>conformidad</a:t>
            </a:r>
          </a:p>
          <a:p>
            <a:pPr fontAlgn="auto">
              <a:spcBef>
                <a:spcPts val="0"/>
              </a:spcBef>
              <a:spcAft>
                <a:spcPts val="0"/>
              </a:spcAft>
              <a:tabLst>
                <a:tab pos="990600" algn="l"/>
              </a:tabLst>
              <a:defRPr/>
            </a:pPr>
            <a:r>
              <a:rPr lang="es-AR" dirty="0">
                <a:solidFill>
                  <a:srgbClr val="000000"/>
                </a:solidFill>
                <a:cs typeface="Arial" charset="0"/>
              </a:rPr>
              <a:t/>
            </a:r>
            <a:br>
              <a:rPr lang="es-AR" dirty="0">
                <a:solidFill>
                  <a:srgbClr val="000000"/>
                </a:solidFill>
                <a:cs typeface="Arial" charset="0"/>
              </a:rPr>
            </a:br>
            <a:r>
              <a:rPr lang="es-AR" sz="1000" dirty="0" smtClean="0">
                <a:solidFill>
                  <a:srgbClr val="000000"/>
                </a:solidFill>
                <a:cs typeface="Arial" charset="0"/>
                <a:hlinkClick r:id="" action="ppaction://noaction"/>
              </a:rPr>
              <a:t>LAR </a:t>
            </a:r>
            <a:r>
              <a:rPr lang="es-AR" sz="1000" dirty="0" smtClean="0">
                <a:solidFill>
                  <a:srgbClr val="000000"/>
                </a:solidFill>
                <a:cs typeface="Arial" charset="0"/>
                <a:hlinkClick r:id="" action="ppaction://noaction"/>
              </a:rPr>
              <a:t>21.220</a:t>
            </a:r>
            <a:endParaRPr lang="es-AR" sz="1000" dirty="0">
              <a:solidFill>
                <a:srgbClr val="000000"/>
              </a:solidFill>
              <a:cs typeface="Arial" charset="0"/>
            </a:endParaRPr>
          </a:p>
        </p:txBody>
      </p:sp>
      <p:sp>
        <p:nvSpPr>
          <p:cNvPr id="18" name="36 CuadroTexto"/>
          <p:cNvSpPr txBox="1"/>
          <p:nvPr/>
        </p:nvSpPr>
        <p:spPr>
          <a:xfrm>
            <a:off x="1619672" y="5352281"/>
            <a:ext cx="2304281" cy="1200329"/>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nchor="ctr" anchorCtr="1">
            <a:spAutoFit/>
          </a:bodyPr>
          <a:lstStyle/>
          <a:p>
            <a:pPr>
              <a:tabLst>
                <a:tab pos="895350" algn="l"/>
              </a:tabLst>
              <a:defRPr/>
            </a:pPr>
            <a:r>
              <a:rPr lang="es-AR" dirty="0" smtClean="0">
                <a:solidFill>
                  <a:srgbClr val="000000"/>
                </a:solidFill>
                <a:cs typeface="Arial" charset="0"/>
              </a:rPr>
              <a:t>Archivo de documentos y registros</a:t>
            </a:r>
            <a:r>
              <a:rPr lang="es-AR" dirty="0">
                <a:solidFill>
                  <a:srgbClr val="000000"/>
                </a:solidFill>
                <a:cs typeface="Arial" charset="0"/>
              </a:rPr>
              <a:t/>
            </a:r>
            <a:br>
              <a:rPr lang="es-AR" dirty="0">
                <a:solidFill>
                  <a:srgbClr val="000000"/>
                </a:solidFill>
                <a:cs typeface="Arial" charset="0"/>
              </a:rPr>
            </a:br>
            <a:r>
              <a:rPr lang="es-AR" dirty="0">
                <a:solidFill>
                  <a:srgbClr val="000000"/>
                </a:solidFill>
                <a:cs typeface="Arial" charset="0"/>
              </a:rPr>
              <a:t> 	</a:t>
            </a:r>
            <a:r>
              <a:rPr lang="es-AR" sz="1000" dirty="0">
                <a:solidFill>
                  <a:srgbClr val="000000"/>
                </a:solidFill>
                <a:cs typeface="Arial" charset="0"/>
                <a:hlinkClick r:id="" action="ppaction://noaction"/>
              </a:rPr>
              <a:t>LAR </a:t>
            </a:r>
            <a:r>
              <a:rPr lang="es-AR" sz="1000" dirty="0" smtClean="0">
                <a:solidFill>
                  <a:srgbClr val="000000"/>
                </a:solidFill>
                <a:cs typeface="Arial" charset="0"/>
                <a:hlinkClick r:id="" action="ppaction://noaction"/>
              </a:rPr>
              <a:t>21.225</a:t>
            </a:r>
            <a:endParaRPr lang="es-AR" sz="1000" dirty="0">
              <a:solidFill>
                <a:srgbClr val="000000"/>
              </a:solidFill>
              <a:cs typeface="Arial" charset="0"/>
            </a:endParaRPr>
          </a:p>
        </p:txBody>
      </p:sp>
      <p:sp>
        <p:nvSpPr>
          <p:cNvPr id="19" name="36 CuadroTexto"/>
          <p:cNvSpPr txBox="1"/>
          <p:nvPr/>
        </p:nvSpPr>
        <p:spPr>
          <a:xfrm>
            <a:off x="4932040" y="5334888"/>
            <a:ext cx="2051819" cy="869469"/>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nchor="ctr" anchorCtr="1">
            <a:spAutoFit/>
          </a:bodyPr>
          <a:lstStyle/>
          <a:p>
            <a:pPr>
              <a:tabLst>
                <a:tab pos="895350" algn="l"/>
              </a:tabLst>
              <a:defRPr/>
            </a:pPr>
            <a:endParaRPr lang="es-AR" dirty="0" smtClean="0">
              <a:solidFill>
                <a:srgbClr val="000000"/>
              </a:solidFill>
              <a:cs typeface="Arial" charset="0"/>
            </a:endParaRPr>
          </a:p>
          <a:p>
            <a:pPr>
              <a:tabLst>
                <a:tab pos="895350" algn="l"/>
              </a:tabLst>
              <a:defRPr/>
            </a:pPr>
            <a:r>
              <a:rPr lang="es-AR" dirty="0" smtClean="0">
                <a:solidFill>
                  <a:srgbClr val="000000"/>
                </a:solidFill>
                <a:cs typeface="Arial" charset="0"/>
              </a:rPr>
              <a:t>Manuales </a:t>
            </a:r>
            <a:r>
              <a:rPr lang="es-AR" dirty="0">
                <a:solidFill>
                  <a:srgbClr val="000000"/>
                </a:solidFill>
                <a:cs typeface="Arial" charset="0"/>
              </a:rPr>
              <a:t/>
            </a:r>
            <a:br>
              <a:rPr lang="es-AR" dirty="0">
                <a:solidFill>
                  <a:srgbClr val="000000"/>
                </a:solidFill>
                <a:cs typeface="Arial" charset="0"/>
              </a:rPr>
            </a:br>
            <a:r>
              <a:rPr lang="es-AR" dirty="0">
                <a:solidFill>
                  <a:srgbClr val="000000"/>
                </a:solidFill>
                <a:cs typeface="Arial" charset="0"/>
              </a:rPr>
              <a:t> 	</a:t>
            </a:r>
            <a:r>
              <a:rPr lang="es-AR" sz="1000" dirty="0">
                <a:solidFill>
                  <a:srgbClr val="000000"/>
                </a:solidFill>
                <a:cs typeface="Arial" charset="0"/>
                <a:hlinkClick r:id="" action="ppaction://noaction"/>
              </a:rPr>
              <a:t>LAR </a:t>
            </a:r>
            <a:r>
              <a:rPr lang="es-AR" sz="1000" dirty="0" smtClean="0">
                <a:solidFill>
                  <a:srgbClr val="000000"/>
                </a:solidFill>
                <a:cs typeface="Arial" charset="0"/>
                <a:hlinkClick r:id="" action="ppaction://noaction"/>
              </a:rPr>
              <a:t>21.230</a:t>
            </a:r>
            <a:endParaRPr lang="es-AR" sz="1000" dirty="0" smtClean="0">
              <a:solidFill>
                <a:srgbClr val="000000"/>
              </a:solidFill>
              <a:cs typeface="Arial" charset="0"/>
            </a:endParaRPr>
          </a:p>
          <a:p>
            <a:pPr>
              <a:tabLst>
                <a:tab pos="895350" algn="l"/>
              </a:tabLst>
              <a:defRPr/>
            </a:pPr>
            <a:endParaRPr lang="es-AR" sz="1000" dirty="0">
              <a:solidFill>
                <a:srgbClr val="000000"/>
              </a:solidFill>
              <a:cs typeface="Arial" charset="0"/>
            </a:endParaRPr>
          </a:p>
        </p:txBody>
      </p:sp>
      <p:cxnSp>
        <p:nvCxnSpPr>
          <p:cNvPr id="20" name="Straight Arrow Connector 9"/>
          <p:cNvCxnSpPr>
            <a:stCxn id="17" idx="2"/>
            <a:endCxn id="4" idx="0"/>
          </p:cNvCxnSpPr>
          <p:nvPr/>
        </p:nvCxnSpPr>
        <p:spPr>
          <a:xfrm>
            <a:off x="4535488" y="2310957"/>
            <a:ext cx="0" cy="816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a:stCxn id="18" idx="0"/>
          </p:cNvCxnSpPr>
          <p:nvPr/>
        </p:nvCxnSpPr>
        <p:spPr>
          <a:xfrm flipH="1" flipV="1">
            <a:off x="2771812" y="5013539"/>
            <a:ext cx="1" cy="338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0"/>
          <p:cNvCxnSpPr>
            <a:stCxn id="19" idx="0"/>
          </p:cNvCxnSpPr>
          <p:nvPr/>
        </p:nvCxnSpPr>
        <p:spPr>
          <a:xfrm flipV="1">
            <a:off x="5957950" y="5013540"/>
            <a:ext cx="0" cy="321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89238" y="5013539"/>
            <a:ext cx="12067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4"/>
          <p:cNvCxnSpPr/>
          <p:nvPr/>
        </p:nvCxnSpPr>
        <p:spPr>
          <a:xfrm flipH="1">
            <a:off x="5220072" y="5013539"/>
            <a:ext cx="756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6"/>
          <p:cNvCxnSpPr/>
          <p:nvPr/>
        </p:nvCxnSpPr>
        <p:spPr>
          <a:xfrm flipV="1">
            <a:off x="3995961" y="4327615"/>
            <a:ext cx="0" cy="685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8"/>
          <p:cNvCxnSpPr/>
          <p:nvPr/>
        </p:nvCxnSpPr>
        <p:spPr>
          <a:xfrm flipV="1">
            <a:off x="5220072" y="4327615"/>
            <a:ext cx="0" cy="685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401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S" sz="3200" b="1" dirty="0" smtClean="0"/>
              <a:t>Obligaciones del Poseedor del CT </a:t>
            </a:r>
            <a:endParaRPr lang="es-PE" sz="3200" b="1" dirty="0"/>
          </a:p>
        </p:txBody>
      </p:sp>
      <p:sp>
        <p:nvSpPr>
          <p:cNvPr id="4" name="17 CuadroTexto"/>
          <p:cNvSpPr txBox="1">
            <a:spLocks noChangeArrowheads="1"/>
          </p:cNvSpPr>
          <p:nvPr/>
        </p:nvSpPr>
        <p:spPr bwMode="auto">
          <a:xfrm>
            <a:off x="495300" y="1431919"/>
            <a:ext cx="8002155" cy="4001095"/>
          </a:xfrm>
          <a:prstGeom prst="rect">
            <a:avLst/>
          </a:prstGeom>
          <a:noFill/>
          <a:ln w="9525">
            <a:noFill/>
            <a:miter lim="800000"/>
            <a:headEnd/>
            <a:tailEnd/>
          </a:ln>
        </p:spPr>
        <p:txBody>
          <a:bodyPr wrap="square">
            <a:spAutoFit/>
          </a:bodyPr>
          <a:lstStyle/>
          <a:p>
            <a:pPr marL="442913" indent="-442913" algn="just">
              <a:spcBef>
                <a:spcPts val="600"/>
              </a:spcBef>
              <a:spcAft>
                <a:spcPts val="600"/>
              </a:spcAft>
              <a:buFont typeface="Arial" panose="020B0604020202020204" pitchFamily="34" charset="0"/>
              <a:buChar char="•"/>
            </a:pPr>
            <a:r>
              <a:rPr lang="es-ES" sz="2800" dirty="0" smtClean="0">
                <a:latin typeface="Calibri" pitchFamily="34" charset="0"/>
              </a:rPr>
              <a:t>Implementar </a:t>
            </a:r>
            <a:r>
              <a:rPr lang="es-ES" sz="2800" dirty="0">
                <a:latin typeface="Calibri" pitchFamily="34" charset="0"/>
              </a:rPr>
              <a:t>y mantener un sistema de Dificultades en Servicio </a:t>
            </a:r>
          </a:p>
          <a:p>
            <a:pPr marL="442913" indent="-442913" algn="just">
              <a:spcBef>
                <a:spcPts val="600"/>
              </a:spcBef>
              <a:spcAft>
                <a:spcPts val="600"/>
              </a:spcAft>
              <a:buFont typeface="Arial" panose="020B0604020202020204" pitchFamily="34" charset="0"/>
              <a:buChar char="•"/>
            </a:pPr>
            <a:r>
              <a:rPr lang="es-ES" sz="2800" dirty="0" smtClean="0">
                <a:latin typeface="Calibri" pitchFamily="34" charset="0"/>
              </a:rPr>
              <a:t>Informar </a:t>
            </a:r>
            <a:r>
              <a:rPr lang="es-ES" sz="2800" dirty="0">
                <a:latin typeface="Calibri" pitchFamily="34" charset="0"/>
              </a:rPr>
              <a:t>a la AAC sobre fallas y mal funcionamientos (LAR 21.015)</a:t>
            </a:r>
          </a:p>
          <a:p>
            <a:pPr marL="442913" indent="-442913" algn="just">
              <a:spcBef>
                <a:spcPts val="600"/>
              </a:spcBef>
              <a:spcAft>
                <a:spcPts val="600"/>
              </a:spcAft>
              <a:buFont typeface="Arial" panose="020B0604020202020204" pitchFamily="34" charset="0"/>
              <a:buChar char="•"/>
            </a:pPr>
            <a:r>
              <a:rPr lang="es-ES" sz="2800" dirty="0" smtClean="0">
                <a:latin typeface="Calibri" pitchFamily="34" charset="0"/>
              </a:rPr>
              <a:t>Brindar </a:t>
            </a:r>
            <a:r>
              <a:rPr lang="es-ES" sz="2800" dirty="0">
                <a:latin typeface="Calibri" pitchFamily="34" charset="0"/>
              </a:rPr>
              <a:t>a la AAC información referente a la emisión de DA</a:t>
            </a:r>
          </a:p>
          <a:p>
            <a:pPr marL="442913" indent="-442913" algn="just">
              <a:spcBef>
                <a:spcPts val="600"/>
              </a:spcBef>
              <a:spcAft>
                <a:spcPts val="600"/>
              </a:spcAft>
              <a:buFont typeface="Arial" panose="020B0604020202020204" pitchFamily="34" charset="0"/>
              <a:buChar char="•"/>
            </a:pPr>
            <a:r>
              <a:rPr lang="es-ES" sz="2800" dirty="0" smtClean="0">
                <a:latin typeface="Calibri" pitchFamily="34" charset="0"/>
              </a:rPr>
              <a:t>Solicitar </a:t>
            </a:r>
            <a:r>
              <a:rPr lang="es-ES" sz="2800" dirty="0">
                <a:latin typeface="Calibri" pitchFamily="34" charset="0"/>
              </a:rPr>
              <a:t>a la AAC la aprobación de cambios mayores al </a:t>
            </a:r>
            <a:r>
              <a:rPr lang="es-ES" sz="2800" dirty="0" smtClean="0">
                <a:latin typeface="Calibri" pitchFamily="34" charset="0"/>
              </a:rPr>
              <a:t>CT</a:t>
            </a:r>
            <a:endParaRPr lang="es-ES" sz="2800" dirty="0">
              <a:latin typeface="Calibri" pitchFamily="34" charset="0"/>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sz="3200" b="1" dirty="0" smtClean="0"/>
              <a:t>Diseño de tipo</a:t>
            </a:r>
            <a:endParaRPr lang="es-PE" sz="3200" b="1" dirty="0"/>
          </a:p>
        </p:txBody>
      </p:sp>
      <p:sp>
        <p:nvSpPr>
          <p:cNvPr id="5" name="5 Marcador de contenido"/>
          <p:cNvSpPr txBox="1">
            <a:spLocks/>
          </p:cNvSpPr>
          <p:nvPr/>
        </p:nvSpPr>
        <p:spPr>
          <a:xfrm>
            <a:off x="495300" y="1714259"/>
            <a:ext cx="3262137" cy="3416320"/>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2400" b="0" i="0" u="none" strike="noStrike" kern="1200" cap="none" spc="0" normalizeH="0" baseline="0" noProof="0" dirty="0" smtClean="0">
                <a:ln>
                  <a:noFill/>
                </a:ln>
                <a:solidFill>
                  <a:schemeClr val="tx1"/>
                </a:solidFill>
                <a:effectLst/>
                <a:uLnTx/>
                <a:uFillTx/>
                <a:latin typeface="+mn-lt"/>
                <a:ea typeface="+mn-ea"/>
                <a:cs typeface="+mn-cs"/>
              </a:rPr>
              <a:t>Conjunto de datos y la información necesaria para definir un tipo de producto aeronáutico con el propósito de determinar la aeronavegabilidad  de cualquier producto aeronáutico del mismo tipo.</a:t>
            </a:r>
          </a:p>
        </p:txBody>
      </p:sp>
      <p:pic>
        <p:nvPicPr>
          <p:cNvPr id="6" name="Picture 3" descr="Qué necesitas para archiv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6406" y="1714259"/>
            <a:ext cx="4695305" cy="281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sz="3200" b="1" dirty="0" smtClean="0"/>
              <a:t>¿Qué contiene el diseño de tipo?</a:t>
            </a:r>
            <a:endParaRPr lang="es-PE" sz="3200" b="1" dirty="0"/>
          </a:p>
        </p:txBody>
      </p:sp>
      <p:sp>
        <p:nvSpPr>
          <p:cNvPr id="4" name="Content Placeholder 3"/>
          <p:cNvSpPr txBox="1">
            <a:spLocks/>
          </p:cNvSpPr>
          <p:nvPr/>
        </p:nvSpPr>
        <p:spPr>
          <a:xfrm>
            <a:off x="605136" y="1389685"/>
            <a:ext cx="7776864" cy="1907940"/>
          </a:xfrm>
          <a:prstGeom prst="rect">
            <a:avLst/>
          </a:prstGeom>
        </p:spPr>
        <p: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0" i="0" u="none" strike="noStrike" kern="1200" cap="none" spc="0" normalizeH="0" baseline="0" noProof="0" dirty="0" smtClean="0">
                <a:ln>
                  <a:noFill/>
                </a:ln>
                <a:effectLst/>
                <a:uLnTx/>
                <a:uFillTx/>
                <a:latin typeface="+mn-lt"/>
                <a:ea typeface="+mn-ea"/>
                <a:cs typeface="+mn-cs"/>
              </a:rPr>
              <a:t>Planos y especificaciones, incluyendo una lista de aquellos necesarios para definir la configuración del producto y las características del diseño que deben demostrar el cumplimiento de los requisitos del LAR aplicables al producto de que se trate</a:t>
            </a:r>
            <a:endParaRPr kumimoji="0" lang="es-PE" sz="2400" b="0" i="0" u="none" strike="noStrike" kern="1200" cap="none" spc="0" normalizeH="0" baseline="0" noProof="0" dirty="0">
              <a:ln>
                <a:noFill/>
              </a:ln>
              <a:effectLst/>
              <a:uLnTx/>
              <a:uFillTx/>
              <a:latin typeface="+mn-lt"/>
              <a:ea typeface="+mn-ea"/>
              <a:cs typeface="+mn-cs"/>
            </a:endParaRPr>
          </a:p>
        </p:txBody>
      </p:sp>
      <p:pic>
        <p:nvPicPr>
          <p:cNvPr id="5" name="Picture 2" descr="http://www.hfdorna.ir/en/images/stories/capabilities/ni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390" y="3623757"/>
            <a:ext cx="7746484" cy="199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AR" sz="3200" b="1" dirty="0" smtClean="0"/>
              <a:t>¿Qué contiene el diseño de tipo?</a:t>
            </a:r>
            <a:endParaRPr lang="es-PE" sz="3200" b="1" dirty="0"/>
          </a:p>
        </p:txBody>
      </p:sp>
      <p:sp>
        <p:nvSpPr>
          <p:cNvPr id="4" name="Content Placeholder 3"/>
          <p:cNvSpPr txBox="1">
            <a:spLocks/>
          </p:cNvSpPr>
          <p:nvPr/>
        </p:nvSpPr>
        <p:spPr>
          <a:xfrm>
            <a:off x="596277" y="1362594"/>
            <a:ext cx="3842373" cy="3809111"/>
          </a:xfrm>
          <a:prstGeom prst="rect">
            <a:avLst/>
          </a:prstGeom>
        </p:spPr>
        <p: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0" i="0" u="none" strike="noStrike" kern="1200" cap="none" spc="0" normalizeH="0" baseline="0" noProof="0" dirty="0" smtClean="0">
                <a:ln>
                  <a:noFill/>
                </a:ln>
                <a:effectLst/>
                <a:uLnTx/>
                <a:uFillTx/>
                <a:latin typeface="+mn-lt"/>
                <a:ea typeface="+mn-ea"/>
                <a:cs typeface="+mn-cs"/>
              </a:rPr>
              <a:t>Cualquier otro dato necesario para permitir, por comparación, la determinación de la aeronavegabilidad y las características de ruido, drenaje de combustible y emisión de gases de escape (cuando sea requerido) de productos  posteriores del mismo diseño de tipo. </a:t>
            </a:r>
            <a:endParaRPr kumimoji="0" lang="es-PE" sz="2400" b="0" i="0" u="none" strike="noStrike" kern="1200" cap="none" spc="0" normalizeH="0" baseline="0" noProof="0" dirty="0">
              <a:ln>
                <a:noFill/>
              </a:ln>
              <a:effectLst/>
              <a:uLnTx/>
              <a:uFillTx/>
              <a:latin typeface="+mn-lt"/>
              <a:ea typeface="+mn-ea"/>
              <a:cs typeface="+mn-cs"/>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65" r="3929"/>
          <a:stretch/>
        </p:blipFill>
        <p:spPr bwMode="auto">
          <a:xfrm>
            <a:off x="5418161" y="1484313"/>
            <a:ext cx="3289111"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136" y="5273824"/>
            <a:ext cx="6484864"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S" sz="3200" b="1" dirty="0" smtClean="0"/>
              <a:t>Contenido del Certificado de Tipo</a:t>
            </a:r>
            <a:endParaRPr lang="es-PE" sz="3200" b="1" dirty="0"/>
          </a:p>
        </p:txBody>
      </p:sp>
      <p:sp>
        <p:nvSpPr>
          <p:cNvPr id="4" name="17 CuadroTexto"/>
          <p:cNvSpPr txBox="1">
            <a:spLocks noChangeArrowheads="1"/>
          </p:cNvSpPr>
          <p:nvPr/>
        </p:nvSpPr>
        <p:spPr bwMode="auto">
          <a:xfrm>
            <a:off x="668087" y="1773907"/>
            <a:ext cx="8066088" cy="3970318"/>
          </a:xfrm>
          <a:prstGeom prst="rect">
            <a:avLst/>
          </a:prstGeom>
          <a:noFill/>
          <a:ln w="9525">
            <a:noFill/>
            <a:miter lim="800000"/>
            <a:headEnd/>
            <a:tailEnd/>
          </a:ln>
        </p:spPr>
        <p:txBody>
          <a:bodyPr>
            <a:spAutoFit/>
          </a:bodyPr>
          <a:lstStyle/>
          <a:p>
            <a:r>
              <a:rPr lang="es-AR" sz="2800" dirty="0">
                <a:latin typeface="Calibri" pitchFamily="34" charset="0"/>
              </a:rPr>
              <a:t>EL CERTIFICADO DE TIPO INCLUYE (LAR 21.195)</a:t>
            </a:r>
          </a:p>
          <a:p>
            <a:r>
              <a:rPr lang="es-AR" sz="2800" dirty="0">
                <a:latin typeface="Calibri" pitchFamily="34" charset="0"/>
              </a:rPr>
              <a:t> </a:t>
            </a:r>
          </a:p>
          <a:p>
            <a:pPr marL="531813" indent="-531813">
              <a:buFont typeface="Wingdings" pitchFamily="2" charset="2"/>
              <a:buChar char="ü"/>
            </a:pPr>
            <a:r>
              <a:rPr lang="es-AR" sz="2800" dirty="0" smtClean="0">
                <a:latin typeface="Calibri" pitchFamily="34" charset="0"/>
              </a:rPr>
              <a:t>El </a:t>
            </a:r>
            <a:r>
              <a:rPr lang="es-AR" sz="2800" dirty="0">
                <a:latin typeface="Calibri" pitchFamily="34" charset="0"/>
              </a:rPr>
              <a:t>Diseño de Tipo (LAR 21.160)</a:t>
            </a:r>
          </a:p>
          <a:p>
            <a:pPr marL="531813" indent="-531813">
              <a:buFont typeface="Wingdings" pitchFamily="2" charset="2"/>
              <a:buChar char="ü"/>
            </a:pPr>
            <a:r>
              <a:rPr lang="es-AR" sz="2800" dirty="0" smtClean="0">
                <a:latin typeface="Calibri" pitchFamily="34" charset="0"/>
              </a:rPr>
              <a:t>La </a:t>
            </a:r>
            <a:r>
              <a:rPr lang="es-AR" sz="2800" dirty="0">
                <a:latin typeface="Calibri" pitchFamily="34" charset="0"/>
              </a:rPr>
              <a:t>Hoja de Datos Técnicos</a:t>
            </a:r>
          </a:p>
          <a:p>
            <a:pPr marL="531813" indent="-531813">
              <a:buFont typeface="Wingdings" pitchFamily="2" charset="2"/>
              <a:buChar char="ü"/>
            </a:pPr>
            <a:r>
              <a:rPr lang="es-AR" sz="2800" dirty="0" smtClean="0">
                <a:latin typeface="Calibri" pitchFamily="34" charset="0"/>
              </a:rPr>
              <a:t>Las </a:t>
            </a:r>
            <a:r>
              <a:rPr lang="es-AR" sz="2800" dirty="0">
                <a:latin typeface="Calibri" pitchFamily="34" charset="0"/>
              </a:rPr>
              <a:t>Limitaciones Operacionales.</a:t>
            </a:r>
          </a:p>
          <a:p>
            <a:pPr marL="531813" indent="-531813">
              <a:buFont typeface="Wingdings" pitchFamily="2" charset="2"/>
              <a:buChar char="ü"/>
            </a:pPr>
            <a:r>
              <a:rPr lang="es-AR" sz="2800" dirty="0" smtClean="0">
                <a:latin typeface="Calibri" pitchFamily="34" charset="0"/>
              </a:rPr>
              <a:t>La </a:t>
            </a:r>
            <a:r>
              <a:rPr lang="es-AR" sz="2800" dirty="0">
                <a:latin typeface="Calibri" pitchFamily="34" charset="0"/>
              </a:rPr>
              <a:t>Base de Certificación incluidas las Condiciones Especiales.</a:t>
            </a:r>
          </a:p>
          <a:p>
            <a:pPr marL="531813" indent="-531813">
              <a:buFont typeface="Wingdings" pitchFamily="2" charset="2"/>
              <a:buChar char="ü"/>
            </a:pPr>
            <a:r>
              <a:rPr lang="es-AR" sz="2800" dirty="0" smtClean="0">
                <a:latin typeface="Calibri" pitchFamily="34" charset="0"/>
              </a:rPr>
              <a:t>Cualquier </a:t>
            </a:r>
            <a:r>
              <a:rPr lang="es-AR" sz="2800" dirty="0">
                <a:latin typeface="Calibri" pitchFamily="34" charset="0"/>
              </a:rPr>
              <a:t>otra condición establecida para el producto por la AAC</a:t>
            </a: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S" sz="3200" b="1" dirty="0" smtClean="0"/>
              <a:t>Información de Hoja de Datos Técnicos</a:t>
            </a:r>
            <a:endParaRPr lang="es-PE" sz="3200" b="1" dirty="0"/>
          </a:p>
        </p:txBody>
      </p:sp>
      <p:sp>
        <p:nvSpPr>
          <p:cNvPr id="4" name="17 CuadroTexto"/>
          <p:cNvSpPr txBox="1">
            <a:spLocks noChangeArrowheads="1"/>
          </p:cNvSpPr>
          <p:nvPr/>
        </p:nvSpPr>
        <p:spPr bwMode="auto">
          <a:xfrm>
            <a:off x="643021" y="1436854"/>
            <a:ext cx="8032750" cy="5078313"/>
          </a:xfrm>
          <a:prstGeom prst="rect">
            <a:avLst/>
          </a:prstGeom>
          <a:noFill/>
          <a:ln w="9525">
            <a:noFill/>
            <a:miter lim="800000"/>
            <a:headEnd/>
            <a:tailEnd/>
          </a:ln>
        </p:spPr>
        <p:txBody>
          <a:bodyPr wrap="square">
            <a:spAutoFit/>
          </a:bodyPr>
          <a:lstStyle/>
          <a:p>
            <a:pPr marL="285750" indent="-285750">
              <a:buFont typeface="Wingdings" pitchFamily="2" charset="2"/>
              <a:buChar char="ü"/>
            </a:pPr>
            <a:r>
              <a:rPr lang="es-AR" sz="1800" dirty="0">
                <a:latin typeface="Calibri" pitchFamily="34" charset="0"/>
              </a:rPr>
              <a:t> Designación de Marca y Modelos</a:t>
            </a:r>
          </a:p>
          <a:p>
            <a:pPr marL="285750" indent="-285750">
              <a:buFont typeface="Wingdings" pitchFamily="2" charset="2"/>
              <a:buChar char="ü"/>
            </a:pPr>
            <a:r>
              <a:rPr lang="es-AR" sz="1800" dirty="0">
                <a:latin typeface="Calibri" pitchFamily="34" charset="0"/>
              </a:rPr>
              <a:t> Nombre y Dirección del Fabricante</a:t>
            </a:r>
          </a:p>
          <a:p>
            <a:pPr marL="285750" indent="-285750">
              <a:buFont typeface="Wingdings" pitchFamily="2" charset="2"/>
              <a:buChar char="ü"/>
            </a:pPr>
            <a:r>
              <a:rPr lang="es-AR" sz="1800" dirty="0">
                <a:latin typeface="Calibri" pitchFamily="34" charset="0"/>
              </a:rPr>
              <a:t> Designación por Marca y Modelo de los Motores Elegibles</a:t>
            </a:r>
          </a:p>
          <a:p>
            <a:pPr marL="285750" indent="-285750">
              <a:buFont typeface="Wingdings" pitchFamily="2" charset="2"/>
              <a:buChar char="ü"/>
            </a:pPr>
            <a:r>
              <a:rPr lang="es-AR" sz="1800" dirty="0">
                <a:latin typeface="Calibri" pitchFamily="34" charset="0"/>
              </a:rPr>
              <a:t> Designación por Marca y Modelo de las Hélices Elegibles</a:t>
            </a:r>
          </a:p>
          <a:p>
            <a:pPr marL="285750" indent="-285750">
              <a:buFont typeface="Wingdings" pitchFamily="2" charset="2"/>
              <a:buChar char="ü"/>
            </a:pPr>
            <a:r>
              <a:rPr lang="es-AR" sz="1800" dirty="0">
                <a:latin typeface="Calibri" pitchFamily="34" charset="0"/>
              </a:rPr>
              <a:t> Grado Mínimo del Combustible</a:t>
            </a:r>
          </a:p>
          <a:p>
            <a:pPr marL="285750" indent="-285750">
              <a:buFont typeface="Wingdings" pitchFamily="2" charset="2"/>
              <a:buChar char="ü"/>
            </a:pPr>
            <a:r>
              <a:rPr lang="es-AR" sz="1800" dirty="0">
                <a:latin typeface="Calibri" pitchFamily="34" charset="0"/>
              </a:rPr>
              <a:t> Limite de Velocidad de la Aeronave</a:t>
            </a:r>
          </a:p>
          <a:p>
            <a:pPr marL="285750" indent="-285750">
              <a:buFont typeface="Wingdings" pitchFamily="2" charset="2"/>
              <a:buChar char="ü"/>
            </a:pPr>
            <a:r>
              <a:rPr lang="es-AR" sz="1800" dirty="0">
                <a:latin typeface="Calibri" pitchFamily="34" charset="0"/>
              </a:rPr>
              <a:t> Limite de Movimiento de las Superficies de Control</a:t>
            </a:r>
          </a:p>
          <a:p>
            <a:pPr marL="285750" indent="-285750">
              <a:buFont typeface="Wingdings" pitchFamily="2" charset="2"/>
              <a:buChar char="ü"/>
            </a:pPr>
            <a:r>
              <a:rPr lang="es-AR" sz="1800" dirty="0">
                <a:latin typeface="Calibri" pitchFamily="34" charset="0"/>
              </a:rPr>
              <a:t> Limite de Variación del C.G</a:t>
            </a:r>
          </a:p>
          <a:p>
            <a:pPr marL="285750" indent="-285750">
              <a:buFont typeface="Wingdings" pitchFamily="2" charset="2"/>
              <a:buChar char="ü"/>
            </a:pPr>
            <a:r>
              <a:rPr lang="es-AR" sz="1800" dirty="0">
                <a:latin typeface="Calibri" pitchFamily="34" charset="0"/>
              </a:rPr>
              <a:t> Ubicación del </a:t>
            </a:r>
            <a:r>
              <a:rPr lang="es-AR" sz="1800" dirty="0" err="1">
                <a:latin typeface="Calibri" pitchFamily="34" charset="0"/>
              </a:rPr>
              <a:t>Datum</a:t>
            </a:r>
            <a:endParaRPr lang="es-AR" sz="1800" dirty="0">
              <a:latin typeface="Calibri" pitchFamily="34" charset="0"/>
            </a:endParaRPr>
          </a:p>
          <a:p>
            <a:pPr marL="285750" indent="-285750">
              <a:buFont typeface="Wingdings" pitchFamily="2" charset="2"/>
              <a:buChar char="ü"/>
            </a:pPr>
            <a:r>
              <a:rPr lang="es-AR" sz="1800" dirty="0">
                <a:latin typeface="Calibri" pitchFamily="34" charset="0"/>
              </a:rPr>
              <a:t> Pesos máximos para todas las condiciones previstas</a:t>
            </a:r>
          </a:p>
          <a:p>
            <a:pPr marL="285750" indent="-285750">
              <a:buFont typeface="Wingdings" pitchFamily="2" charset="2"/>
              <a:buChar char="ü"/>
            </a:pPr>
            <a:r>
              <a:rPr lang="es-AR" sz="1800" dirty="0">
                <a:latin typeface="Calibri" pitchFamily="34" charset="0"/>
              </a:rPr>
              <a:t> Numero de Asientos</a:t>
            </a:r>
          </a:p>
          <a:p>
            <a:pPr marL="285750" indent="-285750">
              <a:buFont typeface="Wingdings" pitchFamily="2" charset="2"/>
              <a:buChar char="ü"/>
            </a:pPr>
            <a:r>
              <a:rPr lang="es-AR" sz="1800" dirty="0">
                <a:latin typeface="Calibri" pitchFamily="34" charset="0"/>
              </a:rPr>
              <a:t> Cantidad de Pilotos</a:t>
            </a:r>
          </a:p>
          <a:p>
            <a:pPr marL="285750" indent="-285750">
              <a:buFont typeface="Wingdings" pitchFamily="2" charset="2"/>
              <a:buChar char="ü"/>
            </a:pPr>
            <a:r>
              <a:rPr lang="es-AR" sz="1800" dirty="0">
                <a:latin typeface="Calibri" pitchFamily="34" charset="0"/>
              </a:rPr>
              <a:t> Capacidad de aceite y combustible. </a:t>
            </a:r>
          </a:p>
          <a:p>
            <a:pPr marL="285750" indent="-285750">
              <a:buFont typeface="Wingdings" pitchFamily="2" charset="2"/>
              <a:buChar char="ü"/>
            </a:pPr>
            <a:r>
              <a:rPr lang="es-AR" sz="1800" dirty="0">
                <a:latin typeface="Calibri" pitchFamily="34" charset="0"/>
              </a:rPr>
              <a:t>Números de Serie elegibles.</a:t>
            </a:r>
          </a:p>
          <a:p>
            <a:pPr marL="285750" indent="-285750">
              <a:buFont typeface="Wingdings" pitchFamily="2" charset="2"/>
              <a:buChar char="ü"/>
            </a:pPr>
            <a:r>
              <a:rPr lang="es-AR" sz="1800" dirty="0">
                <a:latin typeface="Calibri" pitchFamily="34" charset="0"/>
              </a:rPr>
              <a:t>Requisitos de Importación (aeronaves importadas)</a:t>
            </a:r>
          </a:p>
          <a:p>
            <a:pPr marL="285750" indent="-285750">
              <a:buFont typeface="Wingdings" pitchFamily="2" charset="2"/>
              <a:buChar char="ü"/>
            </a:pPr>
            <a:r>
              <a:rPr lang="es-AR" sz="1800" dirty="0">
                <a:latin typeface="Calibri" pitchFamily="34" charset="0"/>
              </a:rPr>
              <a:t> Certificado de Producción</a:t>
            </a:r>
          </a:p>
          <a:p>
            <a:pPr marL="285750" indent="-285750">
              <a:buFont typeface="Wingdings" pitchFamily="2" charset="2"/>
              <a:buChar char="ü"/>
            </a:pPr>
            <a:r>
              <a:rPr lang="es-AR" sz="1800" dirty="0">
                <a:latin typeface="Calibri" pitchFamily="34" charset="0"/>
              </a:rPr>
              <a:t> Base de Certificación</a:t>
            </a:r>
          </a:p>
          <a:p>
            <a:pPr marL="285750" indent="-285750">
              <a:buFont typeface="Wingdings" pitchFamily="2" charset="2"/>
              <a:buChar char="ü"/>
            </a:pPr>
            <a:r>
              <a:rPr lang="es-AR" sz="1800" dirty="0">
                <a:latin typeface="Calibri" pitchFamily="34" charset="0"/>
              </a:rPr>
              <a:t> Notas</a:t>
            </a: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S" sz="3200" b="1" dirty="0" smtClean="0"/>
              <a:t>Actividades Previas a la Emisión</a:t>
            </a:r>
            <a:endParaRPr lang="es-PE" sz="3200" b="1" dirty="0"/>
          </a:p>
        </p:txBody>
      </p:sp>
      <p:sp>
        <p:nvSpPr>
          <p:cNvPr id="4" name="17 CuadroTexto"/>
          <p:cNvSpPr txBox="1">
            <a:spLocks noChangeArrowheads="1"/>
          </p:cNvSpPr>
          <p:nvPr/>
        </p:nvSpPr>
        <p:spPr bwMode="auto">
          <a:xfrm>
            <a:off x="495301" y="1610150"/>
            <a:ext cx="7886700" cy="3970318"/>
          </a:xfrm>
          <a:prstGeom prst="rect">
            <a:avLst/>
          </a:prstGeom>
          <a:noFill/>
          <a:ln w="9525">
            <a:noFill/>
            <a:miter lim="800000"/>
            <a:headEnd/>
            <a:tailEnd/>
          </a:ln>
        </p:spPr>
        <p:txBody>
          <a:bodyPr wrap="square">
            <a:spAutoFit/>
          </a:bodyPr>
          <a:lstStyle/>
          <a:p>
            <a:pPr marL="355600" indent="-355600" algn="just">
              <a:buFont typeface="Wingdings" pitchFamily="2" charset="2"/>
              <a:buChar char="ü"/>
            </a:pPr>
            <a:r>
              <a:rPr lang="es-AR" sz="2800" dirty="0">
                <a:latin typeface="Calibri" pitchFamily="34" charset="0"/>
              </a:rPr>
              <a:t>Finalizada todas las demostraciones de cumplimiento y previo a emitir el Certificado de Tipo, tanto la AAC como el solicitante deben realizar una serie de actividades.</a:t>
            </a:r>
          </a:p>
          <a:p>
            <a:pPr marL="355600" indent="-355600" algn="just">
              <a:buFont typeface="Wingdings" pitchFamily="2" charset="2"/>
              <a:buChar char="ü"/>
            </a:pPr>
            <a:r>
              <a:rPr lang="es-AR" sz="2800" dirty="0">
                <a:latin typeface="Calibri" pitchFamily="34" charset="0"/>
              </a:rPr>
              <a:t> El solicitante completará las IAC, preparadas de acuerdo al LAR 23.1529, 25.1529, 27.1529, 29.1529 y 33.82 según el producto de que se trate.</a:t>
            </a:r>
          </a:p>
          <a:p>
            <a:pPr marL="355600" indent="-355600" algn="just">
              <a:buFont typeface="Wingdings" pitchFamily="2" charset="2"/>
              <a:buChar char="ü"/>
            </a:pPr>
            <a:r>
              <a:rPr lang="es-AR" sz="2800" dirty="0" smtClean="0">
                <a:latin typeface="Calibri" pitchFamily="34" charset="0"/>
              </a:rPr>
              <a:t>La </a:t>
            </a:r>
            <a:r>
              <a:rPr lang="es-AR" sz="2800" dirty="0">
                <a:latin typeface="Calibri" pitchFamily="34" charset="0"/>
              </a:rPr>
              <a:t>AAC aprobará la sección limitaciones de aeronavegabilidad de las IAC (LAR 21.195</a:t>
            </a:r>
            <a:r>
              <a:rPr lang="es-AR" sz="2800" dirty="0" smtClean="0">
                <a:latin typeface="Calibri" pitchFamily="34" charset="0"/>
              </a:rPr>
              <a:t>).</a:t>
            </a:r>
            <a:endParaRPr lang="es-AR" sz="2800" dirty="0">
              <a:latin typeface="Calibri" pitchFamily="34" charset="0"/>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S" sz="3200" b="1" dirty="0" smtClean="0"/>
              <a:t>Actividades Previas a la Emisión</a:t>
            </a:r>
            <a:endParaRPr lang="es-PE" sz="3200" b="1" dirty="0"/>
          </a:p>
        </p:txBody>
      </p:sp>
      <p:sp>
        <p:nvSpPr>
          <p:cNvPr id="4" name="17 CuadroTexto"/>
          <p:cNvSpPr txBox="1">
            <a:spLocks noChangeArrowheads="1"/>
          </p:cNvSpPr>
          <p:nvPr/>
        </p:nvSpPr>
        <p:spPr bwMode="auto">
          <a:xfrm>
            <a:off x="563418" y="1482545"/>
            <a:ext cx="7818582" cy="3970318"/>
          </a:xfrm>
          <a:prstGeom prst="rect">
            <a:avLst/>
          </a:prstGeom>
          <a:noFill/>
          <a:ln w="9525">
            <a:noFill/>
            <a:miter lim="800000"/>
            <a:headEnd/>
            <a:tailEnd/>
          </a:ln>
        </p:spPr>
        <p:txBody>
          <a:bodyPr wrap="square">
            <a:spAutoFit/>
          </a:bodyPr>
          <a:lstStyle/>
          <a:p>
            <a:pPr marL="355600" indent="-355600" algn="just">
              <a:buFont typeface="Wingdings" pitchFamily="2" charset="2"/>
              <a:buChar char="ü"/>
            </a:pPr>
            <a:r>
              <a:rPr lang="es-AR" sz="2800" dirty="0" smtClean="0">
                <a:latin typeface="Calibri" pitchFamily="34" charset="0"/>
              </a:rPr>
              <a:t>La </a:t>
            </a:r>
            <a:r>
              <a:rPr lang="es-AR" sz="2800" dirty="0">
                <a:latin typeface="Calibri" pitchFamily="34" charset="0"/>
              </a:rPr>
              <a:t>AAC y el solicitante participaran en la junta de revisión de mantenimiento (MRB), sólo para aeronaves de transporte de gran porte, </a:t>
            </a:r>
            <a:r>
              <a:rPr lang="es-AR" sz="2800" dirty="0" smtClean="0">
                <a:latin typeface="Calibri" pitchFamily="34" charset="0"/>
              </a:rPr>
              <a:t>más </a:t>
            </a:r>
            <a:r>
              <a:rPr lang="es-AR" sz="2800" dirty="0">
                <a:latin typeface="Calibri" pitchFamily="34" charset="0"/>
              </a:rPr>
              <a:t>15.000 MTOW.</a:t>
            </a:r>
          </a:p>
          <a:p>
            <a:pPr marL="355600" indent="-355600" algn="just">
              <a:buFont typeface="Wingdings" pitchFamily="2" charset="2"/>
              <a:buChar char="ü"/>
            </a:pPr>
            <a:r>
              <a:rPr lang="es-AR" sz="2800" dirty="0">
                <a:latin typeface="Calibri" pitchFamily="34" charset="0"/>
              </a:rPr>
              <a:t>El solicitante </a:t>
            </a:r>
            <a:r>
              <a:rPr lang="es-AR" sz="2800" dirty="0" smtClean="0">
                <a:latin typeface="Calibri" pitchFamily="34" charset="0"/>
              </a:rPr>
              <a:t>presenta el </a:t>
            </a:r>
            <a:r>
              <a:rPr lang="es-AR" sz="2800" dirty="0">
                <a:latin typeface="Calibri" pitchFamily="34" charset="0"/>
              </a:rPr>
              <a:t>Manual de Vuelo a la AAC</a:t>
            </a:r>
          </a:p>
          <a:p>
            <a:pPr marL="355600" indent="-355600" algn="just">
              <a:buFont typeface="Wingdings" pitchFamily="2" charset="2"/>
              <a:buChar char="ü"/>
            </a:pPr>
            <a:r>
              <a:rPr lang="es-AR" sz="2800" dirty="0">
                <a:latin typeface="Calibri" pitchFamily="34" charset="0"/>
              </a:rPr>
              <a:t>La AAC aprobará el Manual de Vuelo</a:t>
            </a:r>
          </a:p>
          <a:p>
            <a:pPr marL="355600" indent="-355600" algn="just">
              <a:buFont typeface="Wingdings" pitchFamily="2" charset="2"/>
              <a:buChar char="ü"/>
            </a:pPr>
            <a:r>
              <a:rPr lang="es-AR" sz="2800" dirty="0">
                <a:latin typeface="Calibri" pitchFamily="34" charset="0"/>
              </a:rPr>
              <a:t>El solicitante presenta la MMEL a la AAC</a:t>
            </a:r>
          </a:p>
          <a:p>
            <a:pPr marL="355600" indent="-355600" algn="just">
              <a:buFont typeface="Wingdings" pitchFamily="2" charset="2"/>
              <a:buChar char="ü"/>
            </a:pPr>
            <a:r>
              <a:rPr lang="es-AR" sz="2800" dirty="0">
                <a:latin typeface="Calibri" pitchFamily="34" charset="0"/>
              </a:rPr>
              <a:t>La AAC aprobará MMEL</a:t>
            </a: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556" r="5556"/>
          <a:stretch>
            <a:fillRect/>
          </a:stretch>
        </p:blipFill>
        <p:spPr/>
      </p:pic>
    </p:spTree>
    <p:extLst>
      <p:ext uri="{BB962C8B-B14F-4D97-AF65-F5344CB8AC3E}">
        <p14:creationId xmlns:p14="http://schemas.microsoft.com/office/powerpoint/2010/main" val="293316233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PE" sz="3200" b="1" dirty="0" smtClean="0">
                <a:solidFill>
                  <a:schemeClr val="tx2"/>
                </a:solidFill>
              </a:rPr>
              <a:t>LAR 21.100 - Aplicación</a:t>
            </a:r>
            <a:r>
              <a:rPr lang="en-US" sz="3200" b="1" dirty="0" smtClean="0">
                <a:solidFill>
                  <a:schemeClr val="tx2"/>
                </a:solidFill>
              </a:rPr>
              <a:t> </a:t>
            </a:r>
            <a:endParaRPr lang="es-PE" sz="3200" b="1" dirty="0">
              <a:solidFill>
                <a:schemeClr val="tx2"/>
              </a:solidFill>
            </a:endParaRPr>
          </a:p>
        </p:txBody>
      </p:sp>
      <p:pic>
        <p:nvPicPr>
          <p:cNvPr id="9" name="Picture 2" descr="The certificate from the FAA stating that the Boeing 787 meets FAA requirements is shown during a certification ceremony for Boeing's 787 Dreamliner on Friday. Photo: JOSHUA TRUJILLO / SEATTLEPI.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793" y="1482147"/>
            <a:ext cx="3976562" cy="507577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600364" y="1482147"/>
            <a:ext cx="3694545" cy="4572000"/>
          </a:xfrm>
          <a:prstGeom prst="rect">
            <a:avLst/>
          </a:prstGeom>
        </p:spPr>
        <p:txBody>
          <a:bodyPr/>
          <a:lstStyle/>
          <a:p>
            <a:pPr marL="457200" marR="0" lvl="0" indent="-457200" algn="just" defTabSz="914400" rtl="0" eaLnBrk="1" fontAlgn="auto" latinLnBrk="0" hangingPunct="1">
              <a:lnSpc>
                <a:spcPct val="90000"/>
              </a:lnSpc>
              <a:spcBef>
                <a:spcPts val="600"/>
              </a:spcBef>
              <a:spcAft>
                <a:spcPts val="600"/>
              </a:spcAft>
              <a:buSzPct val="100000"/>
              <a:buFont typeface="+mj-lt"/>
              <a:buAutoNum type="alphaLcParenR"/>
              <a:tabLst/>
              <a:defRPr/>
            </a:pPr>
            <a:r>
              <a:rPr kumimoji="0" lang="es-PE" sz="2800" b="0" i="0" u="none" strike="noStrike" kern="1200" cap="none" spc="0" normalizeH="0" baseline="0" noProof="0" dirty="0" smtClean="0">
                <a:ln>
                  <a:noFill/>
                </a:ln>
                <a:solidFill>
                  <a:schemeClr val="tx2"/>
                </a:solidFill>
                <a:effectLst/>
                <a:uLnTx/>
                <a:uFillTx/>
                <a:latin typeface="+mj-lt"/>
                <a:cs typeface="Arial" pitchFamily="34" charset="0"/>
              </a:rPr>
              <a:t>Requisitos para emisión, validación y aceptación de </a:t>
            </a:r>
            <a:r>
              <a:rPr kumimoji="0" lang="es-PE" sz="2800" b="0" i="0" u="none" strike="noStrike" kern="1200" cap="none" spc="0" normalizeH="0" baseline="0" noProof="0" dirty="0" smtClean="0">
                <a:ln>
                  <a:noFill/>
                </a:ln>
                <a:solidFill>
                  <a:schemeClr val="tx2"/>
                </a:solidFill>
                <a:effectLst/>
                <a:uLnTx/>
                <a:uFillTx/>
                <a:latin typeface="+mj-lt"/>
                <a:cs typeface="Arial" pitchFamily="34" charset="0"/>
              </a:rPr>
              <a:t>CT.</a:t>
            </a:r>
            <a:endParaRPr kumimoji="0" lang="es-PE" sz="2800" b="0" i="0" u="none" strike="noStrike" kern="1200" cap="none" spc="0" normalizeH="0" baseline="0" noProof="0" dirty="0" smtClean="0">
              <a:ln>
                <a:noFill/>
              </a:ln>
              <a:solidFill>
                <a:schemeClr val="tx2"/>
              </a:solidFill>
              <a:effectLst/>
              <a:uLnTx/>
              <a:uFillTx/>
              <a:latin typeface="+mj-lt"/>
              <a:cs typeface="Arial" pitchFamily="34" charset="0"/>
            </a:endParaRPr>
          </a:p>
          <a:p>
            <a:pPr marL="457200" lvl="0" indent="-457200" defTabSz="914400">
              <a:lnSpc>
                <a:spcPct val="90000"/>
              </a:lnSpc>
              <a:spcBef>
                <a:spcPts val="600"/>
              </a:spcBef>
              <a:spcAft>
                <a:spcPts val="600"/>
              </a:spcAft>
              <a:buSzPct val="100000"/>
              <a:buFont typeface="+mj-lt"/>
              <a:buAutoNum type="alphaLcParenR"/>
            </a:pPr>
            <a:r>
              <a:rPr lang="es-PE" sz="2800" dirty="0" smtClean="0">
                <a:solidFill>
                  <a:schemeClr val="tx2"/>
                </a:solidFill>
                <a:latin typeface="+mj-lt"/>
                <a:cs typeface="Arial" pitchFamily="34" charset="0"/>
              </a:rPr>
              <a:t>Obligaciones </a:t>
            </a:r>
            <a:r>
              <a:rPr lang="es-PE" sz="2800" dirty="0" smtClean="0">
                <a:solidFill>
                  <a:schemeClr val="tx2"/>
                </a:solidFill>
                <a:latin typeface="+mj-lt"/>
                <a:cs typeface="Arial" pitchFamily="34" charset="0"/>
              </a:rPr>
              <a:t>y derechos de los poseedores de los </a:t>
            </a:r>
            <a:r>
              <a:rPr lang="es-PE" sz="2800" dirty="0" smtClean="0">
                <a:solidFill>
                  <a:schemeClr val="tx2"/>
                </a:solidFill>
                <a:latin typeface="+mj-lt"/>
                <a:cs typeface="Arial" pitchFamily="34" charset="0"/>
              </a:rPr>
              <a:t>CT.</a:t>
            </a:r>
            <a:endParaRPr kumimoji="0" lang="es-PE" sz="2800" b="0" i="0" u="none" strike="noStrike" kern="1200" cap="none" spc="0" normalizeH="0" baseline="0" noProof="0" dirty="0" smtClean="0">
              <a:ln>
                <a:noFill/>
              </a:ln>
              <a:solidFill>
                <a:schemeClr val="tx2"/>
              </a:solidFill>
              <a:effectLst/>
              <a:uLnTx/>
              <a:uFillTx/>
              <a:latin typeface="+mj-lt"/>
              <a:cs typeface="Arial" pitchFamily="34" charset="0"/>
            </a:endParaRPr>
          </a:p>
          <a:p>
            <a:pPr marL="457200" marR="0" lvl="0" indent="-457200" algn="just" defTabSz="914400" rtl="0" eaLnBrk="1" fontAlgn="auto" latinLnBrk="0" hangingPunct="1">
              <a:lnSpc>
                <a:spcPct val="90000"/>
              </a:lnSpc>
              <a:spcBef>
                <a:spcPts val="600"/>
              </a:spcBef>
              <a:spcAft>
                <a:spcPts val="600"/>
              </a:spcAft>
              <a:buSzPct val="100000"/>
              <a:buFont typeface="+mj-lt"/>
              <a:buAutoNum type="alphaLcParenR"/>
              <a:tabLst/>
              <a:defRPr/>
            </a:pPr>
            <a:endParaRPr kumimoji="0" lang="es-PE" sz="2800" b="0" i="0" u="none" strike="noStrike" kern="1200" cap="none" spc="0" normalizeH="0" baseline="0" noProof="0" dirty="0" smtClean="0">
              <a:ln>
                <a:noFill/>
              </a:ln>
              <a:solidFill>
                <a:schemeClr val="tx2"/>
              </a:solidFill>
              <a:effectLst/>
              <a:uLnTx/>
              <a:uFillTx/>
              <a:latin typeface="+mj-lt"/>
              <a:cs typeface="Arial" pitchFamily="34" charset="0"/>
            </a:endParaRPr>
          </a:p>
          <a:p>
            <a:pPr marL="457200" marR="0" lvl="0" indent="-457200" algn="just" defTabSz="914400" rtl="0" eaLnBrk="1" fontAlgn="auto" latinLnBrk="0" hangingPunct="1">
              <a:lnSpc>
                <a:spcPct val="90000"/>
              </a:lnSpc>
              <a:spcBef>
                <a:spcPts val="600"/>
              </a:spcBef>
              <a:spcAft>
                <a:spcPts val="600"/>
              </a:spcAft>
              <a:buClr>
                <a:schemeClr val="accent1">
                  <a:lumMod val="75000"/>
                </a:schemeClr>
              </a:buClr>
              <a:buSzPct val="100000"/>
              <a:buFont typeface="+mj-lt"/>
              <a:buAutoNum type="alphaLcParenR"/>
              <a:tabLst/>
              <a:defRPr/>
            </a:pPr>
            <a:endParaRPr kumimoji="0" lang="es-PE" sz="2800" b="0" i="0" u="none" strike="noStrike" kern="1200" cap="none" spc="0" normalizeH="0" baseline="0" noProof="0" dirty="0" smtClean="0">
              <a:ln>
                <a:noFill/>
              </a:ln>
              <a:solidFill>
                <a:schemeClr val="tx2"/>
              </a:solidFill>
              <a:effectLst/>
              <a:uLnTx/>
              <a:uFillTx/>
              <a:latin typeface="+mj-lt"/>
              <a:cs typeface="Arial" pitchFamily="34" charset="0"/>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PE" sz="3200" b="1" dirty="0" smtClean="0"/>
              <a:t>LAR 21.110 - Solicitud</a:t>
            </a:r>
            <a:endParaRPr lang="es-PE" sz="3200" b="1" dirty="0"/>
          </a:p>
        </p:txBody>
      </p:sp>
      <p:graphicFrame>
        <p:nvGraphicFramePr>
          <p:cNvPr id="4" name="Diagram 3"/>
          <p:cNvGraphicFramePr/>
          <p:nvPr>
            <p:extLst>
              <p:ext uri="{D42A27DB-BD31-4B8C-83A1-F6EECF244321}">
                <p14:modId xmlns:p14="http://schemas.microsoft.com/office/powerpoint/2010/main" val="2063442820"/>
              </p:ext>
            </p:extLst>
          </p:nvPr>
        </p:nvGraphicFramePr>
        <p:xfrm>
          <a:off x="1312493" y="1729509"/>
          <a:ext cx="679241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DBDFDA6E-7E24-4724-A916-4134004DE3C7}"/>
                                            </p:graphicEl>
                                          </p:spTgt>
                                        </p:tgtEl>
                                        <p:attrNameLst>
                                          <p:attrName>style.visibility</p:attrName>
                                        </p:attrNameLst>
                                      </p:cBhvr>
                                      <p:to>
                                        <p:strVal val="visible"/>
                                      </p:to>
                                    </p:set>
                                    <p:animEffect transition="in" filter="dissolve">
                                      <p:cBhvr>
                                        <p:cTn id="7" dur="500"/>
                                        <p:tgtEl>
                                          <p:spTgt spid="4">
                                            <p:graphicEl>
                                              <a:dgm id="{DBDFDA6E-7E24-4724-A916-4134004DE3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30C87726-E7CB-4070-A9A6-595CF89DB570}"/>
                                            </p:graphicEl>
                                          </p:spTgt>
                                        </p:tgtEl>
                                        <p:attrNameLst>
                                          <p:attrName>style.visibility</p:attrName>
                                        </p:attrNameLst>
                                      </p:cBhvr>
                                      <p:to>
                                        <p:strVal val="visible"/>
                                      </p:to>
                                    </p:set>
                                    <p:animEffect transition="in" filter="dissolve">
                                      <p:cBhvr>
                                        <p:cTn id="12" dur="500"/>
                                        <p:tgtEl>
                                          <p:spTgt spid="4">
                                            <p:graphicEl>
                                              <a:dgm id="{30C87726-E7CB-4070-A9A6-595CF89DB57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5B0005CC-A0DB-41AC-BD2F-58F08EF349EF}"/>
                                            </p:graphicEl>
                                          </p:spTgt>
                                        </p:tgtEl>
                                        <p:attrNameLst>
                                          <p:attrName>style.visibility</p:attrName>
                                        </p:attrNameLst>
                                      </p:cBhvr>
                                      <p:to>
                                        <p:strVal val="visible"/>
                                      </p:to>
                                    </p:set>
                                    <p:animEffect transition="in" filter="dissolve">
                                      <p:cBhvr>
                                        <p:cTn id="17" dur="500"/>
                                        <p:tgtEl>
                                          <p:spTgt spid="4">
                                            <p:graphicEl>
                                              <a:dgm id="{5B0005CC-A0DB-41AC-BD2F-58F08EF349E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30499EAC-B3CC-45BB-8037-571C8D2289FE}"/>
                                            </p:graphicEl>
                                          </p:spTgt>
                                        </p:tgtEl>
                                        <p:attrNameLst>
                                          <p:attrName>style.visibility</p:attrName>
                                        </p:attrNameLst>
                                      </p:cBhvr>
                                      <p:to>
                                        <p:strVal val="visible"/>
                                      </p:to>
                                    </p:set>
                                    <p:animEffect transition="in" filter="dissolve">
                                      <p:cBhvr>
                                        <p:cTn id="22" dur="500"/>
                                        <p:tgtEl>
                                          <p:spTgt spid="4">
                                            <p:graphicEl>
                                              <a:dgm id="{30499EAC-B3CC-45BB-8037-571C8D2289F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7024E55F-F3C0-4996-ADE4-5FEC1F93C4F7}"/>
                                            </p:graphicEl>
                                          </p:spTgt>
                                        </p:tgtEl>
                                        <p:attrNameLst>
                                          <p:attrName>style.visibility</p:attrName>
                                        </p:attrNameLst>
                                      </p:cBhvr>
                                      <p:to>
                                        <p:strVal val="visible"/>
                                      </p:to>
                                    </p:set>
                                    <p:animEffect transition="in" filter="dissolve">
                                      <p:cBhvr>
                                        <p:cTn id="27" dur="500"/>
                                        <p:tgtEl>
                                          <p:spTgt spid="4">
                                            <p:graphicEl>
                                              <a:dgm id="{7024E55F-F3C0-4996-ADE4-5FEC1F93C4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PE" sz="3200" b="1" dirty="0" smtClean="0"/>
              <a:t>LAR 21.115 – Condiciones especiales</a:t>
            </a:r>
            <a:endParaRPr lang="es-PE" sz="3200" b="1" dirty="0"/>
          </a:p>
        </p:txBody>
      </p:sp>
      <p:sp>
        <p:nvSpPr>
          <p:cNvPr id="4" name="Rectangle 2"/>
          <p:cNvSpPr/>
          <p:nvPr/>
        </p:nvSpPr>
        <p:spPr>
          <a:xfrm>
            <a:off x="1763688" y="2636912"/>
            <a:ext cx="6221575" cy="1938992"/>
          </a:xfrm>
          <a:prstGeom prst="rect">
            <a:avLst/>
          </a:prstGeom>
          <a:noFill/>
        </p:spPr>
        <p:txBody>
          <a:bodyPr wrap="none" lIns="91440" tIns="45720" rIns="91440" bIns="45720">
            <a:spAutoFit/>
          </a:bodyPr>
          <a:lstStyle/>
          <a:p>
            <a:pPr algn="ctr"/>
            <a:r>
              <a:rPr lang="es-PE" sz="4000" b="1" cap="none" spc="0" dirty="0" smtClean="0">
                <a:ln w="10541" cmpd="sng">
                  <a:solidFill>
                    <a:schemeClr val="tx1">
                      <a:lumMod val="75000"/>
                      <a:lumOff val="25000"/>
                    </a:schemeClr>
                  </a:solidFill>
                  <a:prstDash val="solid"/>
                </a:ln>
                <a:solidFill>
                  <a:srgbClr val="FF0000"/>
                </a:solidFill>
                <a:effectLst/>
              </a:rPr>
              <a:t>No hay estándares de </a:t>
            </a:r>
          </a:p>
          <a:p>
            <a:pPr algn="ctr"/>
            <a:r>
              <a:rPr lang="es-PE" sz="4000" b="1" dirty="0" smtClean="0">
                <a:ln w="10541" cmpd="sng">
                  <a:solidFill>
                    <a:schemeClr val="tx1">
                      <a:lumMod val="75000"/>
                      <a:lumOff val="25000"/>
                    </a:schemeClr>
                  </a:solidFill>
                  <a:prstDash val="solid"/>
                </a:ln>
                <a:solidFill>
                  <a:srgbClr val="FF0000"/>
                </a:solidFill>
              </a:rPr>
              <a:t>a</a:t>
            </a:r>
            <a:r>
              <a:rPr lang="es-PE" sz="4000" b="1" cap="none" spc="0" dirty="0" smtClean="0">
                <a:ln w="10541" cmpd="sng">
                  <a:solidFill>
                    <a:schemeClr val="tx1">
                      <a:lumMod val="75000"/>
                      <a:lumOff val="25000"/>
                    </a:schemeClr>
                  </a:solidFill>
                  <a:prstDash val="solid"/>
                </a:ln>
                <a:solidFill>
                  <a:srgbClr val="FF0000"/>
                </a:solidFill>
                <a:effectLst/>
              </a:rPr>
              <a:t>eronavegabilidad</a:t>
            </a:r>
          </a:p>
          <a:p>
            <a:pPr algn="ctr"/>
            <a:r>
              <a:rPr lang="es-PE" sz="4000" b="1" dirty="0" smtClean="0">
                <a:ln w="10541" cmpd="sng">
                  <a:solidFill>
                    <a:schemeClr val="tx1">
                      <a:lumMod val="75000"/>
                      <a:lumOff val="25000"/>
                    </a:schemeClr>
                  </a:solidFill>
                  <a:prstDash val="solid"/>
                </a:ln>
                <a:solidFill>
                  <a:srgbClr val="FF0000"/>
                </a:solidFill>
              </a:rPr>
              <a:t>adecuados o apropiados</a:t>
            </a:r>
            <a:endParaRPr lang="es-PE" sz="4000" b="1" cap="none" spc="0" dirty="0">
              <a:ln w="10541" cmpd="sng">
                <a:solidFill>
                  <a:schemeClr val="tx1">
                    <a:lumMod val="75000"/>
                    <a:lumOff val="25000"/>
                  </a:schemeClr>
                </a:solidFill>
                <a:prstDash val="solid"/>
              </a:ln>
              <a:solidFill>
                <a:srgbClr val="FF0000"/>
              </a:solidFill>
              <a:effectLst/>
            </a:endParaRPr>
          </a:p>
        </p:txBody>
      </p:sp>
      <p:sp>
        <p:nvSpPr>
          <p:cNvPr id="5" name="Rectangle 4"/>
          <p:cNvSpPr/>
          <p:nvPr/>
        </p:nvSpPr>
        <p:spPr>
          <a:xfrm>
            <a:off x="845190" y="2852936"/>
            <a:ext cx="2755883" cy="1077218"/>
          </a:xfrm>
          <a:prstGeom prst="rect">
            <a:avLst/>
          </a:prstGeom>
          <a:noFill/>
        </p:spPr>
        <p:txBody>
          <a:bodyPr wrap="none" lIns="91440" tIns="45720" rIns="91440" bIns="45720">
            <a:spAutoFit/>
          </a:bodyPr>
          <a:lstStyle/>
          <a:p>
            <a:pPr algn="ctr"/>
            <a:r>
              <a:rPr lang="es-PE" sz="3200" b="1" cap="none" spc="0" dirty="0" smtClean="0">
                <a:ln w="10541" cmpd="sng">
                  <a:solidFill>
                    <a:schemeClr val="accent1">
                      <a:shade val="88000"/>
                      <a:satMod val="110000"/>
                    </a:schemeClr>
                  </a:solidFill>
                  <a:prstDash val="solid"/>
                </a:ln>
                <a:solidFill>
                  <a:srgbClr val="0070C0"/>
                </a:solidFill>
                <a:effectLst/>
              </a:rPr>
              <a:t>Condiciones </a:t>
            </a:r>
          </a:p>
          <a:p>
            <a:pPr algn="ctr"/>
            <a:r>
              <a:rPr lang="es-PE" sz="3200" b="1" dirty="0" smtClean="0">
                <a:ln w="10541" cmpd="sng">
                  <a:solidFill>
                    <a:schemeClr val="accent1">
                      <a:shade val="88000"/>
                      <a:satMod val="110000"/>
                    </a:schemeClr>
                  </a:solidFill>
                  <a:prstDash val="solid"/>
                </a:ln>
                <a:solidFill>
                  <a:srgbClr val="0070C0"/>
                </a:solidFill>
              </a:rPr>
              <a:t>especiales</a:t>
            </a:r>
            <a:endParaRPr lang="es-PE" sz="3200" b="1" cap="none" spc="0" dirty="0">
              <a:ln w="10541" cmpd="sng">
                <a:solidFill>
                  <a:schemeClr val="accent1">
                    <a:shade val="88000"/>
                    <a:satMod val="110000"/>
                  </a:schemeClr>
                </a:solidFill>
                <a:prstDash val="solid"/>
              </a:ln>
              <a:solidFill>
                <a:srgbClr val="0070C0"/>
              </a:solidFill>
              <a:effectLst/>
            </a:endParaRPr>
          </a:p>
        </p:txBody>
      </p:sp>
      <p:sp>
        <p:nvSpPr>
          <p:cNvPr id="6" name="Rectángulo 1"/>
          <p:cNvSpPr/>
          <p:nvPr/>
        </p:nvSpPr>
        <p:spPr>
          <a:xfrm>
            <a:off x="5626291" y="2132856"/>
            <a:ext cx="1575872" cy="584776"/>
          </a:xfrm>
          <a:prstGeom prst="rect">
            <a:avLst/>
          </a:prstGeom>
          <a:noFill/>
        </p:spPr>
        <p:txBody>
          <a:bodyPr wrap="none" lIns="91440" tIns="45720" rIns="91440" bIns="45720">
            <a:spAutoFit/>
          </a:bodyPr>
          <a:lstStyle/>
          <a:p>
            <a:pPr algn="ctr"/>
            <a:r>
              <a:rPr lang="es-ES_tradnl" sz="3200" b="1" cap="none" spc="0" dirty="0" smtClean="0">
                <a:ln w="12700">
                  <a:solidFill>
                    <a:srgbClr val="595959"/>
                  </a:solidFill>
                  <a:prstDash val="solid"/>
                </a:ln>
                <a:solidFill>
                  <a:srgbClr val="FF0000"/>
                </a:solidFill>
                <a:effectLst>
                  <a:outerShdw blurRad="41275" dist="20320" dir="1800000" algn="tl" rotWithShape="0">
                    <a:srgbClr val="000000">
                      <a:alpha val="40000"/>
                    </a:srgbClr>
                  </a:outerShdw>
                </a:effectLst>
              </a:rPr>
              <a:t>LAR 11</a:t>
            </a:r>
            <a:endParaRPr lang="es-ES_tradnl" sz="3200" b="1" cap="none" spc="0" dirty="0">
              <a:ln w="12700">
                <a:solidFill>
                  <a:srgbClr val="595959"/>
                </a:solidFill>
                <a:prstDash val="solid"/>
              </a:ln>
              <a:solidFill>
                <a:srgbClr val="FF0000"/>
              </a:solidFill>
              <a:effectLst>
                <a:outerShdw blurRad="41275" dist="20320" dir="1800000" algn="tl" rotWithShape="0">
                  <a:srgbClr val="000000">
                    <a:alpha val="40000"/>
                  </a:srgbClr>
                </a:outerShdw>
              </a:effectLst>
            </a:endParaRPr>
          </a:p>
        </p:txBody>
      </p:sp>
      <p:sp>
        <p:nvSpPr>
          <p:cNvPr id="7" name="Rectángulo 3"/>
          <p:cNvSpPr/>
          <p:nvPr/>
        </p:nvSpPr>
        <p:spPr>
          <a:xfrm>
            <a:off x="5101504" y="3645024"/>
            <a:ext cx="2733441" cy="1569660"/>
          </a:xfrm>
          <a:prstGeom prst="rect">
            <a:avLst/>
          </a:prstGeom>
          <a:noFill/>
        </p:spPr>
        <p:txBody>
          <a:bodyPr wrap="none" lIns="91440" tIns="45720" rIns="91440" bIns="45720">
            <a:spAutoFit/>
          </a:bodyPr>
          <a:lstStyle/>
          <a:p>
            <a:pPr algn="ctr"/>
            <a:r>
              <a:rPr lang="es-ES_tradnl" sz="3200" b="1" cap="none" spc="0" dirty="0" smtClean="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Estándares</a:t>
            </a:r>
          </a:p>
          <a:p>
            <a:pPr algn="ctr"/>
            <a:r>
              <a:rPr lang="es-ES_tradnl" sz="3200" b="1" dirty="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d</a:t>
            </a:r>
            <a:r>
              <a:rPr lang="es-ES_tradnl" sz="3200" b="1" dirty="0" smtClean="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e seguridad</a:t>
            </a:r>
          </a:p>
          <a:p>
            <a:pPr algn="ctr"/>
            <a:r>
              <a:rPr lang="es-ES_tradnl" sz="3200" b="1" cap="none" spc="0" dirty="0" smtClean="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rPr>
              <a:t>especiales</a:t>
            </a:r>
            <a:endParaRPr lang="es-ES_tradnl" sz="3200" b="1" cap="none" spc="0" dirty="0">
              <a:ln w="12700">
                <a:solidFill>
                  <a:schemeClr val="tx1">
                    <a:lumMod val="65000"/>
                    <a:lumOff val="3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Flecha curvada hacia abajo 5"/>
          <p:cNvSpPr/>
          <p:nvPr/>
        </p:nvSpPr>
        <p:spPr>
          <a:xfrm rot="20741510">
            <a:off x="2194210" y="1349278"/>
            <a:ext cx="3700859" cy="1080120"/>
          </a:xfrm>
          <a:prstGeom prst="curvedDownArrow">
            <a:avLst/>
          </a:prstGeom>
          <a:solidFill>
            <a:srgbClr val="0070C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3366FF"/>
              </a:solidFill>
            </a:endParaRPr>
          </a:p>
        </p:txBody>
      </p:sp>
      <p:sp>
        <p:nvSpPr>
          <p:cNvPr id="9" name="Flecha curvada hacia arriba 6"/>
          <p:cNvSpPr/>
          <p:nvPr/>
        </p:nvSpPr>
        <p:spPr>
          <a:xfrm rot="1328367">
            <a:off x="2023327" y="4609346"/>
            <a:ext cx="3856723" cy="1368152"/>
          </a:xfrm>
          <a:prstGeom prst="curvedUpArrow">
            <a:avLst/>
          </a:prstGeom>
          <a:solidFill>
            <a:srgbClr val="0070C0"/>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E" b="1" dirty="0" smtClean="0"/>
              <a:t>LAR 21.120 (a) – Base de certificación de tipo</a:t>
            </a:r>
            <a:endParaRPr lang="es-PE" b="1" dirty="0"/>
          </a:p>
        </p:txBody>
      </p:sp>
      <p:sp>
        <p:nvSpPr>
          <p:cNvPr id="4" name="Content Placeholder 7"/>
          <p:cNvSpPr txBox="1">
            <a:spLocks/>
          </p:cNvSpPr>
          <p:nvPr/>
        </p:nvSpPr>
        <p:spPr>
          <a:xfrm>
            <a:off x="539552" y="1312168"/>
            <a:ext cx="8153400" cy="1324744"/>
          </a:xfrm>
          <a:prstGeom prst="rect">
            <a:avLst/>
          </a:prstGeom>
        </p:spPr>
        <p:txBody>
          <a:bodyPr/>
          <a:lstStyle/>
          <a:p>
            <a:pPr marL="0" marR="0" lvl="0" indent="0" algn="just" defTabSz="914400" rtl="0" eaLnBrk="1" fontAlgn="auto" latinLnBrk="0" hangingPunct="1">
              <a:lnSpc>
                <a:spcPct val="90000"/>
              </a:lnSpc>
              <a:spcBef>
                <a:spcPts val="1000"/>
              </a:spcBef>
              <a:spcAft>
                <a:spcPts val="0"/>
              </a:spcAft>
              <a:buClr>
                <a:schemeClr val="accent1">
                  <a:lumMod val="75000"/>
                </a:schemeClr>
              </a:buClr>
              <a:buSzPct val="100000"/>
              <a:buFont typeface="Arial" panose="020B0604020202020204" pitchFamily="34" charset="0"/>
              <a:buNone/>
              <a:tabLst/>
              <a:defRPr/>
            </a:pPr>
            <a:r>
              <a:rPr kumimoji="0" lang="es-PE" sz="2000" b="0" i="0" u="none" strike="noStrike" kern="1200" cap="none" spc="0" normalizeH="0" baseline="0" noProof="0" dirty="0" smtClean="0">
                <a:ln>
                  <a:noFill/>
                </a:ln>
                <a:effectLst/>
                <a:uLnTx/>
                <a:uFillTx/>
                <a:latin typeface="+mn-lt"/>
                <a:ea typeface="+mn-ea"/>
                <a:cs typeface="Arial" panose="020B0604020202020204" pitchFamily="34" charset="0"/>
              </a:rPr>
              <a:t>El solicitante de un CT debe demostrar que satisface los </a:t>
            </a:r>
            <a:r>
              <a:rPr kumimoji="0" lang="es-PE" sz="2000" b="0" i="0" u="none" strike="noStrike" kern="1200" cap="none" spc="0" normalizeH="0" baseline="0" noProof="0" dirty="0" smtClean="0">
                <a:ln>
                  <a:noFill/>
                </a:ln>
                <a:effectLst/>
                <a:uLnTx/>
                <a:uFillTx/>
                <a:latin typeface="+mn-lt"/>
                <a:ea typeface="+mn-ea"/>
                <a:cs typeface="+mn-cs"/>
              </a:rPr>
              <a:t>requisitos aplicables de los </a:t>
            </a:r>
            <a:r>
              <a:rPr kumimoji="0" lang="es-PE" sz="2000" b="0" i="0" u="none" strike="noStrike" kern="1200" cap="none" spc="0" normalizeH="0" baseline="0" noProof="0" dirty="0" err="1" smtClean="0">
                <a:ln>
                  <a:noFill/>
                </a:ln>
                <a:effectLst/>
                <a:uLnTx/>
                <a:uFillTx/>
                <a:latin typeface="+mn-lt"/>
                <a:ea typeface="+mn-ea"/>
                <a:cs typeface="+mn-cs"/>
              </a:rPr>
              <a:t>LARs</a:t>
            </a:r>
            <a:r>
              <a:rPr kumimoji="0" lang="es-PE" sz="2000" b="0" i="0" u="none" strike="noStrike" kern="1200" cap="none" spc="0" normalizeH="0" baseline="0" noProof="0" dirty="0" smtClean="0">
                <a:ln>
                  <a:noFill/>
                </a:ln>
                <a:effectLst/>
                <a:uLnTx/>
                <a:uFillTx/>
                <a:latin typeface="+mn-lt"/>
                <a:ea typeface="+mn-ea"/>
                <a:cs typeface="+mn-cs"/>
              </a:rPr>
              <a:t> que son efectivos a la fecha de presentación de la solicitud</a:t>
            </a:r>
            <a:r>
              <a:rPr kumimoji="0" lang="es-PE" sz="2000" b="0" i="0" u="none" strike="noStrike" kern="1200" cap="none" spc="0" normalizeH="0" baseline="0" noProof="0" dirty="0" smtClean="0">
                <a:ln>
                  <a:noFill/>
                </a:ln>
                <a:effectLst/>
                <a:uLnTx/>
                <a:uFillTx/>
                <a:latin typeface="+mn-lt"/>
                <a:ea typeface="+mn-ea"/>
                <a:cs typeface="Arial" panose="020B0604020202020204" pitchFamily="34" charset="0"/>
              </a:rPr>
              <a:t>:</a:t>
            </a:r>
          </a:p>
          <a:p>
            <a:pPr marL="0" marR="0" lvl="0" indent="0" algn="just" defTabSz="914400" rtl="0" eaLnBrk="1" fontAlgn="auto" latinLnBrk="0" hangingPunct="1">
              <a:lnSpc>
                <a:spcPct val="90000"/>
              </a:lnSpc>
              <a:spcBef>
                <a:spcPts val="1000"/>
              </a:spcBef>
              <a:spcAft>
                <a:spcPts val="0"/>
              </a:spcAft>
              <a:buClr>
                <a:schemeClr val="accent1">
                  <a:lumMod val="75000"/>
                </a:schemeClr>
              </a:buClr>
              <a:buSzPct val="100000"/>
              <a:buFont typeface="Arial" panose="020B0604020202020204" pitchFamily="34" charset="0"/>
              <a:buNone/>
              <a:tabLst/>
              <a:defRPr/>
            </a:pPr>
            <a:endParaRPr kumimoji="0" lang="es-PE" sz="2000" b="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graphicFrame>
        <p:nvGraphicFramePr>
          <p:cNvPr id="5" name="Diagram 8"/>
          <p:cNvGraphicFramePr/>
          <p:nvPr>
            <p:extLst>
              <p:ext uri="{D42A27DB-BD31-4B8C-83A1-F6EECF244321}">
                <p14:modId xmlns:p14="http://schemas.microsoft.com/office/powerpoint/2010/main" val="33213449"/>
              </p:ext>
            </p:extLst>
          </p:nvPr>
        </p:nvGraphicFramePr>
        <p:xfrm>
          <a:off x="773444" y="2460995"/>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CFF54EB8-E63D-4E24-8929-6EF885D8ED64}"/>
                                            </p:graphicEl>
                                          </p:spTgt>
                                        </p:tgtEl>
                                        <p:attrNameLst>
                                          <p:attrName>style.visibility</p:attrName>
                                        </p:attrNameLst>
                                      </p:cBhvr>
                                      <p:to>
                                        <p:strVal val="visible"/>
                                      </p:to>
                                    </p:set>
                                    <p:animEffect transition="in" filter="fade">
                                      <p:cBhvr>
                                        <p:cTn id="7" dur="500"/>
                                        <p:tgtEl>
                                          <p:spTgt spid="5">
                                            <p:graphicEl>
                                              <a:dgm id="{CFF54EB8-E63D-4E24-8929-6EF885D8ED64}"/>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0A0AB259-22CC-4CE8-9B63-700A928E7573}"/>
                                            </p:graphicEl>
                                          </p:spTgt>
                                        </p:tgtEl>
                                        <p:attrNameLst>
                                          <p:attrName>style.visibility</p:attrName>
                                        </p:attrNameLst>
                                      </p:cBhvr>
                                      <p:to>
                                        <p:strVal val="visible"/>
                                      </p:to>
                                    </p:set>
                                    <p:animEffect transition="in" filter="fade">
                                      <p:cBhvr>
                                        <p:cTn id="11" dur="500"/>
                                        <p:tgtEl>
                                          <p:spTgt spid="5">
                                            <p:graphicEl>
                                              <a:dgm id="{0A0AB259-22CC-4CE8-9B63-700A928E7573}"/>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graphicEl>
                                              <a:dgm id="{01D14E08-14C5-4A11-97B5-E11642227BD7}"/>
                                            </p:graphicEl>
                                          </p:spTgt>
                                        </p:tgtEl>
                                        <p:attrNameLst>
                                          <p:attrName>style.visibility</p:attrName>
                                        </p:attrNameLst>
                                      </p:cBhvr>
                                      <p:to>
                                        <p:strVal val="visible"/>
                                      </p:to>
                                    </p:set>
                                    <p:animEffect transition="in" filter="fade">
                                      <p:cBhvr>
                                        <p:cTn id="14" dur="500"/>
                                        <p:tgtEl>
                                          <p:spTgt spid="5">
                                            <p:graphicEl>
                                              <a:dgm id="{01D14E08-14C5-4A11-97B5-E11642227BD7}"/>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2D029ED5-7663-4506-9781-EC8D83014FFA}"/>
                                            </p:graphicEl>
                                          </p:spTgt>
                                        </p:tgtEl>
                                        <p:attrNameLst>
                                          <p:attrName>style.visibility</p:attrName>
                                        </p:attrNameLst>
                                      </p:cBhvr>
                                      <p:to>
                                        <p:strVal val="visible"/>
                                      </p:to>
                                    </p:set>
                                    <p:animEffect transition="in" filter="fade">
                                      <p:cBhvr>
                                        <p:cTn id="17" dur="500"/>
                                        <p:tgtEl>
                                          <p:spTgt spid="5">
                                            <p:graphicEl>
                                              <a:dgm id="{2D029ED5-7663-4506-9781-EC8D83014F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5DDB7402-0791-43FA-8759-B7E429193601}"/>
                                            </p:graphicEl>
                                          </p:spTgt>
                                        </p:tgtEl>
                                        <p:attrNameLst>
                                          <p:attrName>style.visibility</p:attrName>
                                        </p:attrNameLst>
                                      </p:cBhvr>
                                      <p:to>
                                        <p:strVal val="visible"/>
                                      </p:to>
                                    </p:set>
                                    <p:animEffect transition="in" filter="fade">
                                      <p:cBhvr>
                                        <p:cTn id="22" dur="500"/>
                                        <p:tgtEl>
                                          <p:spTgt spid="5">
                                            <p:graphicEl>
                                              <a:dgm id="{5DDB7402-0791-43FA-8759-B7E429193601}"/>
                                            </p:graphic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graphicEl>
                                              <a:dgm id="{C36A0882-A99C-4E41-8E95-54C29040C085}"/>
                                            </p:graphicEl>
                                          </p:spTgt>
                                        </p:tgtEl>
                                        <p:attrNameLst>
                                          <p:attrName>style.visibility</p:attrName>
                                        </p:attrNameLst>
                                      </p:cBhvr>
                                      <p:to>
                                        <p:strVal val="visible"/>
                                      </p:to>
                                    </p:set>
                                    <p:animEffect transition="in" filter="fade">
                                      <p:cBhvr>
                                        <p:cTn id="26" dur="500"/>
                                        <p:tgtEl>
                                          <p:spTgt spid="5">
                                            <p:graphicEl>
                                              <a:dgm id="{C36A0882-A99C-4E41-8E95-54C29040C08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40EF39D9-4ECF-40EB-A078-73031DEE47CB}"/>
                                            </p:graphicEl>
                                          </p:spTgt>
                                        </p:tgtEl>
                                        <p:attrNameLst>
                                          <p:attrName>style.visibility</p:attrName>
                                        </p:attrNameLst>
                                      </p:cBhvr>
                                      <p:to>
                                        <p:strVal val="visible"/>
                                      </p:to>
                                    </p:set>
                                    <p:animEffect transition="in" filter="fade">
                                      <p:cBhvr>
                                        <p:cTn id="31" dur="500"/>
                                        <p:tgtEl>
                                          <p:spTgt spid="5">
                                            <p:graphicEl>
                                              <a:dgm id="{40EF39D9-4ECF-40EB-A078-73031DEE47CB}"/>
                                            </p:graphic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159FBB1C-3CD9-45CA-B2E0-D4B860B1F1CF}"/>
                                            </p:graphicEl>
                                          </p:spTgt>
                                        </p:tgtEl>
                                        <p:attrNameLst>
                                          <p:attrName>style.visibility</p:attrName>
                                        </p:attrNameLst>
                                      </p:cBhvr>
                                      <p:to>
                                        <p:strVal val="visible"/>
                                      </p:to>
                                    </p:set>
                                    <p:animEffect transition="in" filter="fade">
                                      <p:cBhvr>
                                        <p:cTn id="35" dur="500"/>
                                        <p:tgtEl>
                                          <p:spTgt spid="5">
                                            <p:graphicEl>
                                              <a:dgm id="{159FBB1C-3CD9-45CA-B2E0-D4B860B1F1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E" b="1" dirty="0" smtClean="0"/>
              <a:t>LAR 21.120 (b) – Base de certificación de tipo – Aeronaves de clase especial</a:t>
            </a:r>
            <a:endParaRPr lang="es-PE" b="1" dirty="0"/>
          </a:p>
        </p:txBody>
      </p:sp>
      <p:pic>
        <p:nvPicPr>
          <p:cNvPr id="5" name="Picture 2" descr="http://www.grandesinventos.com/wp-content/uploads/2012/03/dirigibl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605" y="1507021"/>
            <a:ext cx="3988116" cy="29910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p:nvPr/>
        </p:nvSpPr>
        <p:spPr>
          <a:xfrm>
            <a:off x="679855" y="4836682"/>
            <a:ext cx="8064896" cy="1569660"/>
          </a:xfrm>
          <a:prstGeom prst="rect">
            <a:avLst/>
          </a:prstGeom>
          <a:noFill/>
        </p:spPr>
        <p:txBody>
          <a:bodyPr wrap="square" lIns="91440" tIns="45720" rIns="91440" bIns="45720">
            <a:spAutoFit/>
          </a:bodyPr>
          <a:lstStyle/>
          <a:p>
            <a:pPr algn="ctr"/>
            <a:r>
              <a:rPr lang="es-PE" sz="3200" b="1" cap="none" spc="0" dirty="0" smtClean="0">
                <a:ln w="10541" cmpd="sng">
                  <a:solidFill>
                    <a:sysClr val="windowText" lastClr="000000"/>
                  </a:solidFill>
                  <a:prstDash val="solid"/>
                </a:ln>
                <a:solidFill>
                  <a:srgbClr val="FF0000"/>
                </a:solidFill>
                <a:effectLst/>
              </a:rPr>
              <a:t>Aeronaves no convencionales para las cuales no existen requisitos de</a:t>
            </a:r>
          </a:p>
          <a:p>
            <a:pPr algn="ctr"/>
            <a:r>
              <a:rPr lang="es-PE" sz="3200" b="1" dirty="0">
                <a:ln w="10541" cmpd="sng">
                  <a:solidFill>
                    <a:sysClr val="windowText" lastClr="000000"/>
                  </a:solidFill>
                  <a:prstDash val="solid"/>
                </a:ln>
                <a:solidFill>
                  <a:srgbClr val="FF0000"/>
                </a:solidFill>
              </a:rPr>
              <a:t>a</a:t>
            </a:r>
            <a:r>
              <a:rPr lang="es-PE" sz="3200" b="1" dirty="0" smtClean="0">
                <a:ln w="10541" cmpd="sng">
                  <a:solidFill>
                    <a:sysClr val="windowText" lastClr="000000"/>
                  </a:solidFill>
                  <a:prstDash val="solid"/>
                </a:ln>
                <a:solidFill>
                  <a:srgbClr val="FF0000"/>
                </a:solidFill>
              </a:rPr>
              <a:t>eronavegabilidad emitidos</a:t>
            </a:r>
            <a:r>
              <a:rPr lang="es-PE" sz="3200" b="1" cap="none" spc="0" dirty="0" smtClean="0">
                <a:ln w="10541" cmpd="sng">
                  <a:solidFill>
                    <a:sysClr val="windowText" lastClr="000000"/>
                  </a:solidFill>
                  <a:prstDash val="solid"/>
                </a:ln>
                <a:solidFill>
                  <a:srgbClr val="FF0000"/>
                </a:solidFill>
                <a:effectLst/>
              </a:rPr>
              <a:t>.</a:t>
            </a:r>
            <a:endParaRPr lang="es-PE" sz="3200" b="1" cap="none" spc="0" dirty="0">
              <a:ln w="10541" cmpd="sng">
                <a:solidFill>
                  <a:sysClr val="windowText" lastClr="000000"/>
                </a:solidFill>
                <a:prstDash val="solid"/>
              </a:ln>
              <a:solidFill>
                <a:srgbClr val="FF0000"/>
              </a:solidFill>
              <a:effectLst/>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E" b="1" dirty="0" smtClean="0"/>
              <a:t>LAR 21.120 (c) – Base de certificación de tipo – validez de la solicitud</a:t>
            </a:r>
            <a:endParaRPr lang="es-PE" b="1" dirty="0"/>
          </a:p>
        </p:txBody>
      </p:sp>
      <p:pic>
        <p:nvPicPr>
          <p:cNvPr id="4" name="Picture 2" descr="Airbus A350 Wing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30" y="1484784"/>
            <a:ext cx="2376264" cy="15836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p:nvPr/>
        </p:nvSpPr>
        <p:spPr>
          <a:xfrm>
            <a:off x="3275856" y="1737980"/>
            <a:ext cx="5544616" cy="1077218"/>
          </a:xfrm>
          <a:prstGeom prst="rect">
            <a:avLst/>
          </a:prstGeom>
          <a:noFill/>
        </p:spPr>
        <p:txBody>
          <a:bodyPr wrap="square" lIns="91440" tIns="45720" rIns="91440" bIns="45720">
            <a:spAutoFit/>
          </a:bodyPr>
          <a:lstStyle/>
          <a:p>
            <a:r>
              <a:rPr lang="es-PE" sz="3200" b="1" cap="none" spc="0" dirty="0" smtClean="0">
                <a:ln w="10541" cmpd="sng">
                  <a:solidFill>
                    <a:schemeClr val="tx1">
                      <a:lumMod val="75000"/>
                      <a:lumOff val="25000"/>
                    </a:schemeClr>
                  </a:solidFill>
                  <a:prstDash val="solid"/>
                </a:ln>
                <a:solidFill>
                  <a:srgbClr val="FF0000"/>
                </a:solidFill>
                <a:effectLst/>
              </a:rPr>
              <a:t>Transporte válido por 5 años</a:t>
            </a:r>
            <a:endParaRPr lang="es-PE" sz="3200" b="1" cap="none" spc="0" dirty="0">
              <a:ln w="10541" cmpd="sng">
                <a:solidFill>
                  <a:schemeClr val="tx1">
                    <a:lumMod val="75000"/>
                    <a:lumOff val="25000"/>
                  </a:schemeClr>
                </a:solidFill>
                <a:prstDash val="solid"/>
              </a:ln>
              <a:solidFill>
                <a:srgbClr val="FF0000"/>
              </a:solidFill>
              <a:effectLst/>
            </a:endParaRPr>
          </a:p>
        </p:txBody>
      </p:sp>
      <p:pic>
        <p:nvPicPr>
          <p:cNvPr id="6" name="Picture 4" descr="Helios in f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507" y="3169871"/>
            <a:ext cx="2355225" cy="1595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3275856" y="3429000"/>
            <a:ext cx="5544616" cy="1077218"/>
          </a:xfrm>
          <a:prstGeom prst="rect">
            <a:avLst/>
          </a:prstGeom>
          <a:noFill/>
        </p:spPr>
        <p:txBody>
          <a:bodyPr wrap="square" lIns="91440" tIns="45720" rIns="91440" bIns="45720">
            <a:spAutoFit/>
          </a:bodyPr>
          <a:lstStyle/>
          <a:p>
            <a:r>
              <a:rPr lang="es-PE" sz="3200" b="1" dirty="0" smtClean="0">
                <a:ln w="10541" cmpd="sng">
                  <a:solidFill>
                    <a:schemeClr val="tx1">
                      <a:lumMod val="75000"/>
                      <a:lumOff val="25000"/>
                    </a:schemeClr>
                  </a:solidFill>
                  <a:prstDash val="solid"/>
                </a:ln>
                <a:solidFill>
                  <a:srgbClr val="FF0000"/>
                </a:solidFill>
              </a:rPr>
              <a:t>Para cualquier otro certificado 3 años</a:t>
            </a:r>
            <a:endParaRPr lang="es-PE" sz="3200" b="1" cap="none" spc="0" dirty="0">
              <a:ln w="10541" cmpd="sng">
                <a:solidFill>
                  <a:schemeClr val="tx1">
                    <a:lumMod val="75000"/>
                    <a:lumOff val="25000"/>
                  </a:schemeClr>
                </a:solidFill>
                <a:prstDash val="solid"/>
              </a:ln>
              <a:solidFill>
                <a:srgbClr val="FF0000"/>
              </a:solidFill>
              <a:effectLst/>
            </a:endParaRPr>
          </a:p>
        </p:txBody>
      </p:sp>
      <p:sp>
        <p:nvSpPr>
          <p:cNvPr id="8" name="Rectangle 3"/>
          <p:cNvSpPr/>
          <p:nvPr/>
        </p:nvSpPr>
        <p:spPr>
          <a:xfrm>
            <a:off x="593507" y="5105083"/>
            <a:ext cx="8140711" cy="1569660"/>
          </a:xfrm>
          <a:prstGeom prst="rect">
            <a:avLst/>
          </a:prstGeom>
          <a:noFill/>
        </p:spPr>
        <p:txBody>
          <a:bodyPr wrap="square" lIns="91440" tIns="45720" rIns="91440" bIns="45720">
            <a:spAutoFit/>
          </a:bodyPr>
          <a:lstStyle/>
          <a:p>
            <a:pPr algn="just"/>
            <a:r>
              <a:rPr lang="es-PE" sz="2400" b="1" cap="none" spc="0" dirty="0" smtClean="0">
                <a:ln w="10541" cmpd="sng">
                  <a:solidFill>
                    <a:schemeClr val="accent1">
                      <a:shade val="88000"/>
                      <a:satMod val="110000"/>
                    </a:schemeClr>
                  </a:solidFill>
                  <a:prstDash val="solid"/>
                </a:ln>
                <a:solidFill>
                  <a:srgbClr val="0070C0"/>
                </a:solidFill>
                <a:effectLst/>
              </a:rPr>
              <a:t>Si el solicitante demuestra que el producto requiere un tiempo más extenso (diseño, desarrollo y ensayos) solicita una extensión de los periodos citados, sujeto a </a:t>
            </a:r>
            <a:r>
              <a:rPr lang="es-PE" sz="2400" b="1" cap="none" spc="0" dirty="0" smtClean="0">
                <a:ln w="10541" cmpd="sng">
                  <a:solidFill>
                    <a:schemeClr val="tx1">
                      <a:lumMod val="75000"/>
                      <a:lumOff val="25000"/>
                    </a:schemeClr>
                  </a:solidFill>
                  <a:prstDash val="solid"/>
                </a:ln>
                <a:solidFill>
                  <a:srgbClr val="FF0000"/>
                </a:solidFill>
                <a:effectLst/>
              </a:rPr>
              <a:t>APROBACIÓN</a:t>
            </a:r>
            <a:r>
              <a:rPr lang="es-PE" sz="2400" b="1" cap="none" spc="0" dirty="0" smtClean="0">
                <a:ln w="10541" cmpd="sng">
                  <a:solidFill>
                    <a:schemeClr val="accent1">
                      <a:shade val="88000"/>
                      <a:satMod val="110000"/>
                    </a:schemeClr>
                  </a:solidFill>
                  <a:prstDash val="solid"/>
                </a:ln>
                <a:solidFill>
                  <a:srgbClr val="0070C0"/>
                </a:solidFill>
                <a:effectLst/>
              </a:rPr>
              <a:t> de la AAC </a:t>
            </a:r>
            <a:endParaRPr lang="es-PE" sz="2400" b="1" cap="none" spc="0" dirty="0">
              <a:ln w="10541" cmpd="sng">
                <a:solidFill>
                  <a:schemeClr val="accent1">
                    <a:shade val="88000"/>
                    <a:satMod val="110000"/>
                  </a:schemeClr>
                </a:solidFill>
                <a:prstDash val="solid"/>
              </a:ln>
              <a:solidFill>
                <a:srgbClr val="0070C0"/>
              </a:solidFill>
              <a:effectLst/>
            </a:endParaRPr>
          </a:p>
        </p:txBody>
      </p:sp>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E" b="1" dirty="0" smtClean="0"/>
              <a:t>LAR 21.120 (d) – Base de certificación de tipo</a:t>
            </a:r>
            <a:endParaRPr lang="es-PE" b="1" dirty="0"/>
          </a:p>
        </p:txBody>
      </p:sp>
      <p:sp>
        <p:nvSpPr>
          <p:cNvPr id="4" name="Content Placeholder 2"/>
          <p:cNvSpPr txBox="1">
            <a:spLocks/>
          </p:cNvSpPr>
          <p:nvPr/>
        </p:nvSpPr>
        <p:spPr>
          <a:xfrm>
            <a:off x="539552" y="1340768"/>
            <a:ext cx="8153400" cy="1008112"/>
          </a:xfrm>
          <a:prstGeom prst="rect">
            <a:avLst/>
          </a:prstGeom>
        </p:spPr>
        <p:txBody>
          <a:bodyPr/>
          <a:lstStyle/>
          <a:p>
            <a:pPr marL="228600" marR="0" lvl="0" indent="-228600" algn="just" defTabSz="914400" rtl="0" eaLnBrk="1" fontAlgn="auto" latinLnBrk="0" hangingPunct="1">
              <a:lnSpc>
                <a:spcPct val="90000"/>
              </a:lnSpc>
              <a:spcBef>
                <a:spcPts val="1000"/>
              </a:spcBef>
              <a:spcAft>
                <a:spcPts val="0"/>
              </a:spcAft>
              <a:buClr>
                <a:schemeClr val="accent1">
                  <a:lumMod val="75000"/>
                </a:schemeClr>
              </a:buClr>
              <a:buSzPct val="100000"/>
              <a:buFont typeface="Arial" panose="020B0604020202020204" pitchFamily="34" charset="0"/>
              <a:buChar char="•"/>
              <a:tabLst/>
              <a:defRPr/>
            </a:pPr>
            <a:r>
              <a:rPr kumimoji="0" lang="es-PE" sz="2400" b="0" i="0" u="none" strike="noStrike" kern="1200" cap="none" spc="0" normalizeH="0" baseline="0" noProof="0" smtClean="0">
                <a:ln>
                  <a:noFill/>
                </a:ln>
                <a:solidFill>
                  <a:schemeClr val="tx1"/>
                </a:solidFill>
                <a:effectLst/>
                <a:uLnTx/>
                <a:uFillTx/>
                <a:latin typeface="+mn-lt"/>
                <a:ea typeface="+mn-ea"/>
                <a:cs typeface="+mn-cs"/>
              </a:rPr>
              <a:t>Si un CT no es emitido o no será emitido en el tiempo establecido en (c), el solicitante puede:</a:t>
            </a:r>
            <a:endParaRPr kumimoji="0" lang="es-PE"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Diagram 4"/>
          <p:cNvGraphicFramePr/>
          <p:nvPr>
            <p:extLst>
              <p:ext uri="{D42A27DB-BD31-4B8C-83A1-F6EECF244321}">
                <p14:modId xmlns:p14="http://schemas.microsoft.com/office/powerpoint/2010/main" val="3953168056"/>
              </p:ext>
            </p:extLst>
          </p:nvPr>
        </p:nvGraphicFramePr>
        <p:xfrm>
          <a:off x="467544" y="2420888"/>
          <a:ext cx="835292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4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EC519DA-101E-49A1-A6B6-35A35702C50A}"/>
                                            </p:graphicEl>
                                          </p:spTgt>
                                        </p:tgtEl>
                                        <p:attrNameLst>
                                          <p:attrName>style.visibility</p:attrName>
                                        </p:attrNameLst>
                                      </p:cBhvr>
                                      <p:to>
                                        <p:strVal val="visible"/>
                                      </p:to>
                                    </p:set>
                                    <p:animEffect transition="in" filter="fade">
                                      <p:cBhvr>
                                        <p:cTn id="7" dur="500"/>
                                        <p:tgtEl>
                                          <p:spTgt spid="5">
                                            <p:graphicEl>
                                              <a:dgm id="{3EC519DA-101E-49A1-A6B6-35A35702C50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3515D548-05D5-4B0F-B84A-AED42A479827}"/>
                                            </p:graphicEl>
                                          </p:spTgt>
                                        </p:tgtEl>
                                        <p:attrNameLst>
                                          <p:attrName>style.visibility</p:attrName>
                                        </p:attrNameLst>
                                      </p:cBhvr>
                                      <p:to>
                                        <p:strVal val="visible"/>
                                      </p:to>
                                    </p:set>
                                    <p:animEffect transition="in" filter="fade">
                                      <p:cBhvr>
                                        <p:cTn id="10" dur="500"/>
                                        <p:tgtEl>
                                          <p:spTgt spid="5">
                                            <p:graphicEl>
                                              <a:dgm id="{3515D548-05D5-4B0F-B84A-AED42A47982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C53FB9F8-47E3-4935-A4D9-4507D6009D36}"/>
                                            </p:graphicEl>
                                          </p:spTgt>
                                        </p:tgtEl>
                                        <p:attrNameLst>
                                          <p:attrName>style.visibility</p:attrName>
                                        </p:attrNameLst>
                                      </p:cBhvr>
                                      <p:to>
                                        <p:strVal val="visible"/>
                                      </p:to>
                                    </p:set>
                                    <p:animEffect transition="in" filter="fade">
                                      <p:cBhvr>
                                        <p:cTn id="13" dur="500"/>
                                        <p:tgtEl>
                                          <p:spTgt spid="5">
                                            <p:graphicEl>
                                              <a:dgm id="{C53FB9F8-47E3-4935-A4D9-4507D6009D3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EF5D4303-77B8-43C2-A807-1A6AC6620510}"/>
                                            </p:graphicEl>
                                          </p:spTgt>
                                        </p:tgtEl>
                                        <p:attrNameLst>
                                          <p:attrName>style.visibility</p:attrName>
                                        </p:attrNameLst>
                                      </p:cBhvr>
                                      <p:to>
                                        <p:strVal val="visible"/>
                                      </p:to>
                                    </p:set>
                                    <p:animEffect transition="in" filter="fade">
                                      <p:cBhvr>
                                        <p:cTn id="16" dur="500"/>
                                        <p:tgtEl>
                                          <p:spTgt spid="5">
                                            <p:graphicEl>
                                              <a:dgm id="{EF5D4303-77B8-43C2-A807-1A6AC66205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theme/theme1.xml><?xml version="1.0" encoding="utf-8"?>
<a:theme xmlns:a="http://schemas.openxmlformats.org/drawingml/2006/main" name="Office Theme">
  <a:themeElements>
    <a:clrScheme name="Colors 1">
      <a:dk1>
        <a:sysClr val="windowText" lastClr="000000"/>
      </a:dk1>
      <a:lt1>
        <a:sysClr val="window" lastClr="FFFFFF"/>
      </a:lt1>
      <a:dk2>
        <a:srgbClr val="464646"/>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Forward">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olors 1">
      <a:dk1>
        <a:sysClr val="windowText" lastClr="000000"/>
      </a:dk1>
      <a:lt1>
        <a:sysClr val="window" lastClr="FFFFFF"/>
      </a:lt1>
      <a:dk2>
        <a:srgbClr val="464646"/>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Forward">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6262</TotalTime>
  <Words>1310</Words>
  <Application>Microsoft Office PowerPoint</Application>
  <PresentationFormat>On-screen Show (4:3)</PresentationFormat>
  <Paragraphs>151</Paragraphs>
  <Slides>29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Calibri Light</vt:lpstr>
      <vt:lpstr>Courier New</vt:lpstr>
      <vt:lpstr>Georgia</vt:lpstr>
      <vt:lpstr>montserrat</vt:lpstr>
      <vt:lpstr>open sans</vt:lpstr>
      <vt:lpstr>Times New Roman</vt:lpstr>
      <vt:lpstr>Wingdings</vt:lpstr>
      <vt:lpstr>Office Theme</vt:lpstr>
      <vt:lpstr>2_Office Theme</vt:lpstr>
      <vt:lpstr>PowerPoint Presentation</vt:lpstr>
      <vt:lpstr>PowerPoint Presentation</vt:lpstr>
      <vt:lpstr>LAR 21.100 - Aplicación </vt:lpstr>
      <vt:lpstr>LAR 21.110 - Solicitud</vt:lpstr>
      <vt:lpstr>LAR 21.115 – Condiciones especiales</vt:lpstr>
      <vt:lpstr>LAR 21.120 (a) – Base de certificación de tipo</vt:lpstr>
      <vt:lpstr>LAR 21.120 (b) – Base de certificación de tipo – Aeronaves de clase especial</vt:lpstr>
      <vt:lpstr>LAR 21.120 (c) – Base de certificación de tipo – validez de la solicitud</vt:lpstr>
      <vt:lpstr>LAR 21.120 (d) – Base de certificación de tipo</vt:lpstr>
      <vt:lpstr>Base de certificación de tipo</vt:lpstr>
      <vt:lpstr>Base de certificación de tipo</vt:lpstr>
      <vt:lpstr>Base de certificación de tipo</vt:lpstr>
      <vt:lpstr>Base de certificación de tipo</vt:lpstr>
      <vt:lpstr>Base de certificación de tipo</vt:lpstr>
      <vt:lpstr>Base de certificación de tipo</vt:lpstr>
      <vt:lpstr>Base de certificación de tipo</vt:lpstr>
      <vt:lpstr>Base de certificación de tipo</vt:lpstr>
      <vt:lpstr>LAR 21.130 – Modificaciones que requieren un nuevo CT</vt:lpstr>
      <vt:lpstr>LAR 21.135 – Cumplimiento con la base de certificación de tipo y los requerimientos de protección medio ambiental</vt:lpstr>
      <vt:lpstr>Privilegios, transferencia, disponibilidad, vigencia, declaración de conformidad, archivos y manuales</vt:lpstr>
      <vt:lpstr>Obligaciones del Poseedor del CT </vt:lpstr>
      <vt:lpstr>Diseño de tipo</vt:lpstr>
      <vt:lpstr>¿Qué contiene el diseño de tipo?</vt:lpstr>
      <vt:lpstr>¿Qué contiene el diseño de tipo?</vt:lpstr>
      <vt:lpstr>Contenido del Certificado de Tipo</vt:lpstr>
      <vt:lpstr>Información de Hoja de Datos Técnicos</vt:lpstr>
      <vt:lpstr>Actividades Previas a la Emisión</vt:lpstr>
      <vt:lpstr>Actividades Previas a la Emisión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389</cp:revision>
  <dcterms:created xsi:type="dcterms:W3CDTF">2015-06-21T09:01:45Z</dcterms:created>
  <dcterms:modified xsi:type="dcterms:W3CDTF">2019-07-16T02:35:20Z</dcterms:modified>
</cp:coreProperties>
</file>