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3.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4.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3" r:id="rId1"/>
    <p:sldMasterId id="2147483908" r:id="rId2"/>
    <p:sldMasterId id="2147483965" r:id="rId3"/>
    <p:sldMasterId id="2147484031" r:id="rId4"/>
    <p:sldMasterId id="2147484075" r:id="rId5"/>
  </p:sldMasterIdLst>
  <p:notesMasterIdLst>
    <p:notesMasterId r:id="rId41"/>
  </p:notesMasterIdLst>
  <p:handoutMasterIdLst>
    <p:handoutMasterId r:id="rId42"/>
  </p:handoutMasterIdLst>
  <p:sldIdLst>
    <p:sldId id="465" r:id="rId6"/>
    <p:sldId id="557" r:id="rId7"/>
    <p:sldId id="558" r:id="rId8"/>
    <p:sldId id="559" r:id="rId9"/>
    <p:sldId id="560" r:id="rId10"/>
    <p:sldId id="562" r:id="rId11"/>
    <p:sldId id="563" r:id="rId12"/>
    <p:sldId id="564" r:id="rId13"/>
    <p:sldId id="565" r:id="rId14"/>
    <p:sldId id="566" r:id="rId15"/>
    <p:sldId id="567" r:id="rId16"/>
    <p:sldId id="568" r:id="rId17"/>
    <p:sldId id="569" r:id="rId18"/>
    <p:sldId id="570" r:id="rId19"/>
    <p:sldId id="571" r:id="rId20"/>
    <p:sldId id="596" r:id="rId21"/>
    <p:sldId id="595" r:id="rId22"/>
    <p:sldId id="574" r:id="rId23"/>
    <p:sldId id="575" r:id="rId24"/>
    <p:sldId id="576" r:id="rId25"/>
    <p:sldId id="577" r:id="rId26"/>
    <p:sldId id="578" r:id="rId27"/>
    <p:sldId id="579" r:id="rId28"/>
    <p:sldId id="580" r:id="rId29"/>
    <p:sldId id="581" r:id="rId30"/>
    <p:sldId id="583" r:id="rId31"/>
    <p:sldId id="584" r:id="rId32"/>
    <p:sldId id="585" r:id="rId33"/>
    <p:sldId id="586" r:id="rId34"/>
    <p:sldId id="587" r:id="rId35"/>
    <p:sldId id="588" r:id="rId36"/>
    <p:sldId id="597" r:id="rId37"/>
    <p:sldId id="598" r:id="rId38"/>
    <p:sldId id="591" r:id="rId39"/>
    <p:sldId id="493" r:id="rId40"/>
  </p:sldIdLst>
  <p:sldSz cx="12192000" cy="6858000"/>
  <p:notesSz cx="6858000" cy="9144000"/>
  <p:defaultTextStyle>
    <a:defPPr>
      <a:defRPr lang="id-ID"/>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pos="6623" userDrawn="1">
          <p15:clr>
            <a:srgbClr val="A4A3A4"/>
          </p15:clr>
        </p15:guide>
        <p15:guide id="2" orient="horz" pos="2463" userDrawn="1">
          <p15:clr>
            <a:srgbClr val="A4A3A4"/>
          </p15:clr>
        </p15:guide>
        <p15:guide id="3" orient="horz" pos="179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7F3D43"/>
    <a:srgbClr val="FFCE33"/>
    <a:srgbClr val="774F27"/>
    <a:srgbClr val="9BBB59"/>
    <a:srgbClr val="F39C12"/>
    <a:srgbClr val="C039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078" autoAdjust="0"/>
    <p:restoredTop sz="95931" autoAdjust="0"/>
  </p:normalViewPr>
  <p:slideViewPr>
    <p:cSldViewPr snapToGrid="0">
      <p:cViewPr varScale="1">
        <p:scale>
          <a:sx n="42" d="100"/>
          <a:sy n="42" d="100"/>
        </p:scale>
        <p:origin x="67" y="874"/>
      </p:cViewPr>
      <p:guideLst>
        <p:guide pos="6623"/>
        <p:guide orient="horz" pos="2463"/>
        <p:guide orient="horz" pos="1797"/>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97" d="100"/>
          <a:sy n="97" d="100"/>
        </p:scale>
        <p:origin x="4008" y="8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5C4007C-4214-4C32-A35F-8FA4BF62ED0A}" type="datetimeFigureOut">
              <a:rPr lang="id-ID" smtClean="0"/>
              <a:t>15/07/2019</a:t>
            </a:fld>
            <a:endParaRPr lang="id-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AFDC27E-17D3-4AD7-83C9-E5D4C007C2F0}" type="slidenum">
              <a:rPr lang="id-ID" smtClean="0"/>
              <a:t>‹#›</a:t>
            </a:fld>
            <a:endParaRPr lang="id-ID"/>
          </a:p>
        </p:txBody>
      </p:sp>
    </p:spTree>
    <p:extLst>
      <p:ext uri="{BB962C8B-B14F-4D97-AF65-F5344CB8AC3E}">
        <p14:creationId xmlns:p14="http://schemas.microsoft.com/office/powerpoint/2010/main" val="7145827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E6DAFF-5223-43CD-9412-3265A93C4AA1}" type="datetimeFigureOut">
              <a:rPr lang="id-ID" smtClean="0"/>
              <a:t>15/07/2019</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02ABD7-284B-4AEE-9AD5-F0CEBFB0821A}" type="slidenum">
              <a:rPr lang="id-ID" smtClean="0"/>
              <a:t>‹#›</a:t>
            </a:fld>
            <a:endParaRPr lang="id-ID"/>
          </a:p>
        </p:txBody>
      </p:sp>
    </p:spTree>
    <p:extLst>
      <p:ext uri="{BB962C8B-B14F-4D97-AF65-F5344CB8AC3E}">
        <p14:creationId xmlns:p14="http://schemas.microsoft.com/office/powerpoint/2010/main" val="2308338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E2E94-A510-624F-812E-907861D63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31194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s-PE" dirty="0" smtClean="0"/>
              <a:t>3.6.1 Inspección.- que es el examen o verificación de características específicas de un producto o una actividad para determinar su conformidad con los requisitos establecidos.</a:t>
            </a:r>
          </a:p>
          <a:p>
            <a:pPr algn="just"/>
            <a:endParaRPr lang="es-PE" dirty="0" smtClean="0"/>
          </a:p>
          <a:p>
            <a:pPr algn="just"/>
            <a:r>
              <a:rPr lang="es-PE" dirty="0" smtClean="0"/>
              <a:t>3.6.2 Auditoria.- que es la evaluación y verificación sistemática, documentada, periódica y objetiva de una organización, programa, etc.; para determinar el cumpliendo con los requisitos establecidos.</a:t>
            </a:r>
          </a:p>
          <a:p>
            <a:pPr algn="just"/>
            <a:endParaRPr lang="es-PE" dirty="0" smtClean="0"/>
          </a:p>
          <a:p>
            <a:pPr algn="just"/>
            <a:r>
              <a:rPr lang="es-PE" dirty="0" smtClean="0"/>
              <a:t>Nota.- Las inspecciones son actividades básicas dentro del proceso de auditoria.</a:t>
            </a:r>
          </a:p>
          <a:p>
            <a:endParaRPr lang="es-P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E2E94-A510-624F-812E-907861D63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42286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1" i="0" u="none" strike="noStrike" kern="1200" cap="none" spc="0" normalizeH="0" baseline="0" noProof="0" dirty="0" smtClean="0">
                <a:ln>
                  <a:noFill/>
                </a:ln>
                <a:solidFill>
                  <a:prstClr val="black"/>
                </a:solidFill>
                <a:effectLst/>
                <a:uLnTx/>
                <a:uFillTx/>
                <a:latin typeface="+mn-lt"/>
                <a:ea typeface="+mn-ea"/>
                <a:cs typeface="+mn-cs"/>
              </a:rPr>
              <a:t>3.6.3 Valoración del SMS</a:t>
            </a:r>
            <a:r>
              <a:rPr kumimoji="0" lang="es-PE" sz="1200" b="0" i="0" u="none" strike="noStrike" kern="1200" cap="none" spc="0" normalizeH="0" baseline="0" noProof="0" dirty="0" smtClean="0">
                <a:ln>
                  <a:noFill/>
                </a:ln>
                <a:solidFill>
                  <a:prstClr val="black"/>
                </a:solidFill>
                <a:effectLst/>
                <a:uLnTx/>
                <a:uFillTx/>
                <a:latin typeface="+mn-lt"/>
                <a:ea typeface="+mn-ea"/>
                <a:cs typeface="+mn-cs"/>
              </a:rPr>
              <a:t>.- es el proceso que consiste en la revisión y evaluación de la documentación e implementación in situ de toda la organización para determinar si el SMS está documentado, implementado y es eficaz. Este proceso asignará un valor o puntuación sobre la eficacia de la implementación del SMS.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Nota.- Las “Auditorias de valoración” se realizarán cuando la OMA implemente la Fase III del SMS, conforme al LAR 145.510. El desarrollo de los procedimientos para la realización de estas auditorias se estima sean incluidos en la siguiente enmienda de este Manual.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3.7 Uno de los principales objetivos del programa de vigilancia es comprobar que el sistema de mantenimiento y gestión de la OMA y/o Explotador sigue observando las regulaciones aplicables y satisfaga los objetivos establecidos para la seguridad y/o seguridad de vuelo.</a:t>
            </a:r>
          </a:p>
          <a:p>
            <a:pPr algn="just"/>
            <a:endParaRPr lang="es-P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E2E94-A510-624F-812E-907861D63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0708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s-PE" sz="1200" b="1" i="0" u="none" strike="noStrike" kern="1200" cap="none" spc="0" normalizeH="0" baseline="0" noProof="0" dirty="0" smtClean="0">
                <a:ln>
                  <a:noFill/>
                </a:ln>
                <a:solidFill>
                  <a:prstClr val="black"/>
                </a:solidFill>
                <a:effectLst/>
                <a:uLnTx/>
                <a:uFillTx/>
                <a:latin typeface="+mn-lt"/>
                <a:ea typeface="+mn-ea"/>
                <a:cs typeface="+mn-cs"/>
              </a:rPr>
              <a:t>Introducción OMA</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s-PE" sz="12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1.1 El programa de vigilancia que diseña la AAC es un programa planificado y estructurado de auditorias e inspecciones periódicas aplicado por la autoridad a las organizaciones certificadas por ella.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1.2 El objetivo de un Programa de Vigilancia es verificar, a través de inspecciones, el mantenimiento del estándar de certificación de la organización de mantenimiento, a través de la determinación del cumplimiento de las regulaciones.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1.3 Debe entenderse que una organización ha obtenido un certificado de OMA cuando ha demostrado poseer un sistema adecuado de gestión del mantenimiento.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1.4 El Programa de vigilancia debe considerar la naturaleza de las organizaciones de mantenimiento, la complejidad de sus actividades y sus procedimientos. Por ello su alcance se extiende a la fiscalización de las organizaciones de mantenimiento certificadas por el Estado.</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s-PE" sz="1200" b="1" i="0" u="none" strike="noStrike" kern="1200" cap="none" spc="0" normalizeH="0" baseline="0" noProof="0" dirty="0" smtClean="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s-PE" sz="1200" b="1" i="0" u="none" strike="noStrike" kern="1200" cap="none" spc="0" normalizeH="0" baseline="0" noProof="0" dirty="0" smtClean="0">
                <a:ln>
                  <a:noFill/>
                </a:ln>
                <a:solidFill>
                  <a:prstClr val="black"/>
                </a:solidFill>
                <a:effectLst/>
                <a:uLnTx/>
                <a:uFillTx/>
                <a:latin typeface="+mn-lt"/>
                <a:ea typeface="+mn-ea"/>
                <a:cs typeface="+mn-cs"/>
              </a:rPr>
              <a:t>Introducción Explotadores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1.1 El programa de vigilancia que diseña la AAC es un programa planificado y estructurado de auditorias e inspecciones periódicas aplicado por la autoridad a las organizaciones certificadas por ella.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1.2 El objetivo de un Programa de Vigilancia es verificar, a través de inspecciones, el mantenimiento del estándar de certificación del explotador demostrado en su certificación para obtener un AOC, a través de la determinación del cumplimiento de las regulaciones.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1.3 Debe entenderse que una organización ha obtenido un AOC cuando ha demostrado poseer un sistema adecuado de control operacional; que involucra el control de las operaciones de vuelo de la aeronave y el mantenimiento de su aeronavegabilidad.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1.4 El Programa de vigilancia debe considerar la naturaleza de la aviación comercial, la complejidad de las operaciones y sus procedimientos. Por ello su alcance se extiende a la fiscalización de empresas aéreas nacionales y extranjeras que operan en territorio nacional, aeronaves y licencias del personal</a:t>
            </a:r>
            <a:endParaRPr lang="es-P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E2E94-A510-624F-812E-907861D63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81683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1.5 Los componentes principales de todo Programa de Vigilancia son las diferentes auditorias e inspecciones que se realice a la organización de mantenimiento; estas son actividades de trabajo que reúnen las siguientes características: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a) Poseen un nombre específico de la tarea a realizar (Ej: Auditoria de OMA); (Ej: Inspección de Base, Inspección de Plataforma, etc.);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b) un principio y un final claramente señalados;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c) procedimientos definidos;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d) objetivos específicos;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e) generan reporte del resultado y culminan con una corrección definitiva de los hallazgos encontrados; 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f) son realizadas de acuerdo a procedimientos estándares definidos en Manuales de inspector de aeronavegabilidad.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endParaRPr lang="es-P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E2E94-A510-624F-812E-907861D63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41906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1.6 En este marco la AAC es responsable 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a) Elaborar anualmente, el programa Anual de la Vigilancia Operacional;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b) elaborar el presupuesto anual de la Vigilancia Operacional;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c) asegurar la suficiencia de personal de inspectores para efectuar el programa anual de vigilancia, para ello se debe establecer el número de horas inspectores requeridas para la realización adecuada del Programa anual de Vigilancia.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d) recibir de los inspectores los formularios de inspección;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e) establecer los criterios para definir las frecuencias de inspección y cualquier cambio a las mismas; estas frecuencias se determinarán de acuerdo a las complejidad de las operaciones, cantidad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de aeronaves, etc.;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f) hacer seguimiento del cumplimiento del programa de la vigilancia operacional;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g) verificar que el Inspector cumpla con la documentación de la vigilancia;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h) coordinar con el Inspector los aspectos administrativos necesarios para realizar la inspección;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i) controlar y actualizar permanentemente los registros de la vigilancia Operacional Nacional e Internacional;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j) controlar el seguimiento de los hallazgos informados a las empresas, en términos de plazos de cumplimiento y su oportuno cumplimiento por parte de las Empresas Aéreas;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k) elaborar informes de avance del PV, contemplando periodos mensuales, semestrales y anuales;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l) confeccionar una base de datos, que permita posteriormente clasificar por categorías a las diferentes empresas.</a:t>
            </a:r>
          </a:p>
          <a:p>
            <a:pPr marL="0" marR="0" lvl="0" indent="0" algn="l" defTabSz="457200" rtl="0" eaLnBrk="1" fontAlgn="auto" latinLnBrk="0" hangingPunct="1">
              <a:lnSpc>
                <a:spcPct val="125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algn="just"/>
            <a:endParaRPr lang="es-ES" dirty="0"/>
          </a:p>
        </p:txBody>
      </p:sp>
    </p:spTree>
    <p:extLst>
      <p:ext uri="{BB962C8B-B14F-4D97-AF65-F5344CB8AC3E}">
        <p14:creationId xmlns:p14="http://schemas.microsoft.com/office/powerpoint/2010/main" val="12607818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1.6 En este marco la AAC es responsable 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a) Elaborar anualmente, el programa Anual de la Vigilancia Operacional;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b) elaborar el presupuesto anual de la Vigilancia Operacional;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c) asegurar la suficiencia de personal de inspectores para efectuar el programa anual de vigilancia, para ello se debe establecer el número de horas inspectores requeridas para la realización adecuada del Programa anual de Vigilancia.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d) recibir de los inspectores los formularios de inspección;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e) establecer los criterios para definir las frecuencias de inspección y cualquier cambio a las mismas; estas frecuencias se determinarán de acuerdo a las complejidad de las operaciones, cantidad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de aeronaves, etc.;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f) hacer seguimiento del cumplimiento del programa de la vigilancia operacional;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g) verificar que el Inspector cumpla con la documentación de la vigilancia;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h) coordinar con el Inspector los aspectos administrativos necesarios para realizar la inspección;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i) controlar y actualizar permanentemente los registros de la vigilancia Operacional Nacional e Internacional;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j) controlar el seguimiento de los hallazgos informados a las empresas, en términos de plazos de cumplimiento y su oportuno cumplimiento por parte de las Empresas Aéreas;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k) elaborar informes de avance del PV, contemplando periodos mensuales, semestrales y anuales;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l) confeccionar una base de datos, que permita posteriormente clasificar por categorías a las diferentes empresas.</a:t>
            </a:r>
          </a:p>
          <a:p>
            <a:pPr marL="0" marR="0" lvl="0" indent="0" algn="l" defTabSz="457200" rtl="0" eaLnBrk="1" fontAlgn="auto" latinLnBrk="0" hangingPunct="1">
              <a:lnSpc>
                <a:spcPct val="125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algn="just"/>
            <a:endParaRPr lang="es-ES" dirty="0"/>
          </a:p>
        </p:txBody>
      </p:sp>
    </p:spTree>
    <p:extLst>
      <p:ext uri="{BB962C8B-B14F-4D97-AF65-F5344CB8AC3E}">
        <p14:creationId xmlns:p14="http://schemas.microsoft.com/office/powerpoint/2010/main" val="40224649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1.6 En este marco la AAC es responsable 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a) Elaborar anualmente, el programa Anual de la Vigilancia Operacional;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b) elaborar el presupuesto anual de la Vigilancia Operacional;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c) asegurar la suficiencia de personal de inspectores para efectuar el programa anual de vigilancia, para ello se debe establecer el número de horas inspectores requeridas para la realización adecuada del Programa anual de Vigilancia.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d) recibir de los inspectores los formularios de inspección;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e) establecer los criterios para definir las frecuencias de inspección y cualquier cambio a las mismas; estas frecuencias se determinarán de acuerdo a las complejidad de las operaciones, cantidad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de aeronaves, etc.;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f) hacer seguimiento del cumplimiento del programa de la vigilancia operacional;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g) verificar que el Inspector cumpla con la documentación de la vigilancia;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h) coordinar con el Inspector los aspectos administrativos necesarios para realizar la inspección;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i) controlar y actualizar permanentemente los registros de la vigilancia Operacional Nacional e Internacional;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j) controlar el seguimiento de los hallazgos informados a las empresas, en términos de plazos de cumplimiento y su oportuno cumplimiento por parte de las Empresas Aéreas;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k) elaborar informes de avance del PV, contemplando periodos mensuales, semestrales y anuales;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l) confeccionar una base de datos, que permita posteriormente clasificar por categorías a las diferentes empresas.</a:t>
            </a:r>
          </a:p>
          <a:p>
            <a:pPr marL="0" marR="0" lvl="0" indent="0" algn="l" defTabSz="457200" rtl="0" eaLnBrk="1" fontAlgn="auto" latinLnBrk="0" hangingPunct="1">
              <a:lnSpc>
                <a:spcPct val="125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algn="just"/>
            <a:endParaRPr lang="es-ES" dirty="0"/>
          </a:p>
        </p:txBody>
      </p:sp>
    </p:spTree>
    <p:extLst>
      <p:ext uri="{BB962C8B-B14F-4D97-AF65-F5344CB8AC3E}">
        <p14:creationId xmlns:p14="http://schemas.microsoft.com/office/powerpoint/2010/main" val="12700857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1.6 En este marco la AAC es responsable 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a) Elaborar anualmente, el programa Anual de la Vigilancia Operacional;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b) elaborar el presupuesto anual de la Vigilancia Operacional;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c) asegurar la suficiencia de personal de inspectores para efectuar el programa anual de vigilancia, para ello se debe establecer el número de horas inspectores requeridas para la realización adecuada del Programa anual de Vigilancia.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d) recibir de los inspectores los formularios de inspección;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e) establecer los criterios para definir las frecuencias de inspección y cualquier cambio a las mismas; estas frecuencias se determinarán de acuerdo a las complejidad de las operaciones, cantidad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de aeronaves, etc.;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f) hacer seguimiento del cumplimiento del programa de la vigilancia operacional;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g) verificar que el Inspector cumpla con la documentación de la vigilancia;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h) coordinar con el Inspector los aspectos administrativos necesarios para realizar la inspección;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i) controlar y actualizar permanentemente los registros de la vigilancia Operacional Nacional e Internacional;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j) controlar el seguimiento de los hallazgos informados a las empresas, en términos de plazos de cumplimiento y su oportuno cumplimiento por parte de las Empresas Aéreas;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k) elaborar informes de avance del PV, contemplando periodos mensuales, semestrales y anuales;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l) confeccionar una base de datos, que permita posteriormente clasificar por categorías a las diferentes empresas.</a:t>
            </a:r>
          </a:p>
          <a:p>
            <a:pPr marL="0" marR="0" lvl="0" indent="0" algn="l" defTabSz="457200" rtl="0" eaLnBrk="1" fontAlgn="auto" latinLnBrk="0" hangingPunct="1">
              <a:lnSpc>
                <a:spcPct val="125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algn="just"/>
            <a:endParaRPr lang="es-ES" dirty="0"/>
          </a:p>
        </p:txBody>
      </p:sp>
    </p:spTree>
    <p:extLst>
      <p:ext uri="{BB962C8B-B14F-4D97-AF65-F5344CB8AC3E}">
        <p14:creationId xmlns:p14="http://schemas.microsoft.com/office/powerpoint/2010/main" val="33220375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1" i="0" u="none" strike="noStrike" kern="1200" cap="none" spc="0" normalizeH="0" baseline="0" noProof="0" dirty="0" smtClean="0">
                <a:ln>
                  <a:noFill/>
                </a:ln>
                <a:solidFill>
                  <a:prstClr val="black"/>
                </a:solidFill>
                <a:effectLst/>
                <a:uLnTx/>
                <a:uFillTx/>
                <a:latin typeface="+mn-lt"/>
                <a:ea typeface="+mn-ea"/>
                <a:cs typeface="+mn-cs"/>
              </a:rPr>
              <a:t>2. Planificación del Programa de Vigilancia.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2.1 Cuando la AAC ha emitido un certificado de organización de mantenimiento aprobada, para una OMA u explotador aéreo, se establece que en los doce (12) meses siguientes se efectuarán dos (2) evaluaciones completas sobre todas las actividades autorizadas al poseedor del Certificado, las cuales fueron verificadas durante el proceso de certificación.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2.2 Los Inspectores de Aeronavegabilidad asignados a esa empresa deberán preparar un detallado programa de vigilancia que se desarrolle en estos doce (12) meses y que comprenda todas las actividades que fueron objeto de verificación en el proceso inicial de certificación. Tal programa detallado deberá ser preparado, dentro de los treinta (30) días calendario de emitida la certificación, para la aprobación correspondiente dentro de la AAC.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2.3 Será responsabilidad de la AAC dar seguimiento a este programa de vigilancia inicial y comprobar que todas las observaciones y discrepancias sean adecuadamente solucionadas por la OMA. El seguimiento se efectuará a través de los sistemas de control que posea la AAC, sobre todas las no conformidades, novedades y observaciones que se generen en este programa.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2.4 Las evaluaciones serán efectuadas por los Inspectores de Aeronavegabilidad asignados al poseedor del Certificado correspondiente, siguiendo las instrucciones prescritas y formularios establecidos para este efecto que se encuentran en este MIA.</a:t>
            </a:r>
          </a:p>
          <a:p>
            <a:endParaRPr lang="es-P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E2E94-A510-624F-812E-907861D63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462339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1" i="0" u="none" strike="noStrike" kern="1200" cap="none" spc="0" normalizeH="0" baseline="0" noProof="0" dirty="0" smtClean="0">
                <a:ln>
                  <a:noFill/>
                </a:ln>
                <a:solidFill>
                  <a:prstClr val="black"/>
                </a:solidFill>
                <a:effectLst/>
                <a:uLnTx/>
                <a:uFillTx/>
                <a:latin typeface="+mn-lt"/>
                <a:ea typeface="+mn-ea"/>
                <a:cs typeface="+mn-cs"/>
              </a:rPr>
              <a:t>2. Planificación del Programa de Vigilancia.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2.1 Cuando la AAC ha emitido un certificado de organización de mantenimiento aprobada, para una OMA u explotador aéreo, se establece que en los doce (12) meses siguientes se efectuarán dos (2) evaluaciones completas sobre todas las actividades autorizadas al poseedor del Certificado, las cuales fueron verificadas durante el proceso de certificación.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2.2 Los Inspectores de Aeronavegabilidad asignados a esa empresa deberán preparar un detallado programa de vigilancia que se desarrolle en estos doce (12) meses y que comprenda todas las actividades que fueron objeto de verificación en el proceso inicial de certificación. Tal programa detallado deberá ser preparado, dentro de los treinta (30) días calendario de emitida la certificación, para la aprobación correspondiente dentro de la AAC.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2.3 Será responsabilidad de la AAC dar seguimiento a este programa de vigilancia inicial y comprobar que todas las observaciones y discrepancias sean adecuadamente solucionadas por la OMA. El seguimiento se efectuará a través de los sistemas de control que posea la AAC, sobre todas las no conformidades, novedades y observaciones que se generen en este programa.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2.4 Las evaluaciones serán efectuadas por los Inspectores de Aeronavegabilidad asignados al poseedor del Certificado correspondiente, siguiendo las instrucciones prescritas y formularios establecidos para este efecto que se encuentran en este MIA.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P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E2E94-A510-624F-812E-907861D63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24433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2. Alcance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2.1 El alcance de este capítulo es permitir al Inspector de Aeronavegabilidad conocer toda la información necesaria, para entender un programa de vigilancia, entender su objetivo y saber cuales son los aspectos más importantes que debe aplicar durante las inspecciones que realice, en verificación del cumplimiento de los requisitos normativos que le permitieron obtener el AOC.</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2.2 Este capítulo le permitirá conocer como debe evaluar los resultados de las verificaciones realizadas, como actuar ante la detección de una observación, un no cumplimiento de la norma, medición y evaluación de la efectividad de las acciones correctivas implementadas, identificar situaciones adversa, etc.</a:t>
            </a:r>
          </a:p>
          <a:p>
            <a:endParaRPr lang="es-P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E2E94-A510-624F-812E-907861D63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291048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1" i="0" u="none" strike="noStrike" kern="1200" cap="none" spc="0" normalizeH="0" baseline="0" noProof="0" dirty="0" smtClean="0">
                <a:ln>
                  <a:noFill/>
                </a:ln>
                <a:solidFill>
                  <a:prstClr val="black"/>
                </a:solidFill>
                <a:effectLst/>
                <a:uLnTx/>
                <a:uFillTx/>
                <a:latin typeface="+mn-lt"/>
                <a:ea typeface="+mn-ea"/>
                <a:cs typeface="+mn-cs"/>
              </a:rPr>
              <a:t>2. Planificación del Programa de Vigilancia.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2.1 Cuando la AAC ha emitido un certificado de organización de mantenimiento aprobada, para una OMA u explotador aéreo, se establece que en los doce (12) meses siguientes se efectuarán dos (2) evaluaciones completas sobre todas las actividades autorizadas al poseedor del Certificado, las cuales fueron verificadas durante el proceso de certificación.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2.2 Los Inspectores de Aeronavegabilidad asignados a esa empresa deberán preparar un detallado programa de vigilancia que se desarrolle en estos doce (12) meses y que comprenda todas las actividades que fueron objeto de verificación en el proceso inicial de certificación. Tal programa detallado deberá ser preparado, dentro de los treinta (30) días calendario de emitida la certificación, para la aprobación correspondiente dentro de la AAC.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2.3 Será responsabilidad de la AAC dar seguimiento a este programa de vigilancia inicial y comprobar que todas las observaciones y discrepancias sean adecuadamente solucionadas por la OMA. El seguimiento se efectuará a través de los sistemas de control que posea la AAC, sobre todas las no conformidades, novedades y observaciones que se generen en este programa.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2.4 Las evaluaciones serán efectuadas por los Inspectores de Aeronavegabilidad asignados al poseedor del Certificado correspondiente, siguiendo las instrucciones prescritas y formularios establecidos para este efecto que se encuentran en este MIA.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P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E2E94-A510-624F-812E-907861D63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699142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1" i="0" u="none" strike="noStrike" kern="1200" cap="none" spc="0" normalizeH="0" baseline="0" noProof="0" dirty="0" smtClean="0">
                <a:ln>
                  <a:noFill/>
                </a:ln>
                <a:solidFill>
                  <a:prstClr val="black"/>
                </a:solidFill>
                <a:effectLst/>
                <a:uLnTx/>
                <a:uFillTx/>
                <a:latin typeface="+mn-lt"/>
                <a:ea typeface="+mn-ea"/>
                <a:cs typeface="+mn-cs"/>
              </a:rPr>
              <a:t>2. Planificación del Programa de Vigilancia.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2.1 Cuando la AAC ha emitido un certificado de organización de mantenimiento aprobada, para una OMA u explotador aéreo, se establece que en los doce (12) meses siguientes se efectuarán dos (2) evaluaciones completas sobre todas las actividades autorizadas al poseedor del Certificado, las cuales fueron verificadas durante el proceso de certificación.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2.2 Los Inspectores de Aeronavegabilidad asignados a esa empresa deberán preparar un detallado programa de vigilancia que se desarrolle en estos doce (12) meses y que comprenda todas las actividades que fueron objeto de verificación en el proceso inicial de certificación. Tal programa detallado deberá ser preparado, dentro de los treinta (30) días calendario de emitida la certificación, para la aprobación correspondiente dentro de la AAC.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2.3 Será responsabilidad de la AAC dar seguimiento a este programa de vigilancia inicial y comprobar que todas las observaciones y discrepancias sean adecuadamente solucionadas por la OMA. El seguimiento se efectuará a través de los sistemas de control que posea la AAC, sobre todas las no conformidades, novedades y observaciones que se generen en este programa.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2.4 Las evaluaciones serán efectuadas por los Inspectores de Aeronavegabilidad asignados al poseedor del Certificado correspondiente, siguiendo las instrucciones prescritas y formularios establecidos para este efecto que se encuentran en este MIA.</a:t>
            </a:r>
          </a:p>
          <a:p>
            <a:endParaRPr lang="es-P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E2E94-A510-624F-812E-907861D63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908533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1" i="0" u="none" strike="noStrike" kern="1200" cap="none" spc="0" normalizeH="0" baseline="0" noProof="0" dirty="0" smtClean="0">
                <a:ln>
                  <a:noFill/>
                </a:ln>
                <a:solidFill>
                  <a:prstClr val="black"/>
                </a:solidFill>
                <a:effectLst/>
                <a:uLnTx/>
                <a:uFillTx/>
                <a:latin typeface="+mn-lt"/>
                <a:ea typeface="+mn-ea"/>
                <a:cs typeface="+mn-cs"/>
              </a:rPr>
              <a:t>2.5 Preparación de un programa de vigilancia</a:t>
            </a:r>
            <a:r>
              <a:rPr kumimoji="0" lang="es-PE" sz="1200" b="0" i="0" u="none" strike="noStrike" kern="1200" cap="none" spc="0" normalizeH="0" baseline="0" noProof="0" dirty="0" smtClean="0">
                <a:ln>
                  <a:noFill/>
                </a:ln>
                <a:solidFill>
                  <a:prstClr val="black"/>
                </a:solidFill>
                <a:effectLst/>
                <a:uLnTx/>
                <a:uFillTx/>
                <a:latin typeface="+mn-lt"/>
                <a:ea typeface="+mn-ea"/>
                <a:cs typeface="+mn-cs"/>
              </a:rPr>
              <a:t>.- Para iniciar una planificación del programa de vigilancia de una OMA el inspector de aeronavegabilidad encargado requiere coordinar dicha planificación con otros inspectores de aeronavegabilidad o especialistas de otras áreas relacionadas con temas específicos que se estén auditando o inspeccionando y con los inspectores de operaciones encargados de dicho AOC, además de otros inspectores de aeronavegabilidad o especialistas de otras áreas relacionadas con temas específicos que se estén inspeccionando para los Explotadores aéreos. Esta planificación necesariamente tiene que estar coordinada con el Gerente Responsable de la OMA y/o el Gerente responsable del AOC, según corresponda.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2.5.4 La preparación del Programa de Vigilancia debe tener en cuenta las características de la organización para que sea adecuado y eficaz. Su elaboración estará a cargo de los Inspectores de Aeronavegabilidad y será aprobado por la AAC.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P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E2E94-A510-624F-812E-907861D63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11894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E" dirty="0" smtClean="0"/>
              <a:t>2.5 Preparación de un programa de vigilancia.- Para iniciar una planificación del programa de vigilancia de una OMA el inspector de aeronavegabilidad encargado requiere coordinar dicha planificación con otros inspectores de aeronavegabilidad o especialistas de otras áreas relacionadas con temas específicos que se estén auditando o inspeccionando y con los inspectores de operaciones encargados de dicho AOC, además de otros inspectores de aeronavegabilidad o especialistas de otras áreas relacionadas con temas específicos que se estén inspeccionando para los Explotadores aéreos. Esta planificación necesariamente tiene que estar coordinada con el Gerente Responsable de la OMA y/o el Gerente responsable del AOC, según corresponda.</a:t>
            </a:r>
          </a:p>
          <a:p>
            <a:endParaRPr lang="es-PE" dirty="0" smtClean="0"/>
          </a:p>
          <a:p>
            <a:r>
              <a:rPr lang="es-PE" dirty="0" smtClean="0"/>
              <a:t>2.5.4 La preparación del Programa de Vigilancia debe tener en cuenta las características de la organización para que sea adecuado y eficaz. Su elaboración estará a cargo de los Inspectores de Aeronavegabilidad y será aprobado por la AAC.</a:t>
            </a:r>
          </a:p>
          <a:p>
            <a:endParaRPr lang="es-PE" dirty="0" smtClean="0"/>
          </a:p>
          <a:p>
            <a:endParaRPr lang="es-P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E2E94-A510-624F-812E-907861D63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73695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kumimoji="0" lang="es-PE" sz="1200" b="1" i="0" u="none" strike="noStrike" kern="1200" cap="none" spc="0" normalizeH="0" baseline="0" noProof="0" dirty="0" smtClean="0">
                <a:ln>
                  <a:noFill/>
                </a:ln>
                <a:solidFill>
                  <a:prstClr val="black"/>
                </a:solidFill>
                <a:effectLst/>
                <a:uLnTx/>
                <a:uFillTx/>
                <a:latin typeface="+mn-lt"/>
                <a:ea typeface="+mn-ea"/>
                <a:cs typeface="+mn-cs"/>
              </a:rPr>
              <a:t>Inspecciones en ruta</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Entre las actividades destinadas a velar por la seguridad de las operaciones aéreas, se encuentran las Inspecciones de ruta de vuelo, que se realizan a las distintas empresas que entregan servicios en el ámbito del transporte aéreo comercial.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Los objetivos de estas inspecciones son los de verificar los procedimientos de mantenimiento aprobados y aceptados por la AAC en toda la extensión de las empresas aéreas, evaluar el cumplimiento de la normativa vigente y las condiciones de las aeronaves.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Las inspecciones de ruta se realizan a los vuelos regulares y no regulares que son programados anualmente por las empresas aéreas. Para ejecutar este tipo de fiscalización se adoptan los procedimientos establecidos en este MIA.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P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1" i="0" u="none" strike="noStrike" kern="1200" cap="none" spc="0" normalizeH="0" baseline="0" noProof="0" dirty="0" smtClean="0">
                <a:ln>
                  <a:noFill/>
                </a:ln>
                <a:solidFill>
                  <a:prstClr val="black"/>
                </a:solidFill>
                <a:effectLst/>
                <a:uLnTx/>
                <a:uFillTx/>
                <a:latin typeface="+mn-lt"/>
                <a:ea typeface="+mn-ea"/>
                <a:cs typeface="+mn-cs"/>
              </a:rPr>
              <a:t>2) Auditoria de Bases (Principal y Línea)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Las auditoria de base y de Línea, son realizadas a los distintos lugares de operación en que la empresa aérea tiene previsto se realicen tareas de mantenimiento.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El programa posee como objetivo el ejercer vigilancia continua de la base principal de operación, estaciones de línea y al personal técnico que cumple funciones relacionadas con el servicio que proporcionan a las empresas aéreas (facilidades, equipos, personal y publicaciones técnicas).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P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1" i="0" u="none" strike="noStrike" kern="1200" cap="none" spc="0" normalizeH="0" baseline="0" noProof="0" dirty="0" smtClean="0">
                <a:ln>
                  <a:noFill/>
                </a:ln>
                <a:solidFill>
                  <a:prstClr val="black"/>
                </a:solidFill>
                <a:effectLst/>
                <a:uLnTx/>
                <a:uFillTx/>
                <a:latin typeface="+mn-lt"/>
                <a:ea typeface="+mn-ea"/>
                <a:cs typeface="+mn-cs"/>
              </a:rPr>
              <a:t>3) Inspección en Rampa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La inspecciones en rampa se realizan antes que la aeronave vaya a emprender un vuelo y tiene por propósito verificar por muestreo el grado de cumplimiento y la calidad del mantenimiento de la aeronave, de acuerdo a los procedimientos establecidos por la Empresa explotadora, y aceptados por la AAC y conforme a la normativa vigente y el MIA.</a:t>
            </a:r>
            <a:endParaRPr kumimoji="0" lang="es-PE" sz="12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PE"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s-P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E2E94-A510-624F-812E-907861D63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7766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1" i="0" u="none" strike="noStrike" kern="1200" cap="none" spc="0" normalizeH="0" baseline="0" noProof="0" dirty="0" smtClean="0">
                <a:ln>
                  <a:noFill/>
                </a:ln>
                <a:solidFill>
                  <a:prstClr val="black"/>
                </a:solidFill>
                <a:effectLst/>
                <a:uLnTx/>
                <a:uFillTx/>
                <a:latin typeface="+mn-lt"/>
                <a:ea typeface="+mn-ea"/>
                <a:cs typeface="+mn-cs"/>
              </a:rPr>
              <a:t>2.5.6 Programa de Vigilancia Inicial (PVI).- </a:t>
            </a:r>
            <a:r>
              <a:rPr kumimoji="0" lang="es-PE" sz="1200" b="0" i="0" u="none" strike="noStrike" kern="1200" cap="none" spc="0" normalizeH="0" baseline="0" noProof="0" dirty="0" smtClean="0">
                <a:ln>
                  <a:noFill/>
                </a:ln>
                <a:solidFill>
                  <a:prstClr val="black"/>
                </a:solidFill>
                <a:effectLst/>
                <a:uLnTx/>
                <a:uFillTx/>
                <a:latin typeface="+mn-lt"/>
                <a:ea typeface="+mn-ea"/>
                <a:cs typeface="+mn-cs"/>
              </a:rPr>
              <a:t>Es un programa para una OMA recién certificado que inicia sus operaciones, para el cual no existe un historial de comportamiento previo. El PVI se elaborará tomando como base el PVE; en donde la frecuencias y tipos de auditorias e inspecciones podrán incrementarse si lo consideran conveniente el Inspector designado a la organización y el Jefe de Aeronavegabilidad. El incremento de las frecuencias de las inspecciones se establecerá luego de realizado un análisis de riesgo sobre los hallazgos detectados durante la certificación, la complejidad, envergadura y tipo de operación.</a:t>
            </a:r>
            <a:endParaRPr kumimoji="0" lang="es-ES" sz="1200" b="0" i="0" u="none" strike="noStrike" kern="1200" cap="none" spc="0" normalizeH="0" baseline="0" noProof="0" dirty="0" smtClean="0">
              <a:ln>
                <a:noFill/>
              </a:ln>
              <a:solidFill>
                <a:prstClr val="black"/>
              </a:solidFill>
              <a:effectLst/>
              <a:uLnTx/>
              <a:uFillTx/>
              <a:latin typeface="+mn-lt"/>
              <a:ea typeface="+mn-ea"/>
              <a:cs typeface="+mn-cs"/>
            </a:endParaRPr>
          </a:p>
          <a:p>
            <a:pPr algn="just"/>
            <a:endParaRPr lang="es-P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E2E94-A510-624F-812E-907861D63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503410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1" i="0" u="none" strike="noStrike" kern="1200" cap="none" spc="0" normalizeH="0" baseline="0" noProof="0" dirty="0" smtClean="0">
                <a:ln>
                  <a:noFill/>
                </a:ln>
                <a:solidFill>
                  <a:prstClr val="black"/>
                </a:solidFill>
                <a:effectLst/>
                <a:uLnTx/>
                <a:uFillTx/>
                <a:latin typeface="+mn-lt"/>
                <a:ea typeface="+mn-ea"/>
                <a:cs typeface="+mn-cs"/>
              </a:rPr>
              <a:t>2.5.7 Programa de Vigilancia Ponderado (PVP).- </a:t>
            </a:r>
            <a:r>
              <a:rPr kumimoji="0" lang="es-PE" sz="1200" b="0" i="0" u="none" strike="noStrike" kern="1200" cap="none" spc="0" normalizeH="0" baseline="0" noProof="0" dirty="0" smtClean="0">
                <a:ln>
                  <a:noFill/>
                </a:ln>
                <a:solidFill>
                  <a:prstClr val="black"/>
                </a:solidFill>
                <a:effectLst/>
                <a:uLnTx/>
                <a:uFillTx/>
                <a:latin typeface="+mn-lt"/>
                <a:ea typeface="+mn-ea"/>
                <a:cs typeface="+mn-cs"/>
              </a:rPr>
              <a:t>Es aquel programa aplicable a OMAs que ya tienen un historial de operación, dado que el mismo debe ser elaborado en base a un análisis de las observaciones y no-conformidades encontradas en inspecciones previas a fin de determinar tanto el tipo de auditorias e inspecciones como la frecuencia de las mismas. Esto es importante puesto que el programa debe estar orientado a verificar la mejora de los procesos en condición crítica detectados a la OMA durante las auditorias e inspecciones previas.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P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E2E94-A510-624F-812E-907861D63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836132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1" i="0" u="none" strike="noStrike" kern="1200" cap="none" spc="0" normalizeH="0" baseline="0" noProof="0" dirty="0" smtClean="0">
                <a:ln>
                  <a:noFill/>
                </a:ln>
                <a:solidFill>
                  <a:prstClr val="black"/>
                </a:solidFill>
                <a:effectLst/>
                <a:uLnTx/>
                <a:uFillTx/>
                <a:latin typeface="+mn-lt"/>
                <a:ea typeface="+mn-ea"/>
                <a:cs typeface="+mn-cs"/>
              </a:rPr>
              <a:t>2.5.7 Programa de Vigilancia Ponderado (PVP).- </a:t>
            </a:r>
            <a:r>
              <a:rPr kumimoji="0" lang="es-PE" sz="1200" b="0" i="0" u="none" strike="noStrike" kern="1200" cap="none" spc="0" normalizeH="0" baseline="0" noProof="0" dirty="0" smtClean="0">
                <a:ln>
                  <a:noFill/>
                </a:ln>
                <a:solidFill>
                  <a:prstClr val="black"/>
                </a:solidFill>
                <a:effectLst/>
                <a:uLnTx/>
                <a:uFillTx/>
                <a:latin typeface="+mn-lt"/>
                <a:ea typeface="+mn-ea"/>
                <a:cs typeface="+mn-cs"/>
              </a:rPr>
              <a:t>Es aquel programa aplicable a OMAs que ya tienen un historial de operación, dado que el mismo debe ser elaborado en base a un análisis de las observaciones y no-conformidades encontradas en inspecciones previas a fin de determinar tanto el tipo de auditorias e inspecciones como la frecuencia de las mismas. Esto es importante puesto que el programa debe estar orientado a verificar la mejora de los procesos en condición crítica detectados a la OMA durante las auditorias e inspecciones previas.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E2E94-A510-624F-812E-907861D63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648986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1" i="0" u="none" strike="noStrike" kern="1200" cap="none" spc="0" normalizeH="0" baseline="0" noProof="0" dirty="0" smtClean="0">
                <a:ln>
                  <a:noFill/>
                </a:ln>
                <a:solidFill>
                  <a:prstClr val="black"/>
                </a:solidFill>
                <a:effectLst/>
                <a:uLnTx/>
                <a:uFillTx/>
                <a:latin typeface="+mn-lt"/>
                <a:ea typeface="+mn-ea"/>
                <a:cs typeface="+mn-cs"/>
              </a:rPr>
              <a:t>2.6 Reuniones de Coordinación de Vigilancia</a:t>
            </a:r>
            <a:r>
              <a:rPr kumimoji="0" lang="es-PE" sz="1200" b="0" i="0" u="none" strike="noStrike" kern="1200" cap="none" spc="0" normalizeH="0" baseline="0" noProof="0" dirty="0" smtClean="0">
                <a:ln>
                  <a:noFill/>
                </a:ln>
                <a:solidFill>
                  <a:prstClr val="black"/>
                </a:solidFill>
                <a:effectLst/>
                <a:uLnTx/>
                <a:uFillTx/>
                <a:latin typeface="+mn-lt"/>
                <a:ea typeface="+mn-ea"/>
                <a:cs typeface="+mn-cs"/>
              </a:rPr>
              <a:t>.- Las reuniones de coordinación de vigilancia, son efectuadas para establecer planes de acción orientados a auditar, inspeccionar y vigilar los procesos en condición crítica de la OMA detectados al término de un período de control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2.6.1 Estas reuniones se convocarán una vez al año o cada vez que la AAC lo estime necesario, en las mismas se tratarán diversos aspectos relacionadas, entre otros, con los procesos en condición crítica que afecta un explotador, tales como: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Nivel de cumplimiento con los reglamentos de acuerdo a últimas inspecciones;</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acciones a tomar en el caso de evidencias de un deterioro de la Capacidad Técnica;</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necesidades de asesoramiento a la OMA;</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acciones preventivas a tomar cuando haya riesgo en la seguridad;</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ajustes al programa de vigilancia;</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programación de inspecciones especiales orientadas a encontrar más evidencias sobre una presunta condición crítica de un proceso; y</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establecer elementos de juicio suficientes para sancionar a la OMA.</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2.6.2 Los miembros que deberán conformar esta reunión son: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Los Inspectores de Aeronavegabilidad designados a la vigilancia de la OMA;</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Jefe del área de aeronavegabilidad de la AAC; y</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Cualquier otra persona que se estime conveniente.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E2E94-A510-624F-812E-907861D63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62667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1.6 En este marco la AAC es responsable 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a) Elaborar anualmente, el programa Anual de la Vigilancia Operacional;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b) elaborar el presupuesto anual de la Vigilancia Operacional;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c) asegurar la suficiencia de personal de inspectores para efectuar el programa anual de vigilancia, para ello se debe establecer el número de horas inspectores requeridas para la realización adecuada del Programa anual de Vigilancia.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d) recibir de los inspectores los formularios de inspección;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e) establecer los criterios para definir las frecuencias de inspección y cualquier cambio a las mismas; estas frecuencias se determinarán de acuerdo a las complejidad de las operaciones, cantidad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de aeronaves, etc.;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f) hacer seguimiento del cumplimiento del programa de la vigilancia operacional;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g) verificar que el Inspector cumpla con la documentación de la vigilancia;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h) coordinar con el Inspector los aspectos administrativos necesarios para realizar la inspección;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i) controlar y actualizar permanentemente los registros de la vigilancia Operacional Nacional e Internacional;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j) controlar el seguimiento de los hallazgos informados a las empresas, en términos de plazos de cumplimiento y su oportuno cumplimiento por parte de las Empresas Aéreas;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k) elaborar informes de avance del PV, contemplando periodos mensuales, semestrales y anuales;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l) confeccionar una base de datos, que permita posteriormente clasificar por categorías a las diferentes empresas.</a:t>
            </a:r>
          </a:p>
          <a:p>
            <a:pPr marL="0" marR="0" lvl="0" indent="0" algn="l" defTabSz="457200" rtl="0" eaLnBrk="1" fontAlgn="auto" latinLnBrk="0" hangingPunct="1">
              <a:lnSpc>
                <a:spcPct val="125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algn="just"/>
            <a:endParaRPr lang="es-ES" dirty="0"/>
          </a:p>
        </p:txBody>
      </p:sp>
    </p:spTree>
    <p:extLst>
      <p:ext uri="{BB962C8B-B14F-4D97-AF65-F5344CB8AC3E}">
        <p14:creationId xmlns:p14="http://schemas.microsoft.com/office/powerpoint/2010/main" val="856608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E" dirty="0" smtClean="0"/>
              <a:t>Es un programa planificado y estructurado de auditorías e inspecciones periódicas aplicado por la autoridad a las organizaciones de mantenimiento y explotadores que han obtenido un AOC certificadas por ella.</a:t>
            </a:r>
          </a:p>
          <a:p>
            <a:endParaRPr lang="es-PE" dirty="0" smtClean="0"/>
          </a:p>
          <a:p>
            <a:r>
              <a:rPr lang="es-PE" dirty="0" smtClean="0"/>
              <a:t>El objetivo de un Programa de Vigilancia es verificar, a través de inspecciones, el mantenimiento del estándar de certificación de la organización, a través de la determinación del cumplimiento de las regulaciones.</a:t>
            </a:r>
          </a:p>
          <a:p>
            <a:endParaRPr lang="es-PE"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E2E94-A510-624F-812E-907861D63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014280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1" i="0" u="none" strike="noStrike" kern="1200" cap="none" spc="0" normalizeH="0" baseline="0" noProof="0" dirty="0" smtClean="0">
                <a:ln>
                  <a:noFill/>
                </a:ln>
                <a:solidFill>
                  <a:prstClr val="black"/>
                </a:solidFill>
                <a:effectLst/>
                <a:uLnTx/>
                <a:uFillTx/>
                <a:latin typeface="+mn-lt"/>
                <a:ea typeface="+mn-ea"/>
                <a:cs typeface="+mn-cs"/>
              </a:rPr>
              <a:t>2.6 Reuniones de Coordinación de Vigilancia</a:t>
            </a:r>
            <a:r>
              <a:rPr kumimoji="0" lang="es-PE" sz="1200" b="0" i="0" u="none" strike="noStrike" kern="1200" cap="none" spc="0" normalizeH="0" baseline="0" noProof="0" dirty="0" smtClean="0">
                <a:ln>
                  <a:noFill/>
                </a:ln>
                <a:solidFill>
                  <a:prstClr val="black"/>
                </a:solidFill>
                <a:effectLst/>
                <a:uLnTx/>
                <a:uFillTx/>
                <a:latin typeface="+mn-lt"/>
                <a:ea typeface="+mn-ea"/>
                <a:cs typeface="+mn-cs"/>
              </a:rPr>
              <a:t>.- Las reuniones de coordinación de vigilancia, son efectuadas para establecer planes de acción orientados a auditar, inspeccionar y vigilar los procesos en condición crítica de la OMA detectados al término de un período de control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2.6.1 Estas reuniones se convocarán una vez al año o cada vez que la AAC lo estime necesario, en las mismas se tratarán diversos aspectos relacionadas, entre otros, con los procesos en condición crítica que afecta un explotador, tales como: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Nivel de cumplimiento con los reglamentos de acuerdo a últimas inspecciones;</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acciones a tomar en el caso de evidencias de un deterioro de la Capacidad Técnica;</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necesidades de asesoramiento a la OMA;</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acciones preventivas a tomar cuando haya riesgo en la seguridad;</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ajustes al programa de vigilancia;</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programación de inspecciones especiales orientadas a encontrar más evidencias sobre una presunta condición crítica de un proceso; y</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establecer elementos de juicio suficientes para sancionar a la OMA.</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2.6.2 Los miembros que deberán conformar esta reunión son: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Los Inspectores de Aeronavegabilidad designados a la vigilancia de la OMA;</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Jefe del área de aeronavegabilidad de la AAC; y</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Cualquier otra persona que se estime conveniente.</a:t>
            </a:r>
          </a:p>
        </p:txBody>
      </p:sp>
    </p:spTree>
    <p:extLst>
      <p:ext uri="{BB962C8B-B14F-4D97-AF65-F5344CB8AC3E}">
        <p14:creationId xmlns:p14="http://schemas.microsoft.com/office/powerpoint/2010/main" val="18205779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1" i="0" u="none" strike="noStrike" kern="1200" cap="none" spc="0" normalizeH="0" baseline="0" noProof="0" dirty="0" smtClean="0">
                <a:ln>
                  <a:noFill/>
                </a:ln>
                <a:solidFill>
                  <a:prstClr val="black"/>
                </a:solidFill>
                <a:effectLst/>
                <a:uLnTx/>
                <a:uFillTx/>
                <a:latin typeface="+mn-lt"/>
                <a:ea typeface="+mn-ea"/>
                <a:cs typeface="+mn-cs"/>
              </a:rPr>
              <a:t>2.6 Reuniones de Coordinación de Vigilancia</a:t>
            </a:r>
            <a:r>
              <a:rPr kumimoji="0" lang="es-PE" sz="1200" b="0" i="0" u="none" strike="noStrike" kern="1200" cap="none" spc="0" normalizeH="0" baseline="0" noProof="0" dirty="0" smtClean="0">
                <a:ln>
                  <a:noFill/>
                </a:ln>
                <a:solidFill>
                  <a:prstClr val="black"/>
                </a:solidFill>
                <a:effectLst/>
                <a:uLnTx/>
                <a:uFillTx/>
                <a:latin typeface="+mn-lt"/>
                <a:ea typeface="+mn-ea"/>
                <a:cs typeface="+mn-cs"/>
              </a:rPr>
              <a:t>.- Las reuniones de coordinación de vigilancia, son efectuadas para establecer planes de acción orientados a auditar, inspeccionar y vigilar los procesos en condición crítica de la OMA detectados al término de un período de control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2.6.1 Estas reuniones se convocarán una vez al año o cada vez que la AAC lo estime necesario, en las mismas se tratarán diversos aspectos relacionadas, entre otros, con los procesos en condición crítica que afecta un explotador, tales como: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Nivel de cumplimiento con los reglamentos de acuerdo a últimas inspecciones;</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acciones a tomar en el caso de evidencias de un deterioro de la Capacidad Técnica;</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necesidades de asesoramiento a la OMA;</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acciones preventivas a tomar cuando haya riesgo en la seguridad;</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ajustes al programa de vigilancia;</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programación de inspecciones especiales orientadas a encontrar más evidencias sobre una presunta condición crítica de un proceso; y</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establecer elementos de juicio suficientes para sancionar a la OMA.</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2.6.2 Los miembros que deberán conformar esta reunión son: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Los Inspectores de Aeronavegabilidad designados a la vigilancia de la OMA;</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Jefe del área de aeronavegabilidad de la AAC; y</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Cualquier otra persona que se estime conveniente.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P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E2E94-A510-624F-812E-907861D63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7401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smtClean="0">
                <a:ln>
                  <a:noFill/>
                </a:ln>
                <a:solidFill>
                  <a:prstClr val="black"/>
                </a:solidFill>
                <a:effectLst/>
                <a:uLnTx/>
                <a:uFillTx/>
                <a:latin typeface="+mn-lt"/>
                <a:ea typeface="+mn-ea"/>
                <a:cs typeface="+mn-cs"/>
              </a:rPr>
              <a:t>Explotador Aéreo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smtClean="0">
                <a:ln>
                  <a:noFill/>
                </a:ln>
                <a:solidFill>
                  <a:prstClr val="black"/>
                </a:solidFill>
                <a:effectLst/>
                <a:uLnTx/>
                <a:uFillTx/>
                <a:latin typeface="+mn-lt"/>
                <a:ea typeface="+mn-ea"/>
                <a:cs typeface="+mn-cs"/>
              </a:rPr>
              <a:t>Persona, organismo o empresa que se dedica, o propone dedicarse, a la explotación de aeronaves.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200" b="1" i="0" u="none" strike="noStrike" kern="1200" cap="none" spc="0" normalizeH="0" baseline="0" noProof="0" dirty="0" smtClean="0">
                <a:ln>
                  <a:noFill/>
                </a:ln>
                <a:solidFill>
                  <a:prstClr val="black"/>
                </a:solidFill>
                <a:effectLst/>
                <a:uLnTx/>
                <a:uFillTx/>
                <a:latin typeface="+mn-lt"/>
                <a:ea typeface="+mn-ea"/>
                <a:cs typeface="+mn-cs"/>
              </a:rPr>
              <a:t>Explotador de transporte aéreo.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PE" sz="12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Persona física o jurídica responsable de realizar actividades de transporte aéreo, ya sea por ser propietario de la aeronave o por tener en uso y goce por otro contrato que así lo disponga.</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200" b="1" i="0" u="none" strike="noStrike" kern="1200" cap="none" spc="0" normalizeH="0" baseline="0" noProof="0" dirty="0" smtClean="0">
                <a:ln>
                  <a:noFill/>
                </a:ln>
                <a:solidFill>
                  <a:prstClr val="black"/>
                </a:solidFill>
                <a:effectLst/>
                <a:uLnTx/>
                <a:uFillTx/>
                <a:latin typeface="+mn-lt"/>
                <a:ea typeface="+mn-ea"/>
                <a:cs typeface="+mn-cs"/>
              </a:rPr>
              <a:t>Certificado de Explotador Aéreo (AOC)</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PE" sz="12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Certificado por el que se autoriza a un explotador a realizar determinadas operaciones de transporte aéreo comercial.</a:t>
            </a:r>
            <a:endParaRPr kumimoji="0" lang="es-ES" sz="1200" b="0" i="0" u="none" strike="noStrike" kern="1200" cap="none" spc="0" normalizeH="0" baseline="0" noProof="0" dirty="0" smtClean="0">
              <a:ln>
                <a:noFill/>
              </a:ln>
              <a:solidFill>
                <a:prstClr val="black"/>
              </a:solidFill>
              <a:effectLst/>
              <a:uLnTx/>
              <a:uFillTx/>
              <a:latin typeface="+mn-lt"/>
              <a:ea typeface="+mn-ea"/>
              <a:cs typeface="+mn-cs"/>
            </a:endParaRPr>
          </a:p>
          <a:p>
            <a:pPr algn="just"/>
            <a:endParaRPr lang="es-P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E2E94-A510-624F-812E-907861D63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39052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200" b="1" i="0" u="none" strike="noStrike" kern="1200" cap="none" spc="0" normalizeH="0" baseline="0" noProof="0" dirty="0" smtClean="0">
                <a:ln>
                  <a:noFill/>
                </a:ln>
                <a:solidFill>
                  <a:prstClr val="black"/>
                </a:solidFill>
                <a:effectLst/>
                <a:uLnTx/>
                <a:uFillTx/>
                <a:latin typeface="+mn-lt"/>
                <a:ea typeface="+mn-ea"/>
                <a:cs typeface="+mn-cs"/>
              </a:rPr>
              <a:t>3. Generalidades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3.1 La supervisión permanente de las actividades de mantenimiento de las organizaciones de mantenimiento aprobadas por la AAC es un elemento intrínseco del sistema de certificación y constituye un aspecto fundamental de la responsabilidad de la AAC de garantizar que las OMAs certificadas mantienen el cumplimiento de los reglamentos aplicables a sus operaciones, para ofrecer un servicio de transporte aéreo comercial seguro y confiable.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3.2 Los reglamentos y normas que los Estados establecen son los documentos que deben conferir a la AAC la autoridad y responsabilidad para proceder a las auditorias, inspecciones, conceder, suspender, revocar o anular un certificado de OMA y modificar las correspondientes habilitaciones o capacidades otorgadas.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3.3 La AAC del Estado de matrícula tiene la responsabilidad de ejercer una supervisión permanente de las operaciones, para garantizar el mantenimiento de métodos aceptados y procedimientos correctos de seguridad, que aumentarán la seguridad de las actividades de mantenimiento. Para alcanzar este objetivo la AAC del Estado de matrícula, debe supervisar de las actividades de mantenimiento de las certificaciones y aprobaciones que ha emitido.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3.4 Los inspectores de aeronavegabilidad de la AAC asignados a la supervisión de las actividades de mantenimiento de una OMA deben mantener una supervisión continua sobre dicho organismo; esto se logra planificando la realización de auditorias e inspecciones en donde se verifique el cumplimiento de los diferentes requisitos de la norma.</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3.5 Asimismo, considerando que se ha incluido en la norma la implementación del sistema de gestión de seguridad operacional para las organizaciones de mantenimiento, se hace necesario que los Inspectores de las AAC realicen la supervisión de las operaciones considerando la medición del comportamiento (performance) de la organización frente a los objetivos de seguridad establecidos.</a:t>
            </a:r>
          </a:p>
          <a:p>
            <a:pPr algn="just"/>
            <a:endParaRPr lang="es-P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E2E94-A510-624F-812E-907861D63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74718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200" b="1" i="0" u="none" strike="noStrike" kern="1200" cap="none" spc="0" normalizeH="0" baseline="0" noProof="0" dirty="0" smtClean="0">
                <a:ln>
                  <a:noFill/>
                </a:ln>
                <a:solidFill>
                  <a:prstClr val="black"/>
                </a:solidFill>
                <a:effectLst/>
                <a:uLnTx/>
                <a:uFillTx/>
                <a:latin typeface="+mn-lt"/>
                <a:ea typeface="+mn-ea"/>
                <a:cs typeface="+mn-cs"/>
              </a:rPr>
              <a:t>3. Generalidades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3.1 La supervisión permanente de las actividades de mantenimiento de las organizaciones de mantenimiento aprobadas por la AAC es un elemento intrínseco del sistema de certificación y constituye un aspecto fundamental de la responsabilidad de la AAC de garantizar que las OMAs certificadas mantienen el cumplimiento de los reglamentos aplicables a sus operaciones, para ofrecer un servicio de transporte aéreo comercial seguro y confiable.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3.2 Los reglamentos y normas que los Estados establecen son los documentos que deben conferir a la AAC la autoridad y responsabilidad para proceder a las auditorias, inspecciones, conceder, suspender, revocar o anular un certificado de OMA y modificar las correspondientes habilitaciones o capacidades otorgadas.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3.3 La AAC del Estado de matrícula tiene la responsabilidad de ejercer una supervisión permanente de las operaciones, para garantizar el mantenimiento de métodos aceptados y procedimientos correctos de seguridad, que aumentarán la seguridad de las actividades de mantenimiento. Para alcanzar este objetivo la AAC del Estado de matrícula, debe supervisar de las actividades de mantenimiento de las certificaciones y aprobaciones que ha emitido.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3.4 Los inspectores de aeronavegabilidad de la AAC asignados a la supervisión de las actividades de mantenimiento de una OMA deben mantener una supervisión continua sobre dicho organismo; esto se logra planificando la realización de auditorias e inspecciones en donde se verifique el cumplimiento de los diferentes requisitos de la norma.</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3.5 Asimismo, considerando que se ha incluido en la norma la implementación del sistema de gestión de seguridad operacional para las organizaciones de mantenimiento, se hace necesario que los Inspectores de las AAC realicen la supervisión de las operaciones considerando la medición del comportamiento (performance) de la organización frente a los objetivos de seguridad establecidos.</a:t>
            </a:r>
          </a:p>
          <a:p>
            <a:pPr algn="just"/>
            <a:endParaRPr lang="es-P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E2E94-A510-624F-812E-907861D63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5440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200" b="1" i="0" u="none" strike="noStrike" kern="1200" cap="none" spc="0" normalizeH="0" baseline="0" noProof="0" dirty="0" smtClean="0">
                <a:ln>
                  <a:noFill/>
                </a:ln>
                <a:solidFill>
                  <a:prstClr val="black"/>
                </a:solidFill>
                <a:effectLst/>
                <a:uLnTx/>
                <a:uFillTx/>
                <a:latin typeface="+mn-lt"/>
                <a:ea typeface="+mn-ea"/>
                <a:cs typeface="+mn-cs"/>
              </a:rPr>
              <a:t>3. Generalidades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3.1 La supervisión permanente de las actividades de mantenimiento de las organizaciones de mantenimiento aprobadas por la AAC es un elemento intrínseco del sistema de certificación y constituye un aspecto fundamental de la responsabilidad de la AAC de garantizar que las OMAs certificadas mantienen el cumplimiento de los reglamentos aplicables a sus operaciones, para ofrecer un servicio de transporte aéreo comercial seguro y confiable.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3.2 Los reglamentos y normas que los Estados establecen son los documentos que deben conferir a la AAC la autoridad y responsabilidad para proceder a las auditorias, inspecciones, conceder, suspender, revocar o anular un certificado de OMA y modificar las correspondientes habilitaciones o capacidades otorgadas.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3.3 La AAC del Estado de matrícula tiene la responsabilidad de ejercer una supervisión permanente de las operaciones, para garantizar el mantenimiento de métodos aceptados y procedimientos correctos de seguridad, que aumentarán la seguridad de las actividades de mantenimiento. Para alcanzar este objetivo la AAC del Estado de matrícula, debe supervisar de las actividades de mantenimiento de las certificaciones y aprobaciones que ha emitido.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3.4 Los inspectores de aeronavegabilidad de la AAC asignados a la supervisión de las actividades de mantenimiento de una OMA deben mantener una supervisión continua sobre dicho organismo; esto se logra planificando la realización de auditorias e inspecciones en donde se verifique el cumplimiento de los diferentes requisitos de la norma.</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3.5 Asimismo, considerando que se ha incluido en la norma la implementación del sistema de gestión de seguridad operacional para las organizaciones de mantenimiento, se hace necesario que los Inspectores de las AAC realicen la supervisión de las operaciones considerando la medición del comportamiento (performance) de la organización frente a los objetivos de seguridad establecidos.</a:t>
            </a:r>
          </a:p>
          <a:p>
            <a:pPr algn="just"/>
            <a:endParaRPr lang="es-P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E2E94-A510-624F-812E-907861D63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57849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200" b="1" i="0" u="none" strike="noStrike" kern="1200" cap="none" spc="0" normalizeH="0" baseline="0" noProof="0" dirty="0" smtClean="0">
                <a:ln>
                  <a:noFill/>
                </a:ln>
                <a:solidFill>
                  <a:prstClr val="black"/>
                </a:solidFill>
                <a:effectLst/>
                <a:uLnTx/>
                <a:uFillTx/>
                <a:latin typeface="+mn-lt"/>
                <a:ea typeface="+mn-ea"/>
                <a:cs typeface="+mn-cs"/>
              </a:rPr>
              <a:t>3. Generalidades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3.1 La supervisión permanente de las actividades de mantenimiento de las organizaciones de mantenimiento aprobadas por la AAC es un elemento intrínseco del sistema de certificación y constituye un aspecto fundamental de la responsabilidad de la AAC de garantizar que las OMAs certificadas mantienen el cumplimiento de los reglamentos aplicables a sus operaciones, para ofrecer un servicio de transporte aéreo comercial seguro y confiable.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3.2 Los reglamentos y normas que los Estados establecen son los documentos que deben conferir a la AAC la autoridad y responsabilidad para proceder a las auditorias, inspecciones, conceder, suspender, revocar o anular un certificado de OMA y modificar las correspondientes habilitaciones o capacidades otorgadas.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3.3 La AAC del Estado de matrícula tiene la responsabilidad de ejercer una supervisión permanente de las operaciones, para garantizar el mantenimiento de métodos aceptados y procedimientos correctos de seguridad, que aumentarán la seguridad de las actividades de mantenimiento. Para alcanzar este objetivo la AAC del Estado de matrícula, debe supervisar de las actividades de mantenimiento de las certificaciones y aprobaciones que ha emitido.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3.4 Los inspectores de aeronavegabilidad de la AAC asignados a la supervisión de las actividades de mantenimiento de una OMA deben mantener una supervisión continua sobre dicho organismo; esto se logra planificando la realización de auditorias e inspecciones en donde se verifique el cumplimiento de los diferentes requisitos de la norma.</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3.5 Asimismo, considerando que se ha incluido en la norma la implementación del sistema de gestión de seguridad operacional para las organizaciones de mantenimiento, se hace necesario que los Inspectores de las AAC realicen la supervisión de las operaciones considerando la medición del comportamiento (performance) de la organización frente a los objetivos de seguridad establecidos.</a:t>
            </a:r>
          </a:p>
          <a:p>
            <a:pPr algn="just"/>
            <a:endParaRPr lang="es-P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E2E94-A510-624F-812E-907861D63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0252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s-PE" dirty="0" smtClean="0"/>
              <a:t>3.6.1 Inspección.- que es el examen o verificación de características específicas de un producto o una actividad para determinar su conformidad con los requisitos establecidos.</a:t>
            </a:r>
          </a:p>
          <a:p>
            <a:pPr algn="just"/>
            <a:endParaRPr lang="es-PE" dirty="0" smtClean="0"/>
          </a:p>
          <a:p>
            <a:pPr algn="just"/>
            <a:r>
              <a:rPr lang="es-PE" dirty="0" smtClean="0"/>
              <a:t>3.6.2 Auditoria.- que es la evaluación y verificación sistemática, documentada, periódica y objetiva de una organización, programa, etc.; para determinar el cumpliendo con los requisitos establecidos.</a:t>
            </a:r>
          </a:p>
          <a:p>
            <a:pPr algn="just"/>
            <a:endParaRPr lang="es-PE" dirty="0" smtClean="0"/>
          </a:p>
          <a:p>
            <a:pPr algn="just"/>
            <a:r>
              <a:rPr lang="es-PE" dirty="0" smtClean="0"/>
              <a:t>Nota.- Las inspecciones son actividades básicas dentro del proceso de auditoria.</a:t>
            </a:r>
          </a:p>
          <a:p>
            <a:endParaRPr lang="es-P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6E2E94-A510-624F-812E-907861D635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3001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61B9360B-7322-4A70-8384-B854D0EB8158}" type="datetime1">
              <a:rPr lang="id-ID" smtClean="0"/>
              <a:t>15/07/2019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51497D4-CBBE-4892-ABDA-4C92B62757A6}" type="slidenum">
              <a:rPr lang="id-ID" smtClean="0"/>
              <a:t>‹#›</a:t>
            </a:fld>
            <a:endParaRPr lang="id-ID"/>
          </a:p>
        </p:txBody>
      </p:sp>
    </p:spTree>
    <p:extLst>
      <p:ext uri="{BB962C8B-B14F-4D97-AF65-F5344CB8AC3E}">
        <p14:creationId xmlns:p14="http://schemas.microsoft.com/office/powerpoint/2010/main" val="1082073978"/>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61B9360B-7322-4A70-8384-B854D0EB8158}" type="datetime1">
              <a:rPr lang="id-ID" smtClean="0"/>
              <a:t>15/07/2019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51497D4-CBBE-4892-ABDA-4C92B62757A6}" type="slidenum">
              <a:rPr lang="id-ID" smtClean="0"/>
              <a:t>‹#›</a:t>
            </a:fld>
            <a:endParaRPr lang="id-ID"/>
          </a:p>
        </p:txBody>
      </p:sp>
    </p:spTree>
    <p:extLst>
      <p:ext uri="{BB962C8B-B14F-4D97-AF65-F5344CB8AC3E}">
        <p14:creationId xmlns:p14="http://schemas.microsoft.com/office/powerpoint/2010/main" val="3073905836"/>
      </p:ext>
    </p:extLst>
  </p:cSld>
  <p:clrMapOvr>
    <a:masterClrMapping/>
  </p:clrMapOvr>
  <p:hf hdr="0" ftr="0" dt="0"/>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gallery_10">
    <p:spTree>
      <p:nvGrpSpPr>
        <p:cNvPr id="1" name=""/>
        <p:cNvGrpSpPr/>
        <p:nvPr/>
      </p:nvGrpSpPr>
      <p:grpSpPr>
        <a:xfrm>
          <a:off x="0" y="0"/>
          <a:ext cx="0" cy="0"/>
          <a:chOff x="0" y="0"/>
          <a:chExt cx="0" cy="0"/>
        </a:xfrm>
      </p:grpSpPr>
      <p:sp>
        <p:nvSpPr>
          <p:cNvPr id="10" name="Picture Placeholder 7"/>
          <p:cNvSpPr>
            <a:spLocks noGrp="1"/>
          </p:cNvSpPr>
          <p:nvPr>
            <p:ph type="pic" sz="quarter" idx="12"/>
          </p:nvPr>
        </p:nvSpPr>
        <p:spPr>
          <a:xfrm>
            <a:off x="6097371" y="-19214"/>
            <a:ext cx="6094629" cy="6951392"/>
          </a:xfrm>
        </p:spPr>
        <p:txBody>
          <a:bodyPr/>
          <a:lstStyle/>
          <a:p>
            <a:endParaRPr lang="en-US" dirty="0"/>
          </a:p>
        </p:txBody>
      </p:sp>
      <p:sp>
        <p:nvSpPr>
          <p:cNvPr id="13" name="Picture Placeholder 7"/>
          <p:cNvSpPr>
            <a:spLocks noGrp="1"/>
          </p:cNvSpPr>
          <p:nvPr>
            <p:ph type="pic" sz="quarter" idx="15"/>
          </p:nvPr>
        </p:nvSpPr>
        <p:spPr>
          <a:xfrm>
            <a:off x="2" y="1"/>
            <a:ext cx="6088117" cy="6932705"/>
          </a:xfrm>
        </p:spPr>
        <p:txBody>
          <a:bodyPr/>
          <a:lstStyle/>
          <a:p>
            <a:endParaRPr lang="en-US" dirty="0"/>
          </a:p>
        </p:txBody>
      </p:sp>
    </p:spTree>
    <p:extLst>
      <p:ext uri="{BB962C8B-B14F-4D97-AF65-F5344CB8AC3E}">
        <p14:creationId xmlns:p14="http://schemas.microsoft.com/office/powerpoint/2010/main" val="185489803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nodePh="1">
                                  <p:stCondLst>
                                    <p:cond delay="0"/>
                                  </p:stCondLst>
                                  <p:endCondLst>
                                    <p:cond evt="begin" delay="0">
                                      <p:tn val="9"/>
                                    </p:cond>
                                  </p:end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gallery_11">
    <p:spTree>
      <p:nvGrpSpPr>
        <p:cNvPr id="1" name=""/>
        <p:cNvGrpSpPr/>
        <p:nvPr/>
      </p:nvGrpSpPr>
      <p:grpSpPr>
        <a:xfrm>
          <a:off x="0" y="0"/>
          <a:ext cx="0" cy="0"/>
          <a:chOff x="0" y="0"/>
          <a:chExt cx="0" cy="0"/>
        </a:xfrm>
      </p:grpSpPr>
      <p:sp>
        <p:nvSpPr>
          <p:cNvPr id="10" name="Picture Placeholder 7"/>
          <p:cNvSpPr>
            <a:spLocks noGrp="1"/>
          </p:cNvSpPr>
          <p:nvPr>
            <p:ph type="pic" sz="quarter" idx="12"/>
          </p:nvPr>
        </p:nvSpPr>
        <p:spPr>
          <a:xfrm>
            <a:off x="6097374" y="-9253"/>
            <a:ext cx="3072001" cy="3442301"/>
          </a:xfrm>
        </p:spPr>
        <p:txBody>
          <a:bodyPr/>
          <a:lstStyle/>
          <a:p>
            <a:endParaRPr lang="en-US" dirty="0"/>
          </a:p>
        </p:txBody>
      </p:sp>
      <p:sp>
        <p:nvSpPr>
          <p:cNvPr id="15" name="Picture Placeholder 7"/>
          <p:cNvSpPr>
            <a:spLocks noGrp="1"/>
          </p:cNvSpPr>
          <p:nvPr>
            <p:ph type="pic" sz="quarter" idx="17"/>
          </p:nvPr>
        </p:nvSpPr>
        <p:spPr>
          <a:xfrm>
            <a:off x="9178265" y="3"/>
            <a:ext cx="3072001" cy="3433046"/>
          </a:xfrm>
        </p:spPr>
        <p:txBody>
          <a:bodyPr/>
          <a:lstStyle/>
          <a:p>
            <a:endParaRPr lang="en-US" dirty="0"/>
          </a:p>
        </p:txBody>
      </p:sp>
      <p:sp>
        <p:nvSpPr>
          <p:cNvPr id="18" name="Picture Placeholder 7"/>
          <p:cNvSpPr>
            <a:spLocks noGrp="1"/>
          </p:cNvSpPr>
          <p:nvPr>
            <p:ph type="pic" sz="quarter" idx="20"/>
          </p:nvPr>
        </p:nvSpPr>
        <p:spPr>
          <a:xfrm>
            <a:off x="6097735" y="3443461"/>
            <a:ext cx="6152528" cy="3414541"/>
          </a:xfrm>
        </p:spPr>
        <p:txBody>
          <a:bodyPr/>
          <a:lstStyle/>
          <a:p>
            <a:endParaRPr lang="en-US" dirty="0"/>
          </a:p>
        </p:txBody>
      </p:sp>
      <p:sp>
        <p:nvSpPr>
          <p:cNvPr id="7"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8"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12" name="Subtitle 2"/>
          <p:cNvSpPr>
            <a:spLocks noGrp="1"/>
          </p:cNvSpPr>
          <p:nvPr>
            <p:ph type="subTitle" idx="1"/>
          </p:nvPr>
        </p:nvSpPr>
        <p:spPr>
          <a:xfrm>
            <a:off x="423955" y="5352816"/>
            <a:ext cx="5258120" cy="989297"/>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3"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1" name="TextBox 10"/>
          <p:cNvSpPr txBox="1"/>
          <p:nvPr userDrawn="1"/>
        </p:nvSpPr>
        <p:spPr>
          <a:xfrm>
            <a:off x="1529841" y="6611075"/>
            <a:ext cx="1385315"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err="1" smtClean="0">
                <a:ln>
                  <a:noFill/>
                </a:ln>
                <a:solidFill>
                  <a:srgbClr val="FFFFFF"/>
                </a:solidFill>
                <a:effectLst/>
                <a:uLnTx/>
                <a:uFillTx/>
                <a:latin typeface="Open Sans"/>
                <a:ea typeface="+mn-ea"/>
                <a:cs typeface="Open Sans"/>
              </a:rPr>
              <a:t>Curso</a:t>
            </a: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 GSI AIR -  2018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180128305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nodePh="1">
                                  <p:stCondLst>
                                    <p:cond delay="0"/>
                                  </p:stCondLst>
                                  <p:endCondLst>
                                    <p:cond evt="begin" delay="0">
                                      <p:tn val="9"/>
                                    </p:cond>
                                  </p:end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nodePh="1">
                                  <p:stCondLst>
                                    <p:cond delay="0"/>
                                  </p:stCondLst>
                                  <p:endCondLst>
                                    <p:cond evt="begin" delay="0">
                                      <p:tn val="13"/>
                                    </p:cond>
                                  </p:end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8" grpId="0"/>
    </p:bld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gallery_12">
    <p:spTree>
      <p:nvGrpSpPr>
        <p:cNvPr id="1" name=""/>
        <p:cNvGrpSpPr/>
        <p:nvPr/>
      </p:nvGrpSpPr>
      <p:grpSpPr>
        <a:xfrm>
          <a:off x="0" y="0"/>
          <a:ext cx="0" cy="0"/>
          <a:chOff x="0" y="0"/>
          <a:chExt cx="0" cy="0"/>
        </a:xfrm>
      </p:grpSpPr>
      <p:sp>
        <p:nvSpPr>
          <p:cNvPr id="10" name="Picture Placeholder 7"/>
          <p:cNvSpPr>
            <a:spLocks noGrp="1"/>
          </p:cNvSpPr>
          <p:nvPr>
            <p:ph type="pic" sz="quarter" idx="10"/>
          </p:nvPr>
        </p:nvSpPr>
        <p:spPr>
          <a:xfrm>
            <a:off x="-8889" y="3"/>
            <a:ext cx="6096279" cy="1711897"/>
          </a:xfrm>
        </p:spPr>
        <p:txBody>
          <a:bodyPr/>
          <a:lstStyle/>
          <a:p>
            <a:endParaRPr lang="en-US" dirty="0"/>
          </a:p>
        </p:txBody>
      </p:sp>
      <p:sp>
        <p:nvSpPr>
          <p:cNvPr id="12" name="Picture Placeholder 7"/>
          <p:cNvSpPr>
            <a:spLocks noGrp="1"/>
          </p:cNvSpPr>
          <p:nvPr>
            <p:ph type="pic" sz="quarter" idx="12"/>
          </p:nvPr>
        </p:nvSpPr>
        <p:spPr>
          <a:xfrm>
            <a:off x="6097374" y="3"/>
            <a:ext cx="6094993" cy="1711897"/>
          </a:xfrm>
        </p:spPr>
        <p:txBody>
          <a:bodyPr/>
          <a:lstStyle/>
          <a:p>
            <a:endParaRPr lang="en-US" dirty="0"/>
          </a:p>
        </p:txBody>
      </p:sp>
      <p:sp>
        <p:nvSpPr>
          <p:cNvPr id="14" name="Picture Placeholder 7"/>
          <p:cNvSpPr>
            <a:spLocks noGrp="1"/>
          </p:cNvSpPr>
          <p:nvPr>
            <p:ph type="pic" sz="quarter" idx="14"/>
          </p:nvPr>
        </p:nvSpPr>
        <p:spPr>
          <a:xfrm>
            <a:off x="-9253" y="1721153"/>
            <a:ext cx="6096279" cy="1711897"/>
          </a:xfrm>
        </p:spPr>
        <p:txBody>
          <a:bodyPr/>
          <a:lstStyle/>
          <a:p>
            <a:endParaRPr lang="en-US" dirty="0"/>
          </a:p>
        </p:txBody>
      </p:sp>
      <p:sp>
        <p:nvSpPr>
          <p:cNvPr id="16" name="Picture Placeholder 7"/>
          <p:cNvSpPr>
            <a:spLocks noGrp="1"/>
          </p:cNvSpPr>
          <p:nvPr>
            <p:ph type="pic" sz="quarter" idx="16"/>
          </p:nvPr>
        </p:nvSpPr>
        <p:spPr>
          <a:xfrm>
            <a:off x="6097010" y="1721153"/>
            <a:ext cx="6094993" cy="1711897"/>
          </a:xfrm>
        </p:spPr>
        <p:txBody>
          <a:bodyPr/>
          <a:lstStyle/>
          <a:p>
            <a:endParaRPr lang="en-US" dirty="0"/>
          </a:p>
        </p:txBody>
      </p:sp>
      <p:sp>
        <p:nvSpPr>
          <p:cNvPr id="18" name="Picture Placeholder 7"/>
          <p:cNvSpPr>
            <a:spLocks noGrp="1"/>
          </p:cNvSpPr>
          <p:nvPr>
            <p:ph type="pic" sz="quarter" idx="18"/>
          </p:nvPr>
        </p:nvSpPr>
        <p:spPr>
          <a:xfrm>
            <a:off x="-8525" y="3443462"/>
            <a:ext cx="6096279" cy="1711897"/>
          </a:xfrm>
        </p:spPr>
        <p:txBody>
          <a:bodyPr/>
          <a:lstStyle/>
          <a:p>
            <a:endParaRPr lang="en-US" dirty="0"/>
          </a:p>
        </p:txBody>
      </p:sp>
      <p:sp>
        <p:nvSpPr>
          <p:cNvPr id="20" name="Picture Placeholder 7"/>
          <p:cNvSpPr>
            <a:spLocks noGrp="1"/>
          </p:cNvSpPr>
          <p:nvPr>
            <p:ph type="pic" sz="quarter" idx="20"/>
          </p:nvPr>
        </p:nvSpPr>
        <p:spPr>
          <a:xfrm>
            <a:off x="6097738" y="3443462"/>
            <a:ext cx="6094993" cy="1711897"/>
          </a:xfrm>
        </p:spPr>
        <p:txBody>
          <a:bodyPr/>
          <a:lstStyle/>
          <a:p>
            <a:endParaRPr lang="en-US" dirty="0"/>
          </a:p>
        </p:txBody>
      </p:sp>
      <p:sp>
        <p:nvSpPr>
          <p:cNvPr id="22" name="Picture Placeholder 7"/>
          <p:cNvSpPr>
            <a:spLocks noGrp="1"/>
          </p:cNvSpPr>
          <p:nvPr>
            <p:ph type="pic" sz="quarter" idx="22"/>
          </p:nvPr>
        </p:nvSpPr>
        <p:spPr>
          <a:xfrm>
            <a:off x="-8889" y="5164612"/>
            <a:ext cx="6096279" cy="1711897"/>
          </a:xfrm>
        </p:spPr>
        <p:txBody>
          <a:bodyPr/>
          <a:lstStyle/>
          <a:p>
            <a:endParaRPr lang="en-US" dirty="0"/>
          </a:p>
        </p:txBody>
      </p:sp>
      <p:sp>
        <p:nvSpPr>
          <p:cNvPr id="24" name="Picture Placeholder 7"/>
          <p:cNvSpPr>
            <a:spLocks noGrp="1"/>
          </p:cNvSpPr>
          <p:nvPr>
            <p:ph type="pic" sz="quarter" idx="24"/>
          </p:nvPr>
        </p:nvSpPr>
        <p:spPr>
          <a:xfrm>
            <a:off x="6097374" y="5164612"/>
            <a:ext cx="6094993" cy="1711897"/>
          </a:xfrm>
        </p:spPr>
        <p:txBody>
          <a:bodyPr/>
          <a:lstStyle/>
          <a:p>
            <a:endParaRPr lang="en-US" dirty="0"/>
          </a:p>
        </p:txBody>
      </p:sp>
    </p:spTree>
    <p:extLst>
      <p:ext uri="{BB962C8B-B14F-4D97-AF65-F5344CB8AC3E}">
        <p14:creationId xmlns:p14="http://schemas.microsoft.com/office/powerpoint/2010/main" val="394934280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nodePh="1">
                                  <p:stCondLst>
                                    <p:cond delay="0"/>
                                  </p:stCondLst>
                                  <p:endCondLst>
                                    <p:cond evt="begin" delay="0">
                                      <p:tn val="9"/>
                                    </p:cond>
                                  </p:end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nodePh="1">
                                  <p:stCondLst>
                                    <p:cond delay="0"/>
                                  </p:stCondLst>
                                  <p:endCondLst>
                                    <p:cond evt="begin" delay="0">
                                      <p:tn val="14"/>
                                    </p:cond>
                                  </p:end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0-#ppt_w/2"/>
                                          </p:val>
                                        </p:tav>
                                        <p:tav tm="100000">
                                          <p:val>
                                            <p:strVal val="#ppt_x"/>
                                          </p:val>
                                        </p:tav>
                                      </p:tavLst>
                                    </p:anim>
                                    <p:anim calcmode="lin" valueType="num">
                                      <p:cBhvr additive="base">
                                        <p:cTn id="17" dur="500" fill="hold"/>
                                        <p:tgtEl>
                                          <p:spTgt spid="14"/>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nodePh="1">
                                  <p:stCondLst>
                                    <p:cond delay="0"/>
                                  </p:stCondLst>
                                  <p:endCondLst>
                                    <p:cond evt="begin" delay="0">
                                      <p:tn val="18"/>
                                    </p:cond>
                                  </p:end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8" fill="hold" grpId="0" nodeType="afterEffect" nodePh="1">
                                  <p:stCondLst>
                                    <p:cond delay="0"/>
                                  </p:stCondLst>
                                  <p:endCondLst>
                                    <p:cond evt="begin" delay="0">
                                      <p:tn val="23"/>
                                    </p:cond>
                                  </p:end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0-#ppt_w/2"/>
                                          </p:val>
                                        </p:tav>
                                        <p:tav tm="100000">
                                          <p:val>
                                            <p:strVal val="#ppt_x"/>
                                          </p:val>
                                        </p:tav>
                                      </p:tavLst>
                                    </p:anim>
                                    <p:anim calcmode="lin" valueType="num">
                                      <p:cBhvr additive="base">
                                        <p:cTn id="26" dur="500" fill="hold"/>
                                        <p:tgtEl>
                                          <p:spTgt spid="18"/>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nodePh="1">
                                  <p:stCondLst>
                                    <p:cond delay="0"/>
                                  </p:stCondLst>
                                  <p:endCondLst>
                                    <p:cond evt="begin" delay="0">
                                      <p:tn val="27"/>
                                    </p:cond>
                                  </p:end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1+#ppt_w/2"/>
                                          </p:val>
                                        </p:tav>
                                        <p:tav tm="100000">
                                          <p:val>
                                            <p:strVal val="#ppt_x"/>
                                          </p:val>
                                        </p:tav>
                                      </p:tavLst>
                                    </p:anim>
                                    <p:anim calcmode="lin" valueType="num">
                                      <p:cBhvr additive="base">
                                        <p:cTn id="30" dur="500" fill="hold"/>
                                        <p:tgtEl>
                                          <p:spTgt spid="20"/>
                                        </p:tgtEl>
                                        <p:attrNameLst>
                                          <p:attrName>ppt_y</p:attrName>
                                        </p:attrNameLst>
                                      </p:cBhvr>
                                      <p:tavLst>
                                        <p:tav tm="0">
                                          <p:val>
                                            <p:strVal val="#ppt_y"/>
                                          </p:val>
                                        </p:tav>
                                        <p:tav tm="100000">
                                          <p:val>
                                            <p:strVal val="#ppt_y"/>
                                          </p:val>
                                        </p:tav>
                                      </p:tavLst>
                                    </p:anim>
                                  </p:childTnLst>
                                </p:cTn>
                              </p:par>
                            </p:childTnLst>
                          </p:cTn>
                        </p:par>
                        <p:par>
                          <p:cTn id="31" fill="hold">
                            <p:stCondLst>
                              <p:cond delay="1500"/>
                            </p:stCondLst>
                            <p:childTnLst>
                              <p:par>
                                <p:cTn id="32" presetID="2" presetClass="entr" presetSubtype="8" fill="hold" grpId="0" nodeType="afterEffect" nodePh="1">
                                  <p:stCondLst>
                                    <p:cond delay="0"/>
                                  </p:stCondLst>
                                  <p:endCondLst>
                                    <p:cond evt="begin" delay="0">
                                      <p:tn val="32"/>
                                    </p:cond>
                                  </p:endCondLst>
                                  <p:childTnLst>
                                    <p:set>
                                      <p:cBhvr>
                                        <p:cTn id="33" dur="1" fill="hold">
                                          <p:stCondLst>
                                            <p:cond delay="0"/>
                                          </p:stCondLst>
                                        </p:cTn>
                                        <p:tgtEl>
                                          <p:spTgt spid="22"/>
                                        </p:tgtEl>
                                        <p:attrNameLst>
                                          <p:attrName>style.visibility</p:attrName>
                                        </p:attrNameLst>
                                      </p:cBhvr>
                                      <p:to>
                                        <p:strVal val="visible"/>
                                      </p:to>
                                    </p:set>
                                    <p:anim calcmode="lin" valueType="num">
                                      <p:cBhvr additive="base">
                                        <p:cTn id="34" dur="500" fill="hold"/>
                                        <p:tgtEl>
                                          <p:spTgt spid="22"/>
                                        </p:tgtEl>
                                        <p:attrNameLst>
                                          <p:attrName>ppt_x</p:attrName>
                                        </p:attrNameLst>
                                      </p:cBhvr>
                                      <p:tavLst>
                                        <p:tav tm="0">
                                          <p:val>
                                            <p:strVal val="0-#ppt_w/2"/>
                                          </p:val>
                                        </p:tav>
                                        <p:tav tm="100000">
                                          <p:val>
                                            <p:strVal val="#ppt_x"/>
                                          </p:val>
                                        </p:tav>
                                      </p:tavLst>
                                    </p:anim>
                                    <p:anim calcmode="lin" valueType="num">
                                      <p:cBhvr additive="base">
                                        <p:cTn id="35" dur="500" fill="hold"/>
                                        <p:tgtEl>
                                          <p:spTgt spid="22"/>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nodePh="1">
                                  <p:stCondLst>
                                    <p:cond delay="0"/>
                                  </p:stCondLst>
                                  <p:endCondLst>
                                    <p:cond evt="begin" delay="0">
                                      <p:tn val="36"/>
                                    </p:cond>
                                  </p:endCondLst>
                                  <p:childTnLst>
                                    <p:set>
                                      <p:cBhvr>
                                        <p:cTn id="37" dur="1" fill="hold">
                                          <p:stCondLst>
                                            <p:cond delay="0"/>
                                          </p:stCondLst>
                                        </p:cTn>
                                        <p:tgtEl>
                                          <p:spTgt spid="24"/>
                                        </p:tgtEl>
                                        <p:attrNameLst>
                                          <p:attrName>style.visibility</p:attrName>
                                        </p:attrNameLst>
                                      </p:cBhvr>
                                      <p:to>
                                        <p:strVal val="visible"/>
                                      </p:to>
                                    </p:set>
                                    <p:anim calcmode="lin" valueType="num">
                                      <p:cBhvr additive="base">
                                        <p:cTn id="38" dur="500" fill="hold"/>
                                        <p:tgtEl>
                                          <p:spTgt spid="24"/>
                                        </p:tgtEl>
                                        <p:attrNameLst>
                                          <p:attrName>ppt_x</p:attrName>
                                        </p:attrNameLst>
                                      </p:cBhvr>
                                      <p:tavLst>
                                        <p:tav tm="0">
                                          <p:val>
                                            <p:strVal val="1+#ppt_w/2"/>
                                          </p:val>
                                        </p:tav>
                                        <p:tav tm="100000">
                                          <p:val>
                                            <p:strVal val="#ppt_x"/>
                                          </p:val>
                                        </p:tav>
                                      </p:tavLst>
                                    </p:anim>
                                    <p:anim calcmode="lin" valueType="num">
                                      <p:cBhvr additive="base">
                                        <p:cTn id="39"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6" grpId="0"/>
      <p:bldP spid="18" grpId="0"/>
      <p:bldP spid="20" grpId="0"/>
      <p:bldP spid="22" grpId="0"/>
      <p:bldP spid="24" grpId="0"/>
    </p:bld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gallery_13">
    <p:spTree>
      <p:nvGrpSpPr>
        <p:cNvPr id="1" name=""/>
        <p:cNvGrpSpPr/>
        <p:nvPr/>
      </p:nvGrpSpPr>
      <p:grpSpPr>
        <a:xfrm>
          <a:off x="0" y="0"/>
          <a:ext cx="0" cy="0"/>
          <a:chOff x="0" y="0"/>
          <a:chExt cx="0" cy="0"/>
        </a:xfrm>
      </p:grpSpPr>
      <p:sp>
        <p:nvSpPr>
          <p:cNvPr id="10" name="Picture Placeholder 7"/>
          <p:cNvSpPr>
            <a:spLocks noGrp="1"/>
          </p:cNvSpPr>
          <p:nvPr>
            <p:ph type="pic" sz="quarter" idx="10"/>
          </p:nvPr>
        </p:nvSpPr>
        <p:spPr>
          <a:xfrm>
            <a:off x="-8889" y="3"/>
            <a:ext cx="6096279" cy="1711897"/>
          </a:xfrm>
        </p:spPr>
        <p:txBody>
          <a:bodyPr/>
          <a:lstStyle/>
          <a:p>
            <a:endParaRPr lang="en-US" dirty="0"/>
          </a:p>
        </p:txBody>
      </p:sp>
      <p:sp>
        <p:nvSpPr>
          <p:cNvPr id="12" name="Picture Placeholder 7"/>
          <p:cNvSpPr>
            <a:spLocks noGrp="1"/>
          </p:cNvSpPr>
          <p:nvPr>
            <p:ph type="pic" sz="quarter" idx="12"/>
          </p:nvPr>
        </p:nvSpPr>
        <p:spPr>
          <a:xfrm>
            <a:off x="6097374" y="3"/>
            <a:ext cx="6094993" cy="1711897"/>
          </a:xfrm>
        </p:spPr>
        <p:txBody>
          <a:bodyPr/>
          <a:lstStyle/>
          <a:p>
            <a:endParaRPr lang="en-US" dirty="0"/>
          </a:p>
        </p:txBody>
      </p:sp>
      <p:sp>
        <p:nvSpPr>
          <p:cNvPr id="14" name="Picture Placeholder 7"/>
          <p:cNvSpPr>
            <a:spLocks noGrp="1"/>
          </p:cNvSpPr>
          <p:nvPr>
            <p:ph type="pic" sz="quarter" idx="14"/>
          </p:nvPr>
        </p:nvSpPr>
        <p:spPr>
          <a:xfrm>
            <a:off x="-9253" y="1721153"/>
            <a:ext cx="6096279" cy="1711897"/>
          </a:xfrm>
        </p:spPr>
        <p:txBody>
          <a:bodyPr/>
          <a:lstStyle/>
          <a:p>
            <a:endParaRPr lang="en-US" dirty="0"/>
          </a:p>
        </p:txBody>
      </p:sp>
      <p:sp>
        <p:nvSpPr>
          <p:cNvPr id="16" name="Picture Placeholder 7"/>
          <p:cNvSpPr>
            <a:spLocks noGrp="1"/>
          </p:cNvSpPr>
          <p:nvPr>
            <p:ph type="pic" sz="quarter" idx="16"/>
          </p:nvPr>
        </p:nvSpPr>
        <p:spPr>
          <a:xfrm>
            <a:off x="6097010" y="1721153"/>
            <a:ext cx="6094993" cy="1711897"/>
          </a:xfrm>
        </p:spPr>
        <p:txBody>
          <a:bodyPr/>
          <a:lstStyle/>
          <a:p>
            <a:endParaRPr lang="en-US" dirty="0"/>
          </a:p>
        </p:txBody>
      </p:sp>
      <p:sp>
        <p:nvSpPr>
          <p:cNvPr id="18" name="Picture Placeholder 7"/>
          <p:cNvSpPr>
            <a:spLocks noGrp="1"/>
          </p:cNvSpPr>
          <p:nvPr>
            <p:ph type="pic" sz="quarter" idx="18"/>
          </p:nvPr>
        </p:nvSpPr>
        <p:spPr>
          <a:xfrm>
            <a:off x="-8525" y="3443462"/>
            <a:ext cx="6096279" cy="1711897"/>
          </a:xfrm>
        </p:spPr>
        <p:txBody>
          <a:bodyPr/>
          <a:lstStyle/>
          <a:p>
            <a:endParaRPr lang="en-US" dirty="0"/>
          </a:p>
        </p:txBody>
      </p:sp>
      <p:sp>
        <p:nvSpPr>
          <p:cNvPr id="20" name="Picture Placeholder 7"/>
          <p:cNvSpPr>
            <a:spLocks noGrp="1"/>
          </p:cNvSpPr>
          <p:nvPr>
            <p:ph type="pic" sz="quarter" idx="20"/>
          </p:nvPr>
        </p:nvSpPr>
        <p:spPr>
          <a:xfrm>
            <a:off x="6097738" y="3443462"/>
            <a:ext cx="6094993" cy="1711897"/>
          </a:xfrm>
        </p:spPr>
        <p:txBody>
          <a:bodyPr/>
          <a:lstStyle/>
          <a:p>
            <a:endParaRPr lang="en-US" dirty="0"/>
          </a:p>
        </p:txBody>
      </p:sp>
      <p:sp>
        <p:nvSpPr>
          <p:cNvPr id="11" name="Title 1"/>
          <p:cNvSpPr>
            <a:spLocks noGrp="1"/>
          </p:cNvSpPr>
          <p:nvPr>
            <p:ph type="ctrTitle"/>
          </p:nvPr>
        </p:nvSpPr>
        <p:spPr>
          <a:xfrm>
            <a:off x="422342" y="5263709"/>
            <a:ext cx="7858108" cy="623434"/>
          </a:xfrm>
        </p:spPr>
        <p:txBody>
          <a:bodyPr>
            <a:noAutofit/>
          </a:bodyPr>
          <a:lstStyle>
            <a:lvl1pPr algn="l">
              <a:defRPr sz="2500"/>
            </a:lvl1pPr>
          </a:lstStyle>
          <a:p>
            <a:r>
              <a:rPr lang="en-US" dirty="0" smtClean="0"/>
              <a:t>Click to edit Master title style</a:t>
            </a:r>
            <a:endParaRPr lang="en-US" dirty="0"/>
          </a:p>
        </p:txBody>
      </p:sp>
      <p:sp>
        <p:nvSpPr>
          <p:cNvPr id="13" name="Subtitle 2"/>
          <p:cNvSpPr>
            <a:spLocks noGrp="1"/>
          </p:cNvSpPr>
          <p:nvPr>
            <p:ph type="subTitle" idx="1"/>
          </p:nvPr>
        </p:nvSpPr>
        <p:spPr>
          <a:xfrm>
            <a:off x="423958" y="5902685"/>
            <a:ext cx="7856991" cy="614275"/>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22" name="Slide Number Placeholder 5"/>
          <p:cNvSpPr txBox="1">
            <a:spLocks/>
          </p:cNvSpPr>
          <p:nvPr userDrawn="1"/>
        </p:nvSpPr>
        <p:spPr>
          <a:xfrm>
            <a:off x="8856365" y="6480308"/>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5" name="TextBox 14"/>
          <p:cNvSpPr txBox="1"/>
          <p:nvPr userDrawn="1"/>
        </p:nvSpPr>
        <p:spPr>
          <a:xfrm>
            <a:off x="9850830" y="6584602"/>
            <a:ext cx="1385315"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err="1" smtClean="0">
                <a:ln>
                  <a:noFill/>
                </a:ln>
                <a:solidFill>
                  <a:srgbClr val="FFFFFF"/>
                </a:solidFill>
                <a:effectLst/>
                <a:uLnTx/>
                <a:uFillTx/>
                <a:latin typeface="Open Sans"/>
                <a:ea typeface="+mn-ea"/>
                <a:cs typeface="Open Sans"/>
              </a:rPr>
              <a:t>Curso</a:t>
            </a: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 GSI AIR -  2018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140646869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nodePh="1">
                                  <p:stCondLst>
                                    <p:cond delay="0"/>
                                  </p:stCondLst>
                                  <p:endCondLst>
                                    <p:cond evt="begin" delay="0">
                                      <p:tn val="9"/>
                                    </p:cond>
                                  </p:end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nodePh="1">
                                  <p:stCondLst>
                                    <p:cond delay="0"/>
                                  </p:stCondLst>
                                  <p:endCondLst>
                                    <p:cond evt="begin" delay="0">
                                      <p:tn val="14"/>
                                    </p:cond>
                                  </p:end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0-#ppt_w/2"/>
                                          </p:val>
                                        </p:tav>
                                        <p:tav tm="100000">
                                          <p:val>
                                            <p:strVal val="#ppt_x"/>
                                          </p:val>
                                        </p:tav>
                                      </p:tavLst>
                                    </p:anim>
                                    <p:anim calcmode="lin" valueType="num">
                                      <p:cBhvr additive="base">
                                        <p:cTn id="17" dur="500" fill="hold"/>
                                        <p:tgtEl>
                                          <p:spTgt spid="14"/>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nodePh="1">
                                  <p:stCondLst>
                                    <p:cond delay="0"/>
                                  </p:stCondLst>
                                  <p:endCondLst>
                                    <p:cond evt="begin" delay="0">
                                      <p:tn val="18"/>
                                    </p:cond>
                                  </p:end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8" fill="hold" grpId="0" nodeType="afterEffect" nodePh="1">
                                  <p:stCondLst>
                                    <p:cond delay="0"/>
                                  </p:stCondLst>
                                  <p:endCondLst>
                                    <p:cond evt="begin" delay="0">
                                      <p:tn val="23"/>
                                    </p:cond>
                                  </p:end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0-#ppt_w/2"/>
                                          </p:val>
                                        </p:tav>
                                        <p:tav tm="100000">
                                          <p:val>
                                            <p:strVal val="#ppt_x"/>
                                          </p:val>
                                        </p:tav>
                                      </p:tavLst>
                                    </p:anim>
                                    <p:anim calcmode="lin" valueType="num">
                                      <p:cBhvr additive="base">
                                        <p:cTn id="26" dur="500" fill="hold"/>
                                        <p:tgtEl>
                                          <p:spTgt spid="18"/>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nodePh="1">
                                  <p:stCondLst>
                                    <p:cond delay="0"/>
                                  </p:stCondLst>
                                  <p:endCondLst>
                                    <p:cond evt="begin" delay="0">
                                      <p:tn val="27"/>
                                    </p:cond>
                                  </p:end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1+#ppt_w/2"/>
                                          </p:val>
                                        </p:tav>
                                        <p:tav tm="100000">
                                          <p:val>
                                            <p:strVal val="#ppt_x"/>
                                          </p:val>
                                        </p:tav>
                                      </p:tavLst>
                                    </p:anim>
                                    <p:anim calcmode="lin" valueType="num">
                                      <p:cBhvr additive="base">
                                        <p:cTn id="30"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6" grpId="0"/>
      <p:bldP spid="18" grpId="0"/>
      <p:bldP spid="20" grpId="0"/>
    </p:bld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gallery_14">
    <p:spTree>
      <p:nvGrpSpPr>
        <p:cNvPr id="1" name=""/>
        <p:cNvGrpSpPr/>
        <p:nvPr/>
      </p:nvGrpSpPr>
      <p:grpSpPr>
        <a:xfrm>
          <a:off x="0" y="0"/>
          <a:ext cx="0" cy="0"/>
          <a:chOff x="0" y="0"/>
          <a:chExt cx="0" cy="0"/>
        </a:xfrm>
      </p:grpSpPr>
      <p:sp>
        <p:nvSpPr>
          <p:cNvPr id="5" name="Picture Placeholder 7"/>
          <p:cNvSpPr>
            <a:spLocks noGrp="1"/>
          </p:cNvSpPr>
          <p:nvPr>
            <p:ph type="pic" sz="quarter" idx="10"/>
          </p:nvPr>
        </p:nvSpPr>
        <p:spPr>
          <a:xfrm>
            <a:off x="-64774" y="0"/>
            <a:ext cx="3072001" cy="3433048"/>
          </a:xfrm>
        </p:spPr>
        <p:txBody>
          <a:bodyPr/>
          <a:lstStyle/>
          <a:p>
            <a:endParaRPr lang="en-US" dirty="0"/>
          </a:p>
        </p:txBody>
      </p:sp>
      <p:sp>
        <p:nvSpPr>
          <p:cNvPr id="6" name="Picture Placeholder 7"/>
          <p:cNvSpPr>
            <a:spLocks noGrp="1"/>
          </p:cNvSpPr>
          <p:nvPr>
            <p:ph type="pic" sz="quarter" idx="15"/>
          </p:nvPr>
        </p:nvSpPr>
        <p:spPr>
          <a:xfrm>
            <a:off x="3016120" y="2"/>
            <a:ext cx="3072001" cy="3433048"/>
          </a:xfrm>
        </p:spPr>
        <p:txBody>
          <a:bodyPr/>
          <a:lstStyle/>
          <a:p>
            <a:endParaRPr lang="en-US" dirty="0"/>
          </a:p>
        </p:txBody>
      </p:sp>
      <p:sp>
        <p:nvSpPr>
          <p:cNvPr id="7" name="Picture Placeholder 7"/>
          <p:cNvSpPr>
            <a:spLocks noGrp="1"/>
          </p:cNvSpPr>
          <p:nvPr>
            <p:ph type="pic" sz="quarter" idx="18"/>
          </p:nvPr>
        </p:nvSpPr>
        <p:spPr>
          <a:xfrm>
            <a:off x="-64410" y="3443459"/>
            <a:ext cx="3072001" cy="3433048"/>
          </a:xfrm>
        </p:spPr>
        <p:txBody>
          <a:bodyPr/>
          <a:lstStyle/>
          <a:p>
            <a:endParaRPr lang="en-US" dirty="0"/>
          </a:p>
        </p:txBody>
      </p:sp>
      <p:sp>
        <p:nvSpPr>
          <p:cNvPr id="8" name="Picture Placeholder 7"/>
          <p:cNvSpPr>
            <a:spLocks noGrp="1"/>
          </p:cNvSpPr>
          <p:nvPr>
            <p:ph type="pic" sz="quarter" idx="23"/>
          </p:nvPr>
        </p:nvSpPr>
        <p:spPr>
          <a:xfrm>
            <a:off x="3016482" y="3443461"/>
            <a:ext cx="3072001" cy="3433046"/>
          </a:xfrm>
        </p:spPr>
        <p:txBody>
          <a:bodyPr/>
          <a:lstStyle/>
          <a:p>
            <a:endParaRPr lang="en-US" dirty="0"/>
          </a:p>
        </p:txBody>
      </p:sp>
      <p:sp>
        <p:nvSpPr>
          <p:cNvPr id="9" name="Title 1"/>
          <p:cNvSpPr>
            <a:spLocks noGrp="1"/>
          </p:cNvSpPr>
          <p:nvPr>
            <p:ph type="ctrTitle"/>
          </p:nvPr>
        </p:nvSpPr>
        <p:spPr>
          <a:xfrm>
            <a:off x="6284242" y="2072030"/>
            <a:ext cx="5299945" cy="1371433"/>
          </a:xfrm>
        </p:spPr>
        <p:txBody>
          <a:bodyPr anchor="b">
            <a:noAutofit/>
          </a:bodyPr>
          <a:lstStyle>
            <a:lvl1pPr algn="l">
              <a:defRPr sz="2500"/>
            </a:lvl1pPr>
          </a:lstStyle>
          <a:p>
            <a:r>
              <a:rPr lang="en-US" dirty="0" smtClean="0"/>
              <a:t>Click to edit Master title style</a:t>
            </a:r>
            <a:endParaRPr lang="en-US" dirty="0"/>
          </a:p>
        </p:txBody>
      </p:sp>
      <p:sp>
        <p:nvSpPr>
          <p:cNvPr id="10" name="Subtitle 2"/>
          <p:cNvSpPr>
            <a:spLocks noGrp="1"/>
          </p:cNvSpPr>
          <p:nvPr>
            <p:ph type="subTitle" idx="1"/>
          </p:nvPr>
        </p:nvSpPr>
        <p:spPr>
          <a:xfrm>
            <a:off x="6285427" y="3449131"/>
            <a:ext cx="5299191" cy="14082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5" name="Slide Number Placeholder 5"/>
          <p:cNvSpPr txBox="1">
            <a:spLocks/>
          </p:cNvSpPr>
          <p:nvPr userDrawn="1"/>
        </p:nvSpPr>
        <p:spPr>
          <a:xfrm>
            <a:off x="8856365" y="6480308"/>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1" name="TextBox 10"/>
          <p:cNvSpPr txBox="1"/>
          <p:nvPr userDrawn="1"/>
        </p:nvSpPr>
        <p:spPr>
          <a:xfrm>
            <a:off x="9850830" y="6584602"/>
            <a:ext cx="1385315"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err="1" smtClean="0">
                <a:ln>
                  <a:noFill/>
                </a:ln>
                <a:solidFill>
                  <a:srgbClr val="FFFFFF"/>
                </a:solidFill>
                <a:effectLst/>
                <a:uLnTx/>
                <a:uFillTx/>
                <a:latin typeface="Open Sans"/>
                <a:ea typeface="+mn-ea"/>
                <a:cs typeface="Open Sans"/>
              </a:rPr>
              <a:t>Curso</a:t>
            </a: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 GSI AIR -  2018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98822113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nodePh="1">
                                  <p:stCondLst>
                                    <p:cond delay="0"/>
                                  </p:stCondLst>
                                  <p:endCondLst>
                                    <p:cond evt="begin" delay="0">
                                      <p:tn val="9"/>
                                    </p:cond>
                                  </p:end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nodePh="1">
                                  <p:stCondLst>
                                    <p:cond delay="0"/>
                                  </p:stCondLst>
                                  <p:endCondLst>
                                    <p:cond evt="begin" delay="0">
                                      <p:tn val="13"/>
                                    </p:cond>
                                  </p:end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nodePh="1">
                                  <p:stCondLst>
                                    <p:cond delay="0"/>
                                  </p:stCondLst>
                                  <p:endCondLst>
                                    <p:cond evt="begin" delay="0">
                                      <p:tn val="17"/>
                                    </p:cond>
                                  </p:end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Resume">
    <p:spTree>
      <p:nvGrpSpPr>
        <p:cNvPr id="1" name=""/>
        <p:cNvGrpSpPr/>
        <p:nvPr/>
      </p:nvGrpSpPr>
      <p:grpSpPr>
        <a:xfrm>
          <a:off x="0" y="0"/>
          <a:ext cx="0" cy="0"/>
          <a:chOff x="0" y="0"/>
          <a:chExt cx="0" cy="0"/>
        </a:xfrm>
      </p:grpSpPr>
      <p:sp>
        <p:nvSpPr>
          <p:cNvPr id="14" name="Picture Placeholder 13"/>
          <p:cNvSpPr>
            <a:spLocks noGrp="1"/>
          </p:cNvSpPr>
          <p:nvPr>
            <p:ph type="pic" sz="quarter" idx="14"/>
          </p:nvPr>
        </p:nvSpPr>
        <p:spPr>
          <a:xfrm>
            <a:off x="8317260" y="0"/>
            <a:ext cx="3904625" cy="6858000"/>
          </a:xfrm>
        </p:spPr>
        <p:txBody>
          <a:bodyPr/>
          <a:lstStyle>
            <a:lvl1pPr marL="0" indent="0">
              <a:buNone/>
              <a:defRPr/>
            </a:lvl1pPr>
          </a:lstStyle>
          <a:p>
            <a:endParaRPr lang="en-US"/>
          </a:p>
        </p:txBody>
      </p:sp>
      <p:sp>
        <p:nvSpPr>
          <p:cNvPr id="9"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0"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7446969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nodePh="1">
                                  <p:stCondLst>
                                    <p:cond delay="0"/>
                                  </p:stCondLst>
                                  <p:endCondLst>
                                    <p:cond evt="begin" delay="0">
                                      <p:tn val="5"/>
                                    </p:cond>
                                  </p:end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about 01">
    <p:spTree>
      <p:nvGrpSpPr>
        <p:cNvPr id="1" name=""/>
        <p:cNvGrpSpPr/>
        <p:nvPr/>
      </p:nvGrpSpPr>
      <p:grpSpPr>
        <a:xfrm>
          <a:off x="0" y="0"/>
          <a:ext cx="0" cy="0"/>
          <a:chOff x="0" y="0"/>
          <a:chExt cx="0" cy="0"/>
        </a:xfrm>
      </p:grpSpPr>
      <p:sp>
        <p:nvSpPr>
          <p:cNvPr id="5" name="Text Placeholder 18"/>
          <p:cNvSpPr>
            <a:spLocks noGrp="1"/>
          </p:cNvSpPr>
          <p:nvPr>
            <p:ph type="body" sz="quarter" idx="17"/>
          </p:nvPr>
        </p:nvSpPr>
        <p:spPr>
          <a:xfrm>
            <a:off x="4016966" y="1625555"/>
            <a:ext cx="4045185" cy="3529705"/>
          </a:xfrm>
        </p:spPr>
        <p:txBody>
          <a:bodyPr>
            <a:normAutofit/>
          </a:bodyPr>
          <a:lstStyle>
            <a:lvl1pPr marL="0" indent="0" algn="l">
              <a:buNone/>
              <a:defRPr sz="700"/>
            </a:lvl1pPr>
            <a:lvl2pPr marL="457200" indent="0" algn="ctr">
              <a:buNone/>
              <a:defRPr sz="700"/>
            </a:lvl2pPr>
            <a:lvl3pPr marL="914400" indent="0" algn="ctr">
              <a:buNone/>
              <a:defRPr sz="700"/>
            </a:lvl3pPr>
            <a:lvl4pPr marL="1371600" indent="0" algn="ctr">
              <a:buNone/>
              <a:defRPr sz="700"/>
            </a:lvl4pPr>
            <a:lvl5pPr marL="1828800" indent="0" algn="ctr">
              <a:buNone/>
              <a:defRPr sz="700"/>
            </a:lvl5pPr>
          </a:lstStyle>
          <a:p>
            <a:pPr lvl="0"/>
            <a:r>
              <a:rPr lang="en-US" dirty="0" smtClean="0"/>
              <a:t>Click to edit Master text styles</a:t>
            </a:r>
            <a:endParaRPr lang="en-US" dirty="0"/>
          </a:p>
        </p:txBody>
      </p:sp>
      <p:sp>
        <p:nvSpPr>
          <p:cNvPr id="14"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5"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16" name="Text Placeholder 18"/>
          <p:cNvSpPr>
            <a:spLocks noGrp="1"/>
          </p:cNvSpPr>
          <p:nvPr>
            <p:ph type="body" sz="quarter" idx="21"/>
          </p:nvPr>
        </p:nvSpPr>
        <p:spPr>
          <a:xfrm>
            <a:off x="8709986" y="1625555"/>
            <a:ext cx="3058855" cy="3529705"/>
          </a:xfrm>
        </p:spPr>
        <p:txBody>
          <a:bodyPr>
            <a:normAutofit/>
          </a:bodyPr>
          <a:lstStyle>
            <a:lvl1pPr marL="0" indent="0" algn="l">
              <a:buNone/>
              <a:defRPr sz="700"/>
            </a:lvl1pPr>
            <a:lvl2pPr marL="457200" indent="0" algn="ctr">
              <a:buNone/>
              <a:defRPr sz="700"/>
            </a:lvl2pPr>
            <a:lvl3pPr marL="914400" indent="0" algn="ctr">
              <a:buNone/>
              <a:defRPr sz="700"/>
            </a:lvl3pPr>
            <a:lvl4pPr marL="1371600" indent="0" algn="ctr">
              <a:buNone/>
              <a:defRPr sz="700"/>
            </a:lvl4pPr>
            <a:lvl5pPr marL="1828800" indent="0" algn="ctr">
              <a:buNone/>
              <a:defRPr sz="700"/>
            </a:lvl5pPr>
          </a:lstStyle>
          <a:p>
            <a:pPr lvl="0"/>
            <a:r>
              <a:rPr lang="en-US" dirty="0" smtClean="0"/>
              <a:t>Click to edit Master text styles</a:t>
            </a:r>
            <a:endParaRPr lang="en-US" dirty="0"/>
          </a:p>
        </p:txBody>
      </p:sp>
      <p:sp>
        <p:nvSpPr>
          <p:cNvPr id="17" name="Slide Number Placeholder 5"/>
          <p:cNvSpPr txBox="1">
            <a:spLocks/>
          </p:cNvSpPr>
          <p:nvPr userDrawn="1"/>
        </p:nvSpPr>
        <p:spPr>
          <a:xfrm>
            <a:off x="8856365" y="6480308"/>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1" name="Picture Placeholder 2"/>
          <p:cNvSpPr>
            <a:spLocks noGrp="1"/>
          </p:cNvSpPr>
          <p:nvPr>
            <p:ph type="pic" sz="quarter" idx="22"/>
          </p:nvPr>
        </p:nvSpPr>
        <p:spPr>
          <a:xfrm>
            <a:off x="423334" y="1625601"/>
            <a:ext cx="2912533" cy="5242984"/>
          </a:xfrm>
        </p:spPr>
        <p:txBody>
          <a:bodyPr/>
          <a:lstStyle/>
          <a:p>
            <a:endParaRPr lang="en-US"/>
          </a:p>
        </p:txBody>
      </p:sp>
      <p:sp>
        <p:nvSpPr>
          <p:cNvPr id="9" name="TextBox 8"/>
          <p:cNvSpPr txBox="1"/>
          <p:nvPr userDrawn="1"/>
        </p:nvSpPr>
        <p:spPr>
          <a:xfrm>
            <a:off x="9850830" y="6584602"/>
            <a:ext cx="1385315"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err="1" smtClean="0">
                <a:ln>
                  <a:noFill/>
                </a:ln>
                <a:solidFill>
                  <a:srgbClr val="FFFFFF"/>
                </a:solidFill>
                <a:effectLst/>
                <a:uLnTx/>
                <a:uFillTx/>
                <a:latin typeface="Open Sans"/>
                <a:ea typeface="+mn-ea"/>
                <a:cs typeface="Open Sans"/>
              </a:rPr>
              <a:t>Curso</a:t>
            </a: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 GSI AIR -  2018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276447818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about 02">
    <p:spTree>
      <p:nvGrpSpPr>
        <p:cNvPr id="1" name=""/>
        <p:cNvGrpSpPr/>
        <p:nvPr/>
      </p:nvGrpSpPr>
      <p:grpSpPr>
        <a:xfrm>
          <a:off x="0" y="0"/>
          <a:ext cx="0" cy="0"/>
          <a:chOff x="0" y="0"/>
          <a:chExt cx="0" cy="0"/>
        </a:xfrm>
      </p:grpSpPr>
      <p:sp>
        <p:nvSpPr>
          <p:cNvPr id="20" name="Text Placeholder 18"/>
          <p:cNvSpPr>
            <a:spLocks noGrp="1"/>
          </p:cNvSpPr>
          <p:nvPr>
            <p:ph type="body" sz="quarter" idx="17"/>
          </p:nvPr>
        </p:nvSpPr>
        <p:spPr>
          <a:xfrm>
            <a:off x="423333" y="1970619"/>
            <a:ext cx="3556000" cy="2281766"/>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21" name="Text Placeholder 18"/>
          <p:cNvSpPr>
            <a:spLocks noGrp="1"/>
          </p:cNvSpPr>
          <p:nvPr>
            <p:ph type="body" sz="quarter" idx="18"/>
          </p:nvPr>
        </p:nvSpPr>
        <p:spPr>
          <a:xfrm>
            <a:off x="4303060" y="1970619"/>
            <a:ext cx="3556000" cy="2281766"/>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22" name="Text Placeholder 18"/>
          <p:cNvSpPr>
            <a:spLocks noGrp="1"/>
          </p:cNvSpPr>
          <p:nvPr>
            <p:ph type="body" sz="quarter" idx="19"/>
          </p:nvPr>
        </p:nvSpPr>
        <p:spPr>
          <a:xfrm>
            <a:off x="8187765" y="1970619"/>
            <a:ext cx="3556000" cy="2281766"/>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7"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8"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12"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9" name="Picture Placeholder 2"/>
          <p:cNvSpPr>
            <a:spLocks noGrp="1"/>
          </p:cNvSpPr>
          <p:nvPr>
            <p:ph type="pic" sz="quarter" idx="23"/>
          </p:nvPr>
        </p:nvSpPr>
        <p:spPr>
          <a:xfrm>
            <a:off x="8064503" y="4472896"/>
            <a:ext cx="4127500" cy="1892300"/>
          </a:xfrm>
        </p:spPr>
        <p:txBody>
          <a:bodyPr/>
          <a:lstStyle/>
          <a:p>
            <a:endParaRPr lang="en-US"/>
          </a:p>
        </p:txBody>
      </p:sp>
      <p:sp>
        <p:nvSpPr>
          <p:cNvPr id="23" name="Picture Placeholder 2"/>
          <p:cNvSpPr>
            <a:spLocks noGrp="1"/>
          </p:cNvSpPr>
          <p:nvPr>
            <p:ph type="pic" sz="quarter" idx="24"/>
          </p:nvPr>
        </p:nvSpPr>
        <p:spPr>
          <a:xfrm>
            <a:off x="9257" y="4472518"/>
            <a:ext cx="4127500" cy="1892300"/>
          </a:xfrm>
        </p:spPr>
        <p:txBody>
          <a:bodyPr/>
          <a:lstStyle/>
          <a:p>
            <a:endParaRPr lang="en-US"/>
          </a:p>
        </p:txBody>
      </p:sp>
      <p:sp>
        <p:nvSpPr>
          <p:cNvPr id="24" name="Picture Placeholder 2"/>
          <p:cNvSpPr>
            <a:spLocks noGrp="1"/>
          </p:cNvSpPr>
          <p:nvPr>
            <p:ph type="pic" sz="quarter" idx="25"/>
          </p:nvPr>
        </p:nvSpPr>
        <p:spPr>
          <a:xfrm>
            <a:off x="4146007" y="4472140"/>
            <a:ext cx="3914560" cy="1892300"/>
          </a:xfrm>
        </p:spPr>
        <p:txBody>
          <a:bodyPr/>
          <a:lstStyle/>
          <a:p>
            <a:endParaRPr lang="en-US"/>
          </a:p>
        </p:txBody>
      </p:sp>
      <p:sp>
        <p:nvSpPr>
          <p:cNvPr id="14" name="TextBox 13"/>
          <p:cNvSpPr txBox="1"/>
          <p:nvPr userDrawn="1"/>
        </p:nvSpPr>
        <p:spPr>
          <a:xfrm>
            <a:off x="1529841" y="6611075"/>
            <a:ext cx="1385315"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err="1" smtClean="0">
                <a:ln>
                  <a:noFill/>
                </a:ln>
                <a:solidFill>
                  <a:srgbClr val="FFFFFF"/>
                </a:solidFill>
                <a:effectLst/>
                <a:uLnTx/>
                <a:uFillTx/>
                <a:latin typeface="Open Sans"/>
                <a:ea typeface="+mn-ea"/>
                <a:cs typeface="Open Sans"/>
              </a:rPr>
              <a:t>Curso</a:t>
            </a: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 GSI AIR -  2018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4115255113"/>
      </p:ext>
    </p:extLst>
  </p:cSld>
  <p:clrMapOvr>
    <a:masterClrMapping/>
  </p:clrMapOvr>
  <p:transition spd="slow">
    <p:push/>
  </p:transition>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about 03">
    <p:spTree>
      <p:nvGrpSpPr>
        <p:cNvPr id="1" name=""/>
        <p:cNvGrpSpPr/>
        <p:nvPr/>
      </p:nvGrpSpPr>
      <p:grpSpPr>
        <a:xfrm>
          <a:off x="0" y="0"/>
          <a:ext cx="0" cy="0"/>
          <a:chOff x="0" y="0"/>
          <a:chExt cx="0" cy="0"/>
        </a:xfrm>
      </p:grpSpPr>
      <p:sp>
        <p:nvSpPr>
          <p:cNvPr id="5" name="Text Placeholder 18"/>
          <p:cNvSpPr>
            <a:spLocks noGrp="1"/>
          </p:cNvSpPr>
          <p:nvPr>
            <p:ph type="body" sz="quarter" idx="17"/>
          </p:nvPr>
        </p:nvSpPr>
        <p:spPr>
          <a:xfrm>
            <a:off x="423333" y="3984315"/>
            <a:ext cx="3556000" cy="2369821"/>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6" name="Text Placeholder 18"/>
          <p:cNvSpPr>
            <a:spLocks noGrp="1"/>
          </p:cNvSpPr>
          <p:nvPr>
            <p:ph type="body" sz="quarter" idx="18"/>
          </p:nvPr>
        </p:nvSpPr>
        <p:spPr>
          <a:xfrm>
            <a:off x="4303060" y="3984315"/>
            <a:ext cx="3556000" cy="2369821"/>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7" name="Text Placeholder 18"/>
          <p:cNvSpPr>
            <a:spLocks noGrp="1"/>
          </p:cNvSpPr>
          <p:nvPr>
            <p:ph type="body" sz="quarter" idx="19"/>
          </p:nvPr>
        </p:nvSpPr>
        <p:spPr>
          <a:xfrm>
            <a:off x="8187765" y="3984315"/>
            <a:ext cx="3556000" cy="2369821"/>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9" name="Subtitle 2"/>
          <p:cNvSpPr>
            <a:spLocks noGrp="1"/>
          </p:cNvSpPr>
          <p:nvPr>
            <p:ph type="subTitle" idx="1"/>
          </p:nvPr>
        </p:nvSpPr>
        <p:spPr>
          <a:xfrm>
            <a:off x="423958" y="3099159"/>
            <a:ext cx="11319809" cy="675706"/>
          </a:xfrm>
        </p:spPr>
        <p:txBody>
          <a:bodyPr>
            <a:normAutofit/>
          </a:bodyPr>
          <a:lstStyle>
            <a:lvl1pPr marL="0" indent="0" algn="l">
              <a:buNone/>
              <a:defRPr sz="1000">
                <a:solidFill>
                  <a:srgbClr val="26262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3" name="Picture Placeholder 2"/>
          <p:cNvSpPr>
            <a:spLocks noGrp="1"/>
          </p:cNvSpPr>
          <p:nvPr>
            <p:ph type="pic" sz="quarter" idx="21"/>
          </p:nvPr>
        </p:nvSpPr>
        <p:spPr>
          <a:xfrm>
            <a:off x="0" y="1"/>
            <a:ext cx="12192000" cy="2868084"/>
          </a:xfrm>
        </p:spPr>
        <p:txBody>
          <a:bodyPr/>
          <a:lstStyle/>
          <a:p>
            <a:endParaRPr lang="en-US"/>
          </a:p>
        </p:txBody>
      </p:sp>
      <p:sp>
        <p:nvSpPr>
          <p:cNvPr id="12" name="TextBox 11"/>
          <p:cNvSpPr txBox="1"/>
          <p:nvPr userDrawn="1"/>
        </p:nvSpPr>
        <p:spPr>
          <a:xfrm>
            <a:off x="1529841" y="6611075"/>
            <a:ext cx="1385315"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err="1" smtClean="0">
                <a:ln>
                  <a:noFill/>
                </a:ln>
                <a:solidFill>
                  <a:srgbClr val="FFFFFF"/>
                </a:solidFill>
                <a:effectLst/>
                <a:uLnTx/>
                <a:uFillTx/>
                <a:latin typeface="Open Sans"/>
                <a:ea typeface="+mn-ea"/>
                <a:cs typeface="Open Sans"/>
              </a:rPr>
              <a:t>Curso</a:t>
            </a: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 GSI AIR -  2018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400406231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about 04">
    <p:spTree>
      <p:nvGrpSpPr>
        <p:cNvPr id="1" name=""/>
        <p:cNvGrpSpPr/>
        <p:nvPr/>
      </p:nvGrpSpPr>
      <p:grpSpPr>
        <a:xfrm>
          <a:off x="0" y="0"/>
          <a:ext cx="0" cy="0"/>
          <a:chOff x="0" y="0"/>
          <a:chExt cx="0" cy="0"/>
        </a:xfrm>
      </p:grpSpPr>
      <p:sp>
        <p:nvSpPr>
          <p:cNvPr id="5" name="Text Placeholder 18"/>
          <p:cNvSpPr>
            <a:spLocks noGrp="1"/>
          </p:cNvSpPr>
          <p:nvPr>
            <p:ph type="body" sz="quarter" idx="17"/>
          </p:nvPr>
        </p:nvSpPr>
        <p:spPr>
          <a:xfrm>
            <a:off x="423333" y="4066481"/>
            <a:ext cx="3556000" cy="2074333"/>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6" name="Text Placeholder 18"/>
          <p:cNvSpPr>
            <a:spLocks noGrp="1"/>
          </p:cNvSpPr>
          <p:nvPr>
            <p:ph type="body" sz="quarter" idx="18"/>
          </p:nvPr>
        </p:nvSpPr>
        <p:spPr>
          <a:xfrm>
            <a:off x="4303060" y="4066481"/>
            <a:ext cx="3556000" cy="2074333"/>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7" name="Text Placeholder 18"/>
          <p:cNvSpPr>
            <a:spLocks noGrp="1"/>
          </p:cNvSpPr>
          <p:nvPr>
            <p:ph type="body" sz="quarter" idx="19"/>
          </p:nvPr>
        </p:nvSpPr>
        <p:spPr>
          <a:xfrm>
            <a:off x="8187765" y="4066481"/>
            <a:ext cx="3556000" cy="2074333"/>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8"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9"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12"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7" name="Picture Placeholder 2"/>
          <p:cNvSpPr>
            <a:spLocks noGrp="1"/>
          </p:cNvSpPr>
          <p:nvPr>
            <p:ph type="pic" sz="quarter" idx="23"/>
          </p:nvPr>
        </p:nvSpPr>
        <p:spPr>
          <a:xfrm>
            <a:off x="8055250" y="1961365"/>
            <a:ext cx="4127500" cy="1892300"/>
          </a:xfrm>
        </p:spPr>
        <p:txBody>
          <a:bodyPr/>
          <a:lstStyle/>
          <a:p>
            <a:endParaRPr lang="en-US"/>
          </a:p>
        </p:txBody>
      </p:sp>
      <p:sp>
        <p:nvSpPr>
          <p:cNvPr id="20" name="Picture Placeholder 2"/>
          <p:cNvSpPr>
            <a:spLocks noGrp="1"/>
          </p:cNvSpPr>
          <p:nvPr>
            <p:ph type="pic" sz="quarter" idx="24"/>
          </p:nvPr>
        </p:nvSpPr>
        <p:spPr>
          <a:xfrm>
            <a:off x="3" y="1960988"/>
            <a:ext cx="4127500" cy="1892300"/>
          </a:xfrm>
        </p:spPr>
        <p:txBody>
          <a:bodyPr/>
          <a:lstStyle/>
          <a:p>
            <a:endParaRPr lang="en-US"/>
          </a:p>
        </p:txBody>
      </p:sp>
      <p:sp>
        <p:nvSpPr>
          <p:cNvPr id="21" name="Picture Placeholder 2"/>
          <p:cNvSpPr>
            <a:spLocks noGrp="1"/>
          </p:cNvSpPr>
          <p:nvPr>
            <p:ph type="pic" sz="quarter" idx="25"/>
          </p:nvPr>
        </p:nvSpPr>
        <p:spPr>
          <a:xfrm>
            <a:off x="4136753" y="1960609"/>
            <a:ext cx="3914560" cy="1892300"/>
          </a:xfrm>
        </p:spPr>
        <p:txBody>
          <a:bodyPr/>
          <a:lstStyle/>
          <a:p>
            <a:endParaRPr lang="en-US"/>
          </a:p>
        </p:txBody>
      </p:sp>
      <p:sp>
        <p:nvSpPr>
          <p:cNvPr id="15" name="TextBox 14"/>
          <p:cNvSpPr txBox="1"/>
          <p:nvPr userDrawn="1"/>
        </p:nvSpPr>
        <p:spPr>
          <a:xfrm>
            <a:off x="1529841" y="6611075"/>
            <a:ext cx="1385315"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err="1" smtClean="0">
                <a:ln>
                  <a:noFill/>
                </a:ln>
                <a:solidFill>
                  <a:srgbClr val="FFFFFF"/>
                </a:solidFill>
                <a:effectLst/>
                <a:uLnTx/>
                <a:uFillTx/>
                <a:latin typeface="Open Sans"/>
                <a:ea typeface="+mn-ea"/>
                <a:cs typeface="Open Sans"/>
              </a:rPr>
              <a:t>Curso</a:t>
            </a: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 GSI AIR -  2018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174658656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nodePh="1">
                                  <p:stCondLst>
                                    <p:cond delay="0"/>
                                  </p:stCondLst>
                                  <p:endCondLst>
                                    <p:cond evt="begin" delay="0">
                                      <p:tn val="9"/>
                                    </p:cond>
                                  </p:end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nodePh="1">
                                  <p:stCondLst>
                                    <p:cond delay="0"/>
                                  </p:stCondLst>
                                  <p:endCondLst>
                                    <p:cond evt="begin" delay="0">
                                      <p:tn val="13"/>
                                    </p:cond>
                                  </p:end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21"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61B9360B-7322-4A70-8384-B854D0EB8158}" type="datetime1">
              <a:rPr lang="id-ID" smtClean="0"/>
              <a:t>15/07/2019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51497D4-CBBE-4892-ABDA-4C92B62757A6}" type="slidenum">
              <a:rPr lang="id-ID" smtClean="0"/>
              <a:t>‹#›</a:t>
            </a:fld>
            <a:endParaRPr lang="id-ID"/>
          </a:p>
        </p:txBody>
      </p:sp>
    </p:spTree>
    <p:extLst>
      <p:ext uri="{BB962C8B-B14F-4D97-AF65-F5344CB8AC3E}">
        <p14:creationId xmlns:p14="http://schemas.microsoft.com/office/powerpoint/2010/main" val="2470655142"/>
      </p:ext>
    </p:extLst>
  </p:cSld>
  <p:clrMapOvr>
    <a:masterClrMapping/>
  </p:clrMapOvr>
  <p:hf hdr="0" ftr="0" dt="0"/>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about 04">
    <p:spTree>
      <p:nvGrpSpPr>
        <p:cNvPr id="1" name=""/>
        <p:cNvGrpSpPr/>
        <p:nvPr/>
      </p:nvGrpSpPr>
      <p:grpSpPr>
        <a:xfrm>
          <a:off x="0" y="0"/>
          <a:ext cx="0" cy="0"/>
          <a:chOff x="0" y="0"/>
          <a:chExt cx="0" cy="0"/>
        </a:xfrm>
      </p:grpSpPr>
      <p:sp>
        <p:nvSpPr>
          <p:cNvPr id="5" name="Text Placeholder 18"/>
          <p:cNvSpPr>
            <a:spLocks noGrp="1"/>
          </p:cNvSpPr>
          <p:nvPr>
            <p:ph type="body" sz="quarter" idx="17"/>
          </p:nvPr>
        </p:nvSpPr>
        <p:spPr>
          <a:xfrm>
            <a:off x="423960" y="4803733"/>
            <a:ext cx="5551969" cy="1416797"/>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7" name="Text Placeholder 18"/>
          <p:cNvSpPr>
            <a:spLocks noGrp="1"/>
          </p:cNvSpPr>
          <p:nvPr>
            <p:ph type="body" sz="quarter" idx="19"/>
          </p:nvPr>
        </p:nvSpPr>
        <p:spPr>
          <a:xfrm>
            <a:off x="6202839" y="4803733"/>
            <a:ext cx="5566567" cy="1416797"/>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3" name="Text Placeholder 18"/>
          <p:cNvSpPr>
            <a:spLocks noGrp="1"/>
          </p:cNvSpPr>
          <p:nvPr>
            <p:ph type="body" sz="quarter" idx="21"/>
          </p:nvPr>
        </p:nvSpPr>
        <p:spPr>
          <a:xfrm>
            <a:off x="440528" y="2213715"/>
            <a:ext cx="2671675" cy="2368249"/>
          </a:xfrm>
        </p:spPr>
        <p:txBody>
          <a:bodyPr>
            <a:normAutofit/>
          </a:bodyPr>
          <a:lstStyle>
            <a:lvl1pPr marL="0" indent="0" algn="ctr">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4" name="Text Placeholder 18"/>
          <p:cNvSpPr>
            <a:spLocks noGrp="1"/>
          </p:cNvSpPr>
          <p:nvPr>
            <p:ph type="body" sz="quarter" idx="22"/>
          </p:nvPr>
        </p:nvSpPr>
        <p:spPr>
          <a:xfrm>
            <a:off x="3304252" y="2213715"/>
            <a:ext cx="2671675" cy="2368249"/>
          </a:xfrm>
        </p:spPr>
        <p:txBody>
          <a:bodyPr>
            <a:normAutofit/>
          </a:bodyPr>
          <a:lstStyle>
            <a:lvl1pPr marL="0" indent="0" algn="ctr">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5" name="Text Placeholder 18"/>
          <p:cNvSpPr>
            <a:spLocks noGrp="1"/>
          </p:cNvSpPr>
          <p:nvPr>
            <p:ph type="body" sz="quarter" idx="23"/>
          </p:nvPr>
        </p:nvSpPr>
        <p:spPr>
          <a:xfrm>
            <a:off x="6202838" y="2213715"/>
            <a:ext cx="2671675" cy="2368249"/>
          </a:xfrm>
        </p:spPr>
        <p:txBody>
          <a:bodyPr>
            <a:normAutofit/>
          </a:bodyPr>
          <a:lstStyle>
            <a:lvl1pPr marL="0" indent="0" algn="ctr">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6" name="Text Placeholder 18"/>
          <p:cNvSpPr>
            <a:spLocks noGrp="1"/>
          </p:cNvSpPr>
          <p:nvPr>
            <p:ph type="body" sz="quarter" idx="24"/>
          </p:nvPr>
        </p:nvSpPr>
        <p:spPr>
          <a:xfrm>
            <a:off x="9097732" y="2213715"/>
            <a:ext cx="2671675" cy="2368249"/>
          </a:xfrm>
        </p:spPr>
        <p:txBody>
          <a:bodyPr>
            <a:normAutofit/>
          </a:bodyPr>
          <a:lstStyle>
            <a:lvl1pPr marL="0" indent="0" algn="ctr">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21"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22"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12"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8" name="TextBox 17"/>
          <p:cNvSpPr txBox="1"/>
          <p:nvPr userDrawn="1"/>
        </p:nvSpPr>
        <p:spPr>
          <a:xfrm>
            <a:off x="1529841" y="6611075"/>
            <a:ext cx="1385315"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err="1" smtClean="0">
                <a:ln>
                  <a:noFill/>
                </a:ln>
                <a:solidFill>
                  <a:srgbClr val="FFFFFF"/>
                </a:solidFill>
                <a:effectLst/>
                <a:uLnTx/>
                <a:uFillTx/>
                <a:latin typeface="Open Sans"/>
                <a:ea typeface="+mn-ea"/>
                <a:cs typeface="Open Sans"/>
              </a:rPr>
              <a:t>Curso</a:t>
            </a: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 GSI AIR -  2018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3241796408"/>
      </p:ext>
    </p:extLst>
  </p:cSld>
  <p:clrMapOvr>
    <a:masterClrMapping/>
  </p:clrMapOvr>
  <p:transition spd="slow">
    <p:push/>
  </p:transition>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4_about 04">
    <p:spTree>
      <p:nvGrpSpPr>
        <p:cNvPr id="1" name=""/>
        <p:cNvGrpSpPr/>
        <p:nvPr/>
      </p:nvGrpSpPr>
      <p:grpSpPr>
        <a:xfrm>
          <a:off x="0" y="0"/>
          <a:ext cx="0" cy="0"/>
          <a:chOff x="0" y="0"/>
          <a:chExt cx="0" cy="0"/>
        </a:xfrm>
      </p:grpSpPr>
      <p:sp>
        <p:nvSpPr>
          <p:cNvPr id="5" name="Text Placeholder 18"/>
          <p:cNvSpPr>
            <a:spLocks noGrp="1"/>
          </p:cNvSpPr>
          <p:nvPr>
            <p:ph type="body" sz="quarter" idx="17"/>
          </p:nvPr>
        </p:nvSpPr>
        <p:spPr>
          <a:xfrm>
            <a:off x="731311" y="3818860"/>
            <a:ext cx="2428795" cy="2509944"/>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6" name="Text Placeholder 18"/>
          <p:cNvSpPr>
            <a:spLocks noGrp="1"/>
          </p:cNvSpPr>
          <p:nvPr>
            <p:ph type="body" sz="quarter" idx="18"/>
          </p:nvPr>
        </p:nvSpPr>
        <p:spPr>
          <a:xfrm>
            <a:off x="3495421" y="3818860"/>
            <a:ext cx="2428795" cy="2509944"/>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7" name="Text Placeholder 18"/>
          <p:cNvSpPr>
            <a:spLocks noGrp="1"/>
          </p:cNvSpPr>
          <p:nvPr>
            <p:ph type="body" sz="quarter" idx="19"/>
          </p:nvPr>
        </p:nvSpPr>
        <p:spPr>
          <a:xfrm>
            <a:off x="6264511" y="3818860"/>
            <a:ext cx="2428795" cy="2509944"/>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2" name="Text Placeholder 18"/>
          <p:cNvSpPr>
            <a:spLocks noGrp="1"/>
          </p:cNvSpPr>
          <p:nvPr>
            <p:ph type="body" sz="quarter" idx="20"/>
          </p:nvPr>
        </p:nvSpPr>
        <p:spPr>
          <a:xfrm>
            <a:off x="9029907" y="3818860"/>
            <a:ext cx="2428795" cy="2509944"/>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3" name="Text Placeholder 18"/>
          <p:cNvSpPr>
            <a:spLocks noGrp="1"/>
          </p:cNvSpPr>
          <p:nvPr>
            <p:ph type="body" sz="quarter" idx="21"/>
          </p:nvPr>
        </p:nvSpPr>
        <p:spPr>
          <a:xfrm>
            <a:off x="731311" y="2197938"/>
            <a:ext cx="2428795" cy="1416797"/>
          </a:xfrm>
        </p:spPr>
        <p:txBody>
          <a:bodyPr>
            <a:normAutofit/>
          </a:bodyPr>
          <a:lstStyle>
            <a:lvl1pPr marL="0" indent="0" algn="ctr">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4" name="Text Placeholder 18"/>
          <p:cNvSpPr>
            <a:spLocks noGrp="1"/>
          </p:cNvSpPr>
          <p:nvPr>
            <p:ph type="body" sz="quarter" idx="22"/>
          </p:nvPr>
        </p:nvSpPr>
        <p:spPr>
          <a:xfrm>
            <a:off x="3495421" y="2197938"/>
            <a:ext cx="2428795" cy="1416797"/>
          </a:xfrm>
        </p:spPr>
        <p:txBody>
          <a:bodyPr>
            <a:normAutofit/>
          </a:bodyPr>
          <a:lstStyle>
            <a:lvl1pPr marL="0" indent="0" algn="ctr">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5" name="Text Placeholder 18"/>
          <p:cNvSpPr>
            <a:spLocks noGrp="1"/>
          </p:cNvSpPr>
          <p:nvPr>
            <p:ph type="body" sz="quarter" idx="23"/>
          </p:nvPr>
        </p:nvSpPr>
        <p:spPr>
          <a:xfrm>
            <a:off x="6264511" y="2197938"/>
            <a:ext cx="2428795" cy="1416797"/>
          </a:xfrm>
        </p:spPr>
        <p:txBody>
          <a:bodyPr>
            <a:normAutofit/>
          </a:bodyPr>
          <a:lstStyle>
            <a:lvl1pPr marL="0" indent="0" algn="ctr">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6" name="Text Placeholder 18"/>
          <p:cNvSpPr>
            <a:spLocks noGrp="1"/>
          </p:cNvSpPr>
          <p:nvPr>
            <p:ph type="body" sz="quarter" idx="24"/>
          </p:nvPr>
        </p:nvSpPr>
        <p:spPr>
          <a:xfrm>
            <a:off x="9029907" y="2197938"/>
            <a:ext cx="2428795" cy="1416797"/>
          </a:xfrm>
        </p:spPr>
        <p:txBody>
          <a:bodyPr>
            <a:normAutofit/>
          </a:bodyPr>
          <a:lstStyle>
            <a:lvl1pPr marL="0" indent="0" algn="ctr">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23"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24"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17"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9" name="TextBox 18"/>
          <p:cNvSpPr txBox="1"/>
          <p:nvPr userDrawn="1"/>
        </p:nvSpPr>
        <p:spPr>
          <a:xfrm>
            <a:off x="1529841" y="6611075"/>
            <a:ext cx="1385315"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err="1" smtClean="0">
                <a:ln>
                  <a:noFill/>
                </a:ln>
                <a:solidFill>
                  <a:srgbClr val="FFFFFF"/>
                </a:solidFill>
                <a:effectLst/>
                <a:uLnTx/>
                <a:uFillTx/>
                <a:latin typeface="Open Sans"/>
                <a:ea typeface="+mn-ea"/>
                <a:cs typeface="Open Sans"/>
              </a:rPr>
              <a:t>Curso</a:t>
            </a: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 GSI AIR -  2018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894973430"/>
      </p:ext>
    </p:extLst>
  </p:cSld>
  <p:clrMapOvr>
    <a:masterClrMapping/>
  </p:clrMapOvr>
  <p:transition spd="slow">
    <p:push/>
  </p:transition>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6_about 04">
    <p:spTree>
      <p:nvGrpSpPr>
        <p:cNvPr id="1" name=""/>
        <p:cNvGrpSpPr/>
        <p:nvPr/>
      </p:nvGrpSpPr>
      <p:grpSpPr>
        <a:xfrm>
          <a:off x="0" y="0"/>
          <a:ext cx="0" cy="0"/>
          <a:chOff x="0" y="0"/>
          <a:chExt cx="0" cy="0"/>
        </a:xfrm>
      </p:grpSpPr>
      <p:sp>
        <p:nvSpPr>
          <p:cNvPr id="5" name="Picture Placeholder 2"/>
          <p:cNvSpPr>
            <a:spLocks noGrp="1"/>
          </p:cNvSpPr>
          <p:nvPr>
            <p:ph type="pic" sz="quarter" idx="29" hasCustomPrompt="1"/>
          </p:nvPr>
        </p:nvSpPr>
        <p:spPr>
          <a:xfrm>
            <a:off x="-8467" y="1911334"/>
            <a:ext cx="3031001" cy="2755456"/>
          </a:xfrm>
          <a:prstGeom prst="rect">
            <a:avLst/>
          </a:prstGeom>
        </p:spPr>
        <p:txBody>
          <a:bodyPr vert="horz" anchor="t">
            <a:normAutofit/>
          </a:bodyPr>
          <a:lstStyle>
            <a:lvl1pPr marL="0" indent="0" algn="l">
              <a:buNone/>
              <a:defRPr sz="700">
                <a:solidFill>
                  <a:schemeClr val="tx1">
                    <a:lumMod val="75000"/>
                    <a:lumOff val="25000"/>
                  </a:schemeClr>
                </a:solidFill>
                <a:latin typeface="Open Sans"/>
                <a:cs typeface="Open Sans"/>
              </a:defRPr>
            </a:lvl1pPr>
          </a:lstStyle>
          <a:p>
            <a:r>
              <a:rPr lang="en-US" dirty="0" err="1" smtClean="0"/>
              <a:t>Inser</a:t>
            </a:r>
            <a:r>
              <a:rPr lang="en-US" dirty="0" smtClean="0"/>
              <a:t> Image</a:t>
            </a:r>
            <a:endParaRPr lang="en-US" dirty="0"/>
          </a:p>
        </p:txBody>
      </p:sp>
      <p:sp>
        <p:nvSpPr>
          <p:cNvPr id="6" name="Picture Placeholder 2"/>
          <p:cNvSpPr>
            <a:spLocks noGrp="1"/>
          </p:cNvSpPr>
          <p:nvPr>
            <p:ph type="pic" sz="quarter" idx="30" hasCustomPrompt="1"/>
          </p:nvPr>
        </p:nvSpPr>
        <p:spPr>
          <a:xfrm>
            <a:off x="3045202" y="1911334"/>
            <a:ext cx="3031001" cy="2755456"/>
          </a:xfrm>
          <a:prstGeom prst="rect">
            <a:avLst/>
          </a:prstGeom>
        </p:spPr>
        <p:txBody>
          <a:bodyPr vert="horz" anchor="t">
            <a:normAutofit/>
          </a:bodyPr>
          <a:lstStyle>
            <a:lvl1pPr marL="0" indent="0" algn="l">
              <a:buNone/>
              <a:defRPr sz="700">
                <a:solidFill>
                  <a:schemeClr val="tx1">
                    <a:lumMod val="75000"/>
                    <a:lumOff val="25000"/>
                  </a:schemeClr>
                </a:solidFill>
                <a:latin typeface="Open Sans"/>
                <a:cs typeface="Open Sans"/>
              </a:defRPr>
            </a:lvl1pPr>
          </a:lstStyle>
          <a:p>
            <a:r>
              <a:rPr lang="en-US" dirty="0" err="1" smtClean="0"/>
              <a:t>Inser</a:t>
            </a:r>
            <a:r>
              <a:rPr lang="en-US" dirty="0" smtClean="0"/>
              <a:t> Image</a:t>
            </a:r>
            <a:endParaRPr lang="en-US" dirty="0"/>
          </a:p>
        </p:txBody>
      </p:sp>
      <p:sp>
        <p:nvSpPr>
          <p:cNvPr id="7" name="Picture Placeholder 2"/>
          <p:cNvSpPr>
            <a:spLocks noGrp="1"/>
          </p:cNvSpPr>
          <p:nvPr>
            <p:ph type="pic" sz="quarter" idx="31" hasCustomPrompt="1"/>
          </p:nvPr>
        </p:nvSpPr>
        <p:spPr>
          <a:xfrm>
            <a:off x="6108830" y="1911334"/>
            <a:ext cx="3031001" cy="2755456"/>
          </a:xfrm>
          <a:prstGeom prst="rect">
            <a:avLst/>
          </a:prstGeom>
        </p:spPr>
        <p:txBody>
          <a:bodyPr vert="horz" anchor="t">
            <a:normAutofit/>
          </a:bodyPr>
          <a:lstStyle>
            <a:lvl1pPr marL="0" indent="0" algn="l">
              <a:buNone/>
              <a:defRPr sz="700">
                <a:solidFill>
                  <a:schemeClr val="tx1">
                    <a:lumMod val="75000"/>
                    <a:lumOff val="25000"/>
                  </a:schemeClr>
                </a:solidFill>
                <a:latin typeface="Open Sans"/>
                <a:cs typeface="Open Sans"/>
              </a:defRPr>
            </a:lvl1pPr>
          </a:lstStyle>
          <a:p>
            <a:r>
              <a:rPr lang="en-US" dirty="0" err="1" smtClean="0"/>
              <a:t>Inser</a:t>
            </a:r>
            <a:r>
              <a:rPr lang="en-US" dirty="0" smtClean="0"/>
              <a:t> Image</a:t>
            </a:r>
            <a:endParaRPr lang="en-US" dirty="0"/>
          </a:p>
        </p:txBody>
      </p:sp>
      <p:sp>
        <p:nvSpPr>
          <p:cNvPr id="8" name="Picture Placeholder 2"/>
          <p:cNvSpPr>
            <a:spLocks noGrp="1"/>
          </p:cNvSpPr>
          <p:nvPr>
            <p:ph type="pic" sz="quarter" idx="32" hasCustomPrompt="1"/>
          </p:nvPr>
        </p:nvSpPr>
        <p:spPr>
          <a:xfrm>
            <a:off x="9172458" y="1911334"/>
            <a:ext cx="3031001" cy="2755456"/>
          </a:xfrm>
          <a:prstGeom prst="rect">
            <a:avLst/>
          </a:prstGeom>
        </p:spPr>
        <p:txBody>
          <a:bodyPr vert="horz" anchor="t">
            <a:normAutofit/>
          </a:bodyPr>
          <a:lstStyle>
            <a:lvl1pPr marL="0" indent="0" algn="l">
              <a:buNone/>
              <a:defRPr sz="700">
                <a:solidFill>
                  <a:schemeClr val="tx1">
                    <a:lumMod val="75000"/>
                    <a:lumOff val="25000"/>
                  </a:schemeClr>
                </a:solidFill>
                <a:latin typeface="Open Sans"/>
                <a:cs typeface="Open Sans"/>
              </a:defRPr>
            </a:lvl1pPr>
          </a:lstStyle>
          <a:p>
            <a:r>
              <a:rPr lang="en-US" dirty="0" err="1" smtClean="0"/>
              <a:t>Inser</a:t>
            </a:r>
            <a:r>
              <a:rPr lang="en-US" dirty="0" smtClean="0"/>
              <a:t> Image</a:t>
            </a:r>
            <a:endParaRPr lang="en-US" dirty="0"/>
          </a:p>
        </p:txBody>
      </p:sp>
      <p:sp>
        <p:nvSpPr>
          <p:cNvPr id="9" name="Text Placeholder 18"/>
          <p:cNvSpPr>
            <a:spLocks noGrp="1"/>
          </p:cNvSpPr>
          <p:nvPr>
            <p:ph type="body" sz="quarter" idx="17"/>
          </p:nvPr>
        </p:nvSpPr>
        <p:spPr>
          <a:xfrm>
            <a:off x="-9961" y="4704344"/>
            <a:ext cx="3032495" cy="1580410"/>
          </a:xfrm>
        </p:spPr>
        <p:txBody>
          <a:bodyPr>
            <a:normAutofit/>
          </a:bodyPr>
          <a:lstStyle>
            <a:lvl1pPr marL="0" indent="0" algn="just">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0" name="Text Placeholder 18"/>
          <p:cNvSpPr>
            <a:spLocks noGrp="1"/>
          </p:cNvSpPr>
          <p:nvPr>
            <p:ph type="body" sz="quarter" idx="33"/>
          </p:nvPr>
        </p:nvSpPr>
        <p:spPr>
          <a:xfrm>
            <a:off x="3046451" y="4704344"/>
            <a:ext cx="3032495" cy="1580410"/>
          </a:xfrm>
        </p:spPr>
        <p:txBody>
          <a:bodyPr>
            <a:normAutofit/>
          </a:bodyPr>
          <a:lstStyle>
            <a:lvl1pPr marL="0" indent="0" algn="just">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2" name="Text Placeholder 18"/>
          <p:cNvSpPr>
            <a:spLocks noGrp="1"/>
          </p:cNvSpPr>
          <p:nvPr>
            <p:ph type="body" sz="quarter" idx="34"/>
          </p:nvPr>
        </p:nvSpPr>
        <p:spPr>
          <a:xfrm>
            <a:off x="6108830" y="4704344"/>
            <a:ext cx="3032495" cy="1580410"/>
          </a:xfrm>
        </p:spPr>
        <p:txBody>
          <a:bodyPr>
            <a:normAutofit/>
          </a:bodyPr>
          <a:lstStyle>
            <a:lvl1pPr marL="0" indent="0" algn="just">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3" name="Text Placeholder 18"/>
          <p:cNvSpPr>
            <a:spLocks noGrp="1"/>
          </p:cNvSpPr>
          <p:nvPr>
            <p:ph type="body" sz="quarter" idx="35"/>
          </p:nvPr>
        </p:nvSpPr>
        <p:spPr>
          <a:xfrm>
            <a:off x="9170965" y="4704344"/>
            <a:ext cx="3032495" cy="1580410"/>
          </a:xfrm>
        </p:spPr>
        <p:txBody>
          <a:bodyPr>
            <a:normAutofit/>
          </a:bodyPr>
          <a:lstStyle>
            <a:lvl1pPr marL="0" indent="0" algn="just">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20"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21"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14"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6" name="TextBox 15"/>
          <p:cNvSpPr txBox="1"/>
          <p:nvPr userDrawn="1"/>
        </p:nvSpPr>
        <p:spPr>
          <a:xfrm>
            <a:off x="1529841" y="6611075"/>
            <a:ext cx="1385315"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err="1" smtClean="0">
                <a:ln>
                  <a:noFill/>
                </a:ln>
                <a:solidFill>
                  <a:srgbClr val="FFFFFF"/>
                </a:solidFill>
                <a:effectLst/>
                <a:uLnTx/>
                <a:uFillTx/>
                <a:latin typeface="Open Sans"/>
                <a:ea typeface="+mn-ea"/>
                <a:cs typeface="Open Sans"/>
              </a:rPr>
              <a:t>Curso</a:t>
            </a: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 GSI AIR -  2018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337064932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7_about 04">
    <p:spTree>
      <p:nvGrpSpPr>
        <p:cNvPr id="1" name=""/>
        <p:cNvGrpSpPr/>
        <p:nvPr/>
      </p:nvGrpSpPr>
      <p:grpSpPr>
        <a:xfrm>
          <a:off x="0" y="0"/>
          <a:ext cx="0" cy="0"/>
          <a:chOff x="0" y="0"/>
          <a:chExt cx="0" cy="0"/>
        </a:xfrm>
      </p:grpSpPr>
      <p:sp>
        <p:nvSpPr>
          <p:cNvPr id="5" name="Picture Placeholder 2"/>
          <p:cNvSpPr>
            <a:spLocks noGrp="1"/>
          </p:cNvSpPr>
          <p:nvPr>
            <p:ph type="pic" sz="quarter" idx="32" hasCustomPrompt="1"/>
          </p:nvPr>
        </p:nvSpPr>
        <p:spPr>
          <a:xfrm>
            <a:off x="6715325" y="811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6" name="Picture Placeholder 2"/>
          <p:cNvSpPr>
            <a:spLocks noGrp="1"/>
          </p:cNvSpPr>
          <p:nvPr>
            <p:ph type="pic" sz="quarter" idx="33" hasCustomPrompt="1"/>
          </p:nvPr>
        </p:nvSpPr>
        <p:spPr>
          <a:xfrm>
            <a:off x="6715325" y="1373716"/>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7" name="Picture Placeholder 2"/>
          <p:cNvSpPr>
            <a:spLocks noGrp="1"/>
          </p:cNvSpPr>
          <p:nvPr>
            <p:ph type="pic" sz="quarter" idx="34" hasCustomPrompt="1"/>
          </p:nvPr>
        </p:nvSpPr>
        <p:spPr>
          <a:xfrm>
            <a:off x="6715325" y="2741784"/>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8" name="Picture Placeholder 2"/>
          <p:cNvSpPr>
            <a:spLocks noGrp="1"/>
          </p:cNvSpPr>
          <p:nvPr>
            <p:ph type="pic" sz="quarter" idx="35" hasCustomPrompt="1"/>
          </p:nvPr>
        </p:nvSpPr>
        <p:spPr>
          <a:xfrm>
            <a:off x="6715325" y="4109850"/>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9" name="Picture Placeholder 2"/>
          <p:cNvSpPr>
            <a:spLocks noGrp="1"/>
          </p:cNvSpPr>
          <p:nvPr>
            <p:ph type="pic" sz="quarter" idx="36" hasCustomPrompt="1"/>
          </p:nvPr>
        </p:nvSpPr>
        <p:spPr>
          <a:xfrm>
            <a:off x="6715325" y="5481468"/>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10" name="Picture Placeholder 2"/>
          <p:cNvSpPr>
            <a:spLocks noGrp="1"/>
          </p:cNvSpPr>
          <p:nvPr>
            <p:ph type="pic" sz="quarter" idx="37" hasCustomPrompt="1"/>
          </p:nvPr>
        </p:nvSpPr>
        <p:spPr>
          <a:xfrm>
            <a:off x="8083392" y="811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12" name="Picture Placeholder 2"/>
          <p:cNvSpPr>
            <a:spLocks noGrp="1"/>
          </p:cNvSpPr>
          <p:nvPr>
            <p:ph type="pic" sz="quarter" idx="38" hasCustomPrompt="1"/>
          </p:nvPr>
        </p:nvSpPr>
        <p:spPr>
          <a:xfrm>
            <a:off x="8083392" y="1373716"/>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13" name="Picture Placeholder 2"/>
          <p:cNvSpPr>
            <a:spLocks noGrp="1"/>
          </p:cNvSpPr>
          <p:nvPr>
            <p:ph type="pic" sz="quarter" idx="39" hasCustomPrompt="1"/>
          </p:nvPr>
        </p:nvSpPr>
        <p:spPr>
          <a:xfrm>
            <a:off x="8083392" y="2741784"/>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14" name="Picture Placeholder 2"/>
          <p:cNvSpPr>
            <a:spLocks noGrp="1"/>
          </p:cNvSpPr>
          <p:nvPr>
            <p:ph type="pic" sz="quarter" idx="40" hasCustomPrompt="1"/>
          </p:nvPr>
        </p:nvSpPr>
        <p:spPr>
          <a:xfrm>
            <a:off x="8083392" y="4109850"/>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15" name="Picture Placeholder 2"/>
          <p:cNvSpPr>
            <a:spLocks noGrp="1"/>
          </p:cNvSpPr>
          <p:nvPr>
            <p:ph type="pic" sz="quarter" idx="41" hasCustomPrompt="1"/>
          </p:nvPr>
        </p:nvSpPr>
        <p:spPr>
          <a:xfrm>
            <a:off x="8083392" y="5481468"/>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16" name="Picture Placeholder 2"/>
          <p:cNvSpPr>
            <a:spLocks noGrp="1"/>
          </p:cNvSpPr>
          <p:nvPr>
            <p:ph type="pic" sz="quarter" idx="42" hasCustomPrompt="1"/>
          </p:nvPr>
        </p:nvSpPr>
        <p:spPr>
          <a:xfrm>
            <a:off x="9451459" y="811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17" name="Picture Placeholder 2"/>
          <p:cNvSpPr>
            <a:spLocks noGrp="1"/>
          </p:cNvSpPr>
          <p:nvPr>
            <p:ph type="pic" sz="quarter" idx="43" hasCustomPrompt="1"/>
          </p:nvPr>
        </p:nvSpPr>
        <p:spPr>
          <a:xfrm>
            <a:off x="9451459" y="1373716"/>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18" name="Picture Placeholder 2"/>
          <p:cNvSpPr>
            <a:spLocks noGrp="1"/>
          </p:cNvSpPr>
          <p:nvPr>
            <p:ph type="pic" sz="quarter" idx="44" hasCustomPrompt="1"/>
          </p:nvPr>
        </p:nvSpPr>
        <p:spPr>
          <a:xfrm>
            <a:off x="9451459" y="2741784"/>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19" name="Picture Placeholder 2"/>
          <p:cNvSpPr>
            <a:spLocks noGrp="1"/>
          </p:cNvSpPr>
          <p:nvPr>
            <p:ph type="pic" sz="quarter" idx="45" hasCustomPrompt="1"/>
          </p:nvPr>
        </p:nvSpPr>
        <p:spPr>
          <a:xfrm>
            <a:off x="9451459" y="4109850"/>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0" name="Picture Placeholder 2"/>
          <p:cNvSpPr>
            <a:spLocks noGrp="1"/>
          </p:cNvSpPr>
          <p:nvPr>
            <p:ph type="pic" sz="quarter" idx="46" hasCustomPrompt="1"/>
          </p:nvPr>
        </p:nvSpPr>
        <p:spPr>
          <a:xfrm>
            <a:off x="9451459" y="5481468"/>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1" name="Picture Placeholder 2"/>
          <p:cNvSpPr>
            <a:spLocks noGrp="1"/>
          </p:cNvSpPr>
          <p:nvPr>
            <p:ph type="pic" sz="quarter" idx="47" hasCustomPrompt="1"/>
          </p:nvPr>
        </p:nvSpPr>
        <p:spPr>
          <a:xfrm>
            <a:off x="10819525" y="811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2" name="Picture Placeholder 2"/>
          <p:cNvSpPr>
            <a:spLocks noGrp="1"/>
          </p:cNvSpPr>
          <p:nvPr>
            <p:ph type="pic" sz="quarter" idx="48" hasCustomPrompt="1"/>
          </p:nvPr>
        </p:nvSpPr>
        <p:spPr>
          <a:xfrm>
            <a:off x="10819525" y="1373716"/>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3" name="Picture Placeholder 2"/>
          <p:cNvSpPr>
            <a:spLocks noGrp="1"/>
          </p:cNvSpPr>
          <p:nvPr>
            <p:ph type="pic" sz="quarter" idx="49" hasCustomPrompt="1"/>
          </p:nvPr>
        </p:nvSpPr>
        <p:spPr>
          <a:xfrm>
            <a:off x="10819525" y="2741784"/>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4" name="Picture Placeholder 2"/>
          <p:cNvSpPr>
            <a:spLocks noGrp="1"/>
          </p:cNvSpPr>
          <p:nvPr>
            <p:ph type="pic" sz="quarter" idx="50" hasCustomPrompt="1"/>
          </p:nvPr>
        </p:nvSpPr>
        <p:spPr>
          <a:xfrm>
            <a:off x="10819525" y="4109850"/>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5" name="Picture Placeholder 2"/>
          <p:cNvSpPr>
            <a:spLocks noGrp="1"/>
          </p:cNvSpPr>
          <p:nvPr>
            <p:ph type="pic" sz="quarter" idx="51" hasCustomPrompt="1"/>
          </p:nvPr>
        </p:nvSpPr>
        <p:spPr>
          <a:xfrm>
            <a:off x="10819525" y="5481468"/>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6"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27"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30"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28" name="TextBox 27"/>
          <p:cNvSpPr txBox="1"/>
          <p:nvPr userDrawn="1"/>
        </p:nvSpPr>
        <p:spPr>
          <a:xfrm>
            <a:off x="1529841" y="6611075"/>
            <a:ext cx="1385315"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err="1" smtClean="0">
                <a:ln>
                  <a:noFill/>
                </a:ln>
                <a:solidFill>
                  <a:srgbClr val="FFFFFF"/>
                </a:solidFill>
                <a:effectLst/>
                <a:uLnTx/>
                <a:uFillTx/>
                <a:latin typeface="Open Sans"/>
                <a:ea typeface="+mn-ea"/>
                <a:cs typeface="Open Sans"/>
              </a:rPr>
              <a:t>Curso</a:t>
            </a: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 GSI AIR -  2018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184912106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500"/>
                                        <p:tgtEl>
                                          <p:spTgt spid="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childTnLst>
                                </p:cTn>
                              </p:par>
                            </p:childTnLst>
                          </p:cTn>
                        </p:par>
                        <p:par>
                          <p:cTn id="52" fill="hold">
                            <p:stCondLst>
                              <p:cond delay="1500"/>
                            </p:stCondLst>
                            <p:childTnLst>
                              <p:par>
                                <p:cTn id="53" presetID="10" presetClass="entr" presetSubtype="0"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500"/>
                                        <p:tgtEl>
                                          <p:spTgt spid="1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500"/>
                                        <p:tgtEl>
                                          <p:spTgt spid="1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500"/>
                                        <p:tgtEl>
                                          <p:spTgt spid="1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5_about 04">
    <p:spTree>
      <p:nvGrpSpPr>
        <p:cNvPr id="1" name=""/>
        <p:cNvGrpSpPr/>
        <p:nvPr/>
      </p:nvGrpSpPr>
      <p:grpSpPr>
        <a:xfrm>
          <a:off x="0" y="0"/>
          <a:ext cx="0" cy="0"/>
          <a:chOff x="0" y="0"/>
          <a:chExt cx="0" cy="0"/>
        </a:xfrm>
      </p:grpSpPr>
      <p:sp>
        <p:nvSpPr>
          <p:cNvPr id="17" name="Picture Placeholder 2"/>
          <p:cNvSpPr>
            <a:spLocks noGrp="1"/>
          </p:cNvSpPr>
          <p:nvPr>
            <p:ph type="pic" sz="quarter" idx="32" hasCustomPrompt="1"/>
          </p:nvPr>
        </p:nvSpPr>
        <p:spPr>
          <a:xfrm>
            <a:off x="-78956" y="212607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18" name="Picture Placeholder 2"/>
          <p:cNvSpPr>
            <a:spLocks noGrp="1"/>
          </p:cNvSpPr>
          <p:nvPr>
            <p:ph type="pic" sz="quarter" idx="37" hasCustomPrompt="1"/>
          </p:nvPr>
        </p:nvSpPr>
        <p:spPr>
          <a:xfrm>
            <a:off x="1293125" y="212607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19" name="Picture Placeholder 2"/>
          <p:cNvSpPr>
            <a:spLocks noGrp="1"/>
          </p:cNvSpPr>
          <p:nvPr>
            <p:ph type="pic" sz="quarter" idx="42" hasCustomPrompt="1"/>
          </p:nvPr>
        </p:nvSpPr>
        <p:spPr>
          <a:xfrm>
            <a:off x="2665207" y="212607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0" name="Picture Placeholder 2"/>
          <p:cNvSpPr>
            <a:spLocks noGrp="1"/>
          </p:cNvSpPr>
          <p:nvPr>
            <p:ph type="pic" sz="quarter" idx="47" hasCustomPrompt="1"/>
          </p:nvPr>
        </p:nvSpPr>
        <p:spPr>
          <a:xfrm>
            <a:off x="4037288" y="212607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1" name="Picture Placeholder 2"/>
          <p:cNvSpPr>
            <a:spLocks noGrp="1"/>
          </p:cNvSpPr>
          <p:nvPr>
            <p:ph type="pic" sz="quarter" idx="48" hasCustomPrompt="1"/>
          </p:nvPr>
        </p:nvSpPr>
        <p:spPr>
          <a:xfrm>
            <a:off x="5409369" y="212607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2" name="Picture Placeholder 2"/>
          <p:cNvSpPr>
            <a:spLocks noGrp="1"/>
          </p:cNvSpPr>
          <p:nvPr>
            <p:ph type="pic" sz="quarter" idx="49" hasCustomPrompt="1"/>
          </p:nvPr>
        </p:nvSpPr>
        <p:spPr>
          <a:xfrm>
            <a:off x="6781451" y="212607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3" name="Picture Placeholder 2"/>
          <p:cNvSpPr>
            <a:spLocks noGrp="1"/>
          </p:cNvSpPr>
          <p:nvPr>
            <p:ph type="pic" sz="quarter" idx="50" hasCustomPrompt="1"/>
          </p:nvPr>
        </p:nvSpPr>
        <p:spPr>
          <a:xfrm>
            <a:off x="8153532" y="212607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4" name="Picture Placeholder 2"/>
          <p:cNvSpPr>
            <a:spLocks noGrp="1"/>
          </p:cNvSpPr>
          <p:nvPr>
            <p:ph type="pic" sz="quarter" idx="51" hasCustomPrompt="1"/>
          </p:nvPr>
        </p:nvSpPr>
        <p:spPr>
          <a:xfrm>
            <a:off x="9525613" y="212607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5" name="Picture Placeholder 2"/>
          <p:cNvSpPr>
            <a:spLocks noGrp="1"/>
          </p:cNvSpPr>
          <p:nvPr>
            <p:ph type="pic" sz="quarter" idx="52" hasCustomPrompt="1"/>
          </p:nvPr>
        </p:nvSpPr>
        <p:spPr>
          <a:xfrm>
            <a:off x="10897695" y="212607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6" name="Picture Placeholder 2"/>
          <p:cNvSpPr>
            <a:spLocks noGrp="1"/>
          </p:cNvSpPr>
          <p:nvPr>
            <p:ph type="pic" sz="quarter" idx="53" hasCustomPrompt="1"/>
          </p:nvPr>
        </p:nvSpPr>
        <p:spPr>
          <a:xfrm>
            <a:off x="-74942" y="3494143"/>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7" name="Picture Placeholder 2"/>
          <p:cNvSpPr>
            <a:spLocks noGrp="1"/>
          </p:cNvSpPr>
          <p:nvPr>
            <p:ph type="pic" sz="quarter" idx="54" hasCustomPrompt="1"/>
          </p:nvPr>
        </p:nvSpPr>
        <p:spPr>
          <a:xfrm>
            <a:off x="1297140" y="3494143"/>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8" name="Picture Placeholder 2"/>
          <p:cNvSpPr>
            <a:spLocks noGrp="1"/>
          </p:cNvSpPr>
          <p:nvPr>
            <p:ph type="pic" sz="quarter" idx="55" hasCustomPrompt="1"/>
          </p:nvPr>
        </p:nvSpPr>
        <p:spPr>
          <a:xfrm>
            <a:off x="2669221" y="3494143"/>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9" name="Picture Placeholder 2"/>
          <p:cNvSpPr>
            <a:spLocks noGrp="1"/>
          </p:cNvSpPr>
          <p:nvPr>
            <p:ph type="pic" sz="quarter" idx="56" hasCustomPrompt="1"/>
          </p:nvPr>
        </p:nvSpPr>
        <p:spPr>
          <a:xfrm>
            <a:off x="4041303" y="3494143"/>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0" name="Picture Placeholder 2"/>
          <p:cNvSpPr>
            <a:spLocks noGrp="1"/>
          </p:cNvSpPr>
          <p:nvPr>
            <p:ph type="pic" sz="quarter" idx="57" hasCustomPrompt="1"/>
          </p:nvPr>
        </p:nvSpPr>
        <p:spPr>
          <a:xfrm>
            <a:off x="5413384" y="3494143"/>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1" name="Picture Placeholder 2"/>
          <p:cNvSpPr>
            <a:spLocks noGrp="1"/>
          </p:cNvSpPr>
          <p:nvPr>
            <p:ph type="pic" sz="quarter" idx="58" hasCustomPrompt="1"/>
          </p:nvPr>
        </p:nvSpPr>
        <p:spPr>
          <a:xfrm>
            <a:off x="6785465" y="3494143"/>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2" name="Picture Placeholder 2"/>
          <p:cNvSpPr>
            <a:spLocks noGrp="1"/>
          </p:cNvSpPr>
          <p:nvPr>
            <p:ph type="pic" sz="quarter" idx="59" hasCustomPrompt="1"/>
          </p:nvPr>
        </p:nvSpPr>
        <p:spPr>
          <a:xfrm>
            <a:off x="8157547" y="3494143"/>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3" name="Picture Placeholder 2"/>
          <p:cNvSpPr>
            <a:spLocks noGrp="1"/>
          </p:cNvSpPr>
          <p:nvPr>
            <p:ph type="pic" sz="quarter" idx="60" hasCustomPrompt="1"/>
          </p:nvPr>
        </p:nvSpPr>
        <p:spPr>
          <a:xfrm>
            <a:off x="9529628" y="3494143"/>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4" name="Picture Placeholder 2"/>
          <p:cNvSpPr>
            <a:spLocks noGrp="1"/>
          </p:cNvSpPr>
          <p:nvPr>
            <p:ph type="pic" sz="quarter" idx="61" hasCustomPrompt="1"/>
          </p:nvPr>
        </p:nvSpPr>
        <p:spPr>
          <a:xfrm>
            <a:off x="10897695" y="3494143"/>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9"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40"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35"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37" name="TextBox 36"/>
          <p:cNvSpPr txBox="1"/>
          <p:nvPr userDrawn="1"/>
        </p:nvSpPr>
        <p:spPr>
          <a:xfrm>
            <a:off x="1529841" y="6611075"/>
            <a:ext cx="1385315"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err="1" smtClean="0">
                <a:ln>
                  <a:noFill/>
                </a:ln>
                <a:solidFill>
                  <a:srgbClr val="FFFFFF"/>
                </a:solidFill>
                <a:effectLst/>
                <a:uLnTx/>
                <a:uFillTx/>
                <a:latin typeface="Open Sans"/>
                <a:ea typeface="+mn-ea"/>
                <a:cs typeface="Open Sans"/>
              </a:rPr>
              <a:t>Curso</a:t>
            </a: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 GSI AIR -  2018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146922894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500"/>
                                        <p:tgtEl>
                                          <p:spTgt spid="33"/>
                                        </p:tgtEl>
                                      </p:cBhvr>
                                    </p:animEffec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500"/>
                                        <p:tgtEl>
                                          <p:spTgt spid="3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500"/>
                                        <p:tgtEl>
                                          <p:spTgt spid="25"/>
                                        </p:tgtEl>
                                      </p:cBhvr>
                                    </p:animEffect>
                                  </p:childTnLst>
                                </p:cTn>
                              </p:par>
                            </p:childTnLst>
                          </p:cTn>
                        </p:par>
                        <p:par>
                          <p:cTn id="52" fill="hold">
                            <p:stCondLst>
                              <p:cond delay="1500"/>
                            </p:stCondLst>
                            <p:childTnLst>
                              <p:par>
                                <p:cTn id="53" presetID="10" presetClass="entr" presetSubtype="0"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500"/>
                                        <p:tgtEl>
                                          <p:spTgt spid="2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2_about 04">
    <p:spTree>
      <p:nvGrpSpPr>
        <p:cNvPr id="1" name=""/>
        <p:cNvGrpSpPr/>
        <p:nvPr/>
      </p:nvGrpSpPr>
      <p:grpSpPr>
        <a:xfrm>
          <a:off x="0" y="0"/>
          <a:ext cx="0" cy="0"/>
          <a:chOff x="0" y="0"/>
          <a:chExt cx="0" cy="0"/>
        </a:xfrm>
      </p:grpSpPr>
      <p:sp>
        <p:nvSpPr>
          <p:cNvPr id="4" name="Subtitle 2"/>
          <p:cNvSpPr>
            <a:spLocks noGrp="1"/>
          </p:cNvSpPr>
          <p:nvPr>
            <p:ph type="subTitle" idx="1"/>
          </p:nvPr>
        </p:nvSpPr>
        <p:spPr>
          <a:xfrm>
            <a:off x="1145750" y="5479803"/>
            <a:ext cx="9896124" cy="675706"/>
          </a:xfrm>
        </p:spPr>
        <p:txBody>
          <a:bodyPr>
            <a:normAutofit/>
          </a:bodyPr>
          <a:lstStyle>
            <a:lvl1pPr marL="0" indent="0" algn="ctr">
              <a:buNone/>
              <a:defRPr sz="1000">
                <a:solidFill>
                  <a:srgbClr val="26262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Title 1"/>
          <p:cNvSpPr>
            <a:spLocks noGrp="1"/>
          </p:cNvSpPr>
          <p:nvPr>
            <p:ph type="ctrTitle"/>
          </p:nvPr>
        </p:nvSpPr>
        <p:spPr>
          <a:xfrm>
            <a:off x="1143868" y="4898690"/>
            <a:ext cx="9898273" cy="566758"/>
          </a:xfrm>
        </p:spPr>
        <p:txBody>
          <a:bodyPr anchor="b">
            <a:noAutofit/>
          </a:bodyPr>
          <a:lstStyle>
            <a:lvl1pPr algn="ctr">
              <a:defRPr sz="2500"/>
            </a:lvl1pPr>
          </a:lstStyle>
          <a:p>
            <a:r>
              <a:rPr lang="en-US" dirty="0" smtClean="0"/>
              <a:t>Click to edit Master title style</a:t>
            </a:r>
            <a:endParaRPr lang="en-US" dirty="0"/>
          </a:p>
        </p:txBody>
      </p:sp>
    </p:spTree>
    <p:extLst>
      <p:ext uri="{BB962C8B-B14F-4D97-AF65-F5344CB8AC3E}">
        <p14:creationId xmlns:p14="http://schemas.microsoft.com/office/powerpoint/2010/main" val="520959099"/>
      </p:ext>
    </p:extLst>
  </p:cSld>
  <p:clrMapOvr>
    <a:masterClrMapping/>
  </p:clrMapOvr>
  <p:transition spd="slow">
    <p:push/>
  </p:transition>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8_about 04">
    <p:spTree>
      <p:nvGrpSpPr>
        <p:cNvPr id="1" name=""/>
        <p:cNvGrpSpPr/>
        <p:nvPr/>
      </p:nvGrpSpPr>
      <p:grpSpPr>
        <a:xfrm>
          <a:off x="0" y="0"/>
          <a:ext cx="0" cy="0"/>
          <a:chOff x="0" y="0"/>
          <a:chExt cx="0" cy="0"/>
        </a:xfrm>
      </p:grpSpPr>
      <p:sp>
        <p:nvSpPr>
          <p:cNvPr id="4" name="Subtitle 2"/>
          <p:cNvSpPr>
            <a:spLocks noGrp="1"/>
          </p:cNvSpPr>
          <p:nvPr>
            <p:ph type="subTitle" idx="1"/>
          </p:nvPr>
        </p:nvSpPr>
        <p:spPr>
          <a:xfrm>
            <a:off x="1145750" y="5479803"/>
            <a:ext cx="9896124" cy="675706"/>
          </a:xfrm>
        </p:spPr>
        <p:txBody>
          <a:bodyPr>
            <a:normAutofit/>
          </a:bodyPr>
          <a:lstStyle>
            <a:lvl1pPr marL="0" indent="0" algn="ctr">
              <a:buNone/>
              <a:defRPr sz="1000">
                <a:solidFill>
                  <a:srgbClr val="26262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Title 1"/>
          <p:cNvSpPr>
            <a:spLocks noGrp="1"/>
          </p:cNvSpPr>
          <p:nvPr>
            <p:ph type="ctrTitle"/>
          </p:nvPr>
        </p:nvSpPr>
        <p:spPr>
          <a:xfrm>
            <a:off x="1143868" y="4898690"/>
            <a:ext cx="9898273" cy="566758"/>
          </a:xfrm>
        </p:spPr>
        <p:txBody>
          <a:bodyPr anchor="b">
            <a:noAutofit/>
          </a:bodyPr>
          <a:lstStyle>
            <a:lvl1pPr algn="ctr">
              <a:defRPr sz="2500"/>
            </a:lvl1pPr>
          </a:lstStyle>
          <a:p>
            <a:r>
              <a:rPr lang="en-US" dirty="0" smtClean="0"/>
              <a:t>Click to edit Master title style</a:t>
            </a:r>
            <a:endParaRPr lang="en-US" dirty="0"/>
          </a:p>
        </p:txBody>
      </p:sp>
      <p:sp>
        <p:nvSpPr>
          <p:cNvPr id="5"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7" name="TextBox 6"/>
          <p:cNvSpPr txBox="1"/>
          <p:nvPr userDrawn="1"/>
        </p:nvSpPr>
        <p:spPr>
          <a:xfrm>
            <a:off x="1529841" y="6611075"/>
            <a:ext cx="1385315"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err="1" smtClean="0">
                <a:ln>
                  <a:noFill/>
                </a:ln>
                <a:solidFill>
                  <a:srgbClr val="FFFFFF"/>
                </a:solidFill>
                <a:effectLst/>
                <a:uLnTx/>
                <a:uFillTx/>
                <a:latin typeface="Open Sans"/>
                <a:ea typeface="+mn-ea"/>
                <a:cs typeface="Open Sans"/>
              </a:rPr>
              <a:t>Curso</a:t>
            </a: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 GSI AIR -  2018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1860289774"/>
      </p:ext>
    </p:extLst>
  </p:cSld>
  <p:clrMapOvr>
    <a:masterClrMapping/>
  </p:clrMapOvr>
  <p:transition spd="slow">
    <p:push/>
  </p:transition>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9_about 04">
    <p:spTree>
      <p:nvGrpSpPr>
        <p:cNvPr id="1" name=""/>
        <p:cNvGrpSpPr/>
        <p:nvPr/>
      </p:nvGrpSpPr>
      <p:grpSpPr>
        <a:xfrm>
          <a:off x="0" y="0"/>
          <a:ext cx="0" cy="0"/>
          <a:chOff x="0" y="0"/>
          <a:chExt cx="0" cy="0"/>
        </a:xfrm>
      </p:grpSpPr>
      <p:sp>
        <p:nvSpPr>
          <p:cNvPr id="4" name="Subtitle 2"/>
          <p:cNvSpPr>
            <a:spLocks noGrp="1"/>
          </p:cNvSpPr>
          <p:nvPr>
            <p:ph type="subTitle" idx="1"/>
          </p:nvPr>
        </p:nvSpPr>
        <p:spPr>
          <a:xfrm>
            <a:off x="1145750" y="5479803"/>
            <a:ext cx="9896124" cy="675706"/>
          </a:xfrm>
        </p:spPr>
        <p:txBody>
          <a:bodyPr>
            <a:normAutofit/>
          </a:bodyPr>
          <a:lstStyle>
            <a:lvl1pPr marL="0" indent="0" algn="ctr">
              <a:buNone/>
              <a:defRPr sz="1000">
                <a:solidFill>
                  <a:srgbClr val="26262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Title 1"/>
          <p:cNvSpPr>
            <a:spLocks noGrp="1"/>
          </p:cNvSpPr>
          <p:nvPr>
            <p:ph type="ctrTitle"/>
          </p:nvPr>
        </p:nvSpPr>
        <p:spPr>
          <a:xfrm>
            <a:off x="1143868" y="4898690"/>
            <a:ext cx="9898273" cy="566758"/>
          </a:xfrm>
        </p:spPr>
        <p:txBody>
          <a:bodyPr anchor="b">
            <a:noAutofit/>
          </a:bodyPr>
          <a:lstStyle>
            <a:lvl1pPr algn="ctr">
              <a:defRPr sz="2500"/>
            </a:lvl1pPr>
          </a:lstStyle>
          <a:p>
            <a:r>
              <a:rPr lang="en-US" dirty="0" smtClean="0"/>
              <a:t>Click to edit Master title style</a:t>
            </a:r>
            <a:endParaRPr lang="en-US" dirty="0"/>
          </a:p>
        </p:txBody>
      </p:sp>
      <p:sp>
        <p:nvSpPr>
          <p:cNvPr id="7" name="Slide Number Placeholder 5"/>
          <p:cNvSpPr txBox="1">
            <a:spLocks/>
          </p:cNvSpPr>
          <p:nvPr userDrawn="1"/>
        </p:nvSpPr>
        <p:spPr>
          <a:xfrm>
            <a:off x="8857578" y="6482331"/>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6" name="TextBox 5"/>
          <p:cNvSpPr txBox="1"/>
          <p:nvPr userDrawn="1"/>
        </p:nvSpPr>
        <p:spPr>
          <a:xfrm>
            <a:off x="9852044" y="6586625"/>
            <a:ext cx="1385315"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err="1" smtClean="0">
                <a:ln>
                  <a:noFill/>
                </a:ln>
                <a:solidFill>
                  <a:srgbClr val="FFFFFF"/>
                </a:solidFill>
                <a:effectLst/>
                <a:uLnTx/>
                <a:uFillTx/>
                <a:latin typeface="Open Sans"/>
                <a:ea typeface="+mn-ea"/>
                <a:cs typeface="Open Sans"/>
              </a:rPr>
              <a:t>Curso</a:t>
            </a: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 GSI AIR -  2018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610872834"/>
      </p:ext>
    </p:extLst>
  </p:cSld>
  <p:clrMapOvr>
    <a:masterClrMapping/>
  </p:clrMapOvr>
  <p:transition spd="slow">
    <p:push/>
  </p:transition>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0_about 04">
    <p:spTree>
      <p:nvGrpSpPr>
        <p:cNvPr id="1" name=""/>
        <p:cNvGrpSpPr/>
        <p:nvPr/>
      </p:nvGrpSpPr>
      <p:grpSpPr>
        <a:xfrm>
          <a:off x="0" y="0"/>
          <a:ext cx="0" cy="0"/>
          <a:chOff x="0" y="0"/>
          <a:chExt cx="0" cy="0"/>
        </a:xfrm>
      </p:grpSpPr>
      <p:sp>
        <p:nvSpPr>
          <p:cNvPr id="4" name="Subtitle 2"/>
          <p:cNvSpPr>
            <a:spLocks noGrp="1"/>
          </p:cNvSpPr>
          <p:nvPr>
            <p:ph type="subTitle" idx="1"/>
          </p:nvPr>
        </p:nvSpPr>
        <p:spPr>
          <a:xfrm>
            <a:off x="1145750" y="5479803"/>
            <a:ext cx="9896124" cy="675706"/>
          </a:xfrm>
        </p:spPr>
        <p:txBody>
          <a:bodyPr>
            <a:normAutofit/>
          </a:bodyPr>
          <a:lstStyle>
            <a:lvl1pPr marL="0" indent="0" algn="ctr">
              <a:buNone/>
              <a:defRPr sz="1000">
                <a:solidFill>
                  <a:srgbClr val="26262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Title 1"/>
          <p:cNvSpPr>
            <a:spLocks noGrp="1"/>
          </p:cNvSpPr>
          <p:nvPr>
            <p:ph type="ctrTitle"/>
          </p:nvPr>
        </p:nvSpPr>
        <p:spPr>
          <a:xfrm>
            <a:off x="1143868" y="4898690"/>
            <a:ext cx="9898273" cy="566758"/>
          </a:xfrm>
        </p:spPr>
        <p:txBody>
          <a:bodyPr anchor="b">
            <a:noAutofit/>
          </a:bodyPr>
          <a:lstStyle>
            <a:lvl1pPr algn="ctr">
              <a:defRPr sz="2500"/>
            </a:lvl1pPr>
          </a:lstStyle>
          <a:p>
            <a:r>
              <a:rPr lang="en-US" dirty="0" smtClean="0"/>
              <a:t>Click to edit Master title style</a:t>
            </a:r>
            <a:endParaRPr lang="en-US" dirty="0"/>
          </a:p>
        </p:txBody>
      </p:sp>
      <p:sp>
        <p:nvSpPr>
          <p:cNvPr id="9" name="Slide Number Placeholder 5"/>
          <p:cNvSpPr txBox="1">
            <a:spLocks/>
          </p:cNvSpPr>
          <p:nvPr userDrawn="1"/>
        </p:nvSpPr>
        <p:spPr>
          <a:xfrm>
            <a:off x="4641986" y="6478964"/>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6" name="TextBox 5"/>
          <p:cNvSpPr txBox="1"/>
          <p:nvPr userDrawn="1"/>
        </p:nvSpPr>
        <p:spPr>
          <a:xfrm>
            <a:off x="5636452" y="6583258"/>
            <a:ext cx="1385315"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err="1" smtClean="0">
                <a:ln>
                  <a:noFill/>
                </a:ln>
                <a:solidFill>
                  <a:srgbClr val="FFFFFF"/>
                </a:solidFill>
                <a:effectLst/>
                <a:uLnTx/>
                <a:uFillTx/>
                <a:latin typeface="Open Sans"/>
                <a:ea typeface="+mn-ea"/>
                <a:cs typeface="Open Sans"/>
              </a:rPr>
              <a:t>Curso</a:t>
            </a: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 GSI AIR -  2018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1314141005"/>
      </p:ext>
    </p:extLst>
  </p:cSld>
  <p:clrMapOvr>
    <a:masterClrMapping/>
  </p:clrMapOvr>
  <p:transition spd="slow">
    <p:push/>
  </p:transition>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3_about 04">
    <p:spTree>
      <p:nvGrpSpPr>
        <p:cNvPr id="1" name=""/>
        <p:cNvGrpSpPr/>
        <p:nvPr/>
      </p:nvGrpSpPr>
      <p:grpSpPr>
        <a:xfrm>
          <a:off x="0" y="0"/>
          <a:ext cx="0" cy="0"/>
          <a:chOff x="0" y="0"/>
          <a:chExt cx="0" cy="0"/>
        </a:xfrm>
      </p:grpSpPr>
      <p:sp>
        <p:nvSpPr>
          <p:cNvPr id="4" name="Subtitle 2"/>
          <p:cNvSpPr>
            <a:spLocks noGrp="1"/>
          </p:cNvSpPr>
          <p:nvPr>
            <p:ph type="subTitle" idx="1"/>
          </p:nvPr>
        </p:nvSpPr>
        <p:spPr>
          <a:xfrm>
            <a:off x="1145750" y="5479803"/>
            <a:ext cx="9896124" cy="675706"/>
          </a:xfrm>
        </p:spPr>
        <p:txBody>
          <a:bodyPr>
            <a:normAutofit/>
          </a:bodyPr>
          <a:lstStyle>
            <a:lvl1pPr marL="0" indent="0" algn="ctr">
              <a:buNone/>
              <a:defRPr sz="1000">
                <a:solidFill>
                  <a:srgbClr val="26262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Title 1"/>
          <p:cNvSpPr>
            <a:spLocks noGrp="1"/>
          </p:cNvSpPr>
          <p:nvPr>
            <p:ph type="ctrTitle"/>
          </p:nvPr>
        </p:nvSpPr>
        <p:spPr>
          <a:xfrm>
            <a:off x="1143868" y="4898690"/>
            <a:ext cx="9898273" cy="566758"/>
          </a:xfrm>
        </p:spPr>
        <p:txBody>
          <a:bodyPr anchor="b">
            <a:noAutofit/>
          </a:bodyPr>
          <a:lstStyle>
            <a:lvl1pPr algn="ctr">
              <a:defRPr sz="2500"/>
            </a:lvl1pPr>
          </a:lstStyle>
          <a:p>
            <a:r>
              <a:rPr lang="en-US" dirty="0" smtClean="0"/>
              <a:t>Click to edit Master title style</a:t>
            </a:r>
            <a:endParaRPr lang="en-US" dirty="0"/>
          </a:p>
        </p:txBody>
      </p:sp>
      <p:sp>
        <p:nvSpPr>
          <p:cNvPr id="8" name="Picture Placeholder 7"/>
          <p:cNvSpPr>
            <a:spLocks noGrp="1"/>
          </p:cNvSpPr>
          <p:nvPr>
            <p:ph type="pic" sz="quarter" idx="10"/>
          </p:nvPr>
        </p:nvSpPr>
        <p:spPr>
          <a:xfrm>
            <a:off x="-4299" y="3463"/>
            <a:ext cx="12196299" cy="4604222"/>
          </a:xfrm>
        </p:spPr>
        <p:txBody>
          <a:bodyPr/>
          <a:lstStyle>
            <a:lvl1pPr marL="0" indent="0">
              <a:buNone/>
              <a:defRPr/>
            </a:lvl1pPr>
          </a:lstStyle>
          <a:p>
            <a:endParaRPr lang="en-US" dirty="0"/>
          </a:p>
        </p:txBody>
      </p:sp>
      <p:sp>
        <p:nvSpPr>
          <p:cNvPr id="10"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7" name="TextBox 6"/>
          <p:cNvSpPr txBox="1"/>
          <p:nvPr userDrawn="1"/>
        </p:nvSpPr>
        <p:spPr>
          <a:xfrm>
            <a:off x="1529841" y="6611075"/>
            <a:ext cx="1385315"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err="1" smtClean="0">
                <a:ln>
                  <a:noFill/>
                </a:ln>
                <a:solidFill>
                  <a:srgbClr val="FFFFFF"/>
                </a:solidFill>
                <a:effectLst/>
                <a:uLnTx/>
                <a:uFillTx/>
                <a:latin typeface="Open Sans"/>
                <a:ea typeface="+mn-ea"/>
                <a:cs typeface="Open Sans"/>
              </a:rPr>
              <a:t>Curso</a:t>
            </a: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 GSI AIR -  2018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3178711264"/>
      </p:ext>
    </p:extLst>
  </p:cSld>
  <p:clrMapOvr>
    <a:masterClrMapping/>
  </p:clrMapOvr>
  <p:transition spd="slow">
    <p:push/>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2"/>
            <a:ext cx="12192000" cy="4902199"/>
          </a:xfrm>
        </p:spPr>
        <p:txBody>
          <a:bodyPr/>
          <a:lstStyle/>
          <a:p>
            <a:endParaRPr lang="id-ID"/>
          </a:p>
        </p:txBody>
      </p:sp>
      <p:sp>
        <p:nvSpPr>
          <p:cNvPr id="47" name="Slide Number Placeholder 3"/>
          <p:cNvSpPr txBox="1">
            <a:spLocks/>
          </p:cNvSpPr>
          <p:nvPr userDrawn="1"/>
        </p:nvSpPr>
        <p:spPr>
          <a:xfrm>
            <a:off x="11300373" y="6456736"/>
            <a:ext cx="495300" cy="273844"/>
          </a:xfrm>
          <a:prstGeom prst="rect">
            <a:avLst/>
          </a:prstGeom>
        </p:spPr>
        <p:txBody>
          <a:bodyPr vert="horz" lIns="91440" tIns="45720" rIns="91440" bIns="45720" rtlCol="0" anchor="ctr"/>
          <a:lstStyle>
            <a:defPPr>
              <a:defRPr lang="id-ID"/>
            </a:defPPr>
            <a:lvl1pPr marL="0" algn="ctr" defTabSz="685800" rtl="0" eaLnBrk="1" latinLnBrk="0" hangingPunct="1">
              <a:defRPr sz="1000" b="1"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751497D4-CBBE-4892-ABDA-4C92B62757A6}" type="slidenum">
              <a:rPr lang="id-ID" sz="1000" smtClean="0"/>
              <a:pPr/>
              <a:t>‹#›</a:t>
            </a:fld>
            <a:endParaRPr lang="id-ID" sz="1000" dirty="0"/>
          </a:p>
        </p:txBody>
      </p:sp>
    </p:spTree>
    <p:extLst>
      <p:ext uri="{BB962C8B-B14F-4D97-AF65-F5344CB8AC3E}">
        <p14:creationId xmlns:p14="http://schemas.microsoft.com/office/powerpoint/2010/main" val="245205513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Contact-02">
    <p:spTree>
      <p:nvGrpSpPr>
        <p:cNvPr id="1" name=""/>
        <p:cNvGrpSpPr/>
        <p:nvPr/>
      </p:nvGrpSpPr>
      <p:grpSpPr>
        <a:xfrm>
          <a:off x="0" y="0"/>
          <a:ext cx="0" cy="0"/>
          <a:chOff x="0" y="0"/>
          <a:chExt cx="0" cy="0"/>
        </a:xfrm>
      </p:grpSpPr>
      <p:sp>
        <p:nvSpPr>
          <p:cNvPr id="8" name="Text Placeholder 18"/>
          <p:cNvSpPr>
            <a:spLocks noGrp="1"/>
          </p:cNvSpPr>
          <p:nvPr>
            <p:ph type="body" sz="quarter" idx="17"/>
          </p:nvPr>
        </p:nvSpPr>
        <p:spPr>
          <a:xfrm>
            <a:off x="423959" y="1594721"/>
            <a:ext cx="2898100" cy="2514947"/>
          </a:xfrm>
        </p:spPr>
        <p:txBody>
          <a:bodyPr>
            <a:normAutofit/>
          </a:bodyPr>
          <a:lstStyle>
            <a:lvl1pPr marL="0" indent="0" algn="just">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5"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3"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9"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1" name="TextBox 10"/>
          <p:cNvSpPr txBox="1"/>
          <p:nvPr userDrawn="1"/>
        </p:nvSpPr>
        <p:spPr>
          <a:xfrm>
            <a:off x="1529841" y="6611075"/>
            <a:ext cx="1385315"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err="1" smtClean="0">
                <a:ln>
                  <a:noFill/>
                </a:ln>
                <a:solidFill>
                  <a:srgbClr val="FFFFFF"/>
                </a:solidFill>
                <a:effectLst/>
                <a:uLnTx/>
                <a:uFillTx/>
                <a:latin typeface="Open Sans"/>
                <a:ea typeface="+mn-ea"/>
                <a:cs typeface="Open Sans"/>
              </a:rPr>
              <a:t>Curso</a:t>
            </a: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 GSI AIR -  2018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275667121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tmplLst>
          <p:tmpl>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2_Contact-02">
    <p:spTree>
      <p:nvGrpSpPr>
        <p:cNvPr id="1" name=""/>
        <p:cNvGrpSpPr/>
        <p:nvPr/>
      </p:nvGrpSpPr>
      <p:grpSpPr>
        <a:xfrm>
          <a:off x="0" y="0"/>
          <a:ext cx="0" cy="0"/>
          <a:chOff x="0" y="0"/>
          <a:chExt cx="0" cy="0"/>
        </a:xfrm>
      </p:grpSpPr>
      <p:sp>
        <p:nvSpPr>
          <p:cNvPr id="8" name="Text Placeholder 18"/>
          <p:cNvSpPr>
            <a:spLocks noGrp="1"/>
          </p:cNvSpPr>
          <p:nvPr>
            <p:ph type="body" sz="quarter" idx="17"/>
          </p:nvPr>
        </p:nvSpPr>
        <p:spPr>
          <a:xfrm>
            <a:off x="442657" y="3537074"/>
            <a:ext cx="2898100" cy="2514947"/>
          </a:xfrm>
        </p:spPr>
        <p:txBody>
          <a:bodyPr>
            <a:normAutofit/>
          </a:bodyPr>
          <a:lstStyle>
            <a:lvl1pPr marL="0" indent="0" algn="just">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6" name="Picture Placeholder 7"/>
          <p:cNvSpPr>
            <a:spLocks noGrp="1"/>
          </p:cNvSpPr>
          <p:nvPr>
            <p:ph type="pic" sz="quarter" idx="10"/>
          </p:nvPr>
        </p:nvSpPr>
        <p:spPr>
          <a:xfrm>
            <a:off x="433394" y="1594720"/>
            <a:ext cx="2902245" cy="1807832"/>
          </a:xfrm>
        </p:spPr>
        <p:txBody>
          <a:bodyPr/>
          <a:lstStyle>
            <a:lvl1pPr marL="0" indent="0">
              <a:buNone/>
              <a:defRPr/>
            </a:lvl1pPr>
          </a:lstStyle>
          <a:p>
            <a:endParaRPr lang="en-US" dirty="0"/>
          </a:p>
        </p:txBody>
      </p:sp>
      <p:sp>
        <p:nvSpPr>
          <p:cNvPr id="15"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3"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9"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0" name="TextBox 9"/>
          <p:cNvSpPr txBox="1"/>
          <p:nvPr userDrawn="1"/>
        </p:nvSpPr>
        <p:spPr>
          <a:xfrm>
            <a:off x="1529841" y="6611075"/>
            <a:ext cx="1385315"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err="1" smtClean="0">
                <a:ln>
                  <a:noFill/>
                </a:ln>
                <a:solidFill>
                  <a:srgbClr val="FFFFFF"/>
                </a:solidFill>
                <a:effectLst/>
                <a:uLnTx/>
                <a:uFillTx/>
                <a:latin typeface="Open Sans"/>
                <a:ea typeface="+mn-ea"/>
                <a:cs typeface="Open Sans"/>
              </a:rPr>
              <a:t>Curso</a:t>
            </a: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 GSI AIR -  2018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2507285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tmplLst>
          <p:tmpl>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6" grpId="0"/>
    </p:bld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Contact-01">
    <p:spTree>
      <p:nvGrpSpPr>
        <p:cNvPr id="1" name=""/>
        <p:cNvGrpSpPr/>
        <p:nvPr/>
      </p:nvGrpSpPr>
      <p:grpSpPr>
        <a:xfrm>
          <a:off x="0" y="0"/>
          <a:ext cx="0" cy="0"/>
          <a:chOff x="0" y="0"/>
          <a:chExt cx="0" cy="0"/>
        </a:xfrm>
      </p:grpSpPr>
      <p:sp>
        <p:nvSpPr>
          <p:cNvPr id="13" name="Picture Placeholder 7"/>
          <p:cNvSpPr>
            <a:spLocks noGrp="1"/>
          </p:cNvSpPr>
          <p:nvPr>
            <p:ph type="pic" sz="quarter" idx="10"/>
          </p:nvPr>
        </p:nvSpPr>
        <p:spPr>
          <a:xfrm>
            <a:off x="-4299" y="-6498"/>
            <a:ext cx="12196299" cy="4604222"/>
          </a:xfrm>
        </p:spPr>
        <p:txBody>
          <a:bodyPr/>
          <a:lstStyle>
            <a:lvl1pPr marL="0" indent="0">
              <a:buNone/>
              <a:defRPr/>
            </a:lvl1pPr>
          </a:lstStyle>
          <a:p>
            <a:endParaRPr lang="en-US" dirty="0"/>
          </a:p>
        </p:txBody>
      </p:sp>
      <p:sp>
        <p:nvSpPr>
          <p:cNvPr id="8" name="Text Placeholder 18"/>
          <p:cNvSpPr>
            <a:spLocks noGrp="1"/>
          </p:cNvSpPr>
          <p:nvPr>
            <p:ph type="body" sz="quarter" idx="17"/>
          </p:nvPr>
        </p:nvSpPr>
        <p:spPr>
          <a:xfrm>
            <a:off x="423333" y="4608923"/>
            <a:ext cx="3556000" cy="1618621"/>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9" name="Text Placeholder 18"/>
          <p:cNvSpPr>
            <a:spLocks noGrp="1"/>
          </p:cNvSpPr>
          <p:nvPr>
            <p:ph type="body" sz="quarter" idx="18"/>
          </p:nvPr>
        </p:nvSpPr>
        <p:spPr>
          <a:xfrm>
            <a:off x="4303060" y="4608923"/>
            <a:ext cx="3556000" cy="1618621"/>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0" name="Text Placeholder 18"/>
          <p:cNvSpPr>
            <a:spLocks noGrp="1"/>
          </p:cNvSpPr>
          <p:nvPr>
            <p:ph type="body" sz="quarter" idx="19"/>
          </p:nvPr>
        </p:nvSpPr>
        <p:spPr>
          <a:xfrm>
            <a:off x="8187765" y="4608923"/>
            <a:ext cx="3556000" cy="1618621"/>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11"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4" name="TextBox 13"/>
          <p:cNvSpPr txBox="1"/>
          <p:nvPr userDrawn="1"/>
        </p:nvSpPr>
        <p:spPr>
          <a:xfrm>
            <a:off x="1529841" y="6611075"/>
            <a:ext cx="1385315"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err="1" smtClean="0">
                <a:ln>
                  <a:noFill/>
                </a:ln>
                <a:solidFill>
                  <a:srgbClr val="FFFFFF"/>
                </a:solidFill>
                <a:effectLst/>
                <a:uLnTx/>
                <a:uFillTx/>
                <a:latin typeface="Open Sans"/>
                <a:ea typeface="+mn-ea"/>
                <a:cs typeface="Open Sans"/>
              </a:rPr>
              <a:t>Curso</a:t>
            </a: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 GSI AIR -  2018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75820150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nodePh="1">
                                  <p:stCondLst>
                                    <p:cond delay="0"/>
                                  </p:stCondLst>
                                  <p:endCondLst>
                                    <p:cond evt="begin" delay="0">
                                      <p:tn val="5"/>
                                    </p:cond>
                                  </p:end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ontact-02">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6029491" y="2"/>
            <a:ext cx="6162509" cy="6865243"/>
          </a:xfrm>
        </p:spPr>
        <p:txBody>
          <a:bodyPr/>
          <a:lstStyle>
            <a:lvl1pPr marL="0" indent="0">
              <a:buNone/>
              <a:defRPr/>
            </a:lvl1pPr>
          </a:lstStyle>
          <a:p>
            <a:endParaRPr lang="en-US" dirty="0"/>
          </a:p>
        </p:txBody>
      </p:sp>
      <p:sp>
        <p:nvSpPr>
          <p:cNvPr id="8" name="Text Placeholder 18"/>
          <p:cNvSpPr>
            <a:spLocks noGrp="1"/>
          </p:cNvSpPr>
          <p:nvPr>
            <p:ph type="body" sz="quarter" idx="17"/>
          </p:nvPr>
        </p:nvSpPr>
        <p:spPr>
          <a:xfrm>
            <a:off x="423958" y="2048432"/>
            <a:ext cx="5134161" cy="4050346"/>
          </a:xfrm>
        </p:spPr>
        <p:txBody>
          <a:bodyPr>
            <a:normAutofit/>
          </a:bodyPr>
          <a:lstStyle>
            <a:lvl1pPr marL="0" indent="0">
              <a:buNone/>
              <a:defRPr sz="700"/>
            </a:lvl1pPr>
            <a:lvl2pPr marL="457200" indent="0">
              <a:buNone/>
              <a:defRPr sz="700"/>
            </a:lvl2pPr>
            <a:lvl3pPr marL="914400" indent="0">
              <a:buNone/>
              <a:defRPr sz="700"/>
            </a:lvl3pPr>
            <a:lvl4pPr marL="1371600" indent="0">
              <a:buNone/>
              <a:defRPr sz="700"/>
            </a:lvl4pPr>
            <a:lvl5pPr marL="1828800" indent="0">
              <a:buNone/>
              <a:defRPr sz="700"/>
            </a:lvl5pPr>
          </a:lstStyle>
          <a:p>
            <a:pPr lvl="0"/>
            <a:r>
              <a:rPr lang="en-US" dirty="0" smtClean="0"/>
              <a:t>Click to edit Master text styles</a:t>
            </a:r>
            <a:endParaRPr lang="en-US" dirty="0"/>
          </a:p>
        </p:txBody>
      </p:sp>
      <p:sp>
        <p:nvSpPr>
          <p:cNvPr id="6" name="Slide Number Placeholder 5"/>
          <p:cNvSpPr txBox="1">
            <a:spLocks/>
          </p:cNvSpPr>
          <p:nvPr userDrawn="1"/>
        </p:nvSpPr>
        <p:spPr>
          <a:xfrm>
            <a:off x="423958" y="6480308"/>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9"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0"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12" name="TextBox 11"/>
          <p:cNvSpPr txBox="1"/>
          <p:nvPr userDrawn="1"/>
        </p:nvSpPr>
        <p:spPr>
          <a:xfrm>
            <a:off x="1396193" y="6611075"/>
            <a:ext cx="1385315"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err="1" smtClean="0">
                <a:ln>
                  <a:noFill/>
                </a:ln>
                <a:solidFill>
                  <a:srgbClr val="FFFFFF"/>
                </a:solidFill>
                <a:effectLst/>
                <a:uLnTx/>
                <a:uFillTx/>
                <a:latin typeface="Open Sans"/>
                <a:ea typeface="+mn-ea"/>
                <a:cs typeface="Open Sans"/>
              </a:rPr>
              <a:t>Curso</a:t>
            </a: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 GSI AIR -  2018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39255025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0"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6"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7" name="TextBox 6"/>
          <p:cNvSpPr txBox="1"/>
          <p:nvPr userDrawn="1"/>
        </p:nvSpPr>
        <p:spPr>
          <a:xfrm>
            <a:off x="1529841" y="6611075"/>
            <a:ext cx="1385315"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err="1" smtClean="0">
                <a:ln>
                  <a:noFill/>
                </a:ln>
                <a:solidFill>
                  <a:srgbClr val="FFFFFF"/>
                </a:solidFill>
                <a:effectLst/>
                <a:uLnTx/>
                <a:uFillTx/>
                <a:latin typeface="Open Sans"/>
                <a:ea typeface="+mn-ea"/>
                <a:cs typeface="Open Sans"/>
              </a:rPr>
              <a:t>Curso</a:t>
            </a: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 GSI AIR -  2018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2686396178"/>
      </p:ext>
    </p:extLst>
  </p:cSld>
  <p:clrMapOvr>
    <a:masterClrMapping/>
  </p:clrMapOvr>
  <p:transition spd="slow">
    <p:push/>
  </p:transition>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mockup_01">
    <p:spTree>
      <p:nvGrpSpPr>
        <p:cNvPr id="1" name=""/>
        <p:cNvGrpSpPr/>
        <p:nvPr/>
      </p:nvGrpSpPr>
      <p:grpSpPr>
        <a:xfrm>
          <a:off x="0" y="0"/>
          <a:ext cx="0" cy="0"/>
          <a:chOff x="0" y="0"/>
          <a:chExt cx="0" cy="0"/>
        </a:xfrm>
      </p:grpSpPr>
      <p:pic>
        <p:nvPicPr>
          <p:cNvPr id="4" name="Picture 3" descr="comput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62605" y="1564640"/>
            <a:ext cx="7168808" cy="4767685"/>
          </a:xfrm>
          <a:prstGeom prst="rect">
            <a:avLst/>
          </a:prstGeom>
        </p:spPr>
      </p:pic>
      <p:sp>
        <p:nvSpPr>
          <p:cNvPr id="7" name="Picture Placeholder 6"/>
          <p:cNvSpPr>
            <a:spLocks noGrp="1"/>
          </p:cNvSpPr>
          <p:nvPr>
            <p:ph type="pic" sz="quarter" idx="10"/>
          </p:nvPr>
        </p:nvSpPr>
        <p:spPr>
          <a:xfrm>
            <a:off x="5058059" y="2087029"/>
            <a:ext cx="6199221" cy="2802942"/>
          </a:xfrm>
        </p:spPr>
        <p:txBody>
          <a:bodyPr/>
          <a:lstStyle/>
          <a:p>
            <a:endParaRPr lang="en-US"/>
          </a:p>
        </p:txBody>
      </p:sp>
      <p:sp>
        <p:nvSpPr>
          <p:cNvPr id="16"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7"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8"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0" name="TextBox 9"/>
          <p:cNvSpPr txBox="1"/>
          <p:nvPr userDrawn="1"/>
        </p:nvSpPr>
        <p:spPr>
          <a:xfrm>
            <a:off x="1529841" y="6611075"/>
            <a:ext cx="1385315"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err="1" smtClean="0">
                <a:ln>
                  <a:noFill/>
                </a:ln>
                <a:solidFill>
                  <a:srgbClr val="FFFFFF"/>
                </a:solidFill>
                <a:effectLst/>
                <a:uLnTx/>
                <a:uFillTx/>
                <a:latin typeface="Open Sans"/>
                <a:ea typeface="+mn-ea"/>
                <a:cs typeface="Open Sans"/>
              </a:rPr>
              <a:t>Curso</a:t>
            </a: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 GSI AIR -  2018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235759351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mockup_02">
    <p:spTree>
      <p:nvGrpSpPr>
        <p:cNvPr id="1" name=""/>
        <p:cNvGrpSpPr/>
        <p:nvPr/>
      </p:nvGrpSpPr>
      <p:grpSpPr>
        <a:xfrm>
          <a:off x="0" y="0"/>
          <a:ext cx="0" cy="0"/>
          <a:chOff x="0" y="0"/>
          <a:chExt cx="0" cy="0"/>
        </a:xfrm>
      </p:grpSpPr>
      <p:pic>
        <p:nvPicPr>
          <p:cNvPr id="2" name="Picture 1" descr="laptop.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54741" y="2153921"/>
            <a:ext cx="7934059" cy="3846403"/>
          </a:xfrm>
          <a:prstGeom prst="rect">
            <a:avLst/>
          </a:prstGeom>
        </p:spPr>
      </p:pic>
      <p:sp>
        <p:nvSpPr>
          <p:cNvPr id="6" name="Picture Placeholder 5"/>
          <p:cNvSpPr>
            <a:spLocks noGrp="1"/>
          </p:cNvSpPr>
          <p:nvPr>
            <p:ph type="pic" sz="quarter" idx="10"/>
          </p:nvPr>
        </p:nvSpPr>
        <p:spPr>
          <a:xfrm>
            <a:off x="5118386" y="2599513"/>
            <a:ext cx="5817913" cy="2849634"/>
          </a:xfrm>
        </p:spPr>
        <p:txBody>
          <a:bodyPr/>
          <a:lstStyle/>
          <a:p>
            <a:endParaRPr lang="en-US"/>
          </a:p>
        </p:txBody>
      </p:sp>
      <p:sp>
        <p:nvSpPr>
          <p:cNvPr id="16"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7"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8"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0" name="TextBox 9"/>
          <p:cNvSpPr txBox="1"/>
          <p:nvPr userDrawn="1"/>
        </p:nvSpPr>
        <p:spPr>
          <a:xfrm>
            <a:off x="1529841" y="6611075"/>
            <a:ext cx="1385315"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err="1" smtClean="0">
                <a:ln>
                  <a:noFill/>
                </a:ln>
                <a:solidFill>
                  <a:srgbClr val="FFFFFF"/>
                </a:solidFill>
                <a:effectLst/>
                <a:uLnTx/>
                <a:uFillTx/>
                <a:latin typeface="Open Sans"/>
                <a:ea typeface="+mn-ea"/>
                <a:cs typeface="Open Sans"/>
              </a:rPr>
              <a:t>Curso</a:t>
            </a: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 GSI AIR -  2018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151117370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mockup_03">
    <p:spTree>
      <p:nvGrpSpPr>
        <p:cNvPr id="1" name=""/>
        <p:cNvGrpSpPr/>
        <p:nvPr/>
      </p:nvGrpSpPr>
      <p:grpSpPr>
        <a:xfrm>
          <a:off x="0" y="0"/>
          <a:ext cx="0" cy="0"/>
          <a:chOff x="0" y="0"/>
          <a:chExt cx="0" cy="0"/>
        </a:xfrm>
      </p:grpSpPr>
      <p:pic>
        <p:nvPicPr>
          <p:cNvPr id="2" name="Picture 1" descr="table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68599" y="1409443"/>
            <a:ext cx="4428555" cy="5082552"/>
          </a:xfrm>
          <a:prstGeom prst="rect">
            <a:avLst/>
          </a:prstGeom>
        </p:spPr>
      </p:pic>
      <p:sp>
        <p:nvSpPr>
          <p:cNvPr id="6" name="Picture Placeholder 5"/>
          <p:cNvSpPr>
            <a:spLocks noGrp="1"/>
          </p:cNvSpPr>
          <p:nvPr>
            <p:ph type="pic" sz="quarter" idx="10"/>
          </p:nvPr>
        </p:nvSpPr>
        <p:spPr>
          <a:xfrm>
            <a:off x="4432300" y="2026450"/>
            <a:ext cx="3347072" cy="3911788"/>
          </a:xfrm>
        </p:spPr>
        <p:txBody>
          <a:bodyPr/>
          <a:lstStyle/>
          <a:p>
            <a:endParaRPr lang="en-US"/>
          </a:p>
        </p:txBody>
      </p:sp>
      <p:sp>
        <p:nvSpPr>
          <p:cNvPr id="16"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7"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8"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0" name="TextBox 9"/>
          <p:cNvSpPr txBox="1"/>
          <p:nvPr userDrawn="1"/>
        </p:nvSpPr>
        <p:spPr>
          <a:xfrm>
            <a:off x="1529841" y="6611075"/>
            <a:ext cx="1385315"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err="1" smtClean="0">
                <a:ln>
                  <a:noFill/>
                </a:ln>
                <a:solidFill>
                  <a:srgbClr val="FFFFFF"/>
                </a:solidFill>
                <a:effectLst/>
                <a:uLnTx/>
                <a:uFillTx/>
                <a:latin typeface="Open Sans"/>
                <a:ea typeface="+mn-ea"/>
                <a:cs typeface="Open Sans"/>
              </a:rPr>
              <a:t>Curso</a:t>
            </a: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 GSI AIR -  2018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135905776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mockup_04">
    <p:spTree>
      <p:nvGrpSpPr>
        <p:cNvPr id="1" name=""/>
        <p:cNvGrpSpPr/>
        <p:nvPr/>
      </p:nvGrpSpPr>
      <p:grpSpPr>
        <a:xfrm>
          <a:off x="0" y="0"/>
          <a:ext cx="0" cy="0"/>
          <a:chOff x="0" y="0"/>
          <a:chExt cx="0" cy="0"/>
        </a:xfrm>
      </p:grpSpPr>
      <p:pic>
        <p:nvPicPr>
          <p:cNvPr id="3" name="Picture 2" descr="pho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85532" y="1409443"/>
            <a:ext cx="8715879" cy="5457965"/>
          </a:xfrm>
          <a:prstGeom prst="rect">
            <a:avLst/>
          </a:prstGeom>
        </p:spPr>
      </p:pic>
      <p:sp>
        <p:nvSpPr>
          <p:cNvPr id="6" name="Picture Placeholder 5"/>
          <p:cNvSpPr>
            <a:spLocks noGrp="1"/>
          </p:cNvSpPr>
          <p:nvPr>
            <p:ph type="pic" sz="quarter" idx="10"/>
          </p:nvPr>
        </p:nvSpPr>
        <p:spPr>
          <a:xfrm>
            <a:off x="4276050" y="2336800"/>
            <a:ext cx="2045729" cy="3190242"/>
          </a:xfrm>
        </p:spPr>
        <p:txBody>
          <a:bodyPr/>
          <a:lstStyle/>
          <a:p>
            <a:endParaRPr lang="en-US"/>
          </a:p>
        </p:txBody>
      </p:sp>
      <p:sp>
        <p:nvSpPr>
          <p:cNvPr id="16"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7"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9" name="Picture Placeholder 5"/>
          <p:cNvSpPr>
            <a:spLocks noGrp="1"/>
          </p:cNvSpPr>
          <p:nvPr>
            <p:ph type="pic" sz="quarter" idx="11"/>
          </p:nvPr>
        </p:nvSpPr>
        <p:spPr>
          <a:xfrm>
            <a:off x="7143465" y="4378960"/>
            <a:ext cx="3628016" cy="1794555"/>
          </a:xfrm>
        </p:spPr>
        <p:txBody>
          <a:bodyPr/>
          <a:lstStyle/>
          <a:p>
            <a:endParaRPr lang="en-US"/>
          </a:p>
        </p:txBody>
      </p:sp>
      <p:sp>
        <p:nvSpPr>
          <p:cNvPr id="10"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2" name="TextBox 11"/>
          <p:cNvSpPr txBox="1"/>
          <p:nvPr userDrawn="1"/>
        </p:nvSpPr>
        <p:spPr>
          <a:xfrm>
            <a:off x="1529841" y="6611075"/>
            <a:ext cx="1385315"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err="1" smtClean="0">
                <a:ln>
                  <a:noFill/>
                </a:ln>
                <a:solidFill>
                  <a:srgbClr val="FFFFFF"/>
                </a:solidFill>
                <a:effectLst/>
                <a:uLnTx/>
                <a:uFillTx/>
                <a:latin typeface="Open Sans"/>
                <a:ea typeface="+mn-ea"/>
                <a:cs typeface="Open Sans"/>
              </a:rPr>
              <a:t>Curso</a:t>
            </a: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 GSI AIR -  2018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217556823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mockup_05">
    <p:spTree>
      <p:nvGrpSpPr>
        <p:cNvPr id="1" name=""/>
        <p:cNvGrpSpPr/>
        <p:nvPr/>
      </p:nvGrpSpPr>
      <p:grpSpPr>
        <a:xfrm>
          <a:off x="0" y="0"/>
          <a:ext cx="0" cy="0"/>
          <a:chOff x="0" y="0"/>
          <a:chExt cx="0" cy="0"/>
        </a:xfrm>
      </p:grpSpPr>
      <p:pic>
        <p:nvPicPr>
          <p:cNvPr id="2" name="Picture 1" descr="gajah-IPHO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04941" y="1814609"/>
            <a:ext cx="5067048" cy="4428171"/>
          </a:xfrm>
          <a:prstGeom prst="rect">
            <a:avLst/>
          </a:prstGeom>
        </p:spPr>
      </p:pic>
      <p:sp>
        <p:nvSpPr>
          <p:cNvPr id="6" name="Picture Placeholder 5"/>
          <p:cNvSpPr>
            <a:spLocks noGrp="1"/>
          </p:cNvSpPr>
          <p:nvPr>
            <p:ph type="pic" sz="quarter" idx="10"/>
          </p:nvPr>
        </p:nvSpPr>
        <p:spPr>
          <a:xfrm>
            <a:off x="3993824" y="2479040"/>
            <a:ext cx="2130397" cy="3083748"/>
          </a:xfrm>
        </p:spPr>
        <p:txBody>
          <a:bodyPr/>
          <a:lstStyle/>
          <a:p>
            <a:endParaRPr lang="en-US"/>
          </a:p>
        </p:txBody>
      </p:sp>
      <p:sp>
        <p:nvSpPr>
          <p:cNvPr id="16"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7"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10" name="Picture Placeholder 5"/>
          <p:cNvSpPr>
            <a:spLocks noGrp="1"/>
          </p:cNvSpPr>
          <p:nvPr>
            <p:ph type="pic" sz="quarter" idx="11"/>
          </p:nvPr>
        </p:nvSpPr>
        <p:spPr>
          <a:xfrm>
            <a:off x="6543234" y="2489200"/>
            <a:ext cx="2130397" cy="3083748"/>
          </a:xfrm>
        </p:spPr>
        <p:txBody>
          <a:bodyPr/>
          <a:lstStyle/>
          <a:p>
            <a:endParaRPr lang="en-US"/>
          </a:p>
        </p:txBody>
      </p:sp>
      <p:sp>
        <p:nvSpPr>
          <p:cNvPr id="9"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2" name="TextBox 11"/>
          <p:cNvSpPr txBox="1"/>
          <p:nvPr userDrawn="1"/>
        </p:nvSpPr>
        <p:spPr>
          <a:xfrm>
            <a:off x="1529841" y="6611075"/>
            <a:ext cx="1385315"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err="1" smtClean="0">
                <a:ln>
                  <a:noFill/>
                </a:ln>
                <a:solidFill>
                  <a:srgbClr val="FFFFFF"/>
                </a:solidFill>
                <a:effectLst/>
                <a:uLnTx/>
                <a:uFillTx/>
                <a:latin typeface="Open Sans"/>
                <a:ea typeface="+mn-ea"/>
                <a:cs typeface="Open Sans"/>
              </a:rPr>
              <a:t>Curso</a:t>
            </a: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 GSI AIR -  2018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121185512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7/15/2019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2048891"/>
      </p:ext>
    </p:extLst>
  </p:cSld>
  <p:clrMapOvr>
    <a:masterClrMapping/>
  </p:clrMapOvr>
  <p:hf hdr="0" ftr="0" dt="0"/>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mockup_06">
    <p:spTree>
      <p:nvGrpSpPr>
        <p:cNvPr id="1" name=""/>
        <p:cNvGrpSpPr/>
        <p:nvPr/>
      </p:nvGrpSpPr>
      <p:grpSpPr>
        <a:xfrm>
          <a:off x="0" y="0"/>
          <a:ext cx="0" cy="0"/>
          <a:chOff x="0" y="0"/>
          <a:chExt cx="0" cy="0"/>
        </a:xfrm>
      </p:grpSpPr>
      <p:pic>
        <p:nvPicPr>
          <p:cNvPr id="2" name="Picture 1" descr="gajah-BROWS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56445" y="1116160"/>
            <a:ext cx="9906969" cy="5152516"/>
          </a:xfrm>
          <a:prstGeom prst="rect">
            <a:avLst/>
          </a:prstGeom>
        </p:spPr>
      </p:pic>
      <p:sp>
        <p:nvSpPr>
          <p:cNvPr id="6" name="Picture Placeholder 5"/>
          <p:cNvSpPr>
            <a:spLocks noGrp="1"/>
          </p:cNvSpPr>
          <p:nvPr>
            <p:ph type="pic" sz="quarter" idx="10"/>
          </p:nvPr>
        </p:nvSpPr>
        <p:spPr>
          <a:xfrm>
            <a:off x="4003204" y="1541789"/>
            <a:ext cx="9614129" cy="4648286"/>
          </a:xfrm>
        </p:spPr>
        <p:txBody>
          <a:bodyPr/>
          <a:lstStyle/>
          <a:p>
            <a:endParaRPr lang="en-US"/>
          </a:p>
        </p:txBody>
      </p:sp>
      <p:sp>
        <p:nvSpPr>
          <p:cNvPr id="16" name="Slide Number Placeholder 5"/>
          <p:cNvSpPr txBox="1">
            <a:spLocks/>
          </p:cNvSpPr>
          <p:nvPr userDrawn="1"/>
        </p:nvSpPr>
        <p:spPr>
          <a:xfrm>
            <a:off x="423166" y="-6877"/>
            <a:ext cx="2912476" cy="1470025"/>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7" name="Title 1"/>
          <p:cNvSpPr>
            <a:spLocks noGrp="1"/>
          </p:cNvSpPr>
          <p:nvPr>
            <p:ph type="ctrTitle"/>
          </p:nvPr>
        </p:nvSpPr>
        <p:spPr>
          <a:xfrm>
            <a:off x="555039" y="73057"/>
            <a:ext cx="2605852" cy="1336387"/>
          </a:xfrm>
        </p:spPr>
        <p:txBody>
          <a:bodyPr anchor="b">
            <a:noAutofit/>
          </a:bodyPr>
          <a:lstStyle>
            <a:lvl1pPr algn="l">
              <a:defRPr sz="1800">
                <a:solidFill>
                  <a:srgbClr val="FFFFFF"/>
                </a:solidFill>
              </a:defRPr>
            </a:lvl1pPr>
          </a:lstStyle>
          <a:p>
            <a:r>
              <a:rPr lang="en-US" dirty="0" smtClean="0"/>
              <a:t>Click to edit Master title style</a:t>
            </a:r>
            <a:endParaRPr lang="en-US" dirty="0"/>
          </a:p>
        </p:txBody>
      </p:sp>
      <p:sp>
        <p:nvSpPr>
          <p:cNvPr id="8" name="Slide Number Placeholder 5"/>
          <p:cNvSpPr txBox="1">
            <a:spLocks/>
          </p:cNvSpPr>
          <p:nvPr userDrawn="1"/>
        </p:nvSpPr>
        <p:spPr>
          <a:xfrm>
            <a:off x="423166" y="6480153"/>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0" name="TextBox 9"/>
          <p:cNvSpPr txBox="1"/>
          <p:nvPr userDrawn="1"/>
        </p:nvSpPr>
        <p:spPr>
          <a:xfrm>
            <a:off x="1529841" y="6611075"/>
            <a:ext cx="1385315"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err="1" smtClean="0">
                <a:ln>
                  <a:noFill/>
                </a:ln>
                <a:solidFill>
                  <a:srgbClr val="FFFFFF"/>
                </a:solidFill>
                <a:effectLst/>
                <a:uLnTx/>
                <a:uFillTx/>
                <a:latin typeface="Open Sans"/>
                <a:ea typeface="+mn-ea"/>
                <a:cs typeface="Open Sans"/>
              </a:rPr>
              <a:t>Curso</a:t>
            </a: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 GSI AIR -  2018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119815164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tx">
  <p:cSld name="3_Contact-02">
    <p:spTree>
      <p:nvGrpSpPr>
        <p:cNvPr id="1" name=""/>
        <p:cNvGrpSpPr/>
        <p:nvPr/>
      </p:nvGrpSpPr>
      <p:grpSpPr>
        <a:xfrm>
          <a:off x="0" y="0"/>
          <a:ext cx="0" cy="0"/>
          <a:chOff x="0" y="0"/>
          <a:chExt cx="0" cy="0"/>
        </a:xfrm>
      </p:grpSpPr>
      <p:sp>
        <p:nvSpPr>
          <p:cNvPr id="427" name="Shape 427"/>
          <p:cNvSpPr/>
          <p:nvPr/>
        </p:nvSpPr>
        <p:spPr>
          <a:xfrm>
            <a:off x="423162" y="6469539"/>
            <a:ext cx="2912477" cy="387102"/>
          </a:xfrm>
          <a:prstGeom prst="rect">
            <a:avLst/>
          </a:prstGeom>
          <a:solidFill>
            <a:srgbClr val="039BE6"/>
          </a:solidFill>
          <a:ln w="12700">
            <a:miter lim="400000"/>
          </a:ln>
        </p:spPr>
        <p:txBody>
          <a:bodyPr lIns="51206" tIns="51206" rIns="51206" bIns="51206" anchor="ctr"/>
          <a:lstStyle/>
          <a:p>
            <a:pPr marL="0" marR="0" lvl="0" indent="0" algn="r" defTabSz="457200" rtl="0" eaLnBrk="1" fontAlgn="auto" latinLnBrk="0" hangingPunct="1">
              <a:lnSpc>
                <a:spcPct val="100000"/>
              </a:lnSpc>
              <a:spcBef>
                <a:spcPts val="0"/>
              </a:spcBef>
              <a:spcAft>
                <a:spcPts val="0"/>
              </a:spcAft>
              <a:buClrTx/>
              <a:buSzTx/>
              <a:buFontTx/>
              <a:buNone/>
              <a:tabLst/>
              <a:defRPr sz="1800">
                <a:solidFill>
                  <a:srgbClr val="FFFFFF"/>
                </a:solidFill>
                <a:latin typeface="Open Sans"/>
                <a:ea typeface="Open Sans"/>
                <a:cs typeface="Open Sans"/>
                <a:sym typeface="Open Sans"/>
              </a:defRPr>
            </a:pPr>
            <a:endParaRPr kumimoji="0" sz="1800" b="0" i="0" u="none" strike="noStrike" kern="1200" cap="none" spc="0" normalizeH="0" baseline="0" noProof="0">
              <a:ln>
                <a:noFill/>
              </a:ln>
              <a:solidFill>
                <a:srgbClr val="FFFFFF"/>
              </a:solidFill>
              <a:effectLst/>
              <a:uLnTx/>
              <a:uFillTx/>
              <a:latin typeface="Open Sans"/>
              <a:sym typeface="Open Sans"/>
            </a:endParaRPr>
          </a:p>
        </p:txBody>
      </p:sp>
      <p:sp>
        <p:nvSpPr>
          <p:cNvPr id="428" name="Shape 428"/>
          <p:cNvSpPr>
            <a:spLocks noGrp="1"/>
          </p:cNvSpPr>
          <p:nvPr>
            <p:ph type="body" sz="quarter" idx="1"/>
          </p:nvPr>
        </p:nvSpPr>
        <p:spPr>
          <a:xfrm>
            <a:off x="423956" y="1594720"/>
            <a:ext cx="2898101" cy="4229448"/>
          </a:xfrm>
          <a:prstGeom prst="rect">
            <a:avLst/>
          </a:prstGeom>
        </p:spPr>
        <p:txBody>
          <a:bodyPr/>
          <a:lstStyle>
            <a:lvl1pPr algn="just"/>
            <a:lvl2pPr marL="0" indent="192024" algn="just">
              <a:buSzTx/>
              <a:buNone/>
            </a:lvl2pPr>
            <a:lvl3pPr marL="0" indent="384048" algn="just">
              <a:buSzTx/>
              <a:buNone/>
            </a:lvl3pPr>
            <a:lvl4pPr marL="0" indent="576072" algn="just">
              <a:buSzTx/>
              <a:buNone/>
            </a:lvl4pPr>
            <a:lvl5pPr marL="0" indent="768096" algn="just">
              <a:buSzTx/>
              <a:buNone/>
            </a:lvl5pPr>
          </a:lstStyle>
          <a:p>
            <a:r>
              <a:t>Nivel de texto 1</a:t>
            </a:r>
          </a:p>
          <a:p>
            <a:pPr lvl="1"/>
            <a:r>
              <a:t>Nivel de texto 2</a:t>
            </a:r>
          </a:p>
          <a:p>
            <a:pPr lvl="2"/>
            <a:r>
              <a:t>Nivel de texto 3</a:t>
            </a:r>
          </a:p>
          <a:p>
            <a:pPr lvl="3"/>
            <a:r>
              <a:t>Nivel de texto 4</a:t>
            </a:r>
          </a:p>
          <a:p>
            <a:pPr lvl="4"/>
            <a:r>
              <a:t>Nivel de texto 5</a:t>
            </a:r>
          </a:p>
        </p:txBody>
      </p:sp>
      <p:sp>
        <p:nvSpPr>
          <p:cNvPr id="429" name="Shape 429"/>
          <p:cNvSpPr/>
          <p:nvPr/>
        </p:nvSpPr>
        <p:spPr>
          <a:xfrm>
            <a:off x="423162" y="-6878"/>
            <a:ext cx="2912477" cy="1470026"/>
          </a:xfrm>
          <a:prstGeom prst="rect">
            <a:avLst/>
          </a:prstGeom>
          <a:solidFill>
            <a:srgbClr val="039BE6"/>
          </a:solidFill>
          <a:ln w="12700">
            <a:miter lim="400000"/>
          </a:ln>
        </p:spPr>
        <p:txBody>
          <a:bodyPr lIns="51206" tIns="51206" rIns="51206" bIns="51206" anchor="ctr"/>
          <a:lstStyle/>
          <a:p>
            <a:pPr marL="0" marR="0" lvl="0" indent="0" algn="r" defTabSz="457200" rtl="0" eaLnBrk="1" fontAlgn="auto" latinLnBrk="0" hangingPunct="1">
              <a:lnSpc>
                <a:spcPct val="100000"/>
              </a:lnSpc>
              <a:spcBef>
                <a:spcPts val="0"/>
              </a:spcBef>
              <a:spcAft>
                <a:spcPts val="0"/>
              </a:spcAft>
              <a:buClrTx/>
              <a:buSzTx/>
              <a:buFontTx/>
              <a:buNone/>
              <a:tabLst/>
              <a:defRPr sz="1800">
                <a:solidFill>
                  <a:srgbClr val="FFFFFF"/>
                </a:solidFill>
                <a:latin typeface="Open Sans"/>
                <a:ea typeface="Open Sans"/>
                <a:cs typeface="Open Sans"/>
                <a:sym typeface="Open Sans"/>
              </a:defRPr>
            </a:pPr>
            <a:endParaRPr kumimoji="0" sz="1800" b="0" i="0" u="none" strike="noStrike" kern="1200" cap="none" spc="0" normalizeH="0" baseline="0" noProof="0">
              <a:ln>
                <a:noFill/>
              </a:ln>
              <a:solidFill>
                <a:srgbClr val="FFFFFF"/>
              </a:solidFill>
              <a:effectLst/>
              <a:uLnTx/>
              <a:uFillTx/>
              <a:latin typeface="Open Sans"/>
              <a:sym typeface="Open Sans"/>
            </a:endParaRPr>
          </a:p>
        </p:txBody>
      </p:sp>
      <p:sp>
        <p:nvSpPr>
          <p:cNvPr id="430" name="Shape 430"/>
          <p:cNvSpPr>
            <a:spLocks noGrp="1"/>
          </p:cNvSpPr>
          <p:nvPr>
            <p:ph type="title"/>
          </p:nvPr>
        </p:nvSpPr>
        <p:spPr>
          <a:xfrm>
            <a:off x="555036" y="-1"/>
            <a:ext cx="2605853" cy="1409444"/>
          </a:xfrm>
          <a:prstGeom prst="rect">
            <a:avLst/>
          </a:prstGeom>
        </p:spPr>
        <p:txBody>
          <a:bodyPr anchor="b">
            <a:noAutofit/>
          </a:bodyPr>
          <a:lstStyle>
            <a:lvl1pPr algn="l">
              <a:defRPr sz="2000">
                <a:solidFill>
                  <a:srgbClr val="FFFFFF"/>
                </a:solidFill>
              </a:defRPr>
            </a:lvl1pPr>
          </a:lstStyle>
          <a:p>
            <a:r>
              <a:t>Texto del título</a:t>
            </a:r>
          </a:p>
        </p:txBody>
      </p:sp>
      <p:sp>
        <p:nvSpPr>
          <p:cNvPr id="431" name="Shape 431"/>
          <p:cNvSpPr>
            <a:spLocks noGrp="1"/>
          </p:cNvSpPr>
          <p:nvPr>
            <p:ph type="body" sz="quarter" idx="13" hasCustomPrompt="1"/>
          </p:nvPr>
        </p:nvSpPr>
        <p:spPr>
          <a:xfrm>
            <a:off x="1725655" y="6588466"/>
            <a:ext cx="1056700" cy="178510"/>
          </a:xfrm>
          <a:prstGeom prst="rect">
            <a:avLst/>
          </a:prstGeom>
        </p:spPr>
        <p:txBody>
          <a:bodyPr wrap="none" anchor="ctr">
            <a:spAutoFit/>
          </a:bodyPr>
          <a:lstStyle>
            <a:lvl1pPr algn="r">
              <a:lnSpc>
                <a:spcPct val="70000"/>
              </a:lnSpc>
              <a:spcBef>
                <a:spcPts val="0"/>
              </a:spcBef>
              <a:defRPr>
                <a:solidFill>
                  <a:srgbClr val="FFFFFF"/>
                </a:solidFill>
              </a:defRPr>
            </a:lvl1pPr>
          </a:lstStyle>
          <a:p>
            <a:pPr>
              <a:defRPr sz="4800">
                <a:solidFill>
                  <a:srgbClr val="000000"/>
                </a:solidFill>
                <a:latin typeface="Calibri"/>
                <a:ea typeface="Calibri"/>
                <a:cs typeface="Calibri"/>
                <a:sym typeface="Calibri"/>
              </a:defRPr>
            </a:pPr>
            <a:r>
              <a:rPr lang="es-PE" sz="800" dirty="0" smtClean="0">
                <a:solidFill>
                  <a:srgbClr val="FFFFFF"/>
                </a:solidFill>
                <a:latin typeface="Open Sans"/>
                <a:ea typeface="Open Sans"/>
                <a:cs typeface="Open Sans"/>
                <a:sym typeface="Open Sans"/>
              </a:rPr>
              <a:t>GSI AIR  - </a:t>
            </a:r>
            <a:r>
              <a:rPr sz="800" dirty="0" smtClean="0">
                <a:solidFill>
                  <a:srgbClr val="FFFFFF"/>
                </a:solidFill>
                <a:latin typeface="Open Sans"/>
                <a:ea typeface="Open Sans"/>
                <a:cs typeface="Open Sans"/>
                <a:sym typeface="Open Sans"/>
              </a:rPr>
              <a:t>2015   </a:t>
            </a:r>
            <a:r>
              <a:rPr sz="800" dirty="0">
                <a:solidFill>
                  <a:srgbClr val="FFFFFF"/>
                </a:solidFill>
                <a:latin typeface="Open Sans"/>
                <a:ea typeface="Open Sans"/>
                <a:cs typeface="Open Sans"/>
                <a:sym typeface="Open Sans"/>
              </a:rPr>
              <a:t>| </a:t>
            </a:r>
          </a:p>
        </p:txBody>
      </p:sp>
      <p:sp>
        <p:nvSpPr>
          <p:cNvPr id="432" name="Shape 432"/>
          <p:cNvSpPr>
            <a:spLocks noGrp="1"/>
          </p:cNvSpPr>
          <p:nvPr>
            <p:ph type="sldNum" sz="quarter" idx="2"/>
          </p:nvPr>
        </p:nvSpPr>
        <p:spPr>
          <a:xfrm>
            <a:off x="2745283" y="6555802"/>
            <a:ext cx="345051" cy="243841"/>
          </a:xfrm>
          <a:prstGeom prst="rect">
            <a:avLst/>
          </a:prstGeom>
          <a:extLst>
            <a:ext uri="{C572A759-6A51-4108-AA02-DFA0A04FC94B}">
              <ma14:wrappingTextBoxFlag xmlns:ma14="http://schemas.microsoft.com/office/mac/drawingml/2011/main" xmlns="" val="1"/>
            </a:ext>
          </a:extLst>
        </p:spPr>
        <p:txBody>
          <a:bodyPr lIns="38404" tIns="38404" rIns="38404" bIns="38404"/>
          <a:lstStyle>
            <a:lvl1pPr>
              <a:defRPr sz="800">
                <a:solidFill>
                  <a:srgbClr val="FFFFFF"/>
                </a:solidFill>
                <a:latin typeface="Open Sans"/>
                <a:ea typeface="Open Sans"/>
                <a:cs typeface="Open Sans"/>
                <a:sym typeface="Open Sans"/>
              </a:defRPr>
            </a:lvl1pPr>
          </a:lstStyle>
          <a:p>
            <a:pPr defTabSz="457200"/>
            <a:fld id="{86CB4B4D-7CA3-9044-876B-883B54F8677D}" type="slidenum">
              <a:rPr lang="es-PE" smtClean="0"/>
              <a:pPr defTabSz="457200"/>
              <a:t>‹#›</a:t>
            </a:fld>
            <a:endParaRPr lang="es-PE"/>
          </a:p>
        </p:txBody>
      </p:sp>
    </p:spTree>
    <p:extLst>
      <p:ext uri="{BB962C8B-B14F-4D97-AF65-F5344CB8AC3E}">
        <p14:creationId xmlns:p14="http://schemas.microsoft.com/office/powerpoint/2010/main" val="1897503511"/>
      </p:ext>
    </p:extLst>
  </p:cSld>
  <p:clrMapOvr>
    <a:masterClrMapping/>
  </p:clrMapOvr>
  <p:transition spd="med"/>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7/15/2019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8161855"/>
      </p:ext>
    </p:extLst>
  </p:cSld>
  <p:clrMapOvr>
    <a:masterClrMapping/>
  </p:clrMapOvr>
  <p:hf hdr="0" ftr="0" dt="0"/>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7/15/2019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8802521"/>
      </p:ext>
    </p:extLst>
  </p:cSld>
  <p:clrMapOvr>
    <a:masterClrMapping/>
  </p:clrMapOvr>
  <p:hf hdr="0" ftr="0" dt="0"/>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7/15/2019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1866364"/>
      </p:ext>
    </p:extLst>
  </p:cSld>
  <p:clrMapOvr>
    <a:masterClrMapping/>
  </p:clrMapOvr>
  <p:hf hdr="0" ftr="0" dt="0"/>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7/15/2019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3525196"/>
      </p:ext>
    </p:extLst>
  </p:cSld>
  <p:clrMapOvr>
    <a:masterClrMapping/>
  </p:clrMapOvr>
  <p:hf hdr="0" ftr="0" dt="0"/>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839788" y="2505075"/>
            <a:ext cx="5157787" cy="3684588"/>
          </a:xfrm>
        </p:spPr>
        <p:txBody>
          <a:bodyPr/>
          <a:lstStyle/>
          <a:p>
            <a:pPr lvl="0"/>
            <a:r>
              <a:rPr lang="es-ES"/>
              <a:t>Editar los estilos de texto del patrón
Segundo nivel
Tercer nivel
Cuarto nivel
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6" name="Content Placeholder 5"/>
          <p:cNvSpPr>
            <a:spLocks noGrp="1"/>
          </p:cNvSpPr>
          <p:nvPr>
            <p:ph sz="quarter" idx="4"/>
          </p:nvPr>
        </p:nvSpPr>
        <p:spPr>
          <a:xfrm>
            <a:off x="6172200" y="2505075"/>
            <a:ext cx="5183188" cy="3684588"/>
          </a:xfrm>
        </p:spPr>
        <p:txBody>
          <a:bodyPr/>
          <a:lstStyle/>
          <a:p>
            <a:pPr lvl="0"/>
            <a:r>
              <a:rPr lang="es-ES"/>
              <a:t>Editar los estilos de texto del patrón
Segundo nivel
Tercer nivel
Cuarto nivel
Quinto nivel</a:t>
            </a:r>
            <a:endParaRPr lang="en-US" dirty="0"/>
          </a:p>
        </p:txBody>
      </p:sp>
      <p:sp>
        <p:nvSpPr>
          <p:cNvPr id="7" name="Date Placeholder 6"/>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7/15/2019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5181021"/>
      </p:ext>
    </p:extLst>
  </p:cSld>
  <p:clrMapOvr>
    <a:masterClrMapping/>
  </p:clrMapOvr>
  <p:hf hdr="0" ftr="0" dt="0"/>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7/15/2019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0315242"/>
      </p:ext>
    </p:extLst>
  </p:cSld>
  <p:clrMapOvr>
    <a:masterClrMapping/>
  </p:clrMapOvr>
  <p:hf hdr="0" ftr="0" dt="0"/>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7/15/2019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0619648"/>
      </p:ext>
    </p:extLst>
  </p:cSld>
  <p:clrMapOvr>
    <a:masterClrMapping/>
  </p:clrMapOvr>
  <p:hf hdr="0" ftr="0" dt="0"/>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
Segundo nivel
Tercer nivel
Cuarto nivel
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7/15/2019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2151665"/>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7/15/2019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7" name="Group 6"/>
          <p:cNvGrpSpPr/>
          <p:nvPr userDrawn="1"/>
        </p:nvGrpSpPr>
        <p:grpSpPr>
          <a:xfrm>
            <a:off x="317501" y="453287"/>
            <a:ext cx="330732" cy="398189"/>
            <a:chOff x="7767638" y="2651126"/>
            <a:chExt cx="560388" cy="674686"/>
          </a:xfrm>
        </p:grpSpPr>
        <p:sp>
          <p:nvSpPr>
            <p:cNvPr id="8"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88095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ppt_x</p:attrName>
                                        </p:attrNameLst>
                                      </p:cBhvr>
                                      <p:tavLst>
                                        <p:tav tm="0">
                                          <p:val>
                                            <p:strVal val="#ppt_x-#ppt_w*1.125000"/>
                                          </p:val>
                                        </p:tav>
                                        <p:tav tm="100000">
                                          <p:val>
                                            <p:strVal val="#ppt_x"/>
                                          </p:val>
                                        </p:tav>
                                      </p:tavLst>
                                    </p:anim>
                                    <p:animEffect transition="in" filter="wipe(right)">
                                      <p:cBhvr>
                                        <p:cTn id="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7/15/2019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9081914"/>
      </p:ext>
    </p:extLst>
  </p:cSld>
  <p:clrMapOvr>
    <a:masterClrMapping/>
  </p:clrMapOvr>
  <p:hf hdr="0" ftr="0" dt="0"/>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7/15/2019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9154526"/>
      </p:ext>
    </p:extLst>
  </p:cSld>
  <p:clrMapOvr>
    <a:masterClrMapping/>
  </p:clrMapOvr>
  <p:hf hdr="0" ftr="0" dt="0"/>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7/15/2019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7029968"/>
      </p:ext>
    </p:extLst>
  </p:cSld>
  <p:clrMapOvr>
    <a:masterClrMapping/>
  </p:clrMapOvr>
  <p:hf hdr="0" ftr="0" dt="0"/>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397500" y="1152525"/>
            <a:ext cx="6172200" cy="1325563"/>
          </a:xfrm>
        </p:spPr>
        <p:txBody>
          <a:bodyPr/>
          <a:lstStyle/>
          <a:p>
            <a:r>
              <a:rPr lang="en-US"/>
              <a:t>Click to edit Master title style</a:t>
            </a:r>
            <a:endParaRPr lang="id-ID"/>
          </a:p>
        </p:txBody>
      </p:sp>
      <p:sp>
        <p:nvSpPr>
          <p:cNvPr id="6" name="Picture Placeholder 5"/>
          <p:cNvSpPr>
            <a:spLocks noGrp="1"/>
          </p:cNvSpPr>
          <p:nvPr>
            <p:ph type="pic" sz="quarter" idx="10"/>
          </p:nvPr>
        </p:nvSpPr>
        <p:spPr>
          <a:xfrm>
            <a:off x="901700" y="1816100"/>
            <a:ext cx="2928000" cy="2196000"/>
          </a:xfrm>
          <a:prstGeom prst="ellipse">
            <a:avLst/>
          </a:prstGeom>
          <a:ln w="25400">
            <a:solidFill>
              <a:schemeClr val="bg2"/>
            </a:solidFill>
          </a:ln>
        </p:spPr>
        <p:txBody>
          <a:bodyPr/>
          <a:lstStyle/>
          <a:p>
            <a:endParaRPr lang="id-ID"/>
          </a:p>
        </p:txBody>
      </p:sp>
    </p:spTree>
    <p:extLst>
      <p:ext uri="{BB962C8B-B14F-4D97-AF65-F5344CB8AC3E}">
        <p14:creationId xmlns:p14="http://schemas.microsoft.com/office/powerpoint/2010/main" val="290457463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userDrawn="1">
            <p:ph type="title"/>
          </p:nvPr>
        </p:nvSpPr>
        <p:spPr>
          <a:xfrm>
            <a:off x="6096002" y="857001"/>
            <a:ext cx="5690673" cy="895349"/>
          </a:xfrm>
        </p:spPr>
        <p:txBody>
          <a:bodyPr>
            <a:normAutofit/>
          </a:bodyPr>
          <a:lstStyle>
            <a:lvl1pPr>
              <a:defRPr sz="3200"/>
            </a:lvl1pPr>
          </a:lstStyle>
          <a:p>
            <a:r>
              <a:rPr lang="en-US" dirty="0"/>
              <a:t>Click to edit Master title style</a:t>
            </a:r>
          </a:p>
        </p:txBody>
      </p:sp>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13" name="Group 12"/>
          <p:cNvGrpSpPr/>
          <p:nvPr userDrawn="1"/>
        </p:nvGrpSpPr>
        <p:grpSpPr>
          <a:xfrm>
            <a:off x="317501" y="613707"/>
            <a:ext cx="330732" cy="398189"/>
            <a:chOff x="7767638" y="2651126"/>
            <a:chExt cx="560388" cy="674686"/>
          </a:xfrm>
        </p:grpSpPr>
        <p:sp>
          <p:nvSpPr>
            <p:cNvPr id="14"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7" name="Picture Placeholder 16"/>
          <p:cNvSpPr>
            <a:spLocks noGrp="1"/>
          </p:cNvSpPr>
          <p:nvPr>
            <p:ph type="pic" sz="quarter" idx="12"/>
          </p:nvPr>
        </p:nvSpPr>
        <p:spPr>
          <a:xfrm>
            <a:off x="-1" y="0"/>
            <a:ext cx="5821681" cy="6858000"/>
          </a:xfrm>
          <a:custGeom>
            <a:avLst/>
            <a:gdLst>
              <a:gd name="connsiteX0" fmla="*/ 0 w 4498816"/>
              <a:gd name="connsiteY0" fmla="*/ 0 h 5143500"/>
              <a:gd name="connsiteX1" fmla="*/ 4041934 w 4498816"/>
              <a:gd name="connsiteY1" fmla="*/ 0 h 5143500"/>
              <a:gd name="connsiteX2" fmla="*/ 4098925 w 4498816"/>
              <a:gd name="connsiteY2" fmla="*/ 0 h 5143500"/>
              <a:gd name="connsiteX3" fmla="*/ 4270375 w 4498816"/>
              <a:gd name="connsiteY3" fmla="*/ 0 h 5143500"/>
              <a:gd name="connsiteX4" fmla="*/ 4498816 w 4498816"/>
              <a:gd name="connsiteY4" fmla="*/ 2571750 h 5143500"/>
              <a:gd name="connsiteX5" fmla="*/ 4270375 w 4498816"/>
              <a:gd name="connsiteY5" fmla="*/ 5143500 h 5143500"/>
              <a:gd name="connsiteX6" fmla="*/ 4098925 w 4498816"/>
              <a:gd name="connsiteY6" fmla="*/ 5143500 h 5143500"/>
              <a:gd name="connsiteX7" fmla="*/ 4041934 w 4498816"/>
              <a:gd name="connsiteY7" fmla="*/ 5143500 h 5143500"/>
              <a:gd name="connsiteX8" fmla="*/ 0 w 4498816"/>
              <a:gd name="connsiteY8"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98816" h="5143500">
                <a:moveTo>
                  <a:pt x="0" y="0"/>
                </a:moveTo>
                <a:lnTo>
                  <a:pt x="4041934" y="0"/>
                </a:lnTo>
                <a:lnTo>
                  <a:pt x="4098925" y="0"/>
                </a:lnTo>
                <a:lnTo>
                  <a:pt x="4270375" y="0"/>
                </a:lnTo>
                <a:lnTo>
                  <a:pt x="4498816" y="2571750"/>
                </a:lnTo>
                <a:lnTo>
                  <a:pt x="4270375" y="5143500"/>
                </a:lnTo>
                <a:lnTo>
                  <a:pt x="4098925" y="5143500"/>
                </a:lnTo>
                <a:lnTo>
                  <a:pt x="4041934" y="5143500"/>
                </a:lnTo>
                <a:lnTo>
                  <a:pt x="0" y="5143500"/>
                </a:lnTo>
                <a:close/>
              </a:path>
            </a:pathLst>
          </a:custGeom>
        </p:spPr>
        <p:txBody>
          <a:bodyPr wrap="square">
            <a:noAutofit/>
          </a:bodyPr>
          <a:lstStyle/>
          <a:p>
            <a:endParaRPr lang="id-ID"/>
          </a:p>
        </p:txBody>
      </p:sp>
    </p:spTree>
    <p:extLst>
      <p:ext uri="{BB962C8B-B14F-4D97-AF65-F5344CB8AC3E}">
        <p14:creationId xmlns:p14="http://schemas.microsoft.com/office/powerpoint/2010/main" val="255013946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6" name="Picture Placeholder 27"/>
          <p:cNvSpPr>
            <a:spLocks noGrp="1"/>
          </p:cNvSpPr>
          <p:nvPr>
            <p:ph type="pic" sz="quarter" idx="14"/>
          </p:nvPr>
        </p:nvSpPr>
        <p:spPr>
          <a:xfrm>
            <a:off x="685799" y="2508587"/>
            <a:ext cx="1440000" cy="1080000"/>
          </a:xfrm>
          <a:prstGeom prst="roundRect">
            <a:avLst/>
          </a:prstGeom>
          <a:effectLst>
            <a:reflection blurRad="6350" stA="52000" endA="300" endPos="35000" dir="5400000" sy="-100000" algn="bl" rotWithShape="0"/>
          </a:effectLst>
        </p:spPr>
        <p:txBody>
          <a:bodyPr>
            <a:normAutofit/>
          </a:bodyPr>
          <a:lstStyle>
            <a:lvl1pPr>
              <a:defRPr sz="1000"/>
            </a:lvl1pPr>
          </a:lstStyle>
          <a:p>
            <a:endParaRPr lang="en-JM" dirty="0"/>
          </a:p>
        </p:txBody>
      </p:sp>
      <p:sp>
        <p:nvSpPr>
          <p:cNvPr id="17" name="Picture Placeholder 27"/>
          <p:cNvSpPr>
            <a:spLocks noGrp="1"/>
          </p:cNvSpPr>
          <p:nvPr>
            <p:ph type="pic" sz="quarter" idx="15"/>
          </p:nvPr>
        </p:nvSpPr>
        <p:spPr>
          <a:xfrm>
            <a:off x="685799" y="4463859"/>
            <a:ext cx="1440000" cy="1080000"/>
          </a:xfrm>
          <a:prstGeom prst="roundRect">
            <a:avLst/>
          </a:prstGeom>
          <a:effectLst>
            <a:reflection blurRad="6350" stA="52000" endA="300" endPos="35000" dir="5400000" sy="-100000" algn="bl" rotWithShape="0"/>
          </a:effectLst>
        </p:spPr>
        <p:txBody>
          <a:bodyPr>
            <a:normAutofit/>
          </a:bodyPr>
          <a:lstStyle>
            <a:lvl1pPr>
              <a:defRPr sz="1000"/>
            </a:lvl1pPr>
          </a:lstStyle>
          <a:p>
            <a:endParaRPr lang="en-JM" dirty="0"/>
          </a:p>
        </p:txBody>
      </p:sp>
      <p:sp>
        <p:nvSpPr>
          <p:cNvPr id="18" name="Picture Placeholder 27"/>
          <p:cNvSpPr>
            <a:spLocks noGrp="1"/>
          </p:cNvSpPr>
          <p:nvPr>
            <p:ph type="pic" sz="quarter" idx="16"/>
          </p:nvPr>
        </p:nvSpPr>
        <p:spPr>
          <a:xfrm>
            <a:off x="6119853" y="4463859"/>
            <a:ext cx="1440000" cy="1080000"/>
          </a:xfrm>
          <a:prstGeom prst="roundRect">
            <a:avLst/>
          </a:prstGeom>
          <a:effectLst>
            <a:reflection blurRad="6350" stA="52000" endA="300" endPos="35000" dir="5400000" sy="-100000" algn="bl" rotWithShape="0"/>
          </a:effectLst>
        </p:spPr>
        <p:txBody>
          <a:bodyPr>
            <a:normAutofit/>
          </a:bodyPr>
          <a:lstStyle>
            <a:lvl1pPr>
              <a:defRPr sz="1000"/>
            </a:lvl1pPr>
          </a:lstStyle>
          <a:p>
            <a:endParaRPr lang="en-JM" dirty="0"/>
          </a:p>
        </p:txBody>
      </p:sp>
      <p:sp>
        <p:nvSpPr>
          <p:cNvPr id="19" name="Picture Placeholder 27"/>
          <p:cNvSpPr>
            <a:spLocks noGrp="1"/>
          </p:cNvSpPr>
          <p:nvPr>
            <p:ph type="pic" sz="quarter" idx="17"/>
          </p:nvPr>
        </p:nvSpPr>
        <p:spPr>
          <a:xfrm>
            <a:off x="6119853" y="2508587"/>
            <a:ext cx="1440000" cy="1080000"/>
          </a:xfrm>
          <a:prstGeom prst="roundRect">
            <a:avLst/>
          </a:prstGeom>
          <a:effectLst>
            <a:reflection blurRad="6350" stA="52000" endA="300" endPos="35000" dir="5400000" sy="-100000" algn="bl" rotWithShape="0"/>
          </a:effectLst>
        </p:spPr>
        <p:txBody>
          <a:bodyPr>
            <a:normAutofit/>
          </a:bodyPr>
          <a:lstStyle>
            <a:lvl1pPr>
              <a:defRPr sz="1000"/>
            </a:lvl1pPr>
          </a:lstStyle>
          <a:p>
            <a:endParaRPr lang="en-JM" dirty="0"/>
          </a:p>
        </p:txBody>
      </p:sp>
      <p:sp>
        <p:nvSpPr>
          <p:cNvPr id="12" name="Title 1"/>
          <p:cNvSpPr>
            <a:spLocks noGrp="1"/>
          </p:cNvSpPr>
          <p:nvPr>
            <p:ph type="title"/>
          </p:nvPr>
        </p:nvSpPr>
        <p:spPr>
          <a:xfrm>
            <a:off x="660400" y="365127"/>
            <a:ext cx="10515600" cy="895349"/>
          </a:xfrm>
        </p:spPr>
        <p:txBody>
          <a:bodyPr>
            <a:normAutofit/>
          </a:bodyPr>
          <a:lstStyle>
            <a:lvl1pPr>
              <a:defRPr sz="2800"/>
            </a:lvl1pPr>
          </a:lstStyle>
          <a:p>
            <a:r>
              <a:rPr lang="en-US" dirty="0"/>
              <a:t>Click to edit Master title style</a:t>
            </a:r>
          </a:p>
        </p:txBody>
      </p:sp>
      <p:grpSp>
        <p:nvGrpSpPr>
          <p:cNvPr id="20" name="Group 19"/>
          <p:cNvGrpSpPr/>
          <p:nvPr userDrawn="1"/>
        </p:nvGrpSpPr>
        <p:grpSpPr>
          <a:xfrm>
            <a:off x="317501" y="613707"/>
            <a:ext cx="330732" cy="398189"/>
            <a:chOff x="7767638" y="2651126"/>
            <a:chExt cx="560388" cy="674686"/>
          </a:xfrm>
        </p:grpSpPr>
        <p:sp>
          <p:nvSpPr>
            <p:cNvPr id="21"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03623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p:tgtEl>
                                          <p:spTgt spid="20"/>
                                        </p:tgtEl>
                                        <p:attrNameLst>
                                          <p:attrName>ppt_x</p:attrName>
                                        </p:attrNameLst>
                                      </p:cBhvr>
                                      <p:tavLst>
                                        <p:tav tm="0">
                                          <p:val>
                                            <p:strVal val="#ppt_x-#ppt_w*1.125000"/>
                                          </p:val>
                                        </p:tav>
                                        <p:tav tm="100000">
                                          <p:val>
                                            <p:strVal val="#ppt_x"/>
                                          </p:val>
                                        </p:tav>
                                      </p:tavLst>
                                    </p:anim>
                                    <p:animEffect transition="in" filter="wipe(right)">
                                      <p:cBhvr>
                                        <p:cTn id="8" dur="500"/>
                                        <p:tgtEl>
                                          <p:spTgt spid="20"/>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2_4 Picture">
    <p:spTree>
      <p:nvGrpSpPr>
        <p:cNvPr id="1" name=""/>
        <p:cNvGrpSpPr/>
        <p:nvPr/>
      </p:nvGrpSpPr>
      <p:grpSpPr>
        <a:xfrm>
          <a:off x="0" y="0"/>
          <a:ext cx="0" cy="0"/>
          <a:chOff x="0" y="0"/>
          <a:chExt cx="0" cy="0"/>
        </a:xfrm>
      </p:grpSpPr>
      <p:sp>
        <p:nvSpPr>
          <p:cNvPr id="12" name="Picture Placeholder 2"/>
          <p:cNvSpPr>
            <a:spLocks noGrp="1"/>
          </p:cNvSpPr>
          <p:nvPr>
            <p:ph type="pic" sz="quarter" idx="14"/>
          </p:nvPr>
        </p:nvSpPr>
        <p:spPr>
          <a:xfrm>
            <a:off x="1143859" y="3771900"/>
            <a:ext cx="2794840" cy="1464975"/>
          </a:xfrm>
          <a:prstGeom prst="parallelogram">
            <a:avLst/>
          </a:prstGeom>
          <a:ln w="15875">
            <a:noFill/>
          </a:ln>
        </p:spPr>
        <p:txBody>
          <a:bodyPr>
            <a:normAutofit/>
          </a:bodyPr>
          <a:lstStyle>
            <a:lvl1pPr>
              <a:defRPr sz="1600"/>
            </a:lvl1pPr>
          </a:lstStyle>
          <a:p>
            <a:endParaRPr lang="id-ID" dirty="0"/>
          </a:p>
        </p:txBody>
      </p:sp>
      <p:sp>
        <p:nvSpPr>
          <p:cNvPr id="20" name="Picture Placeholder 2"/>
          <p:cNvSpPr>
            <a:spLocks noGrp="1"/>
          </p:cNvSpPr>
          <p:nvPr>
            <p:ph type="pic" sz="quarter" idx="15"/>
          </p:nvPr>
        </p:nvSpPr>
        <p:spPr>
          <a:xfrm>
            <a:off x="3589039" y="3771900"/>
            <a:ext cx="2794840" cy="1464975"/>
          </a:xfrm>
          <a:prstGeom prst="parallelogram">
            <a:avLst/>
          </a:prstGeom>
          <a:ln w="15875">
            <a:noFill/>
          </a:ln>
        </p:spPr>
        <p:txBody>
          <a:bodyPr>
            <a:normAutofit/>
          </a:bodyPr>
          <a:lstStyle>
            <a:lvl1pPr>
              <a:defRPr sz="1600"/>
            </a:lvl1pPr>
          </a:lstStyle>
          <a:p>
            <a:endParaRPr lang="id-ID" dirty="0"/>
          </a:p>
        </p:txBody>
      </p:sp>
      <p:sp>
        <p:nvSpPr>
          <p:cNvPr id="21" name="Picture Placeholder 2"/>
          <p:cNvSpPr>
            <a:spLocks noGrp="1"/>
          </p:cNvSpPr>
          <p:nvPr>
            <p:ph type="pic" sz="quarter" idx="16"/>
          </p:nvPr>
        </p:nvSpPr>
        <p:spPr>
          <a:xfrm>
            <a:off x="6034219" y="3771900"/>
            <a:ext cx="2794840" cy="1464975"/>
          </a:xfrm>
          <a:prstGeom prst="parallelogram">
            <a:avLst/>
          </a:prstGeom>
          <a:ln w="15875">
            <a:noFill/>
          </a:ln>
        </p:spPr>
        <p:txBody>
          <a:bodyPr>
            <a:normAutofit/>
          </a:bodyPr>
          <a:lstStyle>
            <a:lvl1pPr>
              <a:defRPr sz="1600"/>
            </a:lvl1pPr>
          </a:lstStyle>
          <a:p>
            <a:endParaRPr lang="id-ID" dirty="0"/>
          </a:p>
        </p:txBody>
      </p:sp>
      <p:sp>
        <p:nvSpPr>
          <p:cNvPr id="22" name="Picture Placeholder 2"/>
          <p:cNvSpPr>
            <a:spLocks noGrp="1"/>
          </p:cNvSpPr>
          <p:nvPr>
            <p:ph type="pic" sz="quarter" idx="17"/>
          </p:nvPr>
        </p:nvSpPr>
        <p:spPr>
          <a:xfrm>
            <a:off x="8479399" y="3771900"/>
            <a:ext cx="2794840" cy="1464975"/>
          </a:xfrm>
          <a:prstGeom prst="parallelogram">
            <a:avLst/>
          </a:prstGeom>
          <a:ln w="15875">
            <a:noFill/>
          </a:ln>
        </p:spPr>
        <p:txBody>
          <a:bodyPr>
            <a:normAutofit/>
          </a:bodyPr>
          <a:lstStyle>
            <a:lvl1pPr>
              <a:defRPr sz="1600"/>
            </a:lvl1pPr>
          </a:lstStyle>
          <a:p>
            <a:endParaRPr lang="id-ID" dirty="0"/>
          </a:p>
        </p:txBody>
      </p:sp>
      <p:sp>
        <p:nvSpPr>
          <p:cNvPr id="16" name="Picture Placeholder 2"/>
          <p:cNvSpPr>
            <a:spLocks noGrp="1"/>
          </p:cNvSpPr>
          <p:nvPr>
            <p:ph type="pic" sz="quarter" idx="18"/>
          </p:nvPr>
        </p:nvSpPr>
        <p:spPr>
          <a:xfrm flipH="1">
            <a:off x="1143859" y="2221172"/>
            <a:ext cx="2794840" cy="1465200"/>
          </a:xfrm>
          <a:prstGeom prst="parallelogram">
            <a:avLst/>
          </a:prstGeom>
          <a:ln w="15875">
            <a:noFill/>
          </a:ln>
        </p:spPr>
        <p:txBody>
          <a:bodyPr>
            <a:normAutofit/>
          </a:bodyPr>
          <a:lstStyle>
            <a:lvl1pPr>
              <a:defRPr sz="1600"/>
            </a:lvl1pPr>
          </a:lstStyle>
          <a:p>
            <a:endParaRPr lang="id-ID" dirty="0"/>
          </a:p>
        </p:txBody>
      </p:sp>
      <p:sp>
        <p:nvSpPr>
          <p:cNvPr id="17" name="Picture Placeholder 2"/>
          <p:cNvSpPr>
            <a:spLocks noGrp="1"/>
          </p:cNvSpPr>
          <p:nvPr>
            <p:ph type="pic" sz="quarter" idx="19"/>
          </p:nvPr>
        </p:nvSpPr>
        <p:spPr>
          <a:xfrm flipH="1">
            <a:off x="3589039" y="2221172"/>
            <a:ext cx="2794840" cy="1465200"/>
          </a:xfrm>
          <a:prstGeom prst="parallelogram">
            <a:avLst/>
          </a:prstGeom>
          <a:ln w="15875">
            <a:noFill/>
          </a:ln>
        </p:spPr>
        <p:txBody>
          <a:bodyPr>
            <a:normAutofit/>
          </a:bodyPr>
          <a:lstStyle>
            <a:lvl1pPr>
              <a:defRPr sz="1600"/>
            </a:lvl1pPr>
          </a:lstStyle>
          <a:p>
            <a:endParaRPr lang="id-ID" dirty="0"/>
          </a:p>
        </p:txBody>
      </p:sp>
      <p:sp>
        <p:nvSpPr>
          <p:cNvPr id="18" name="Picture Placeholder 2"/>
          <p:cNvSpPr>
            <a:spLocks noGrp="1"/>
          </p:cNvSpPr>
          <p:nvPr>
            <p:ph type="pic" sz="quarter" idx="20"/>
          </p:nvPr>
        </p:nvSpPr>
        <p:spPr>
          <a:xfrm flipH="1">
            <a:off x="6034219" y="2221172"/>
            <a:ext cx="2794840" cy="1465200"/>
          </a:xfrm>
          <a:prstGeom prst="parallelogram">
            <a:avLst/>
          </a:prstGeom>
          <a:ln w="15875">
            <a:noFill/>
          </a:ln>
        </p:spPr>
        <p:txBody>
          <a:bodyPr>
            <a:normAutofit/>
          </a:bodyPr>
          <a:lstStyle>
            <a:lvl1pPr>
              <a:defRPr sz="1600"/>
            </a:lvl1pPr>
          </a:lstStyle>
          <a:p>
            <a:endParaRPr lang="id-ID" dirty="0"/>
          </a:p>
        </p:txBody>
      </p:sp>
      <p:sp>
        <p:nvSpPr>
          <p:cNvPr id="19" name="Picture Placeholder 2"/>
          <p:cNvSpPr>
            <a:spLocks noGrp="1"/>
          </p:cNvSpPr>
          <p:nvPr>
            <p:ph type="pic" sz="quarter" idx="21"/>
          </p:nvPr>
        </p:nvSpPr>
        <p:spPr>
          <a:xfrm flipH="1">
            <a:off x="8479399" y="2221172"/>
            <a:ext cx="2794840" cy="1465200"/>
          </a:xfrm>
          <a:prstGeom prst="parallelogram">
            <a:avLst/>
          </a:prstGeom>
          <a:ln w="15875">
            <a:noFill/>
          </a:ln>
        </p:spPr>
        <p:txBody>
          <a:bodyPr>
            <a:normAutofit/>
          </a:bodyPr>
          <a:lstStyle>
            <a:lvl1pPr>
              <a:defRPr sz="1600"/>
            </a:lvl1pPr>
          </a:lstStyle>
          <a:p>
            <a:endParaRPr lang="id-ID" dirty="0"/>
          </a:p>
        </p:txBody>
      </p:sp>
      <p:sp>
        <p:nvSpPr>
          <p:cNvPr id="23" name="Title 1"/>
          <p:cNvSpPr>
            <a:spLocks noGrp="1"/>
          </p:cNvSpPr>
          <p:nvPr>
            <p:ph type="title"/>
          </p:nvPr>
        </p:nvSpPr>
        <p:spPr>
          <a:xfrm>
            <a:off x="660400" y="365127"/>
            <a:ext cx="10515600" cy="895349"/>
          </a:xfrm>
        </p:spPr>
        <p:txBody>
          <a:bodyPr>
            <a:normAutofit/>
          </a:bodyPr>
          <a:lstStyle>
            <a:lvl1pPr>
              <a:defRPr sz="2800"/>
            </a:lvl1pPr>
          </a:lstStyle>
          <a:p>
            <a:r>
              <a:rPr lang="en-US" dirty="0"/>
              <a:t>Click to edit Master title style</a:t>
            </a:r>
          </a:p>
        </p:txBody>
      </p:sp>
      <p:grpSp>
        <p:nvGrpSpPr>
          <p:cNvPr id="24" name="Group 23"/>
          <p:cNvGrpSpPr/>
          <p:nvPr userDrawn="1"/>
        </p:nvGrpSpPr>
        <p:grpSpPr>
          <a:xfrm>
            <a:off x="317501" y="613707"/>
            <a:ext cx="330732" cy="398189"/>
            <a:chOff x="7767638" y="2651126"/>
            <a:chExt cx="560388" cy="674686"/>
          </a:xfrm>
        </p:grpSpPr>
        <p:sp>
          <p:nvSpPr>
            <p:cNvPr id="25"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295998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p:tgtEl>
                                          <p:spTgt spid="24"/>
                                        </p:tgtEl>
                                        <p:attrNameLst>
                                          <p:attrName>ppt_x</p:attrName>
                                        </p:attrNameLst>
                                      </p:cBhvr>
                                      <p:tavLst>
                                        <p:tav tm="0">
                                          <p:val>
                                            <p:strVal val="#ppt_x-#ppt_w*1.125000"/>
                                          </p:val>
                                        </p:tav>
                                        <p:tav tm="100000">
                                          <p:val>
                                            <p:strVal val="#ppt_x"/>
                                          </p:val>
                                        </p:tav>
                                      </p:tavLst>
                                    </p:anim>
                                    <p:animEffect transition="in" filter="wipe(right)">
                                      <p:cBhvr>
                                        <p:cTn id="8" dur="500"/>
                                        <p:tgtEl>
                                          <p:spTgt spid="24"/>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3_4 Picture">
    <p:spTree>
      <p:nvGrpSpPr>
        <p:cNvPr id="1" name=""/>
        <p:cNvGrpSpPr/>
        <p:nvPr/>
      </p:nvGrpSpPr>
      <p:grpSpPr>
        <a:xfrm>
          <a:off x="0" y="0"/>
          <a:ext cx="0" cy="0"/>
          <a:chOff x="0" y="0"/>
          <a:chExt cx="0" cy="0"/>
        </a:xfrm>
      </p:grpSpPr>
      <p:sp>
        <p:nvSpPr>
          <p:cNvPr id="20" name="Picture Placeholder 2"/>
          <p:cNvSpPr>
            <a:spLocks noGrp="1"/>
          </p:cNvSpPr>
          <p:nvPr>
            <p:ph type="pic" sz="quarter" idx="15"/>
          </p:nvPr>
        </p:nvSpPr>
        <p:spPr>
          <a:xfrm>
            <a:off x="4439939" y="3745548"/>
            <a:ext cx="2794840" cy="1800000"/>
          </a:xfrm>
          <a:prstGeom prst="parallelogram">
            <a:avLst/>
          </a:prstGeom>
          <a:ln w="15875">
            <a:noFill/>
          </a:ln>
        </p:spPr>
        <p:txBody>
          <a:bodyPr>
            <a:normAutofit/>
          </a:bodyPr>
          <a:lstStyle>
            <a:lvl1pPr>
              <a:defRPr sz="1600"/>
            </a:lvl1pPr>
          </a:lstStyle>
          <a:p>
            <a:endParaRPr lang="id-ID" dirty="0"/>
          </a:p>
        </p:txBody>
      </p:sp>
      <p:sp>
        <p:nvSpPr>
          <p:cNvPr id="21" name="Picture Placeholder 2"/>
          <p:cNvSpPr>
            <a:spLocks noGrp="1"/>
          </p:cNvSpPr>
          <p:nvPr>
            <p:ph type="pic" sz="quarter" idx="16"/>
          </p:nvPr>
        </p:nvSpPr>
        <p:spPr>
          <a:xfrm>
            <a:off x="6664139" y="3745548"/>
            <a:ext cx="2794840" cy="1800000"/>
          </a:xfrm>
          <a:prstGeom prst="parallelogram">
            <a:avLst/>
          </a:prstGeom>
          <a:ln w="15875">
            <a:noFill/>
          </a:ln>
        </p:spPr>
        <p:txBody>
          <a:bodyPr>
            <a:normAutofit/>
          </a:bodyPr>
          <a:lstStyle>
            <a:lvl1pPr>
              <a:defRPr sz="1600"/>
            </a:lvl1pPr>
          </a:lstStyle>
          <a:p>
            <a:endParaRPr lang="id-ID" dirty="0"/>
          </a:p>
        </p:txBody>
      </p:sp>
      <p:sp>
        <p:nvSpPr>
          <p:cNvPr id="22" name="Picture Placeholder 2"/>
          <p:cNvSpPr>
            <a:spLocks noGrp="1"/>
          </p:cNvSpPr>
          <p:nvPr>
            <p:ph type="pic" sz="quarter" idx="17"/>
          </p:nvPr>
        </p:nvSpPr>
        <p:spPr>
          <a:xfrm>
            <a:off x="8875639" y="3745548"/>
            <a:ext cx="2794840" cy="1800000"/>
          </a:xfrm>
          <a:prstGeom prst="parallelogram">
            <a:avLst/>
          </a:prstGeom>
          <a:ln w="15875">
            <a:noFill/>
          </a:ln>
        </p:spPr>
        <p:txBody>
          <a:bodyPr>
            <a:normAutofit/>
          </a:bodyPr>
          <a:lstStyle>
            <a:lvl1pPr>
              <a:defRPr sz="1600"/>
            </a:lvl1pPr>
          </a:lstStyle>
          <a:p>
            <a:endParaRPr lang="id-ID" dirty="0"/>
          </a:p>
        </p:txBody>
      </p:sp>
      <p:sp>
        <p:nvSpPr>
          <p:cNvPr id="17" name="Picture Placeholder 2"/>
          <p:cNvSpPr>
            <a:spLocks noGrp="1"/>
          </p:cNvSpPr>
          <p:nvPr>
            <p:ph type="pic" sz="quarter" idx="19"/>
          </p:nvPr>
        </p:nvSpPr>
        <p:spPr>
          <a:xfrm flipH="1">
            <a:off x="4439939" y="1939169"/>
            <a:ext cx="2794840" cy="1800000"/>
          </a:xfrm>
          <a:prstGeom prst="parallelogram">
            <a:avLst/>
          </a:prstGeom>
          <a:ln w="15875">
            <a:noFill/>
          </a:ln>
        </p:spPr>
        <p:txBody>
          <a:bodyPr>
            <a:normAutofit/>
          </a:bodyPr>
          <a:lstStyle>
            <a:lvl1pPr>
              <a:defRPr sz="1600"/>
            </a:lvl1pPr>
          </a:lstStyle>
          <a:p>
            <a:endParaRPr lang="id-ID" dirty="0"/>
          </a:p>
        </p:txBody>
      </p:sp>
      <p:sp>
        <p:nvSpPr>
          <p:cNvPr id="18" name="Picture Placeholder 2"/>
          <p:cNvSpPr>
            <a:spLocks noGrp="1"/>
          </p:cNvSpPr>
          <p:nvPr>
            <p:ph type="pic" sz="quarter" idx="20"/>
          </p:nvPr>
        </p:nvSpPr>
        <p:spPr>
          <a:xfrm flipH="1">
            <a:off x="6664139" y="1939169"/>
            <a:ext cx="2794840" cy="1800000"/>
          </a:xfrm>
          <a:prstGeom prst="parallelogram">
            <a:avLst/>
          </a:prstGeom>
          <a:ln w="15875">
            <a:noFill/>
          </a:ln>
        </p:spPr>
        <p:txBody>
          <a:bodyPr>
            <a:normAutofit/>
          </a:bodyPr>
          <a:lstStyle>
            <a:lvl1pPr>
              <a:defRPr sz="1600"/>
            </a:lvl1pPr>
          </a:lstStyle>
          <a:p>
            <a:endParaRPr lang="id-ID" dirty="0"/>
          </a:p>
        </p:txBody>
      </p:sp>
      <p:sp>
        <p:nvSpPr>
          <p:cNvPr id="19" name="Picture Placeholder 2"/>
          <p:cNvSpPr>
            <a:spLocks noGrp="1"/>
          </p:cNvSpPr>
          <p:nvPr>
            <p:ph type="pic" sz="quarter" idx="21"/>
          </p:nvPr>
        </p:nvSpPr>
        <p:spPr>
          <a:xfrm flipH="1">
            <a:off x="8875639" y="1939169"/>
            <a:ext cx="2794840" cy="1800000"/>
          </a:xfrm>
          <a:prstGeom prst="parallelogram">
            <a:avLst/>
          </a:prstGeom>
          <a:ln w="15875">
            <a:noFill/>
          </a:ln>
        </p:spPr>
        <p:txBody>
          <a:bodyPr>
            <a:normAutofit/>
          </a:bodyPr>
          <a:lstStyle>
            <a:lvl1pPr>
              <a:defRPr sz="1600"/>
            </a:lvl1pPr>
          </a:lstStyle>
          <a:p>
            <a:endParaRPr lang="id-ID" dirty="0"/>
          </a:p>
        </p:txBody>
      </p:sp>
      <p:sp>
        <p:nvSpPr>
          <p:cNvPr id="12" name="Title 1"/>
          <p:cNvSpPr>
            <a:spLocks noGrp="1"/>
          </p:cNvSpPr>
          <p:nvPr>
            <p:ph type="title"/>
          </p:nvPr>
        </p:nvSpPr>
        <p:spPr>
          <a:xfrm>
            <a:off x="660400" y="365127"/>
            <a:ext cx="10515600" cy="895349"/>
          </a:xfrm>
        </p:spPr>
        <p:txBody>
          <a:bodyPr>
            <a:normAutofit/>
          </a:bodyPr>
          <a:lstStyle>
            <a:lvl1pPr>
              <a:defRPr sz="2800"/>
            </a:lvl1pPr>
          </a:lstStyle>
          <a:p>
            <a:r>
              <a:rPr lang="en-US" dirty="0"/>
              <a:t>Click to edit Master title style</a:t>
            </a:r>
          </a:p>
        </p:txBody>
      </p:sp>
      <p:grpSp>
        <p:nvGrpSpPr>
          <p:cNvPr id="16" name="Group 15"/>
          <p:cNvGrpSpPr/>
          <p:nvPr userDrawn="1"/>
        </p:nvGrpSpPr>
        <p:grpSpPr>
          <a:xfrm>
            <a:off x="317501" y="613707"/>
            <a:ext cx="330732" cy="398189"/>
            <a:chOff x="7767638" y="2651126"/>
            <a:chExt cx="560388" cy="674686"/>
          </a:xfrm>
        </p:grpSpPr>
        <p:sp>
          <p:nvSpPr>
            <p:cNvPr id="23"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701452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ppt_x</p:attrName>
                                        </p:attrNameLst>
                                      </p:cBhvr>
                                      <p:tavLst>
                                        <p:tav tm="0">
                                          <p:val>
                                            <p:strVal val="#ppt_x-#ppt_w*1.125000"/>
                                          </p:val>
                                        </p:tav>
                                        <p:tav tm="100000">
                                          <p:val>
                                            <p:strVal val="#ppt_x"/>
                                          </p:val>
                                        </p:tav>
                                      </p:tavLst>
                                    </p:anim>
                                    <p:animEffect transition="in" filter="wipe(right)">
                                      <p:cBhvr>
                                        <p:cTn id="8" dur="500"/>
                                        <p:tgtEl>
                                          <p:spTgt spid="16"/>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4 Picture">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6" name="Picture Placeholder 2"/>
          <p:cNvSpPr>
            <a:spLocks noGrp="1"/>
          </p:cNvSpPr>
          <p:nvPr>
            <p:ph type="pic" sz="quarter" idx="14"/>
          </p:nvPr>
        </p:nvSpPr>
        <p:spPr>
          <a:xfrm>
            <a:off x="825500" y="2213928"/>
            <a:ext cx="2064000" cy="1548000"/>
          </a:xfrm>
          <a:prstGeom prst="ellipse">
            <a:avLst/>
          </a:prstGeom>
          <a:ln w="15875">
            <a:solidFill>
              <a:schemeClr val="accent1"/>
            </a:solidFill>
          </a:ln>
        </p:spPr>
        <p:txBody>
          <a:bodyPr>
            <a:normAutofit/>
          </a:bodyPr>
          <a:lstStyle>
            <a:lvl1pPr>
              <a:defRPr sz="1600"/>
            </a:lvl1pPr>
          </a:lstStyle>
          <a:p>
            <a:endParaRPr lang="id-ID" dirty="0"/>
          </a:p>
        </p:txBody>
      </p:sp>
      <p:sp>
        <p:nvSpPr>
          <p:cNvPr id="17" name="Picture Placeholder 2"/>
          <p:cNvSpPr>
            <a:spLocks noGrp="1"/>
          </p:cNvSpPr>
          <p:nvPr>
            <p:ph type="pic" sz="quarter" idx="15"/>
          </p:nvPr>
        </p:nvSpPr>
        <p:spPr>
          <a:xfrm>
            <a:off x="3652520" y="2213928"/>
            <a:ext cx="2064000" cy="1548000"/>
          </a:xfrm>
          <a:prstGeom prst="ellipse">
            <a:avLst/>
          </a:prstGeom>
          <a:ln w="15875">
            <a:solidFill>
              <a:schemeClr val="accent2"/>
            </a:solidFill>
          </a:ln>
        </p:spPr>
        <p:txBody>
          <a:bodyPr>
            <a:normAutofit/>
          </a:bodyPr>
          <a:lstStyle>
            <a:lvl1pPr>
              <a:defRPr sz="1600"/>
            </a:lvl1pPr>
          </a:lstStyle>
          <a:p>
            <a:endParaRPr lang="id-ID" dirty="0"/>
          </a:p>
        </p:txBody>
      </p:sp>
      <p:sp>
        <p:nvSpPr>
          <p:cNvPr id="18" name="Picture Placeholder 2"/>
          <p:cNvSpPr>
            <a:spLocks noGrp="1"/>
          </p:cNvSpPr>
          <p:nvPr>
            <p:ph type="pic" sz="quarter" idx="16"/>
          </p:nvPr>
        </p:nvSpPr>
        <p:spPr>
          <a:xfrm>
            <a:off x="6510020" y="2213928"/>
            <a:ext cx="2064000" cy="1548000"/>
          </a:xfrm>
          <a:prstGeom prst="ellipse">
            <a:avLst/>
          </a:prstGeom>
          <a:ln w="15875">
            <a:solidFill>
              <a:schemeClr val="accent3"/>
            </a:solidFill>
          </a:ln>
        </p:spPr>
        <p:txBody>
          <a:bodyPr>
            <a:normAutofit/>
          </a:bodyPr>
          <a:lstStyle>
            <a:lvl1pPr>
              <a:defRPr sz="1600"/>
            </a:lvl1pPr>
          </a:lstStyle>
          <a:p>
            <a:endParaRPr lang="id-ID" dirty="0"/>
          </a:p>
        </p:txBody>
      </p:sp>
      <p:sp>
        <p:nvSpPr>
          <p:cNvPr id="19" name="Picture Placeholder 2"/>
          <p:cNvSpPr>
            <a:spLocks noGrp="1"/>
          </p:cNvSpPr>
          <p:nvPr>
            <p:ph type="pic" sz="quarter" idx="17"/>
          </p:nvPr>
        </p:nvSpPr>
        <p:spPr>
          <a:xfrm>
            <a:off x="9366680" y="2213928"/>
            <a:ext cx="2064000" cy="1548000"/>
          </a:xfrm>
          <a:prstGeom prst="ellipse">
            <a:avLst/>
          </a:prstGeom>
          <a:ln w="15875">
            <a:solidFill>
              <a:schemeClr val="accent4"/>
            </a:solidFill>
          </a:ln>
        </p:spPr>
        <p:txBody>
          <a:bodyPr>
            <a:normAutofit/>
          </a:bodyPr>
          <a:lstStyle>
            <a:lvl1pPr>
              <a:defRPr sz="1600"/>
            </a:lvl1pPr>
          </a:lstStyle>
          <a:p>
            <a:endParaRPr lang="id-ID" dirty="0"/>
          </a:p>
        </p:txBody>
      </p:sp>
      <p:sp>
        <p:nvSpPr>
          <p:cNvPr id="12" name="Title 1"/>
          <p:cNvSpPr>
            <a:spLocks noGrp="1"/>
          </p:cNvSpPr>
          <p:nvPr>
            <p:ph type="title"/>
          </p:nvPr>
        </p:nvSpPr>
        <p:spPr>
          <a:xfrm>
            <a:off x="660400" y="365127"/>
            <a:ext cx="10515600" cy="895349"/>
          </a:xfrm>
        </p:spPr>
        <p:txBody>
          <a:bodyPr>
            <a:normAutofit/>
          </a:bodyPr>
          <a:lstStyle>
            <a:lvl1pPr>
              <a:defRPr sz="2800"/>
            </a:lvl1pPr>
          </a:lstStyle>
          <a:p>
            <a:r>
              <a:rPr lang="en-US" dirty="0"/>
              <a:t>Click to edit Master title style</a:t>
            </a:r>
          </a:p>
        </p:txBody>
      </p:sp>
      <p:grpSp>
        <p:nvGrpSpPr>
          <p:cNvPr id="20" name="Group 19"/>
          <p:cNvGrpSpPr/>
          <p:nvPr userDrawn="1"/>
        </p:nvGrpSpPr>
        <p:grpSpPr>
          <a:xfrm>
            <a:off x="317501" y="613707"/>
            <a:ext cx="330732" cy="398189"/>
            <a:chOff x="7767638" y="2651126"/>
            <a:chExt cx="560388" cy="674686"/>
          </a:xfrm>
        </p:grpSpPr>
        <p:sp>
          <p:nvSpPr>
            <p:cNvPr id="21"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221261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p:tgtEl>
                                          <p:spTgt spid="20"/>
                                        </p:tgtEl>
                                        <p:attrNameLst>
                                          <p:attrName>ppt_x</p:attrName>
                                        </p:attrNameLst>
                                      </p:cBhvr>
                                      <p:tavLst>
                                        <p:tav tm="0">
                                          <p:val>
                                            <p:strVal val="#ppt_x-#ppt_w*1.125000"/>
                                          </p:val>
                                        </p:tav>
                                        <p:tav tm="100000">
                                          <p:val>
                                            <p:strVal val="#ppt_x"/>
                                          </p:val>
                                        </p:tav>
                                      </p:tavLst>
                                    </p:anim>
                                    <p:animEffect transition="in" filter="wipe(right)">
                                      <p:cBhvr>
                                        <p:cTn id="8" dur="500"/>
                                        <p:tgtEl>
                                          <p:spTgt spid="20"/>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fltVal val="0"/>
                                          </p:val>
                                        </p:tav>
                                        <p:tav tm="100000">
                                          <p:val>
                                            <p:strVal val="#ppt_w"/>
                                          </p:val>
                                        </p:tav>
                                      </p:tavLst>
                                    </p:anim>
                                    <p:anim calcmode="lin" valueType="num">
                                      <p:cBhvr>
                                        <p:cTn id="22" dur="500" fill="hold"/>
                                        <p:tgtEl>
                                          <p:spTgt spid="17"/>
                                        </p:tgtEl>
                                        <p:attrNameLst>
                                          <p:attrName>ppt_h</p:attrName>
                                        </p:attrNameLst>
                                      </p:cBhvr>
                                      <p:tavLst>
                                        <p:tav tm="0">
                                          <p:val>
                                            <p:fltVal val="0"/>
                                          </p:val>
                                        </p:tav>
                                        <p:tav tm="100000">
                                          <p:val>
                                            <p:strVal val="#ppt_h"/>
                                          </p:val>
                                        </p:tav>
                                      </p:tavLst>
                                    </p:anim>
                                    <p:animEffect transition="in" filter="fade">
                                      <p:cBhvr>
                                        <p:cTn id="23" dur="500"/>
                                        <p:tgtEl>
                                          <p:spTgt spid="1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p:cTn id="26" dur="500" fill="hold"/>
                                        <p:tgtEl>
                                          <p:spTgt spid="18"/>
                                        </p:tgtEl>
                                        <p:attrNameLst>
                                          <p:attrName>ppt_w</p:attrName>
                                        </p:attrNameLst>
                                      </p:cBhvr>
                                      <p:tavLst>
                                        <p:tav tm="0">
                                          <p:val>
                                            <p:fltVal val="0"/>
                                          </p:val>
                                        </p:tav>
                                        <p:tav tm="100000">
                                          <p:val>
                                            <p:strVal val="#ppt_w"/>
                                          </p:val>
                                        </p:tav>
                                      </p:tavLst>
                                    </p:anim>
                                    <p:anim calcmode="lin" valueType="num">
                                      <p:cBhvr>
                                        <p:cTn id="27" dur="500" fill="hold"/>
                                        <p:tgtEl>
                                          <p:spTgt spid="18"/>
                                        </p:tgtEl>
                                        <p:attrNameLst>
                                          <p:attrName>ppt_h</p:attrName>
                                        </p:attrNameLst>
                                      </p:cBhvr>
                                      <p:tavLst>
                                        <p:tav tm="0">
                                          <p:val>
                                            <p:fltVal val="0"/>
                                          </p:val>
                                        </p:tav>
                                        <p:tav tm="100000">
                                          <p:val>
                                            <p:strVal val="#ppt_h"/>
                                          </p:val>
                                        </p:tav>
                                      </p:tavLst>
                                    </p:anim>
                                    <p:animEffect transition="in" filter="fade">
                                      <p:cBhvr>
                                        <p:cTn id="28" dur="500"/>
                                        <p:tgtEl>
                                          <p:spTgt spid="1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12" grpId="0"/>
    </p:bld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1_4 Picture">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2" name="Picture Placeholder 2"/>
          <p:cNvSpPr>
            <a:spLocks noGrp="1"/>
          </p:cNvSpPr>
          <p:nvPr>
            <p:ph type="pic" sz="quarter" idx="14"/>
          </p:nvPr>
        </p:nvSpPr>
        <p:spPr>
          <a:xfrm>
            <a:off x="855980" y="1972628"/>
            <a:ext cx="1968000" cy="1728000"/>
          </a:xfrm>
          <a:prstGeom prst="rect">
            <a:avLst/>
          </a:prstGeom>
          <a:ln w="15875">
            <a:noFill/>
          </a:ln>
        </p:spPr>
        <p:txBody>
          <a:bodyPr>
            <a:normAutofit/>
          </a:bodyPr>
          <a:lstStyle>
            <a:lvl1pPr>
              <a:defRPr sz="1600"/>
            </a:lvl1pPr>
          </a:lstStyle>
          <a:p>
            <a:endParaRPr lang="id-ID" dirty="0"/>
          </a:p>
        </p:txBody>
      </p:sp>
      <p:sp>
        <p:nvSpPr>
          <p:cNvPr id="20" name="Picture Placeholder 2"/>
          <p:cNvSpPr>
            <a:spLocks noGrp="1"/>
          </p:cNvSpPr>
          <p:nvPr>
            <p:ph type="pic" sz="quarter" idx="15"/>
          </p:nvPr>
        </p:nvSpPr>
        <p:spPr>
          <a:xfrm>
            <a:off x="3683000" y="1972628"/>
            <a:ext cx="1968000" cy="1728000"/>
          </a:xfrm>
          <a:prstGeom prst="rect">
            <a:avLst/>
          </a:prstGeom>
          <a:ln w="15875">
            <a:noFill/>
          </a:ln>
        </p:spPr>
        <p:txBody>
          <a:bodyPr>
            <a:normAutofit/>
          </a:bodyPr>
          <a:lstStyle>
            <a:lvl1pPr>
              <a:defRPr sz="1600"/>
            </a:lvl1pPr>
          </a:lstStyle>
          <a:p>
            <a:endParaRPr lang="id-ID" dirty="0"/>
          </a:p>
        </p:txBody>
      </p:sp>
      <p:sp>
        <p:nvSpPr>
          <p:cNvPr id="21" name="Picture Placeholder 2"/>
          <p:cNvSpPr>
            <a:spLocks noGrp="1"/>
          </p:cNvSpPr>
          <p:nvPr>
            <p:ph type="pic" sz="quarter" idx="16"/>
          </p:nvPr>
        </p:nvSpPr>
        <p:spPr>
          <a:xfrm>
            <a:off x="6540500" y="1972628"/>
            <a:ext cx="1968000" cy="1728000"/>
          </a:xfrm>
          <a:prstGeom prst="rect">
            <a:avLst/>
          </a:prstGeom>
          <a:ln w="15875">
            <a:noFill/>
          </a:ln>
        </p:spPr>
        <p:txBody>
          <a:bodyPr>
            <a:normAutofit/>
          </a:bodyPr>
          <a:lstStyle>
            <a:lvl1pPr>
              <a:defRPr sz="1600"/>
            </a:lvl1pPr>
          </a:lstStyle>
          <a:p>
            <a:endParaRPr lang="id-ID" dirty="0"/>
          </a:p>
        </p:txBody>
      </p:sp>
      <p:sp>
        <p:nvSpPr>
          <p:cNvPr id="22" name="Picture Placeholder 2"/>
          <p:cNvSpPr>
            <a:spLocks noGrp="1"/>
          </p:cNvSpPr>
          <p:nvPr>
            <p:ph type="pic" sz="quarter" idx="17"/>
          </p:nvPr>
        </p:nvSpPr>
        <p:spPr>
          <a:xfrm>
            <a:off x="9397160" y="1972628"/>
            <a:ext cx="1968000" cy="1728000"/>
          </a:xfrm>
          <a:prstGeom prst="rect">
            <a:avLst/>
          </a:prstGeom>
          <a:ln w="15875">
            <a:noFill/>
          </a:ln>
        </p:spPr>
        <p:txBody>
          <a:bodyPr>
            <a:normAutofit/>
          </a:bodyPr>
          <a:lstStyle>
            <a:lvl1pPr>
              <a:defRPr sz="1600"/>
            </a:lvl1pPr>
          </a:lstStyle>
          <a:p>
            <a:endParaRPr lang="id-ID" dirty="0"/>
          </a:p>
        </p:txBody>
      </p:sp>
      <p:sp>
        <p:nvSpPr>
          <p:cNvPr id="16" name="Title 1"/>
          <p:cNvSpPr>
            <a:spLocks noGrp="1"/>
          </p:cNvSpPr>
          <p:nvPr>
            <p:ph type="title"/>
          </p:nvPr>
        </p:nvSpPr>
        <p:spPr>
          <a:xfrm>
            <a:off x="660400" y="365127"/>
            <a:ext cx="10515600" cy="895349"/>
          </a:xfrm>
        </p:spPr>
        <p:txBody>
          <a:bodyPr>
            <a:normAutofit/>
          </a:bodyPr>
          <a:lstStyle>
            <a:lvl1pPr>
              <a:defRPr sz="2800"/>
            </a:lvl1pPr>
          </a:lstStyle>
          <a:p>
            <a:r>
              <a:rPr lang="en-US" dirty="0"/>
              <a:t>Click to edit Master title style</a:t>
            </a:r>
          </a:p>
        </p:txBody>
      </p:sp>
      <p:grpSp>
        <p:nvGrpSpPr>
          <p:cNvPr id="17" name="Group 16"/>
          <p:cNvGrpSpPr/>
          <p:nvPr userDrawn="1"/>
        </p:nvGrpSpPr>
        <p:grpSpPr>
          <a:xfrm>
            <a:off x="317501" y="613707"/>
            <a:ext cx="330732" cy="398189"/>
            <a:chOff x="7767638" y="2651126"/>
            <a:chExt cx="560388" cy="674686"/>
          </a:xfrm>
        </p:grpSpPr>
        <p:sp>
          <p:nvSpPr>
            <p:cNvPr id="18"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576625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p:tgtEl>
                                          <p:spTgt spid="17"/>
                                        </p:tgtEl>
                                        <p:attrNameLst>
                                          <p:attrName>ppt_x</p:attrName>
                                        </p:attrNameLst>
                                      </p:cBhvr>
                                      <p:tavLst>
                                        <p:tav tm="0">
                                          <p:val>
                                            <p:strVal val="#ppt_x-#ppt_w*1.125000"/>
                                          </p:val>
                                        </p:tav>
                                        <p:tav tm="100000">
                                          <p:val>
                                            <p:strVal val="#ppt_x"/>
                                          </p:val>
                                        </p:tav>
                                      </p:tavLst>
                                    </p:anim>
                                    <p:animEffect transition="in" filter="wipe(right)">
                                      <p:cBhvr>
                                        <p:cTn id="8" dur="500"/>
                                        <p:tgtEl>
                                          <p:spTgt spid="17"/>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par>
                          <p:cTn id="13" fill="hold">
                            <p:stCondLst>
                              <p:cond delay="1000"/>
                            </p:stCondLst>
                            <p:childTnLst>
                              <p:par>
                                <p:cTn id="14" presetID="22" presetClass="entr" presetSubtype="1" fill="hold" grpId="0" nodeType="afterEffect" nodePh="1">
                                  <p:stCondLst>
                                    <p:cond delay="0"/>
                                  </p:stCondLst>
                                  <p:endCondLst>
                                    <p:cond evt="begin" delay="0">
                                      <p:tn val="14"/>
                                    </p:cond>
                                  </p:end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par>
                                <p:cTn id="17" presetID="22" presetClass="entr" presetSubtype="1" fill="hold" grpId="0" nodeType="withEffect" nodePh="1">
                                  <p:stCondLst>
                                    <p:cond delay="0"/>
                                  </p:stCondLst>
                                  <p:endCondLst>
                                    <p:cond evt="begin" delay="0">
                                      <p:tn val="17"/>
                                    </p:cond>
                                  </p:endCondLst>
                                  <p:childTnLst>
                                    <p:set>
                                      <p:cBhvr>
                                        <p:cTn id="18" dur="1" fill="hold">
                                          <p:stCondLst>
                                            <p:cond delay="0"/>
                                          </p:stCondLst>
                                        </p:cTn>
                                        <p:tgtEl>
                                          <p:spTgt spid="20"/>
                                        </p:tgtEl>
                                        <p:attrNameLst>
                                          <p:attrName>style.visibility</p:attrName>
                                        </p:attrNameLst>
                                      </p:cBhvr>
                                      <p:to>
                                        <p:strVal val="visible"/>
                                      </p:to>
                                    </p:set>
                                    <p:animEffect transition="in" filter="wipe(up)">
                                      <p:cBhvr>
                                        <p:cTn id="19" dur="500"/>
                                        <p:tgtEl>
                                          <p:spTgt spid="20"/>
                                        </p:tgtEl>
                                      </p:cBhvr>
                                    </p:animEffect>
                                  </p:childTnLst>
                                </p:cTn>
                              </p:par>
                              <p:par>
                                <p:cTn id="20" presetID="22" presetClass="entr" presetSubtype="1" fill="hold" grpId="0" nodeType="withEffect" nodePh="1">
                                  <p:stCondLst>
                                    <p:cond delay="0"/>
                                  </p:stCondLst>
                                  <p:endCondLst>
                                    <p:cond evt="begin" delay="0">
                                      <p:tn val="20"/>
                                    </p:cond>
                                  </p:endCondLst>
                                  <p:childTnLst>
                                    <p:set>
                                      <p:cBhvr>
                                        <p:cTn id="21" dur="1" fill="hold">
                                          <p:stCondLst>
                                            <p:cond delay="0"/>
                                          </p:stCondLst>
                                        </p:cTn>
                                        <p:tgtEl>
                                          <p:spTgt spid="21"/>
                                        </p:tgtEl>
                                        <p:attrNameLst>
                                          <p:attrName>style.visibility</p:attrName>
                                        </p:attrNameLst>
                                      </p:cBhvr>
                                      <p:to>
                                        <p:strVal val="visible"/>
                                      </p:to>
                                    </p:set>
                                    <p:animEffect transition="in" filter="wipe(up)">
                                      <p:cBhvr>
                                        <p:cTn id="22" dur="500"/>
                                        <p:tgtEl>
                                          <p:spTgt spid="21"/>
                                        </p:tgtEl>
                                      </p:cBhvr>
                                    </p:animEffect>
                                  </p:childTnLst>
                                </p:cTn>
                              </p:par>
                              <p:par>
                                <p:cTn id="23" presetID="22" presetClass="entr" presetSubtype="1" fill="hold" grpId="0" nodeType="withEffect" nodePh="1">
                                  <p:stCondLst>
                                    <p:cond delay="0"/>
                                  </p:stCondLst>
                                  <p:endCondLst>
                                    <p:cond evt="begin" delay="0">
                                      <p:tn val="23"/>
                                    </p:cond>
                                  </p:end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 grpId="0"/>
      <p:bldP spid="21" grpId="0"/>
      <p:bldP spid="22" grpId="0"/>
      <p:bldP spid="16"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7/15/2019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9905166"/>
      </p:ext>
    </p:extLst>
  </p:cSld>
  <p:clrMapOvr>
    <a:masterClrMapping/>
  </p:clrMapOvr>
  <p:hf hdr="0" ftr="0" dt="0"/>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6_4 Picture">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6" name="Picture Placeholder 9"/>
          <p:cNvSpPr>
            <a:spLocks noGrp="1"/>
          </p:cNvSpPr>
          <p:nvPr>
            <p:ph type="pic" sz="quarter" idx="14"/>
          </p:nvPr>
        </p:nvSpPr>
        <p:spPr>
          <a:xfrm>
            <a:off x="728980" y="1739900"/>
            <a:ext cx="1968000" cy="1476000"/>
          </a:xfrm>
          <a:prstGeom prst="ellipse">
            <a:avLst/>
          </a:prstGeom>
          <a:ln w="22225">
            <a:solidFill>
              <a:schemeClr val="accent1"/>
            </a:solidFill>
          </a:ln>
        </p:spPr>
        <p:txBody>
          <a:bodyPr/>
          <a:lstStyle>
            <a:lvl1pPr>
              <a:defRPr sz="1600"/>
            </a:lvl1pPr>
          </a:lstStyle>
          <a:p>
            <a:endParaRPr lang="id-ID"/>
          </a:p>
        </p:txBody>
      </p:sp>
      <p:sp>
        <p:nvSpPr>
          <p:cNvPr id="17" name="Picture Placeholder 9"/>
          <p:cNvSpPr>
            <a:spLocks noGrp="1"/>
          </p:cNvSpPr>
          <p:nvPr>
            <p:ph type="pic" sz="quarter" idx="15"/>
          </p:nvPr>
        </p:nvSpPr>
        <p:spPr>
          <a:xfrm>
            <a:off x="728980" y="3955339"/>
            <a:ext cx="1968000" cy="1476000"/>
          </a:xfrm>
          <a:prstGeom prst="ellipse">
            <a:avLst/>
          </a:prstGeom>
          <a:ln w="22225">
            <a:solidFill>
              <a:schemeClr val="accent1"/>
            </a:solidFill>
          </a:ln>
        </p:spPr>
        <p:txBody>
          <a:bodyPr/>
          <a:lstStyle>
            <a:lvl1pPr>
              <a:defRPr sz="1600"/>
            </a:lvl1pPr>
          </a:lstStyle>
          <a:p>
            <a:endParaRPr lang="id-ID"/>
          </a:p>
        </p:txBody>
      </p:sp>
      <p:sp>
        <p:nvSpPr>
          <p:cNvPr id="18" name="Picture Placeholder 9"/>
          <p:cNvSpPr>
            <a:spLocks noGrp="1"/>
          </p:cNvSpPr>
          <p:nvPr>
            <p:ph type="pic" sz="quarter" idx="16"/>
          </p:nvPr>
        </p:nvSpPr>
        <p:spPr>
          <a:xfrm>
            <a:off x="6148712" y="1739900"/>
            <a:ext cx="1968000" cy="1476000"/>
          </a:xfrm>
          <a:prstGeom prst="ellipse">
            <a:avLst/>
          </a:prstGeom>
          <a:ln w="22225">
            <a:solidFill>
              <a:schemeClr val="accent1"/>
            </a:solidFill>
          </a:ln>
        </p:spPr>
        <p:txBody>
          <a:bodyPr/>
          <a:lstStyle>
            <a:lvl1pPr>
              <a:defRPr sz="1600"/>
            </a:lvl1pPr>
          </a:lstStyle>
          <a:p>
            <a:endParaRPr lang="id-ID"/>
          </a:p>
        </p:txBody>
      </p:sp>
      <p:sp>
        <p:nvSpPr>
          <p:cNvPr id="20" name="Picture Placeholder 9"/>
          <p:cNvSpPr>
            <a:spLocks noGrp="1"/>
          </p:cNvSpPr>
          <p:nvPr>
            <p:ph type="pic" sz="quarter" idx="17"/>
          </p:nvPr>
        </p:nvSpPr>
        <p:spPr>
          <a:xfrm>
            <a:off x="6148712" y="3955339"/>
            <a:ext cx="1968000" cy="1476000"/>
          </a:xfrm>
          <a:prstGeom prst="ellipse">
            <a:avLst/>
          </a:prstGeom>
          <a:ln w="22225">
            <a:solidFill>
              <a:schemeClr val="accent1"/>
            </a:solidFill>
          </a:ln>
        </p:spPr>
        <p:txBody>
          <a:bodyPr/>
          <a:lstStyle>
            <a:lvl1pPr>
              <a:defRPr sz="1600"/>
            </a:lvl1pPr>
          </a:lstStyle>
          <a:p>
            <a:endParaRPr lang="id-ID"/>
          </a:p>
        </p:txBody>
      </p:sp>
      <p:sp>
        <p:nvSpPr>
          <p:cNvPr id="12" name="Title 1"/>
          <p:cNvSpPr>
            <a:spLocks noGrp="1"/>
          </p:cNvSpPr>
          <p:nvPr>
            <p:ph type="title"/>
          </p:nvPr>
        </p:nvSpPr>
        <p:spPr>
          <a:xfrm>
            <a:off x="660400" y="365127"/>
            <a:ext cx="10515600" cy="895349"/>
          </a:xfrm>
        </p:spPr>
        <p:txBody>
          <a:bodyPr>
            <a:normAutofit/>
          </a:bodyPr>
          <a:lstStyle>
            <a:lvl1pPr>
              <a:defRPr sz="2800"/>
            </a:lvl1pPr>
          </a:lstStyle>
          <a:p>
            <a:r>
              <a:rPr lang="en-US" dirty="0"/>
              <a:t>Click to edit Master title style</a:t>
            </a:r>
          </a:p>
        </p:txBody>
      </p:sp>
      <p:grpSp>
        <p:nvGrpSpPr>
          <p:cNvPr id="19" name="Group 18"/>
          <p:cNvGrpSpPr/>
          <p:nvPr userDrawn="1"/>
        </p:nvGrpSpPr>
        <p:grpSpPr>
          <a:xfrm>
            <a:off x="317501" y="613707"/>
            <a:ext cx="330732" cy="398189"/>
            <a:chOff x="7767638" y="2651126"/>
            <a:chExt cx="560388" cy="674686"/>
          </a:xfrm>
        </p:grpSpPr>
        <p:sp>
          <p:nvSpPr>
            <p:cNvPr id="21"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923448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p:tgtEl>
                                          <p:spTgt spid="19"/>
                                        </p:tgtEl>
                                        <p:attrNameLst>
                                          <p:attrName>ppt_x</p:attrName>
                                        </p:attrNameLst>
                                      </p:cBhvr>
                                      <p:tavLst>
                                        <p:tav tm="0">
                                          <p:val>
                                            <p:strVal val="#ppt_x-#ppt_w*1.125000"/>
                                          </p:val>
                                        </p:tav>
                                        <p:tav tm="100000">
                                          <p:val>
                                            <p:strVal val="#ppt_x"/>
                                          </p:val>
                                        </p:tav>
                                      </p:tavLst>
                                    </p:anim>
                                    <p:animEffect transition="in" filter="wipe(right)">
                                      <p:cBhvr>
                                        <p:cTn id="8" dur="500"/>
                                        <p:tgtEl>
                                          <p:spTgt spid="19"/>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20" grpId="0" animBg="1"/>
      <p:bldP spid="12" grpId="0"/>
    </p:bld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7_4 Picture">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2" name="Picture Placeholder 2"/>
          <p:cNvSpPr>
            <a:spLocks noGrp="1"/>
          </p:cNvSpPr>
          <p:nvPr>
            <p:ph type="pic" sz="quarter" idx="15"/>
          </p:nvPr>
        </p:nvSpPr>
        <p:spPr>
          <a:xfrm>
            <a:off x="3350279" y="3870855"/>
            <a:ext cx="2880000" cy="1836000"/>
          </a:xfrm>
          <a:prstGeom prst="parallelogram">
            <a:avLst/>
          </a:prstGeom>
          <a:ln w="15875">
            <a:noFill/>
          </a:ln>
        </p:spPr>
        <p:txBody>
          <a:bodyPr>
            <a:normAutofit/>
          </a:bodyPr>
          <a:lstStyle>
            <a:lvl1pPr>
              <a:defRPr sz="1600"/>
            </a:lvl1pPr>
          </a:lstStyle>
          <a:p>
            <a:endParaRPr lang="id-ID" dirty="0"/>
          </a:p>
        </p:txBody>
      </p:sp>
      <p:sp>
        <p:nvSpPr>
          <p:cNvPr id="19" name="Picture Placeholder 2"/>
          <p:cNvSpPr>
            <a:spLocks noGrp="1"/>
          </p:cNvSpPr>
          <p:nvPr>
            <p:ph type="pic" sz="quarter" idx="17"/>
          </p:nvPr>
        </p:nvSpPr>
        <p:spPr>
          <a:xfrm>
            <a:off x="8735939" y="3870855"/>
            <a:ext cx="2880000" cy="1836000"/>
          </a:xfrm>
          <a:prstGeom prst="parallelogram">
            <a:avLst/>
          </a:prstGeom>
          <a:ln w="15875">
            <a:noFill/>
          </a:ln>
        </p:spPr>
        <p:txBody>
          <a:bodyPr>
            <a:normAutofit/>
          </a:bodyPr>
          <a:lstStyle>
            <a:lvl1pPr>
              <a:defRPr sz="1600"/>
            </a:lvl1pPr>
          </a:lstStyle>
          <a:p>
            <a:endParaRPr lang="id-ID" dirty="0"/>
          </a:p>
        </p:txBody>
      </p:sp>
      <p:sp>
        <p:nvSpPr>
          <p:cNvPr id="21" name="Picture Placeholder 2"/>
          <p:cNvSpPr>
            <a:spLocks noGrp="1"/>
          </p:cNvSpPr>
          <p:nvPr>
            <p:ph type="pic" sz="quarter" idx="19"/>
          </p:nvPr>
        </p:nvSpPr>
        <p:spPr>
          <a:xfrm flipH="1">
            <a:off x="3350279" y="1785076"/>
            <a:ext cx="2880000" cy="1836000"/>
          </a:xfrm>
          <a:prstGeom prst="parallelogram">
            <a:avLst/>
          </a:prstGeom>
          <a:ln w="15875">
            <a:noFill/>
          </a:ln>
        </p:spPr>
        <p:txBody>
          <a:bodyPr>
            <a:normAutofit/>
          </a:bodyPr>
          <a:lstStyle>
            <a:lvl1pPr>
              <a:defRPr sz="1600"/>
            </a:lvl1pPr>
          </a:lstStyle>
          <a:p>
            <a:endParaRPr lang="id-ID" dirty="0"/>
          </a:p>
        </p:txBody>
      </p:sp>
      <p:sp>
        <p:nvSpPr>
          <p:cNvPr id="22" name="Picture Placeholder 2"/>
          <p:cNvSpPr>
            <a:spLocks noGrp="1"/>
          </p:cNvSpPr>
          <p:nvPr>
            <p:ph type="pic" sz="quarter" idx="21"/>
          </p:nvPr>
        </p:nvSpPr>
        <p:spPr>
          <a:xfrm flipH="1">
            <a:off x="8735939" y="1785076"/>
            <a:ext cx="2880000" cy="1836000"/>
          </a:xfrm>
          <a:prstGeom prst="parallelogram">
            <a:avLst/>
          </a:prstGeom>
          <a:ln w="15875">
            <a:noFill/>
          </a:ln>
        </p:spPr>
        <p:txBody>
          <a:bodyPr>
            <a:normAutofit/>
          </a:bodyPr>
          <a:lstStyle>
            <a:lvl1pPr>
              <a:defRPr sz="1600"/>
            </a:lvl1pPr>
          </a:lstStyle>
          <a:p>
            <a:endParaRPr lang="id-ID" dirty="0"/>
          </a:p>
        </p:txBody>
      </p:sp>
      <p:sp>
        <p:nvSpPr>
          <p:cNvPr id="16" name="Title 1"/>
          <p:cNvSpPr>
            <a:spLocks noGrp="1"/>
          </p:cNvSpPr>
          <p:nvPr>
            <p:ph type="title"/>
          </p:nvPr>
        </p:nvSpPr>
        <p:spPr>
          <a:xfrm>
            <a:off x="660400" y="365127"/>
            <a:ext cx="10515600" cy="895349"/>
          </a:xfrm>
        </p:spPr>
        <p:txBody>
          <a:bodyPr>
            <a:normAutofit/>
          </a:bodyPr>
          <a:lstStyle>
            <a:lvl1pPr>
              <a:defRPr sz="2800"/>
            </a:lvl1pPr>
          </a:lstStyle>
          <a:p>
            <a:r>
              <a:rPr lang="en-US" dirty="0"/>
              <a:t>Click to edit Master title style</a:t>
            </a:r>
          </a:p>
        </p:txBody>
      </p:sp>
      <p:grpSp>
        <p:nvGrpSpPr>
          <p:cNvPr id="17" name="Group 16"/>
          <p:cNvGrpSpPr/>
          <p:nvPr userDrawn="1"/>
        </p:nvGrpSpPr>
        <p:grpSpPr>
          <a:xfrm>
            <a:off x="317501" y="613707"/>
            <a:ext cx="330732" cy="398189"/>
            <a:chOff x="7767638" y="2651126"/>
            <a:chExt cx="560388" cy="674686"/>
          </a:xfrm>
        </p:grpSpPr>
        <p:sp>
          <p:nvSpPr>
            <p:cNvPr id="18"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626990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p:tgtEl>
                                          <p:spTgt spid="17"/>
                                        </p:tgtEl>
                                        <p:attrNameLst>
                                          <p:attrName>ppt_x</p:attrName>
                                        </p:attrNameLst>
                                      </p:cBhvr>
                                      <p:tavLst>
                                        <p:tav tm="0">
                                          <p:val>
                                            <p:strVal val="#ppt_x-#ppt_w*1.125000"/>
                                          </p:val>
                                        </p:tav>
                                        <p:tav tm="100000">
                                          <p:val>
                                            <p:strVal val="#ppt_x"/>
                                          </p:val>
                                        </p:tav>
                                      </p:tavLst>
                                    </p:anim>
                                    <p:animEffect transition="in" filter="wipe(right)">
                                      <p:cBhvr>
                                        <p:cTn id="8" dur="500"/>
                                        <p:tgtEl>
                                          <p:spTgt spid="17"/>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4_4 Picture">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6" name="Picture Placeholder 5"/>
          <p:cNvSpPr>
            <a:spLocks noGrp="1"/>
          </p:cNvSpPr>
          <p:nvPr>
            <p:ph type="pic" sz="quarter" idx="13"/>
          </p:nvPr>
        </p:nvSpPr>
        <p:spPr>
          <a:xfrm>
            <a:off x="656243" y="1724545"/>
            <a:ext cx="2832000" cy="2124000"/>
          </a:xfrm>
          <a:prstGeom prst="ellipse">
            <a:avLst/>
          </a:prstGeom>
        </p:spPr>
      </p:sp>
      <p:sp>
        <p:nvSpPr>
          <p:cNvPr id="17" name="Picture Placeholder 6"/>
          <p:cNvSpPr>
            <a:spLocks noGrp="1"/>
          </p:cNvSpPr>
          <p:nvPr>
            <p:ph type="pic" sz="quarter" idx="14"/>
          </p:nvPr>
        </p:nvSpPr>
        <p:spPr>
          <a:xfrm>
            <a:off x="4689007" y="1755188"/>
            <a:ext cx="2832000" cy="2124000"/>
          </a:xfrm>
          <a:prstGeom prst="ellipse">
            <a:avLst/>
          </a:prstGeom>
        </p:spPr>
      </p:sp>
      <p:sp>
        <p:nvSpPr>
          <p:cNvPr id="18" name="Picture Placeholder 7"/>
          <p:cNvSpPr>
            <a:spLocks noGrp="1"/>
          </p:cNvSpPr>
          <p:nvPr>
            <p:ph type="pic" sz="quarter" idx="15"/>
          </p:nvPr>
        </p:nvSpPr>
        <p:spPr>
          <a:xfrm>
            <a:off x="8721771" y="1747568"/>
            <a:ext cx="2832000" cy="2124000"/>
          </a:xfrm>
          <a:prstGeom prst="ellipse">
            <a:avLst/>
          </a:prstGeom>
        </p:spPr>
      </p:sp>
      <p:sp>
        <p:nvSpPr>
          <p:cNvPr id="11" name="Title 1"/>
          <p:cNvSpPr>
            <a:spLocks noGrp="1"/>
          </p:cNvSpPr>
          <p:nvPr>
            <p:ph type="title"/>
          </p:nvPr>
        </p:nvSpPr>
        <p:spPr>
          <a:xfrm>
            <a:off x="660400" y="365127"/>
            <a:ext cx="10515600" cy="895349"/>
          </a:xfrm>
        </p:spPr>
        <p:txBody>
          <a:bodyPr>
            <a:normAutofit/>
          </a:bodyPr>
          <a:lstStyle>
            <a:lvl1pPr>
              <a:defRPr sz="2800"/>
            </a:lvl1pPr>
          </a:lstStyle>
          <a:p>
            <a:r>
              <a:rPr lang="en-US" dirty="0"/>
              <a:t>Click to edit Master title style</a:t>
            </a:r>
          </a:p>
        </p:txBody>
      </p:sp>
      <p:grpSp>
        <p:nvGrpSpPr>
          <p:cNvPr id="12" name="Group 11"/>
          <p:cNvGrpSpPr/>
          <p:nvPr userDrawn="1"/>
        </p:nvGrpSpPr>
        <p:grpSpPr>
          <a:xfrm>
            <a:off x="317501" y="613707"/>
            <a:ext cx="330732" cy="398189"/>
            <a:chOff x="7767638" y="2651126"/>
            <a:chExt cx="560388" cy="674686"/>
          </a:xfrm>
        </p:grpSpPr>
        <p:sp>
          <p:nvSpPr>
            <p:cNvPr id="19"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800105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ppt_x</p:attrName>
                                        </p:attrNameLst>
                                      </p:cBhvr>
                                      <p:tavLst>
                                        <p:tav tm="0">
                                          <p:val>
                                            <p:strVal val="#ppt_x-#ppt_w*1.125000"/>
                                          </p:val>
                                        </p:tav>
                                        <p:tav tm="100000">
                                          <p:val>
                                            <p:strVal val="#ppt_x"/>
                                          </p:val>
                                        </p:tav>
                                      </p:tavLst>
                                    </p:anim>
                                    <p:animEffect transition="in" filter="wipe(right)">
                                      <p:cBhvr>
                                        <p:cTn id="8" dur="500"/>
                                        <p:tgtEl>
                                          <p:spTgt spid="12"/>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5_4 Picture">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1" name="Picture Placeholder 5"/>
          <p:cNvSpPr>
            <a:spLocks noGrp="1"/>
          </p:cNvSpPr>
          <p:nvPr>
            <p:ph type="pic" sz="quarter" idx="13"/>
          </p:nvPr>
        </p:nvSpPr>
        <p:spPr>
          <a:xfrm>
            <a:off x="370232" y="1678825"/>
            <a:ext cx="3360000" cy="2484000"/>
          </a:xfrm>
          <a:prstGeom prst="rect">
            <a:avLst/>
          </a:prstGeom>
        </p:spPr>
      </p:sp>
      <p:sp>
        <p:nvSpPr>
          <p:cNvPr id="12" name="Picture Placeholder 6"/>
          <p:cNvSpPr>
            <a:spLocks noGrp="1"/>
          </p:cNvSpPr>
          <p:nvPr>
            <p:ph type="pic" sz="quarter" idx="14"/>
          </p:nvPr>
        </p:nvSpPr>
        <p:spPr>
          <a:xfrm>
            <a:off x="4423316" y="1709468"/>
            <a:ext cx="3360000" cy="2484000"/>
          </a:xfrm>
          <a:prstGeom prst="rect">
            <a:avLst/>
          </a:prstGeom>
        </p:spPr>
      </p:sp>
      <p:sp>
        <p:nvSpPr>
          <p:cNvPr id="19" name="Picture Placeholder 7"/>
          <p:cNvSpPr>
            <a:spLocks noGrp="1"/>
          </p:cNvSpPr>
          <p:nvPr>
            <p:ph type="pic" sz="quarter" idx="15"/>
          </p:nvPr>
        </p:nvSpPr>
        <p:spPr>
          <a:xfrm>
            <a:off x="8476400" y="1709468"/>
            <a:ext cx="3360000" cy="2484000"/>
          </a:xfrm>
          <a:prstGeom prst="rect">
            <a:avLst/>
          </a:prstGeom>
        </p:spPr>
      </p:sp>
      <p:sp>
        <p:nvSpPr>
          <p:cNvPr id="16" name="Title 1"/>
          <p:cNvSpPr>
            <a:spLocks noGrp="1"/>
          </p:cNvSpPr>
          <p:nvPr>
            <p:ph type="title"/>
          </p:nvPr>
        </p:nvSpPr>
        <p:spPr>
          <a:xfrm>
            <a:off x="660400" y="365127"/>
            <a:ext cx="10515600" cy="895349"/>
          </a:xfrm>
        </p:spPr>
        <p:txBody>
          <a:bodyPr>
            <a:normAutofit/>
          </a:bodyPr>
          <a:lstStyle>
            <a:lvl1pPr>
              <a:defRPr sz="2800"/>
            </a:lvl1pPr>
          </a:lstStyle>
          <a:p>
            <a:r>
              <a:rPr lang="en-US" dirty="0"/>
              <a:t>Click to edit Master title style</a:t>
            </a:r>
          </a:p>
        </p:txBody>
      </p:sp>
      <p:grpSp>
        <p:nvGrpSpPr>
          <p:cNvPr id="17" name="Group 16"/>
          <p:cNvGrpSpPr/>
          <p:nvPr userDrawn="1"/>
        </p:nvGrpSpPr>
        <p:grpSpPr>
          <a:xfrm>
            <a:off x="317501" y="613707"/>
            <a:ext cx="330732" cy="398189"/>
            <a:chOff x="7767638" y="2651126"/>
            <a:chExt cx="560388" cy="674686"/>
          </a:xfrm>
        </p:grpSpPr>
        <p:sp>
          <p:nvSpPr>
            <p:cNvPr id="18"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78725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p:tgtEl>
                                          <p:spTgt spid="17"/>
                                        </p:tgtEl>
                                        <p:attrNameLst>
                                          <p:attrName>ppt_x</p:attrName>
                                        </p:attrNameLst>
                                      </p:cBhvr>
                                      <p:tavLst>
                                        <p:tav tm="0">
                                          <p:val>
                                            <p:strVal val="#ppt_x-#ppt_w*1.125000"/>
                                          </p:val>
                                        </p:tav>
                                        <p:tav tm="100000">
                                          <p:val>
                                            <p:strVal val="#ppt_x"/>
                                          </p:val>
                                        </p:tav>
                                      </p:tavLst>
                                    </p:anim>
                                    <p:animEffect transition="in" filter="wipe(right)">
                                      <p:cBhvr>
                                        <p:cTn id="8" dur="500"/>
                                        <p:tgtEl>
                                          <p:spTgt spid="17"/>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8_4 Picture">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6" name="Picture Placeholder 9"/>
          <p:cNvSpPr>
            <a:spLocks noGrp="1"/>
          </p:cNvSpPr>
          <p:nvPr>
            <p:ph type="pic" sz="quarter" idx="14"/>
          </p:nvPr>
        </p:nvSpPr>
        <p:spPr>
          <a:xfrm>
            <a:off x="723900" y="1816100"/>
            <a:ext cx="2160000" cy="2700000"/>
          </a:xfrm>
          <a:prstGeom prst="rect">
            <a:avLst/>
          </a:prstGeom>
        </p:spPr>
        <p:txBody>
          <a:bodyPr/>
          <a:lstStyle>
            <a:lvl1pPr>
              <a:defRPr sz="1600"/>
            </a:lvl1pPr>
          </a:lstStyle>
          <a:p>
            <a:endParaRPr lang="id-ID"/>
          </a:p>
        </p:txBody>
      </p:sp>
      <p:sp>
        <p:nvSpPr>
          <p:cNvPr id="17" name="Picture Placeholder 9"/>
          <p:cNvSpPr>
            <a:spLocks noGrp="1"/>
          </p:cNvSpPr>
          <p:nvPr>
            <p:ph type="pic" sz="quarter" idx="16"/>
          </p:nvPr>
        </p:nvSpPr>
        <p:spPr>
          <a:xfrm>
            <a:off x="6214752" y="1816100"/>
            <a:ext cx="2160000" cy="2700000"/>
          </a:xfrm>
          <a:prstGeom prst="rect">
            <a:avLst/>
          </a:prstGeom>
        </p:spPr>
        <p:txBody>
          <a:bodyPr/>
          <a:lstStyle>
            <a:lvl1pPr>
              <a:defRPr sz="1600"/>
            </a:lvl1pPr>
          </a:lstStyle>
          <a:p>
            <a:endParaRPr lang="id-ID"/>
          </a:p>
        </p:txBody>
      </p:sp>
      <p:sp>
        <p:nvSpPr>
          <p:cNvPr id="10" name="Title 1"/>
          <p:cNvSpPr>
            <a:spLocks noGrp="1"/>
          </p:cNvSpPr>
          <p:nvPr>
            <p:ph type="title"/>
          </p:nvPr>
        </p:nvSpPr>
        <p:spPr>
          <a:xfrm>
            <a:off x="660400" y="365127"/>
            <a:ext cx="10515600" cy="895349"/>
          </a:xfrm>
        </p:spPr>
        <p:txBody>
          <a:bodyPr>
            <a:normAutofit/>
          </a:bodyPr>
          <a:lstStyle>
            <a:lvl1pPr>
              <a:defRPr sz="2800"/>
            </a:lvl1pPr>
          </a:lstStyle>
          <a:p>
            <a:r>
              <a:rPr lang="en-US" dirty="0"/>
              <a:t>Click to edit Master title style</a:t>
            </a:r>
          </a:p>
        </p:txBody>
      </p:sp>
      <p:grpSp>
        <p:nvGrpSpPr>
          <p:cNvPr id="11" name="Group 10"/>
          <p:cNvGrpSpPr/>
          <p:nvPr userDrawn="1"/>
        </p:nvGrpSpPr>
        <p:grpSpPr>
          <a:xfrm>
            <a:off x="317501" y="613707"/>
            <a:ext cx="330732" cy="398189"/>
            <a:chOff x="7767638" y="2651126"/>
            <a:chExt cx="560388" cy="674686"/>
          </a:xfrm>
        </p:grpSpPr>
        <p:sp>
          <p:nvSpPr>
            <p:cNvPr id="12"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208591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ppt_x</p:attrName>
                                        </p:attrNameLst>
                                      </p:cBhvr>
                                      <p:tavLst>
                                        <p:tav tm="0">
                                          <p:val>
                                            <p:strVal val="#ppt_x-#ppt_w*1.125000"/>
                                          </p:val>
                                        </p:tav>
                                        <p:tav tm="100000">
                                          <p:val>
                                            <p:strVal val="#ppt_x"/>
                                          </p:val>
                                        </p:tav>
                                      </p:tavLst>
                                    </p:anim>
                                    <p:animEffect transition="in" filter="wipe(right)">
                                      <p:cBhvr>
                                        <p:cTn id="8" dur="500"/>
                                        <p:tgtEl>
                                          <p:spTgt spid="11"/>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nodePh="1">
                                  <p:stCondLst>
                                    <p:cond delay="0"/>
                                  </p:stCondLst>
                                  <p:endCondLst>
                                    <p:cond evt="begin" delay="0">
                                      <p:tn val="17"/>
                                    </p:cond>
                                  </p:end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0" grpId="0"/>
    </p:bld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9_4 Picture">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6" name="Picture Placeholder 9"/>
          <p:cNvSpPr>
            <a:spLocks noGrp="1"/>
          </p:cNvSpPr>
          <p:nvPr>
            <p:ph type="pic" sz="quarter" idx="14"/>
          </p:nvPr>
        </p:nvSpPr>
        <p:spPr>
          <a:xfrm>
            <a:off x="728980" y="1770380"/>
            <a:ext cx="2064000" cy="1584000"/>
          </a:xfrm>
          <a:prstGeom prst="ellipse">
            <a:avLst/>
          </a:prstGeom>
          <a:ln w="22225">
            <a:solidFill>
              <a:schemeClr val="accent1"/>
            </a:solidFill>
          </a:ln>
        </p:spPr>
        <p:txBody>
          <a:bodyPr/>
          <a:lstStyle>
            <a:lvl1pPr>
              <a:defRPr sz="1600"/>
            </a:lvl1pPr>
          </a:lstStyle>
          <a:p>
            <a:endParaRPr lang="id-ID"/>
          </a:p>
        </p:txBody>
      </p:sp>
      <p:sp>
        <p:nvSpPr>
          <p:cNvPr id="17" name="Picture Placeholder 9"/>
          <p:cNvSpPr>
            <a:spLocks noGrp="1"/>
          </p:cNvSpPr>
          <p:nvPr>
            <p:ph type="pic" sz="quarter" idx="15"/>
          </p:nvPr>
        </p:nvSpPr>
        <p:spPr>
          <a:xfrm>
            <a:off x="728980" y="3985819"/>
            <a:ext cx="2064000" cy="1584000"/>
          </a:xfrm>
          <a:prstGeom prst="ellipse">
            <a:avLst/>
          </a:prstGeom>
          <a:ln w="22225">
            <a:solidFill>
              <a:schemeClr val="accent1"/>
            </a:solidFill>
          </a:ln>
        </p:spPr>
        <p:txBody>
          <a:bodyPr/>
          <a:lstStyle>
            <a:lvl1pPr>
              <a:defRPr sz="1600"/>
            </a:lvl1pPr>
          </a:lstStyle>
          <a:p>
            <a:endParaRPr lang="id-ID"/>
          </a:p>
        </p:txBody>
      </p:sp>
      <p:sp>
        <p:nvSpPr>
          <p:cNvPr id="10" name="Title 1"/>
          <p:cNvSpPr>
            <a:spLocks noGrp="1"/>
          </p:cNvSpPr>
          <p:nvPr>
            <p:ph type="title"/>
          </p:nvPr>
        </p:nvSpPr>
        <p:spPr>
          <a:xfrm>
            <a:off x="660400" y="365127"/>
            <a:ext cx="10515600" cy="895349"/>
          </a:xfrm>
        </p:spPr>
        <p:txBody>
          <a:bodyPr>
            <a:normAutofit/>
          </a:bodyPr>
          <a:lstStyle>
            <a:lvl1pPr>
              <a:defRPr sz="2800"/>
            </a:lvl1pPr>
          </a:lstStyle>
          <a:p>
            <a:r>
              <a:rPr lang="en-US" dirty="0"/>
              <a:t>Click to edit Master title style</a:t>
            </a:r>
          </a:p>
        </p:txBody>
      </p:sp>
      <p:grpSp>
        <p:nvGrpSpPr>
          <p:cNvPr id="11" name="Group 10"/>
          <p:cNvGrpSpPr/>
          <p:nvPr userDrawn="1"/>
        </p:nvGrpSpPr>
        <p:grpSpPr>
          <a:xfrm>
            <a:off x="317501" y="613707"/>
            <a:ext cx="330732" cy="398189"/>
            <a:chOff x="7767638" y="2651126"/>
            <a:chExt cx="560388" cy="674686"/>
          </a:xfrm>
        </p:grpSpPr>
        <p:sp>
          <p:nvSpPr>
            <p:cNvPr id="12"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870222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ppt_x</p:attrName>
                                        </p:attrNameLst>
                                      </p:cBhvr>
                                      <p:tavLst>
                                        <p:tav tm="0">
                                          <p:val>
                                            <p:strVal val="#ppt_x-#ppt_w*1.125000"/>
                                          </p:val>
                                        </p:tav>
                                        <p:tav tm="100000">
                                          <p:val>
                                            <p:strVal val="#ppt_x"/>
                                          </p:val>
                                        </p:tav>
                                      </p:tavLst>
                                    </p:anim>
                                    <p:animEffect transition="in" filter="wipe(right)">
                                      <p:cBhvr>
                                        <p:cTn id="8" dur="500"/>
                                        <p:tgtEl>
                                          <p:spTgt spid="11"/>
                                        </p:tgtEl>
                                      </p:cBhvr>
                                    </p:animEffect>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0" grpId="0"/>
    </p:bld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10_4 Picture">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2" name="Picture Placeholder 2"/>
          <p:cNvSpPr>
            <a:spLocks noGrp="1"/>
          </p:cNvSpPr>
          <p:nvPr>
            <p:ph type="pic" sz="quarter" idx="14"/>
          </p:nvPr>
        </p:nvSpPr>
        <p:spPr>
          <a:xfrm>
            <a:off x="703580" y="1975168"/>
            <a:ext cx="1968000" cy="1476000"/>
          </a:xfrm>
          <a:prstGeom prst="rect">
            <a:avLst/>
          </a:prstGeom>
          <a:ln w="15875">
            <a:noFill/>
          </a:ln>
        </p:spPr>
        <p:txBody>
          <a:bodyPr>
            <a:normAutofit/>
          </a:bodyPr>
          <a:lstStyle>
            <a:lvl1pPr>
              <a:defRPr sz="1600"/>
            </a:lvl1pPr>
          </a:lstStyle>
          <a:p>
            <a:endParaRPr lang="id-ID" dirty="0"/>
          </a:p>
        </p:txBody>
      </p:sp>
      <p:sp>
        <p:nvSpPr>
          <p:cNvPr id="21" name="Picture Placeholder 2"/>
          <p:cNvSpPr>
            <a:spLocks noGrp="1"/>
          </p:cNvSpPr>
          <p:nvPr>
            <p:ph type="pic" sz="quarter" idx="16"/>
          </p:nvPr>
        </p:nvSpPr>
        <p:spPr>
          <a:xfrm>
            <a:off x="6400800" y="1975168"/>
            <a:ext cx="1968000" cy="1476000"/>
          </a:xfrm>
          <a:prstGeom prst="rect">
            <a:avLst/>
          </a:prstGeom>
          <a:ln w="15875">
            <a:noFill/>
          </a:ln>
        </p:spPr>
        <p:txBody>
          <a:bodyPr>
            <a:normAutofit/>
          </a:bodyPr>
          <a:lstStyle>
            <a:lvl1pPr>
              <a:defRPr sz="1600"/>
            </a:lvl1pPr>
          </a:lstStyle>
          <a:p>
            <a:endParaRPr lang="id-ID" dirty="0"/>
          </a:p>
        </p:txBody>
      </p:sp>
      <p:sp>
        <p:nvSpPr>
          <p:cNvPr id="10" name="Title 1"/>
          <p:cNvSpPr>
            <a:spLocks noGrp="1"/>
          </p:cNvSpPr>
          <p:nvPr>
            <p:ph type="title"/>
          </p:nvPr>
        </p:nvSpPr>
        <p:spPr>
          <a:xfrm>
            <a:off x="660400" y="365127"/>
            <a:ext cx="10515600" cy="895349"/>
          </a:xfrm>
        </p:spPr>
        <p:txBody>
          <a:bodyPr>
            <a:normAutofit/>
          </a:bodyPr>
          <a:lstStyle>
            <a:lvl1pPr>
              <a:defRPr sz="2800"/>
            </a:lvl1pPr>
          </a:lstStyle>
          <a:p>
            <a:r>
              <a:rPr lang="en-US" dirty="0"/>
              <a:t>Click to edit Master title style</a:t>
            </a:r>
          </a:p>
        </p:txBody>
      </p:sp>
      <p:grpSp>
        <p:nvGrpSpPr>
          <p:cNvPr id="11" name="Group 10"/>
          <p:cNvGrpSpPr/>
          <p:nvPr userDrawn="1"/>
        </p:nvGrpSpPr>
        <p:grpSpPr>
          <a:xfrm>
            <a:off x="317501" y="613707"/>
            <a:ext cx="330732" cy="398189"/>
            <a:chOff x="7767638" y="2651126"/>
            <a:chExt cx="560388" cy="674686"/>
          </a:xfrm>
        </p:grpSpPr>
        <p:sp>
          <p:nvSpPr>
            <p:cNvPr id="16"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36968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ppt_x</p:attrName>
                                        </p:attrNameLst>
                                      </p:cBhvr>
                                      <p:tavLst>
                                        <p:tav tm="0">
                                          <p:val>
                                            <p:strVal val="#ppt_x-#ppt_w*1.125000"/>
                                          </p:val>
                                        </p:tav>
                                        <p:tav tm="100000">
                                          <p:val>
                                            <p:strVal val="#ppt_x"/>
                                          </p:val>
                                        </p:tav>
                                      </p:tavLst>
                                    </p:anim>
                                    <p:animEffect transition="in" filter="wipe(right)">
                                      <p:cBhvr>
                                        <p:cTn id="8" dur="500"/>
                                        <p:tgtEl>
                                          <p:spTgt spid="11"/>
                                        </p:tgtEl>
                                      </p:cBhvr>
                                    </p:animEffect>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1500"/>
                            </p:stCondLst>
                            <p:childTnLst>
                              <p:par>
                                <p:cTn id="14" presetID="22" presetClass="entr" presetSubtype="1" fill="hold" grpId="0" nodeType="afterEffect" nodePh="1">
                                  <p:stCondLst>
                                    <p:cond delay="0"/>
                                  </p:stCondLst>
                                  <p:endCondLst>
                                    <p:cond evt="begin" delay="0">
                                      <p:tn val="14"/>
                                    </p:cond>
                                  </p:end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par>
                                <p:cTn id="17" presetID="22" presetClass="entr" presetSubtype="1" fill="hold" grpId="0" nodeType="withEffect" nodePh="1">
                                  <p:stCondLst>
                                    <p:cond delay="0"/>
                                  </p:stCondLst>
                                  <p:endCondLst>
                                    <p:cond evt="begin" delay="0">
                                      <p:tn val="17"/>
                                    </p:cond>
                                  </p:end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1" grpId="0"/>
      <p:bldP spid="10" grpId="0"/>
    </p:bld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11_4 Picture">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 name="Picture Placeholder 9"/>
          <p:cNvSpPr>
            <a:spLocks noGrp="1"/>
          </p:cNvSpPr>
          <p:nvPr>
            <p:ph type="pic" sz="quarter" idx="14"/>
          </p:nvPr>
        </p:nvSpPr>
        <p:spPr>
          <a:xfrm>
            <a:off x="647699" y="2062413"/>
            <a:ext cx="2640000" cy="3492000"/>
          </a:xfrm>
          <a:prstGeom prst="rect">
            <a:avLst/>
          </a:prstGeom>
        </p:spPr>
        <p:txBody>
          <a:bodyPr/>
          <a:lstStyle>
            <a:lvl1pPr>
              <a:defRPr sz="1600"/>
            </a:lvl1pPr>
          </a:lstStyle>
          <a:p>
            <a:endParaRPr lang="id-ID"/>
          </a:p>
        </p:txBody>
      </p:sp>
      <p:sp>
        <p:nvSpPr>
          <p:cNvPr id="9" name="Title 1"/>
          <p:cNvSpPr>
            <a:spLocks noGrp="1"/>
          </p:cNvSpPr>
          <p:nvPr>
            <p:ph type="title"/>
          </p:nvPr>
        </p:nvSpPr>
        <p:spPr>
          <a:xfrm>
            <a:off x="660400" y="365127"/>
            <a:ext cx="10515600" cy="895349"/>
          </a:xfrm>
        </p:spPr>
        <p:txBody>
          <a:bodyPr>
            <a:normAutofit/>
          </a:bodyPr>
          <a:lstStyle>
            <a:lvl1pPr>
              <a:defRPr sz="2800"/>
            </a:lvl1pPr>
          </a:lstStyle>
          <a:p>
            <a:r>
              <a:rPr lang="en-US" dirty="0"/>
              <a:t>Click to edit Master title style</a:t>
            </a:r>
          </a:p>
        </p:txBody>
      </p:sp>
      <p:grpSp>
        <p:nvGrpSpPr>
          <p:cNvPr id="11" name="Group 10"/>
          <p:cNvGrpSpPr/>
          <p:nvPr userDrawn="1"/>
        </p:nvGrpSpPr>
        <p:grpSpPr>
          <a:xfrm>
            <a:off x="317501" y="613707"/>
            <a:ext cx="330732" cy="398189"/>
            <a:chOff x="7767638" y="2651126"/>
            <a:chExt cx="560388" cy="674686"/>
          </a:xfrm>
        </p:grpSpPr>
        <p:sp>
          <p:nvSpPr>
            <p:cNvPr id="12"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55023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ppt_x</p:attrName>
                                        </p:attrNameLst>
                                      </p:cBhvr>
                                      <p:tavLst>
                                        <p:tav tm="0">
                                          <p:val>
                                            <p:strVal val="#ppt_x-#ppt_w*1.125000"/>
                                          </p:val>
                                        </p:tav>
                                        <p:tav tm="100000">
                                          <p:val>
                                            <p:strVal val="#ppt_x"/>
                                          </p:val>
                                        </p:tav>
                                      </p:tavLst>
                                    </p:anim>
                                    <p:animEffect transition="in" filter="wipe(right)">
                                      <p:cBhvr>
                                        <p:cTn id="8" dur="500"/>
                                        <p:tgtEl>
                                          <p:spTgt spid="11"/>
                                        </p:tgtEl>
                                      </p:cBhvr>
                                    </p:animEffect>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12_4 Picture">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Picture Placeholder 9"/>
          <p:cNvSpPr>
            <a:spLocks noGrp="1"/>
          </p:cNvSpPr>
          <p:nvPr>
            <p:ph type="pic" sz="quarter" idx="14"/>
          </p:nvPr>
        </p:nvSpPr>
        <p:spPr>
          <a:xfrm>
            <a:off x="647700" y="2031933"/>
            <a:ext cx="3792000" cy="3492000"/>
          </a:xfrm>
          <a:prstGeom prst="rect">
            <a:avLst/>
          </a:prstGeom>
        </p:spPr>
        <p:txBody>
          <a:bodyPr/>
          <a:lstStyle>
            <a:lvl1pPr>
              <a:defRPr sz="1600"/>
            </a:lvl1pPr>
          </a:lstStyle>
          <a:p>
            <a:endParaRPr lang="id-ID"/>
          </a:p>
        </p:txBody>
      </p:sp>
      <p:sp>
        <p:nvSpPr>
          <p:cNvPr id="10" name="Title 1"/>
          <p:cNvSpPr>
            <a:spLocks noGrp="1"/>
          </p:cNvSpPr>
          <p:nvPr>
            <p:ph type="title"/>
          </p:nvPr>
        </p:nvSpPr>
        <p:spPr>
          <a:xfrm>
            <a:off x="660400" y="365127"/>
            <a:ext cx="10515600" cy="895349"/>
          </a:xfrm>
        </p:spPr>
        <p:txBody>
          <a:bodyPr>
            <a:normAutofit/>
          </a:bodyPr>
          <a:lstStyle>
            <a:lvl1pPr>
              <a:defRPr sz="2800"/>
            </a:lvl1pPr>
          </a:lstStyle>
          <a:p>
            <a:r>
              <a:rPr lang="en-US" dirty="0"/>
              <a:t>Click to edit Master title style</a:t>
            </a:r>
          </a:p>
        </p:txBody>
      </p:sp>
      <p:grpSp>
        <p:nvGrpSpPr>
          <p:cNvPr id="11" name="Group 10"/>
          <p:cNvGrpSpPr/>
          <p:nvPr userDrawn="1"/>
        </p:nvGrpSpPr>
        <p:grpSpPr>
          <a:xfrm>
            <a:off x="317501" y="613707"/>
            <a:ext cx="330732" cy="398189"/>
            <a:chOff x="7767638" y="2651126"/>
            <a:chExt cx="560388" cy="674686"/>
          </a:xfrm>
        </p:grpSpPr>
        <p:sp>
          <p:nvSpPr>
            <p:cNvPr id="12"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088583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ppt_x</p:attrName>
                                        </p:attrNameLst>
                                      </p:cBhvr>
                                      <p:tavLst>
                                        <p:tav tm="0">
                                          <p:val>
                                            <p:strVal val="#ppt_x-#ppt_w*1.125000"/>
                                          </p:val>
                                        </p:tav>
                                        <p:tav tm="100000">
                                          <p:val>
                                            <p:strVal val="#ppt_x"/>
                                          </p:val>
                                        </p:tav>
                                      </p:tavLst>
                                    </p:anim>
                                    <p:animEffect transition="in" filter="wipe(right)">
                                      <p:cBhvr>
                                        <p:cTn id="8" dur="500"/>
                                        <p:tgtEl>
                                          <p:spTgt spid="11"/>
                                        </p:tgtEl>
                                      </p:cBhvr>
                                    </p:animEffect>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13_4 Picture">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Picture Placeholder 9"/>
          <p:cNvSpPr>
            <a:spLocks noGrp="1"/>
          </p:cNvSpPr>
          <p:nvPr>
            <p:ph type="pic" sz="quarter" idx="14"/>
          </p:nvPr>
        </p:nvSpPr>
        <p:spPr>
          <a:xfrm>
            <a:off x="538480" y="2343573"/>
            <a:ext cx="3696000" cy="2772000"/>
          </a:xfrm>
          <a:prstGeom prst="ellipse">
            <a:avLst/>
          </a:prstGeom>
        </p:spPr>
        <p:txBody>
          <a:bodyPr/>
          <a:lstStyle>
            <a:lvl1pPr>
              <a:defRPr sz="1600"/>
            </a:lvl1pPr>
          </a:lstStyle>
          <a:p>
            <a:endParaRPr lang="id-ID"/>
          </a:p>
        </p:txBody>
      </p:sp>
      <p:sp>
        <p:nvSpPr>
          <p:cNvPr id="10" name="Title 1"/>
          <p:cNvSpPr>
            <a:spLocks noGrp="1"/>
          </p:cNvSpPr>
          <p:nvPr>
            <p:ph type="title"/>
          </p:nvPr>
        </p:nvSpPr>
        <p:spPr>
          <a:xfrm>
            <a:off x="660400" y="365127"/>
            <a:ext cx="10515600" cy="895349"/>
          </a:xfrm>
        </p:spPr>
        <p:txBody>
          <a:bodyPr>
            <a:normAutofit/>
          </a:bodyPr>
          <a:lstStyle>
            <a:lvl1pPr>
              <a:defRPr sz="2800"/>
            </a:lvl1pPr>
          </a:lstStyle>
          <a:p>
            <a:r>
              <a:rPr lang="en-US" dirty="0"/>
              <a:t>Click to edit Master title style</a:t>
            </a:r>
          </a:p>
        </p:txBody>
      </p:sp>
      <p:grpSp>
        <p:nvGrpSpPr>
          <p:cNvPr id="11" name="Group 10"/>
          <p:cNvGrpSpPr/>
          <p:nvPr userDrawn="1"/>
        </p:nvGrpSpPr>
        <p:grpSpPr>
          <a:xfrm>
            <a:off x="317501" y="613707"/>
            <a:ext cx="330732" cy="398189"/>
            <a:chOff x="7767638" y="2651126"/>
            <a:chExt cx="560388" cy="674686"/>
          </a:xfrm>
        </p:grpSpPr>
        <p:sp>
          <p:nvSpPr>
            <p:cNvPr id="12"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099317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ppt_x</p:attrName>
                                        </p:attrNameLst>
                                      </p:cBhvr>
                                      <p:tavLst>
                                        <p:tav tm="0">
                                          <p:val>
                                            <p:strVal val="#ppt_x-#ppt_w*1.125000"/>
                                          </p:val>
                                        </p:tav>
                                        <p:tav tm="100000">
                                          <p:val>
                                            <p:strVal val="#ppt_x"/>
                                          </p:val>
                                        </p:tav>
                                      </p:tavLst>
                                    </p:anim>
                                    <p:animEffect transition="in" filter="wipe(right)">
                                      <p:cBhvr>
                                        <p:cTn id="8" dur="500"/>
                                        <p:tgtEl>
                                          <p:spTgt spid="11"/>
                                        </p:tgtEl>
                                      </p:cBhvr>
                                    </p:animEffect>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7/15/2019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6042098"/>
      </p:ext>
    </p:extLst>
  </p:cSld>
  <p:clrMapOvr>
    <a:masterClrMapping/>
  </p:clrMapOvr>
  <p:hf hdr="0" ftr="0" dt="0"/>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14_4 Picture">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7" name="Picture Placeholder 6"/>
          <p:cNvSpPr>
            <a:spLocks noGrp="1"/>
          </p:cNvSpPr>
          <p:nvPr>
            <p:ph type="pic" sz="quarter" idx="14"/>
          </p:nvPr>
        </p:nvSpPr>
        <p:spPr>
          <a:xfrm>
            <a:off x="4728000" y="2029508"/>
            <a:ext cx="2736000" cy="2052000"/>
          </a:xfrm>
          <a:prstGeom prst="ellipse">
            <a:avLst/>
          </a:prstGeom>
          <a:ln w="31750">
            <a:solidFill>
              <a:schemeClr val="tx1">
                <a:lumMod val="50000"/>
                <a:lumOff val="50000"/>
              </a:schemeClr>
            </a:solidFill>
          </a:ln>
        </p:spPr>
      </p:sp>
      <p:sp>
        <p:nvSpPr>
          <p:cNvPr id="9" name="Title 1"/>
          <p:cNvSpPr>
            <a:spLocks noGrp="1"/>
          </p:cNvSpPr>
          <p:nvPr>
            <p:ph type="title"/>
          </p:nvPr>
        </p:nvSpPr>
        <p:spPr>
          <a:xfrm>
            <a:off x="660400" y="365127"/>
            <a:ext cx="10515600" cy="895349"/>
          </a:xfrm>
        </p:spPr>
        <p:txBody>
          <a:bodyPr>
            <a:normAutofit/>
          </a:bodyPr>
          <a:lstStyle>
            <a:lvl1pPr>
              <a:defRPr sz="2800"/>
            </a:lvl1pPr>
          </a:lstStyle>
          <a:p>
            <a:r>
              <a:rPr lang="en-US" dirty="0"/>
              <a:t>Click to edit Master title style</a:t>
            </a:r>
          </a:p>
        </p:txBody>
      </p:sp>
      <p:grpSp>
        <p:nvGrpSpPr>
          <p:cNvPr id="10" name="Group 9"/>
          <p:cNvGrpSpPr/>
          <p:nvPr userDrawn="1"/>
        </p:nvGrpSpPr>
        <p:grpSpPr>
          <a:xfrm>
            <a:off x="317501" y="613707"/>
            <a:ext cx="330732" cy="398189"/>
            <a:chOff x="7767638" y="2651126"/>
            <a:chExt cx="560388" cy="674686"/>
          </a:xfrm>
        </p:grpSpPr>
        <p:sp>
          <p:nvSpPr>
            <p:cNvPr id="11"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722940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15_4 Picture">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Picture Placeholder 6"/>
          <p:cNvSpPr>
            <a:spLocks noGrp="1"/>
          </p:cNvSpPr>
          <p:nvPr>
            <p:ph type="pic" sz="quarter" idx="14"/>
          </p:nvPr>
        </p:nvSpPr>
        <p:spPr>
          <a:xfrm>
            <a:off x="5403680" y="1393516"/>
            <a:ext cx="1392000" cy="1044000"/>
          </a:xfrm>
          <a:prstGeom prst="ellipse">
            <a:avLst/>
          </a:prstGeom>
          <a:ln w="22225">
            <a:solidFill>
              <a:schemeClr val="accent1"/>
            </a:solidFill>
          </a:ln>
        </p:spPr>
        <p:txBody>
          <a:bodyPr>
            <a:normAutofit/>
          </a:bodyPr>
          <a:lstStyle>
            <a:lvl1pPr>
              <a:defRPr sz="1050"/>
            </a:lvl1pPr>
          </a:lstStyle>
          <a:p>
            <a:endParaRPr lang="id-ID"/>
          </a:p>
        </p:txBody>
      </p:sp>
      <p:sp>
        <p:nvSpPr>
          <p:cNvPr id="10" name="Picture Placeholder 6"/>
          <p:cNvSpPr>
            <a:spLocks noGrp="1"/>
          </p:cNvSpPr>
          <p:nvPr>
            <p:ph type="pic" sz="quarter" idx="15"/>
          </p:nvPr>
        </p:nvSpPr>
        <p:spPr>
          <a:xfrm>
            <a:off x="3733064" y="2994688"/>
            <a:ext cx="1392000" cy="1044000"/>
          </a:xfrm>
          <a:prstGeom prst="ellipse">
            <a:avLst/>
          </a:prstGeom>
          <a:ln w="22225">
            <a:solidFill>
              <a:schemeClr val="accent3"/>
            </a:solidFill>
          </a:ln>
        </p:spPr>
        <p:txBody>
          <a:bodyPr>
            <a:normAutofit/>
          </a:bodyPr>
          <a:lstStyle>
            <a:lvl1pPr>
              <a:defRPr sz="1050"/>
            </a:lvl1pPr>
          </a:lstStyle>
          <a:p>
            <a:endParaRPr lang="id-ID"/>
          </a:p>
        </p:txBody>
      </p:sp>
      <p:sp>
        <p:nvSpPr>
          <p:cNvPr id="11" name="Picture Placeholder 6"/>
          <p:cNvSpPr>
            <a:spLocks noGrp="1"/>
          </p:cNvSpPr>
          <p:nvPr>
            <p:ph type="pic" sz="quarter" idx="16"/>
          </p:nvPr>
        </p:nvSpPr>
        <p:spPr>
          <a:xfrm>
            <a:off x="6977617" y="2994687"/>
            <a:ext cx="1392000" cy="1044000"/>
          </a:xfrm>
          <a:prstGeom prst="ellipse">
            <a:avLst/>
          </a:prstGeom>
          <a:ln w="22225">
            <a:solidFill>
              <a:schemeClr val="accent4"/>
            </a:solidFill>
          </a:ln>
        </p:spPr>
        <p:txBody>
          <a:bodyPr>
            <a:normAutofit/>
          </a:bodyPr>
          <a:lstStyle>
            <a:lvl1pPr>
              <a:defRPr sz="1050"/>
            </a:lvl1pPr>
          </a:lstStyle>
          <a:p>
            <a:endParaRPr lang="id-ID"/>
          </a:p>
        </p:txBody>
      </p:sp>
      <p:sp>
        <p:nvSpPr>
          <p:cNvPr id="12" name="Picture Placeholder 6"/>
          <p:cNvSpPr>
            <a:spLocks noGrp="1"/>
          </p:cNvSpPr>
          <p:nvPr>
            <p:ph type="pic" sz="quarter" idx="17"/>
          </p:nvPr>
        </p:nvSpPr>
        <p:spPr>
          <a:xfrm>
            <a:off x="492744" y="2994687"/>
            <a:ext cx="1392000" cy="1044000"/>
          </a:xfrm>
          <a:prstGeom prst="ellipse">
            <a:avLst/>
          </a:prstGeom>
          <a:ln w="22225">
            <a:solidFill>
              <a:schemeClr val="accent2"/>
            </a:solidFill>
          </a:ln>
        </p:spPr>
        <p:txBody>
          <a:bodyPr>
            <a:normAutofit/>
          </a:bodyPr>
          <a:lstStyle>
            <a:lvl1pPr>
              <a:defRPr sz="1050"/>
            </a:lvl1pPr>
          </a:lstStyle>
          <a:p>
            <a:endParaRPr lang="id-ID"/>
          </a:p>
        </p:txBody>
      </p:sp>
      <p:sp>
        <p:nvSpPr>
          <p:cNvPr id="16" name="Picture Placeholder 6"/>
          <p:cNvSpPr>
            <a:spLocks noGrp="1"/>
          </p:cNvSpPr>
          <p:nvPr>
            <p:ph type="pic" sz="quarter" idx="18"/>
          </p:nvPr>
        </p:nvSpPr>
        <p:spPr>
          <a:xfrm>
            <a:off x="3733064" y="4708888"/>
            <a:ext cx="1392000" cy="1044000"/>
          </a:xfrm>
          <a:prstGeom prst="ellipse">
            <a:avLst/>
          </a:prstGeom>
          <a:ln w="22225">
            <a:solidFill>
              <a:schemeClr val="accent3"/>
            </a:solidFill>
          </a:ln>
        </p:spPr>
        <p:txBody>
          <a:bodyPr>
            <a:normAutofit/>
          </a:bodyPr>
          <a:lstStyle>
            <a:lvl1pPr>
              <a:defRPr sz="1050"/>
            </a:lvl1pPr>
          </a:lstStyle>
          <a:p>
            <a:endParaRPr lang="id-ID"/>
          </a:p>
        </p:txBody>
      </p:sp>
      <p:sp>
        <p:nvSpPr>
          <p:cNvPr id="18" name="Picture Placeholder 6"/>
          <p:cNvSpPr>
            <a:spLocks noGrp="1"/>
          </p:cNvSpPr>
          <p:nvPr>
            <p:ph type="pic" sz="quarter" idx="19"/>
          </p:nvPr>
        </p:nvSpPr>
        <p:spPr>
          <a:xfrm>
            <a:off x="6977617" y="4708887"/>
            <a:ext cx="1392000" cy="1044000"/>
          </a:xfrm>
          <a:prstGeom prst="ellipse">
            <a:avLst/>
          </a:prstGeom>
          <a:ln w="22225">
            <a:solidFill>
              <a:schemeClr val="accent4"/>
            </a:solidFill>
          </a:ln>
        </p:spPr>
        <p:txBody>
          <a:bodyPr>
            <a:normAutofit/>
          </a:bodyPr>
          <a:lstStyle>
            <a:lvl1pPr>
              <a:defRPr sz="1050"/>
            </a:lvl1pPr>
          </a:lstStyle>
          <a:p>
            <a:endParaRPr lang="id-ID"/>
          </a:p>
        </p:txBody>
      </p:sp>
      <p:sp>
        <p:nvSpPr>
          <p:cNvPr id="19" name="Picture Placeholder 6"/>
          <p:cNvSpPr>
            <a:spLocks noGrp="1"/>
          </p:cNvSpPr>
          <p:nvPr>
            <p:ph type="pic" sz="quarter" idx="20"/>
          </p:nvPr>
        </p:nvSpPr>
        <p:spPr>
          <a:xfrm>
            <a:off x="492744" y="4708887"/>
            <a:ext cx="1392000" cy="1044000"/>
          </a:xfrm>
          <a:prstGeom prst="ellipse">
            <a:avLst/>
          </a:prstGeom>
          <a:ln w="22225">
            <a:solidFill>
              <a:schemeClr val="accent2"/>
            </a:solidFill>
          </a:ln>
        </p:spPr>
        <p:txBody>
          <a:bodyPr>
            <a:normAutofit/>
          </a:bodyPr>
          <a:lstStyle>
            <a:lvl1pPr>
              <a:defRPr sz="1050"/>
            </a:lvl1pPr>
          </a:lstStyle>
          <a:p>
            <a:endParaRPr lang="id-ID"/>
          </a:p>
        </p:txBody>
      </p:sp>
      <p:sp>
        <p:nvSpPr>
          <p:cNvPr id="20" name="Picture Placeholder 6"/>
          <p:cNvSpPr>
            <a:spLocks noGrp="1"/>
          </p:cNvSpPr>
          <p:nvPr>
            <p:ph type="pic" sz="quarter" idx="21"/>
          </p:nvPr>
        </p:nvSpPr>
        <p:spPr>
          <a:xfrm>
            <a:off x="10230991" y="2994687"/>
            <a:ext cx="1392000" cy="1044000"/>
          </a:xfrm>
          <a:prstGeom prst="ellipse">
            <a:avLst/>
          </a:prstGeom>
          <a:ln w="22225">
            <a:solidFill>
              <a:schemeClr val="accent5"/>
            </a:solidFill>
          </a:ln>
        </p:spPr>
        <p:txBody>
          <a:bodyPr>
            <a:normAutofit/>
          </a:bodyPr>
          <a:lstStyle>
            <a:lvl1pPr>
              <a:defRPr sz="1050"/>
            </a:lvl1pPr>
          </a:lstStyle>
          <a:p>
            <a:endParaRPr lang="id-ID"/>
          </a:p>
        </p:txBody>
      </p:sp>
      <p:sp>
        <p:nvSpPr>
          <p:cNvPr id="21" name="Picture Placeholder 6"/>
          <p:cNvSpPr>
            <a:spLocks noGrp="1"/>
          </p:cNvSpPr>
          <p:nvPr>
            <p:ph type="pic" sz="quarter" idx="22"/>
          </p:nvPr>
        </p:nvSpPr>
        <p:spPr>
          <a:xfrm>
            <a:off x="10230991" y="4708887"/>
            <a:ext cx="1392000" cy="1044000"/>
          </a:xfrm>
          <a:prstGeom prst="ellipse">
            <a:avLst/>
          </a:prstGeom>
          <a:ln w="22225">
            <a:solidFill>
              <a:schemeClr val="accent5"/>
            </a:solidFill>
          </a:ln>
        </p:spPr>
        <p:txBody>
          <a:bodyPr>
            <a:normAutofit/>
          </a:bodyPr>
          <a:lstStyle>
            <a:lvl1pPr>
              <a:defRPr sz="1050"/>
            </a:lvl1pPr>
          </a:lstStyle>
          <a:p>
            <a:endParaRPr lang="id-ID"/>
          </a:p>
        </p:txBody>
      </p:sp>
      <p:sp>
        <p:nvSpPr>
          <p:cNvPr id="17" name="Title 1"/>
          <p:cNvSpPr>
            <a:spLocks noGrp="1"/>
          </p:cNvSpPr>
          <p:nvPr>
            <p:ph type="title"/>
          </p:nvPr>
        </p:nvSpPr>
        <p:spPr>
          <a:xfrm>
            <a:off x="660400" y="365127"/>
            <a:ext cx="10515600" cy="895349"/>
          </a:xfrm>
        </p:spPr>
        <p:txBody>
          <a:bodyPr>
            <a:normAutofit/>
          </a:bodyPr>
          <a:lstStyle>
            <a:lvl1pPr>
              <a:defRPr sz="2800"/>
            </a:lvl1pPr>
          </a:lstStyle>
          <a:p>
            <a:r>
              <a:rPr lang="en-US" dirty="0"/>
              <a:t>Click to edit Master title style</a:t>
            </a:r>
          </a:p>
        </p:txBody>
      </p:sp>
      <p:grpSp>
        <p:nvGrpSpPr>
          <p:cNvPr id="22" name="Group 21"/>
          <p:cNvGrpSpPr/>
          <p:nvPr userDrawn="1"/>
        </p:nvGrpSpPr>
        <p:grpSpPr>
          <a:xfrm>
            <a:off x="317501" y="613707"/>
            <a:ext cx="330732" cy="398189"/>
            <a:chOff x="7767638" y="2651126"/>
            <a:chExt cx="560388" cy="674686"/>
          </a:xfrm>
        </p:grpSpPr>
        <p:sp>
          <p:nvSpPr>
            <p:cNvPr id="23"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924548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p:tgtEl>
                                          <p:spTgt spid="22"/>
                                        </p:tgtEl>
                                        <p:attrNameLst>
                                          <p:attrName>ppt_x</p:attrName>
                                        </p:attrNameLst>
                                      </p:cBhvr>
                                      <p:tavLst>
                                        <p:tav tm="0">
                                          <p:val>
                                            <p:strVal val="#ppt_x-#ppt_w*1.125000"/>
                                          </p:val>
                                        </p:tav>
                                        <p:tav tm="100000">
                                          <p:val>
                                            <p:strVal val="#ppt_x"/>
                                          </p:val>
                                        </p:tav>
                                      </p:tavLst>
                                    </p:anim>
                                    <p:animEffect transition="in" filter="wipe(right)">
                                      <p:cBhvr>
                                        <p:cTn id="8" dur="500"/>
                                        <p:tgtEl>
                                          <p:spTgt spid="22"/>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16_4 Picture">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Picture Placeholder 15"/>
          <p:cNvSpPr>
            <a:spLocks noGrp="1"/>
          </p:cNvSpPr>
          <p:nvPr>
            <p:ph type="pic" sz="quarter" idx="14"/>
          </p:nvPr>
        </p:nvSpPr>
        <p:spPr>
          <a:xfrm>
            <a:off x="2840284" y="2164322"/>
            <a:ext cx="720000" cy="540000"/>
          </a:xfrm>
          <a:ln>
            <a:solidFill>
              <a:schemeClr val="bg2"/>
            </a:solidFill>
          </a:ln>
        </p:spPr>
        <p:txBody>
          <a:bodyPr>
            <a:normAutofit/>
          </a:bodyPr>
          <a:lstStyle>
            <a:lvl1pPr>
              <a:defRPr sz="700"/>
            </a:lvl1pPr>
          </a:lstStyle>
          <a:p>
            <a:endParaRPr lang="id-ID" dirty="0"/>
          </a:p>
        </p:txBody>
      </p:sp>
      <p:sp>
        <p:nvSpPr>
          <p:cNvPr id="10" name="Picture Placeholder 15"/>
          <p:cNvSpPr>
            <a:spLocks noGrp="1"/>
          </p:cNvSpPr>
          <p:nvPr>
            <p:ph type="pic" sz="quarter" idx="15"/>
          </p:nvPr>
        </p:nvSpPr>
        <p:spPr>
          <a:xfrm>
            <a:off x="1672171" y="3049511"/>
            <a:ext cx="720000" cy="540000"/>
          </a:xfrm>
          <a:ln>
            <a:solidFill>
              <a:schemeClr val="bg2"/>
            </a:solidFill>
          </a:ln>
        </p:spPr>
        <p:txBody>
          <a:bodyPr>
            <a:normAutofit/>
          </a:bodyPr>
          <a:lstStyle>
            <a:lvl1pPr>
              <a:defRPr sz="700"/>
            </a:lvl1pPr>
          </a:lstStyle>
          <a:p>
            <a:endParaRPr lang="id-ID"/>
          </a:p>
        </p:txBody>
      </p:sp>
      <p:sp>
        <p:nvSpPr>
          <p:cNvPr id="11" name="Picture Placeholder 15"/>
          <p:cNvSpPr>
            <a:spLocks noGrp="1"/>
          </p:cNvSpPr>
          <p:nvPr>
            <p:ph type="pic" sz="quarter" idx="16"/>
          </p:nvPr>
        </p:nvSpPr>
        <p:spPr>
          <a:xfrm>
            <a:off x="837495" y="3932639"/>
            <a:ext cx="720000" cy="540000"/>
          </a:xfrm>
          <a:ln>
            <a:solidFill>
              <a:schemeClr val="bg2"/>
            </a:solidFill>
          </a:ln>
        </p:spPr>
        <p:txBody>
          <a:bodyPr>
            <a:normAutofit/>
          </a:bodyPr>
          <a:lstStyle>
            <a:lvl1pPr>
              <a:defRPr sz="700"/>
            </a:lvl1pPr>
          </a:lstStyle>
          <a:p>
            <a:endParaRPr lang="id-ID" dirty="0"/>
          </a:p>
        </p:txBody>
      </p:sp>
      <p:sp>
        <p:nvSpPr>
          <p:cNvPr id="12" name="Picture Placeholder 15"/>
          <p:cNvSpPr>
            <a:spLocks noGrp="1"/>
          </p:cNvSpPr>
          <p:nvPr>
            <p:ph type="pic" sz="quarter" idx="17"/>
          </p:nvPr>
        </p:nvSpPr>
        <p:spPr>
          <a:xfrm>
            <a:off x="2848899" y="3932639"/>
            <a:ext cx="720000" cy="540000"/>
          </a:xfrm>
          <a:ln>
            <a:solidFill>
              <a:schemeClr val="bg2"/>
            </a:solidFill>
          </a:ln>
        </p:spPr>
        <p:txBody>
          <a:bodyPr>
            <a:normAutofit/>
          </a:bodyPr>
          <a:lstStyle>
            <a:lvl1pPr>
              <a:defRPr sz="700"/>
            </a:lvl1pPr>
          </a:lstStyle>
          <a:p>
            <a:endParaRPr lang="id-ID"/>
          </a:p>
        </p:txBody>
      </p:sp>
      <p:sp>
        <p:nvSpPr>
          <p:cNvPr id="16" name="Picture Placeholder 15"/>
          <p:cNvSpPr>
            <a:spLocks noGrp="1"/>
          </p:cNvSpPr>
          <p:nvPr>
            <p:ph type="pic" sz="quarter" idx="19"/>
          </p:nvPr>
        </p:nvSpPr>
        <p:spPr>
          <a:xfrm>
            <a:off x="4860303" y="3932639"/>
            <a:ext cx="720000" cy="540000"/>
          </a:xfrm>
          <a:ln>
            <a:solidFill>
              <a:schemeClr val="bg2"/>
            </a:solidFill>
          </a:ln>
        </p:spPr>
        <p:txBody>
          <a:bodyPr>
            <a:normAutofit/>
          </a:bodyPr>
          <a:lstStyle>
            <a:lvl1pPr>
              <a:defRPr sz="700"/>
            </a:lvl1pPr>
          </a:lstStyle>
          <a:p>
            <a:endParaRPr lang="id-ID"/>
          </a:p>
        </p:txBody>
      </p:sp>
      <p:sp>
        <p:nvSpPr>
          <p:cNvPr id="18" name="Picture Placeholder 15"/>
          <p:cNvSpPr>
            <a:spLocks noGrp="1"/>
          </p:cNvSpPr>
          <p:nvPr>
            <p:ph type="pic" sz="quarter" idx="20"/>
          </p:nvPr>
        </p:nvSpPr>
        <p:spPr>
          <a:xfrm>
            <a:off x="1253075" y="4815704"/>
            <a:ext cx="720000" cy="540000"/>
          </a:xfrm>
          <a:ln>
            <a:solidFill>
              <a:schemeClr val="bg2"/>
            </a:solidFill>
          </a:ln>
        </p:spPr>
        <p:txBody>
          <a:bodyPr>
            <a:normAutofit/>
          </a:bodyPr>
          <a:lstStyle>
            <a:lvl1pPr>
              <a:defRPr sz="700"/>
            </a:lvl1pPr>
          </a:lstStyle>
          <a:p>
            <a:endParaRPr lang="id-ID"/>
          </a:p>
        </p:txBody>
      </p:sp>
      <p:sp>
        <p:nvSpPr>
          <p:cNvPr id="19" name="Picture Placeholder 15"/>
          <p:cNvSpPr>
            <a:spLocks noGrp="1"/>
          </p:cNvSpPr>
          <p:nvPr>
            <p:ph type="pic" sz="quarter" idx="21"/>
          </p:nvPr>
        </p:nvSpPr>
        <p:spPr>
          <a:xfrm>
            <a:off x="3264479" y="4815704"/>
            <a:ext cx="720000" cy="540000"/>
          </a:xfrm>
          <a:ln>
            <a:solidFill>
              <a:schemeClr val="bg2"/>
            </a:solidFill>
          </a:ln>
        </p:spPr>
        <p:txBody>
          <a:bodyPr>
            <a:normAutofit/>
          </a:bodyPr>
          <a:lstStyle>
            <a:lvl1pPr>
              <a:defRPr sz="700"/>
            </a:lvl1pPr>
          </a:lstStyle>
          <a:p>
            <a:endParaRPr lang="id-ID"/>
          </a:p>
        </p:txBody>
      </p:sp>
      <p:sp>
        <p:nvSpPr>
          <p:cNvPr id="20" name="Picture Placeholder 15"/>
          <p:cNvSpPr>
            <a:spLocks noGrp="1"/>
          </p:cNvSpPr>
          <p:nvPr>
            <p:ph type="pic" sz="quarter" idx="22"/>
          </p:nvPr>
        </p:nvSpPr>
        <p:spPr>
          <a:xfrm>
            <a:off x="5275883" y="4815704"/>
            <a:ext cx="720000" cy="540000"/>
          </a:xfrm>
          <a:ln>
            <a:solidFill>
              <a:schemeClr val="bg2"/>
            </a:solidFill>
          </a:ln>
        </p:spPr>
        <p:txBody>
          <a:bodyPr>
            <a:normAutofit/>
          </a:bodyPr>
          <a:lstStyle>
            <a:lvl1pPr>
              <a:defRPr sz="700"/>
            </a:lvl1pPr>
          </a:lstStyle>
          <a:p>
            <a:endParaRPr lang="id-ID"/>
          </a:p>
        </p:txBody>
      </p:sp>
      <p:sp>
        <p:nvSpPr>
          <p:cNvPr id="17" name="Title 1"/>
          <p:cNvSpPr>
            <a:spLocks noGrp="1"/>
          </p:cNvSpPr>
          <p:nvPr>
            <p:ph type="title"/>
          </p:nvPr>
        </p:nvSpPr>
        <p:spPr>
          <a:xfrm>
            <a:off x="660400" y="365127"/>
            <a:ext cx="10515600" cy="895349"/>
          </a:xfrm>
        </p:spPr>
        <p:txBody>
          <a:bodyPr>
            <a:normAutofit/>
          </a:bodyPr>
          <a:lstStyle>
            <a:lvl1pPr>
              <a:defRPr sz="2800"/>
            </a:lvl1pPr>
          </a:lstStyle>
          <a:p>
            <a:r>
              <a:rPr lang="en-US" dirty="0"/>
              <a:t>Click to edit Master title style</a:t>
            </a:r>
          </a:p>
        </p:txBody>
      </p:sp>
      <p:grpSp>
        <p:nvGrpSpPr>
          <p:cNvPr id="21" name="Group 20"/>
          <p:cNvGrpSpPr/>
          <p:nvPr userDrawn="1"/>
        </p:nvGrpSpPr>
        <p:grpSpPr>
          <a:xfrm>
            <a:off x="317501" y="613707"/>
            <a:ext cx="330732" cy="398189"/>
            <a:chOff x="7767638" y="2651126"/>
            <a:chExt cx="560388" cy="674686"/>
          </a:xfrm>
        </p:grpSpPr>
        <p:sp>
          <p:nvSpPr>
            <p:cNvPr id="22"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152807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p:tgtEl>
                                          <p:spTgt spid="21"/>
                                        </p:tgtEl>
                                        <p:attrNameLst>
                                          <p:attrName>ppt_x</p:attrName>
                                        </p:attrNameLst>
                                      </p:cBhvr>
                                      <p:tavLst>
                                        <p:tav tm="0">
                                          <p:val>
                                            <p:strVal val="#ppt_x-#ppt_w*1.125000"/>
                                          </p:val>
                                        </p:tav>
                                        <p:tav tm="100000">
                                          <p:val>
                                            <p:strVal val="#ppt_x"/>
                                          </p:val>
                                        </p:tav>
                                      </p:tavLst>
                                    </p:anim>
                                    <p:animEffect transition="in" filter="wipe(right)">
                                      <p:cBhvr>
                                        <p:cTn id="8" dur="500"/>
                                        <p:tgtEl>
                                          <p:spTgt spid="21"/>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17_4 Picture">
    <p:spTree>
      <p:nvGrpSpPr>
        <p:cNvPr id="1" name=""/>
        <p:cNvGrpSpPr/>
        <p:nvPr/>
      </p:nvGrpSpPr>
      <p:grpSpPr>
        <a:xfrm>
          <a:off x="0" y="0"/>
          <a:ext cx="0" cy="0"/>
          <a:chOff x="0" y="0"/>
          <a:chExt cx="0" cy="0"/>
        </a:xfrm>
      </p:grpSpPr>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Picture Placeholder 5"/>
          <p:cNvSpPr>
            <a:spLocks noGrp="1"/>
          </p:cNvSpPr>
          <p:nvPr>
            <p:ph type="pic" sz="quarter" idx="12"/>
          </p:nvPr>
        </p:nvSpPr>
        <p:spPr>
          <a:xfrm>
            <a:off x="2633132" y="2264240"/>
            <a:ext cx="864000" cy="648000"/>
          </a:xfrm>
          <a:prstGeom prst="roundRect">
            <a:avLst/>
          </a:prstGeom>
          <a:ln>
            <a:solidFill>
              <a:schemeClr val="bg2"/>
            </a:solidFill>
          </a:ln>
        </p:spPr>
        <p:txBody>
          <a:bodyPr>
            <a:normAutofit/>
          </a:bodyPr>
          <a:lstStyle>
            <a:lvl1pPr>
              <a:defRPr sz="1050"/>
            </a:lvl1pPr>
          </a:lstStyle>
          <a:p>
            <a:endParaRPr lang="id-ID"/>
          </a:p>
        </p:txBody>
      </p:sp>
      <p:sp>
        <p:nvSpPr>
          <p:cNvPr id="41" name="Picture Placeholder 5"/>
          <p:cNvSpPr>
            <a:spLocks noGrp="1"/>
          </p:cNvSpPr>
          <p:nvPr>
            <p:ph type="pic" sz="quarter" idx="13"/>
          </p:nvPr>
        </p:nvSpPr>
        <p:spPr>
          <a:xfrm>
            <a:off x="2633132" y="3408049"/>
            <a:ext cx="864000" cy="648000"/>
          </a:xfrm>
          <a:prstGeom prst="roundRect">
            <a:avLst/>
          </a:prstGeom>
          <a:ln>
            <a:solidFill>
              <a:schemeClr val="bg2"/>
            </a:solidFill>
          </a:ln>
        </p:spPr>
        <p:txBody>
          <a:bodyPr>
            <a:normAutofit/>
          </a:bodyPr>
          <a:lstStyle>
            <a:lvl1pPr>
              <a:defRPr sz="1050"/>
            </a:lvl1pPr>
          </a:lstStyle>
          <a:p>
            <a:endParaRPr lang="id-ID"/>
          </a:p>
        </p:txBody>
      </p:sp>
      <p:sp>
        <p:nvSpPr>
          <p:cNvPr id="42" name="Picture Placeholder 5"/>
          <p:cNvSpPr>
            <a:spLocks noGrp="1"/>
          </p:cNvSpPr>
          <p:nvPr>
            <p:ph type="pic" sz="quarter" idx="14"/>
          </p:nvPr>
        </p:nvSpPr>
        <p:spPr>
          <a:xfrm>
            <a:off x="2633132" y="4526209"/>
            <a:ext cx="864000" cy="648000"/>
          </a:xfrm>
          <a:prstGeom prst="roundRect">
            <a:avLst/>
          </a:prstGeom>
          <a:ln>
            <a:solidFill>
              <a:schemeClr val="bg2"/>
            </a:solidFill>
          </a:ln>
        </p:spPr>
        <p:txBody>
          <a:bodyPr>
            <a:normAutofit/>
          </a:bodyPr>
          <a:lstStyle>
            <a:lvl1pPr>
              <a:defRPr sz="1050"/>
            </a:lvl1pPr>
          </a:lstStyle>
          <a:p>
            <a:endParaRPr lang="id-ID"/>
          </a:p>
        </p:txBody>
      </p:sp>
      <p:sp>
        <p:nvSpPr>
          <p:cNvPr id="43" name="Picture Placeholder 5"/>
          <p:cNvSpPr>
            <a:spLocks noGrp="1"/>
          </p:cNvSpPr>
          <p:nvPr>
            <p:ph type="pic" sz="quarter" idx="15"/>
          </p:nvPr>
        </p:nvSpPr>
        <p:spPr>
          <a:xfrm>
            <a:off x="8674099" y="2215845"/>
            <a:ext cx="768000" cy="576000"/>
          </a:xfrm>
          <a:prstGeom prst="roundRect">
            <a:avLst/>
          </a:prstGeom>
          <a:ln>
            <a:solidFill>
              <a:schemeClr val="bg2"/>
            </a:solidFill>
          </a:ln>
        </p:spPr>
        <p:txBody>
          <a:bodyPr>
            <a:normAutofit/>
          </a:bodyPr>
          <a:lstStyle>
            <a:lvl1pPr>
              <a:defRPr sz="1050"/>
            </a:lvl1pPr>
          </a:lstStyle>
          <a:p>
            <a:endParaRPr lang="id-ID" dirty="0"/>
          </a:p>
        </p:txBody>
      </p:sp>
      <p:sp>
        <p:nvSpPr>
          <p:cNvPr id="44" name="Picture Placeholder 5"/>
          <p:cNvSpPr>
            <a:spLocks noGrp="1"/>
          </p:cNvSpPr>
          <p:nvPr>
            <p:ph type="pic" sz="quarter" idx="16"/>
          </p:nvPr>
        </p:nvSpPr>
        <p:spPr>
          <a:xfrm>
            <a:off x="8674099" y="2992793"/>
            <a:ext cx="768000" cy="576000"/>
          </a:xfrm>
          <a:prstGeom prst="roundRect">
            <a:avLst/>
          </a:prstGeom>
          <a:ln>
            <a:solidFill>
              <a:schemeClr val="bg2"/>
            </a:solidFill>
          </a:ln>
        </p:spPr>
        <p:txBody>
          <a:bodyPr>
            <a:normAutofit/>
          </a:bodyPr>
          <a:lstStyle>
            <a:lvl1pPr>
              <a:defRPr sz="1050"/>
            </a:lvl1pPr>
          </a:lstStyle>
          <a:p>
            <a:endParaRPr lang="id-ID"/>
          </a:p>
        </p:txBody>
      </p:sp>
      <p:sp>
        <p:nvSpPr>
          <p:cNvPr id="45" name="Picture Placeholder 5"/>
          <p:cNvSpPr>
            <a:spLocks noGrp="1"/>
          </p:cNvSpPr>
          <p:nvPr>
            <p:ph type="pic" sz="quarter" idx="17"/>
          </p:nvPr>
        </p:nvSpPr>
        <p:spPr>
          <a:xfrm>
            <a:off x="8674099" y="3763013"/>
            <a:ext cx="768000" cy="576000"/>
          </a:xfrm>
          <a:prstGeom prst="roundRect">
            <a:avLst/>
          </a:prstGeom>
          <a:ln>
            <a:solidFill>
              <a:schemeClr val="bg2"/>
            </a:solidFill>
          </a:ln>
        </p:spPr>
        <p:txBody>
          <a:bodyPr>
            <a:normAutofit/>
          </a:bodyPr>
          <a:lstStyle>
            <a:lvl1pPr>
              <a:defRPr sz="1050"/>
            </a:lvl1pPr>
          </a:lstStyle>
          <a:p>
            <a:endParaRPr lang="id-ID"/>
          </a:p>
        </p:txBody>
      </p:sp>
      <p:sp>
        <p:nvSpPr>
          <p:cNvPr id="46" name="Picture Placeholder 5"/>
          <p:cNvSpPr>
            <a:spLocks noGrp="1"/>
          </p:cNvSpPr>
          <p:nvPr>
            <p:ph type="pic" sz="quarter" idx="18"/>
          </p:nvPr>
        </p:nvSpPr>
        <p:spPr>
          <a:xfrm>
            <a:off x="8674099" y="4539961"/>
            <a:ext cx="768000" cy="576000"/>
          </a:xfrm>
          <a:prstGeom prst="roundRect">
            <a:avLst/>
          </a:prstGeom>
          <a:ln>
            <a:solidFill>
              <a:schemeClr val="bg2"/>
            </a:solidFill>
          </a:ln>
        </p:spPr>
        <p:txBody>
          <a:bodyPr>
            <a:normAutofit/>
          </a:bodyPr>
          <a:lstStyle>
            <a:lvl1pPr>
              <a:defRPr sz="1050"/>
            </a:lvl1pPr>
          </a:lstStyle>
          <a:p>
            <a:endParaRPr lang="id-ID"/>
          </a:p>
        </p:txBody>
      </p:sp>
      <p:sp>
        <p:nvSpPr>
          <p:cNvPr id="16" name="Title 1"/>
          <p:cNvSpPr>
            <a:spLocks noGrp="1"/>
          </p:cNvSpPr>
          <p:nvPr>
            <p:ph type="title"/>
          </p:nvPr>
        </p:nvSpPr>
        <p:spPr>
          <a:xfrm>
            <a:off x="660400" y="365127"/>
            <a:ext cx="10515600" cy="895349"/>
          </a:xfrm>
        </p:spPr>
        <p:txBody>
          <a:bodyPr>
            <a:normAutofit/>
          </a:bodyPr>
          <a:lstStyle>
            <a:lvl1pPr>
              <a:defRPr sz="2800"/>
            </a:lvl1pPr>
          </a:lstStyle>
          <a:p>
            <a:r>
              <a:rPr lang="en-US" dirty="0"/>
              <a:t>Click to edit Master title style</a:t>
            </a:r>
          </a:p>
        </p:txBody>
      </p:sp>
      <p:grpSp>
        <p:nvGrpSpPr>
          <p:cNvPr id="17" name="Group 16"/>
          <p:cNvGrpSpPr/>
          <p:nvPr userDrawn="1"/>
        </p:nvGrpSpPr>
        <p:grpSpPr>
          <a:xfrm>
            <a:off x="317501" y="613707"/>
            <a:ext cx="330732" cy="398189"/>
            <a:chOff x="7767638" y="2651126"/>
            <a:chExt cx="560388" cy="674686"/>
          </a:xfrm>
        </p:grpSpPr>
        <p:sp>
          <p:nvSpPr>
            <p:cNvPr id="18"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771043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p:tgtEl>
                                          <p:spTgt spid="17"/>
                                        </p:tgtEl>
                                        <p:attrNameLst>
                                          <p:attrName>ppt_x</p:attrName>
                                        </p:attrNameLst>
                                      </p:cBhvr>
                                      <p:tavLst>
                                        <p:tav tm="0">
                                          <p:val>
                                            <p:strVal val="#ppt_x-#ppt_w*1.125000"/>
                                          </p:val>
                                        </p:tav>
                                        <p:tav tm="100000">
                                          <p:val>
                                            <p:strVal val="#ppt_x"/>
                                          </p:val>
                                        </p:tav>
                                      </p:tavLst>
                                    </p:anim>
                                    <p:animEffect transition="in" filter="wipe(right)">
                                      <p:cBhvr>
                                        <p:cTn id="8" dur="500"/>
                                        <p:tgtEl>
                                          <p:spTgt spid="17"/>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userDrawn="1">
  <p:cSld name="18_4 Picture">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2"/>
            <a:ext cx="2743200" cy="365125"/>
          </a:xfrm>
          <a:prstGeom prst="rect">
            <a:avLst/>
          </a:prstGeom>
        </p:spPr>
        <p:txBody>
          <a:bodyPr/>
          <a:lstStyle>
            <a:lvl1pPr>
              <a:defRPr sz="800"/>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lvl1pPr>
              <a:defRPr sz="800"/>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1" name="Picture Placeholder 10"/>
          <p:cNvSpPr>
            <a:spLocks noGrp="1"/>
          </p:cNvSpPr>
          <p:nvPr>
            <p:ph type="pic" sz="quarter" idx="23"/>
          </p:nvPr>
        </p:nvSpPr>
        <p:spPr>
          <a:xfrm>
            <a:off x="5256000" y="2924591"/>
            <a:ext cx="1776000" cy="1332000"/>
          </a:xfrm>
          <a:prstGeom prst="ellipse">
            <a:avLst/>
          </a:prstGeom>
          <a:ln w="19050">
            <a:solidFill>
              <a:schemeClr val="tx1">
                <a:lumMod val="50000"/>
                <a:lumOff val="50000"/>
              </a:schemeClr>
            </a:solidFill>
          </a:ln>
        </p:spPr>
        <p:txBody>
          <a:bodyPr>
            <a:normAutofit/>
          </a:bodyPr>
          <a:lstStyle>
            <a:lvl1pPr>
              <a:defRPr sz="900"/>
            </a:lvl1pPr>
          </a:lstStyle>
          <a:p>
            <a:endParaRPr lang="id-ID"/>
          </a:p>
        </p:txBody>
      </p:sp>
      <p:sp>
        <p:nvSpPr>
          <p:cNvPr id="38" name="Picture Placeholder 10"/>
          <p:cNvSpPr>
            <a:spLocks noGrp="1"/>
          </p:cNvSpPr>
          <p:nvPr>
            <p:ph type="pic" sz="quarter" idx="24"/>
          </p:nvPr>
        </p:nvSpPr>
        <p:spPr>
          <a:xfrm>
            <a:off x="7873404" y="2424699"/>
            <a:ext cx="1392000" cy="1044000"/>
          </a:xfrm>
          <a:prstGeom prst="ellipse">
            <a:avLst/>
          </a:prstGeom>
          <a:ln w="19050">
            <a:solidFill>
              <a:schemeClr val="tx1">
                <a:lumMod val="50000"/>
                <a:lumOff val="50000"/>
              </a:schemeClr>
            </a:solidFill>
          </a:ln>
        </p:spPr>
        <p:txBody>
          <a:bodyPr>
            <a:normAutofit/>
          </a:bodyPr>
          <a:lstStyle>
            <a:lvl1pPr>
              <a:defRPr sz="800"/>
            </a:lvl1pPr>
          </a:lstStyle>
          <a:p>
            <a:endParaRPr lang="id-ID"/>
          </a:p>
        </p:txBody>
      </p:sp>
      <p:sp>
        <p:nvSpPr>
          <p:cNvPr id="39" name="Picture Placeholder 10"/>
          <p:cNvSpPr>
            <a:spLocks noGrp="1"/>
          </p:cNvSpPr>
          <p:nvPr>
            <p:ph type="pic" sz="quarter" idx="25"/>
          </p:nvPr>
        </p:nvSpPr>
        <p:spPr>
          <a:xfrm>
            <a:off x="7873404" y="3907321"/>
            <a:ext cx="1392000" cy="1044000"/>
          </a:xfrm>
          <a:prstGeom prst="ellipse">
            <a:avLst/>
          </a:prstGeom>
          <a:ln w="19050">
            <a:solidFill>
              <a:schemeClr val="tx1">
                <a:lumMod val="50000"/>
                <a:lumOff val="50000"/>
              </a:schemeClr>
            </a:solidFill>
          </a:ln>
        </p:spPr>
        <p:txBody>
          <a:bodyPr>
            <a:normAutofit/>
          </a:bodyPr>
          <a:lstStyle>
            <a:lvl1pPr>
              <a:defRPr sz="800"/>
            </a:lvl1pPr>
          </a:lstStyle>
          <a:p>
            <a:endParaRPr lang="id-ID"/>
          </a:p>
        </p:txBody>
      </p:sp>
      <p:sp>
        <p:nvSpPr>
          <p:cNvPr id="40" name="Picture Placeholder 10"/>
          <p:cNvSpPr>
            <a:spLocks noGrp="1"/>
          </p:cNvSpPr>
          <p:nvPr>
            <p:ph type="pic" sz="quarter" idx="26"/>
          </p:nvPr>
        </p:nvSpPr>
        <p:spPr>
          <a:xfrm>
            <a:off x="3001873" y="2424699"/>
            <a:ext cx="1392000" cy="1044000"/>
          </a:xfrm>
          <a:prstGeom prst="ellipse">
            <a:avLst/>
          </a:prstGeom>
          <a:ln w="19050">
            <a:solidFill>
              <a:schemeClr val="tx1">
                <a:lumMod val="50000"/>
                <a:lumOff val="50000"/>
              </a:schemeClr>
            </a:solidFill>
          </a:ln>
        </p:spPr>
        <p:txBody>
          <a:bodyPr>
            <a:normAutofit/>
          </a:bodyPr>
          <a:lstStyle>
            <a:lvl1pPr>
              <a:defRPr sz="800"/>
            </a:lvl1pPr>
          </a:lstStyle>
          <a:p>
            <a:endParaRPr lang="id-ID"/>
          </a:p>
        </p:txBody>
      </p:sp>
      <p:sp>
        <p:nvSpPr>
          <p:cNvPr id="41" name="Picture Placeholder 10"/>
          <p:cNvSpPr>
            <a:spLocks noGrp="1"/>
          </p:cNvSpPr>
          <p:nvPr>
            <p:ph type="pic" sz="quarter" idx="27"/>
          </p:nvPr>
        </p:nvSpPr>
        <p:spPr>
          <a:xfrm>
            <a:off x="3001873" y="3907321"/>
            <a:ext cx="1392000" cy="1044000"/>
          </a:xfrm>
          <a:prstGeom prst="ellipse">
            <a:avLst/>
          </a:prstGeom>
          <a:ln w="19050">
            <a:solidFill>
              <a:schemeClr val="tx1">
                <a:lumMod val="50000"/>
                <a:lumOff val="50000"/>
              </a:schemeClr>
            </a:solidFill>
          </a:ln>
        </p:spPr>
        <p:txBody>
          <a:bodyPr>
            <a:normAutofit/>
          </a:bodyPr>
          <a:lstStyle>
            <a:lvl1pPr>
              <a:defRPr sz="800"/>
            </a:lvl1pPr>
          </a:lstStyle>
          <a:p>
            <a:endParaRPr lang="id-ID"/>
          </a:p>
        </p:txBody>
      </p:sp>
      <p:sp>
        <p:nvSpPr>
          <p:cNvPr id="42" name="Picture Placeholder 10"/>
          <p:cNvSpPr>
            <a:spLocks noGrp="1"/>
          </p:cNvSpPr>
          <p:nvPr>
            <p:ph type="pic" sz="quarter" idx="28"/>
          </p:nvPr>
        </p:nvSpPr>
        <p:spPr>
          <a:xfrm>
            <a:off x="1024744" y="2113585"/>
            <a:ext cx="1008000" cy="756000"/>
          </a:xfrm>
          <a:prstGeom prst="ellipse">
            <a:avLst/>
          </a:prstGeom>
          <a:ln w="19050">
            <a:solidFill>
              <a:schemeClr val="tx1">
                <a:lumMod val="50000"/>
                <a:lumOff val="50000"/>
              </a:schemeClr>
            </a:solidFill>
          </a:ln>
        </p:spPr>
        <p:txBody>
          <a:bodyPr>
            <a:normAutofit/>
          </a:bodyPr>
          <a:lstStyle>
            <a:lvl1pPr>
              <a:defRPr sz="800"/>
            </a:lvl1pPr>
          </a:lstStyle>
          <a:p>
            <a:endParaRPr lang="id-ID"/>
          </a:p>
        </p:txBody>
      </p:sp>
      <p:sp>
        <p:nvSpPr>
          <p:cNvPr id="43" name="Picture Placeholder 10"/>
          <p:cNvSpPr>
            <a:spLocks noGrp="1"/>
          </p:cNvSpPr>
          <p:nvPr>
            <p:ph type="pic" sz="quarter" idx="29"/>
          </p:nvPr>
        </p:nvSpPr>
        <p:spPr>
          <a:xfrm>
            <a:off x="1015068" y="2996529"/>
            <a:ext cx="1008000" cy="756000"/>
          </a:xfrm>
          <a:prstGeom prst="ellipse">
            <a:avLst/>
          </a:prstGeom>
          <a:ln w="19050">
            <a:solidFill>
              <a:schemeClr val="tx1">
                <a:lumMod val="50000"/>
                <a:lumOff val="50000"/>
              </a:schemeClr>
            </a:solidFill>
          </a:ln>
        </p:spPr>
        <p:txBody>
          <a:bodyPr>
            <a:normAutofit/>
          </a:bodyPr>
          <a:lstStyle>
            <a:lvl1pPr>
              <a:defRPr sz="800"/>
            </a:lvl1pPr>
          </a:lstStyle>
          <a:p>
            <a:endParaRPr lang="id-ID"/>
          </a:p>
        </p:txBody>
      </p:sp>
      <p:sp>
        <p:nvSpPr>
          <p:cNvPr id="54" name="Picture Placeholder 10"/>
          <p:cNvSpPr>
            <a:spLocks noGrp="1"/>
          </p:cNvSpPr>
          <p:nvPr>
            <p:ph type="pic" sz="quarter" idx="31"/>
          </p:nvPr>
        </p:nvSpPr>
        <p:spPr>
          <a:xfrm>
            <a:off x="1015068" y="4491444"/>
            <a:ext cx="1008000" cy="756000"/>
          </a:xfrm>
          <a:prstGeom prst="ellipse">
            <a:avLst/>
          </a:prstGeom>
          <a:ln w="19050">
            <a:solidFill>
              <a:schemeClr val="tx1">
                <a:lumMod val="50000"/>
                <a:lumOff val="50000"/>
              </a:schemeClr>
            </a:solidFill>
          </a:ln>
        </p:spPr>
        <p:txBody>
          <a:bodyPr>
            <a:normAutofit/>
          </a:bodyPr>
          <a:lstStyle>
            <a:lvl1pPr>
              <a:defRPr sz="800"/>
            </a:lvl1pPr>
          </a:lstStyle>
          <a:p>
            <a:endParaRPr lang="id-ID"/>
          </a:p>
        </p:txBody>
      </p:sp>
      <p:sp>
        <p:nvSpPr>
          <p:cNvPr id="73" name="Picture Placeholder 10"/>
          <p:cNvSpPr>
            <a:spLocks noGrp="1"/>
          </p:cNvSpPr>
          <p:nvPr>
            <p:ph type="pic" sz="quarter" idx="34"/>
          </p:nvPr>
        </p:nvSpPr>
        <p:spPr>
          <a:xfrm>
            <a:off x="10243115" y="2107333"/>
            <a:ext cx="1008000" cy="756000"/>
          </a:xfrm>
          <a:prstGeom prst="ellipse">
            <a:avLst/>
          </a:prstGeom>
          <a:ln w="19050">
            <a:solidFill>
              <a:schemeClr val="tx1">
                <a:lumMod val="50000"/>
                <a:lumOff val="50000"/>
              </a:schemeClr>
            </a:solidFill>
          </a:ln>
        </p:spPr>
        <p:txBody>
          <a:bodyPr>
            <a:normAutofit/>
          </a:bodyPr>
          <a:lstStyle>
            <a:lvl1pPr>
              <a:defRPr sz="800"/>
            </a:lvl1pPr>
          </a:lstStyle>
          <a:p>
            <a:endParaRPr lang="id-ID"/>
          </a:p>
        </p:txBody>
      </p:sp>
      <p:sp>
        <p:nvSpPr>
          <p:cNvPr id="74" name="Picture Placeholder 10"/>
          <p:cNvSpPr>
            <a:spLocks noGrp="1"/>
          </p:cNvSpPr>
          <p:nvPr>
            <p:ph type="pic" sz="quarter" idx="35"/>
          </p:nvPr>
        </p:nvSpPr>
        <p:spPr>
          <a:xfrm>
            <a:off x="10243115" y="3008565"/>
            <a:ext cx="1008000" cy="756000"/>
          </a:xfrm>
          <a:prstGeom prst="ellipse">
            <a:avLst/>
          </a:prstGeom>
          <a:ln w="19050">
            <a:solidFill>
              <a:schemeClr val="tx1">
                <a:lumMod val="50000"/>
                <a:lumOff val="50000"/>
              </a:schemeClr>
            </a:solidFill>
          </a:ln>
        </p:spPr>
        <p:txBody>
          <a:bodyPr>
            <a:normAutofit/>
          </a:bodyPr>
          <a:lstStyle>
            <a:lvl1pPr>
              <a:defRPr sz="800"/>
            </a:lvl1pPr>
          </a:lstStyle>
          <a:p>
            <a:endParaRPr lang="id-ID"/>
          </a:p>
        </p:txBody>
      </p:sp>
      <p:sp>
        <p:nvSpPr>
          <p:cNvPr id="78" name="Picture Placeholder 10"/>
          <p:cNvSpPr>
            <a:spLocks noGrp="1"/>
          </p:cNvSpPr>
          <p:nvPr>
            <p:ph type="pic" sz="quarter" idx="36"/>
          </p:nvPr>
        </p:nvSpPr>
        <p:spPr>
          <a:xfrm>
            <a:off x="10243115" y="4515672"/>
            <a:ext cx="1008000" cy="756000"/>
          </a:xfrm>
          <a:prstGeom prst="ellipse">
            <a:avLst/>
          </a:prstGeom>
          <a:ln w="19050">
            <a:solidFill>
              <a:schemeClr val="tx1">
                <a:lumMod val="50000"/>
                <a:lumOff val="50000"/>
              </a:schemeClr>
            </a:solidFill>
          </a:ln>
        </p:spPr>
        <p:txBody>
          <a:bodyPr>
            <a:normAutofit/>
          </a:bodyPr>
          <a:lstStyle>
            <a:lvl1pPr>
              <a:defRPr sz="800"/>
            </a:lvl1pPr>
          </a:lstStyle>
          <a:p>
            <a:endParaRPr lang="id-ID"/>
          </a:p>
        </p:txBody>
      </p:sp>
      <p:sp>
        <p:nvSpPr>
          <p:cNvPr id="19" name="Title 1"/>
          <p:cNvSpPr>
            <a:spLocks noGrp="1"/>
          </p:cNvSpPr>
          <p:nvPr>
            <p:ph type="title"/>
          </p:nvPr>
        </p:nvSpPr>
        <p:spPr>
          <a:xfrm>
            <a:off x="660400" y="365127"/>
            <a:ext cx="10515600" cy="895349"/>
          </a:xfrm>
        </p:spPr>
        <p:txBody>
          <a:bodyPr>
            <a:normAutofit/>
          </a:bodyPr>
          <a:lstStyle>
            <a:lvl1pPr>
              <a:defRPr sz="2800"/>
            </a:lvl1pPr>
          </a:lstStyle>
          <a:p>
            <a:r>
              <a:rPr lang="en-US" dirty="0"/>
              <a:t>Click to edit Master title style</a:t>
            </a:r>
          </a:p>
        </p:txBody>
      </p:sp>
      <p:grpSp>
        <p:nvGrpSpPr>
          <p:cNvPr id="20" name="Group 19"/>
          <p:cNvGrpSpPr/>
          <p:nvPr userDrawn="1"/>
        </p:nvGrpSpPr>
        <p:grpSpPr>
          <a:xfrm>
            <a:off x="317501" y="613707"/>
            <a:ext cx="330732" cy="398189"/>
            <a:chOff x="7767638" y="2651126"/>
            <a:chExt cx="560388" cy="674686"/>
          </a:xfrm>
        </p:grpSpPr>
        <p:sp>
          <p:nvSpPr>
            <p:cNvPr id="21"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1" name="TextBox 50"/>
          <p:cNvSpPr txBox="1"/>
          <p:nvPr userDrawn="1"/>
        </p:nvSpPr>
        <p:spPr>
          <a:xfrm>
            <a:off x="8312548" y="3457874"/>
            <a:ext cx="486030" cy="261610"/>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d-ID" sz="1100" b="0" i="0" u="none" strike="noStrike" kern="1200" cap="none" spc="0" normalizeH="0" baseline="0" noProof="0" dirty="0">
                <a:ln>
                  <a:noFill/>
                </a:ln>
                <a:solidFill>
                  <a:prstClr val="black"/>
                </a:solidFill>
                <a:effectLst/>
                <a:uLnTx/>
                <a:uFillTx/>
                <a:latin typeface="Calibri Light" panose="020F0302020204030204"/>
                <a:ea typeface="+mn-ea"/>
                <a:cs typeface="+mn-cs"/>
              </a:rPr>
              <a:t>Mark</a:t>
            </a:r>
          </a:p>
        </p:txBody>
      </p:sp>
    </p:spTree>
    <p:extLst>
      <p:ext uri="{BB962C8B-B14F-4D97-AF65-F5344CB8AC3E}">
        <p14:creationId xmlns:p14="http://schemas.microsoft.com/office/powerpoint/2010/main" val="146804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p:tgtEl>
                                          <p:spTgt spid="20"/>
                                        </p:tgtEl>
                                        <p:attrNameLst>
                                          <p:attrName>ppt_x</p:attrName>
                                        </p:attrNameLst>
                                      </p:cBhvr>
                                      <p:tavLst>
                                        <p:tav tm="0">
                                          <p:val>
                                            <p:strVal val="#ppt_x-#ppt_w*1.125000"/>
                                          </p:val>
                                        </p:tav>
                                        <p:tav tm="100000">
                                          <p:val>
                                            <p:strVal val="#ppt_x"/>
                                          </p:val>
                                        </p:tav>
                                      </p:tavLst>
                                    </p:anim>
                                    <p:animEffect transition="in" filter="wipe(right)">
                                      <p:cBhvr>
                                        <p:cTn id="8" dur="500"/>
                                        <p:tgtEl>
                                          <p:spTgt spid="20"/>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fade">
                                      <p:cBhvr>
                                        <p:cTn id="15"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51" grpId="0"/>
    </p:bld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Picture Placeholder 5"/>
          <p:cNvSpPr>
            <a:spLocks noGrp="1"/>
          </p:cNvSpPr>
          <p:nvPr>
            <p:ph type="pic" sz="quarter" idx="12"/>
          </p:nvPr>
        </p:nvSpPr>
        <p:spPr>
          <a:xfrm>
            <a:off x="660400" y="1889760"/>
            <a:ext cx="8331200" cy="3756661"/>
          </a:xfrm>
        </p:spPr>
        <p:txBody>
          <a:bodyPr/>
          <a:lstStyle/>
          <a:p>
            <a:endParaRPr lang="id-ID"/>
          </a:p>
        </p:txBody>
      </p:sp>
      <p:sp>
        <p:nvSpPr>
          <p:cNvPr id="9" name="Title 1"/>
          <p:cNvSpPr>
            <a:spLocks noGrp="1"/>
          </p:cNvSpPr>
          <p:nvPr>
            <p:ph type="title"/>
          </p:nvPr>
        </p:nvSpPr>
        <p:spPr>
          <a:xfrm>
            <a:off x="660400" y="365127"/>
            <a:ext cx="10515600" cy="895349"/>
          </a:xfrm>
        </p:spPr>
        <p:txBody>
          <a:bodyPr>
            <a:normAutofit/>
          </a:bodyPr>
          <a:lstStyle>
            <a:lvl1pPr>
              <a:defRPr sz="2800"/>
            </a:lvl1pPr>
          </a:lstStyle>
          <a:p>
            <a:r>
              <a:rPr lang="en-US" dirty="0"/>
              <a:t>Click to edit Master title style</a:t>
            </a:r>
          </a:p>
        </p:txBody>
      </p:sp>
      <p:grpSp>
        <p:nvGrpSpPr>
          <p:cNvPr id="10" name="Group 9"/>
          <p:cNvGrpSpPr/>
          <p:nvPr userDrawn="1"/>
        </p:nvGrpSpPr>
        <p:grpSpPr>
          <a:xfrm>
            <a:off x="317501" y="613707"/>
            <a:ext cx="330732" cy="398189"/>
            <a:chOff x="7767638" y="2651126"/>
            <a:chExt cx="560388" cy="674686"/>
          </a:xfrm>
        </p:grpSpPr>
        <p:sp>
          <p:nvSpPr>
            <p:cNvPr id="11"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815897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5" name="Picture Placeholder 22"/>
          <p:cNvSpPr>
            <a:spLocks noGrp="1"/>
          </p:cNvSpPr>
          <p:nvPr>
            <p:ph type="pic" sz="quarter" idx="16"/>
          </p:nvPr>
        </p:nvSpPr>
        <p:spPr>
          <a:xfrm>
            <a:off x="4726637" y="1922212"/>
            <a:ext cx="2352000" cy="3600000"/>
          </a:xfrm>
        </p:spPr>
        <p:txBody>
          <a:bodyPr>
            <a:normAutofit/>
          </a:bodyPr>
          <a:lstStyle>
            <a:lvl1pPr>
              <a:defRPr sz="1800"/>
            </a:lvl1pPr>
          </a:lstStyle>
          <a:p>
            <a:endParaRPr lang="id-ID"/>
          </a:p>
        </p:txBody>
      </p:sp>
      <p:sp>
        <p:nvSpPr>
          <p:cNvPr id="26" name="Picture Placeholder 22"/>
          <p:cNvSpPr>
            <a:spLocks noGrp="1"/>
          </p:cNvSpPr>
          <p:nvPr>
            <p:ph type="pic" sz="quarter" idx="17"/>
          </p:nvPr>
        </p:nvSpPr>
        <p:spPr>
          <a:xfrm>
            <a:off x="7142996" y="1922212"/>
            <a:ext cx="2352000" cy="3600000"/>
          </a:xfrm>
        </p:spPr>
        <p:txBody>
          <a:bodyPr>
            <a:normAutofit/>
          </a:bodyPr>
          <a:lstStyle>
            <a:lvl1pPr>
              <a:defRPr sz="1800"/>
            </a:lvl1pPr>
          </a:lstStyle>
          <a:p>
            <a:endParaRPr lang="id-ID"/>
          </a:p>
        </p:txBody>
      </p:sp>
      <p:sp>
        <p:nvSpPr>
          <p:cNvPr id="27" name="Picture Placeholder 22"/>
          <p:cNvSpPr>
            <a:spLocks noGrp="1"/>
          </p:cNvSpPr>
          <p:nvPr>
            <p:ph type="pic" sz="quarter" idx="18"/>
          </p:nvPr>
        </p:nvSpPr>
        <p:spPr>
          <a:xfrm>
            <a:off x="9570676" y="1922212"/>
            <a:ext cx="2352000" cy="3600000"/>
          </a:xfrm>
        </p:spPr>
        <p:txBody>
          <a:bodyPr>
            <a:normAutofit/>
          </a:bodyPr>
          <a:lstStyle>
            <a:lvl1pPr>
              <a:defRPr sz="1800"/>
            </a:lvl1pPr>
          </a:lstStyle>
          <a:p>
            <a:endParaRPr lang="id-ID"/>
          </a:p>
        </p:txBody>
      </p:sp>
      <p:sp>
        <p:nvSpPr>
          <p:cNvPr id="18" name="Title 1"/>
          <p:cNvSpPr>
            <a:spLocks noGrp="1"/>
          </p:cNvSpPr>
          <p:nvPr>
            <p:ph type="title"/>
          </p:nvPr>
        </p:nvSpPr>
        <p:spPr>
          <a:xfrm>
            <a:off x="660400" y="365127"/>
            <a:ext cx="10515600" cy="895349"/>
          </a:xfrm>
        </p:spPr>
        <p:txBody>
          <a:bodyPr>
            <a:normAutofit/>
          </a:bodyPr>
          <a:lstStyle>
            <a:lvl1pPr>
              <a:defRPr sz="2800"/>
            </a:lvl1pPr>
          </a:lstStyle>
          <a:p>
            <a:r>
              <a:rPr lang="en-US" dirty="0"/>
              <a:t>Click to edit Master title style</a:t>
            </a:r>
          </a:p>
        </p:txBody>
      </p:sp>
      <p:grpSp>
        <p:nvGrpSpPr>
          <p:cNvPr id="19" name="Group 18"/>
          <p:cNvGrpSpPr/>
          <p:nvPr userDrawn="1"/>
        </p:nvGrpSpPr>
        <p:grpSpPr>
          <a:xfrm>
            <a:off x="317501" y="613707"/>
            <a:ext cx="330732" cy="398189"/>
            <a:chOff x="7767638" y="2651126"/>
            <a:chExt cx="560388" cy="674686"/>
          </a:xfrm>
        </p:grpSpPr>
        <p:sp>
          <p:nvSpPr>
            <p:cNvPr id="20"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26888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p:tgtEl>
                                          <p:spTgt spid="19"/>
                                        </p:tgtEl>
                                        <p:attrNameLst>
                                          <p:attrName>ppt_x</p:attrName>
                                        </p:attrNameLst>
                                      </p:cBhvr>
                                      <p:tavLst>
                                        <p:tav tm="0">
                                          <p:val>
                                            <p:strVal val="#ppt_x-#ppt_w*1.125000"/>
                                          </p:val>
                                        </p:tav>
                                        <p:tav tm="100000">
                                          <p:val>
                                            <p:strVal val="#ppt_x"/>
                                          </p:val>
                                        </p:tav>
                                      </p:tavLst>
                                    </p:anim>
                                    <p:animEffect transition="in" filter="wipe(right)">
                                      <p:cBhvr>
                                        <p:cTn id="8" dur="500"/>
                                        <p:tgtEl>
                                          <p:spTgt spid="19"/>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par>
                          <p:cTn id="13" fill="hold">
                            <p:stCondLst>
                              <p:cond delay="1000"/>
                            </p:stCondLst>
                            <p:childTnLst>
                              <p:par>
                                <p:cTn id="14" presetID="22" presetClass="entr" presetSubtype="1" fill="hold" grpId="0" nodeType="afterEffect" nodePh="1">
                                  <p:stCondLst>
                                    <p:cond delay="0"/>
                                  </p:stCondLst>
                                  <p:endCondLst>
                                    <p:cond evt="begin" delay="0">
                                      <p:tn val="14"/>
                                    </p:cond>
                                  </p:endCondLst>
                                  <p:childTnLst>
                                    <p:set>
                                      <p:cBhvr>
                                        <p:cTn id="15" dur="1" fill="hold">
                                          <p:stCondLst>
                                            <p:cond delay="0"/>
                                          </p:stCondLst>
                                        </p:cTn>
                                        <p:tgtEl>
                                          <p:spTgt spid="25"/>
                                        </p:tgtEl>
                                        <p:attrNameLst>
                                          <p:attrName>style.visibility</p:attrName>
                                        </p:attrNameLst>
                                      </p:cBhvr>
                                      <p:to>
                                        <p:strVal val="visible"/>
                                      </p:to>
                                    </p:set>
                                    <p:animEffect transition="in" filter="wipe(up)">
                                      <p:cBhvr>
                                        <p:cTn id="16" dur="500"/>
                                        <p:tgtEl>
                                          <p:spTgt spid="25"/>
                                        </p:tgtEl>
                                      </p:cBhvr>
                                    </p:animEffect>
                                  </p:childTnLst>
                                </p:cTn>
                              </p:par>
                              <p:par>
                                <p:cTn id="17" presetID="22" presetClass="entr" presetSubtype="4" fill="hold" grpId="0" nodeType="withEffect" nodePh="1">
                                  <p:stCondLst>
                                    <p:cond delay="0"/>
                                  </p:stCondLst>
                                  <p:endCondLst>
                                    <p:cond evt="begin" delay="0">
                                      <p:tn val="17"/>
                                    </p:cond>
                                  </p:end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par>
                                <p:cTn id="20" presetID="22" presetClass="entr" presetSubtype="1" fill="hold" grpId="0" nodeType="withEffect" nodePh="1">
                                  <p:stCondLst>
                                    <p:cond delay="0"/>
                                  </p:stCondLst>
                                  <p:endCondLst>
                                    <p:cond evt="begin" delay="0">
                                      <p:tn val="20"/>
                                    </p:cond>
                                  </p:endCondLst>
                                  <p:childTnLst>
                                    <p:set>
                                      <p:cBhvr>
                                        <p:cTn id="21" dur="1" fill="hold">
                                          <p:stCondLst>
                                            <p:cond delay="0"/>
                                          </p:stCondLst>
                                        </p:cTn>
                                        <p:tgtEl>
                                          <p:spTgt spid="27"/>
                                        </p:tgtEl>
                                        <p:attrNameLst>
                                          <p:attrName>style.visibility</p:attrName>
                                        </p:attrNameLst>
                                      </p:cBhvr>
                                      <p:to>
                                        <p:strVal val="visible"/>
                                      </p:to>
                                    </p:set>
                                    <p:animEffect transition="in" filter="wipe(up)">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18" grpId="0"/>
    </p:bld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2" name="Picture Placeholder 22"/>
          <p:cNvSpPr>
            <a:spLocks noGrp="1"/>
          </p:cNvSpPr>
          <p:nvPr>
            <p:ph type="pic" sz="quarter" idx="14"/>
          </p:nvPr>
        </p:nvSpPr>
        <p:spPr>
          <a:xfrm>
            <a:off x="596900" y="1445000"/>
            <a:ext cx="3580955" cy="2352000"/>
          </a:xfrm>
        </p:spPr>
        <p:txBody>
          <a:bodyPr>
            <a:normAutofit/>
          </a:bodyPr>
          <a:lstStyle>
            <a:lvl1pPr>
              <a:defRPr sz="1800"/>
            </a:lvl1pPr>
          </a:lstStyle>
          <a:p>
            <a:endParaRPr lang="id-ID"/>
          </a:p>
        </p:txBody>
      </p:sp>
      <p:sp>
        <p:nvSpPr>
          <p:cNvPr id="23" name="Picture Placeholder 22"/>
          <p:cNvSpPr>
            <a:spLocks noGrp="1"/>
          </p:cNvSpPr>
          <p:nvPr>
            <p:ph type="pic" sz="quarter" idx="15"/>
          </p:nvPr>
        </p:nvSpPr>
        <p:spPr>
          <a:xfrm>
            <a:off x="596900" y="3880900"/>
            <a:ext cx="3580955" cy="2352000"/>
          </a:xfrm>
        </p:spPr>
        <p:txBody>
          <a:bodyPr>
            <a:normAutofit/>
          </a:bodyPr>
          <a:lstStyle>
            <a:lvl1pPr>
              <a:defRPr sz="1800"/>
            </a:lvl1pPr>
          </a:lstStyle>
          <a:p>
            <a:endParaRPr lang="id-ID"/>
          </a:p>
        </p:txBody>
      </p:sp>
      <p:sp>
        <p:nvSpPr>
          <p:cNvPr id="24" name="Picture Placeholder 22"/>
          <p:cNvSpPr>
            <a:spLocks noGrp="1"/>
          </p:cNvSpPr>
          <p:nvPr>
            <p:ph type="pic" sz="quarter" idx="16"/>
          </p:nvPr>
        </p:nvSpPr>
        <p:spPr>
          <a:xfrm>
            <a:off x="4266757" y="1445001"/>
            <a:ext cx="2645780" cy="4787900"/>
          </a:xfrm>
        </p:spPr>
        <p:txBody>
          <a:bodyPr>
            <a:normAutofit/>
          </a:bodyPr>
          <a:lstStyle>
            <a:lvl1pPr>
              <a:defRPr sz="1800"/>
            </a:lvl1pPr>
          </a:lstStyle>
          <a:p>
            <a:endParaRPr lang="id-ID"/>
          </a:p>
        </p:txBody>
      </p:sp>
      <p:sp>
        <p:nvSpPr>
          <p:cNvPr id="11" name="Title 1"/>
          <p:cNvSpPr>
            <a:spLocks noGrp="1"/>
          </p:cNvSpPr>
          <p:nvPr>
            <p:ph type="title"/>
          </p:nvPr>
        </p:nvSpPr>
        <p:spPr>
          <a:xfrm>
            <a:off x="660400" y="365127"/>
            <a:ext cx="10515600" cy="895349"/>
          </a:xfrm>
        </p:spPr>
        <p:txBody>
          <a:bodyPr>
            <a:normAutofit/>
          </a:bodyPr>
          <a:lstStyle>
            <a:lvl1pPr>
              <a:defRPr sz="2800"/>
            </a:lvl1pPr>
          </a:lstStyle>
          <a:p>
            <a:r>
              <a:rPr lang="en-US" dirty="0"/>
              <a:t>Click to edit Master title style</a:t>
            </a:r>
          </a:p>
        </p:txBody>
      </p:sp>
      <p:grpSp>
        <p:nvGrpSpPr>
          <p:cNvPr id="12" name="Group 11"/>
          <p:cNvGrpSpPr/>
          <p:nvPr userDrawn="1"/>
        </p:nvGrpSpPr>
        <p:grpSpPr>
          <a:xfrm>
            <a:off x="317501" y="613707"/>
            <a:ext cx="330732" cy="398189"/>
            <a:chOff x="7767638" y="2651126"/>
            <a:chExt cx="560388" cy="674686"/>
          </a:xfrm>
        </p:grpSpPr>
        <p:sp>
          <p:nvSpPr>
            <p:cNvPr id="16"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386926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ppt_x</p:attrName>
                                        </p:attrNameLst>
                                      </p:cBhvr>
                                      <p:tavLst>
                                        <p:tav tm="0">
                                          <p:val>
                                            <p:strVal val="#ppt_x-#ppt_w*1.125000"/>
                                          </p:val>
                                        </p:tav>
                                        <p:tav tm="100000">
                                          <p:val>
                                            <p:strVal val="#ppt_x"/>
                                          </p:val>
                                        </p:tav>
                                      </p:tavLst>
                                    </p:anim>
                                    <p:animEffect transition="in" filter="wipe(right)">
                                      <p:cBhvr>
                                        <p:cTn id="8" dur="500"/>
                                        <p:tgtEl>
                                          <p:spTgt spid="12"/>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par>
                          <p:cTn id="13" fill="hold">
                            <p:stCondLst>
                              <p:cond delay="1000"/>
                            </p:stCondLst>
                            <p:childTnLst>
                              <p:par>
                                <p:cTn id="14" presetID="22" presetClass="entr" presetSubtype="8" fill="hold" grpId="0" nodeType="afterEffect" nodePh="1">
                                  <p:stCondLst>
                                    <p:cond delay="0"/>
                                  </p:stCondLst>
                                  <p:endCondLst>
                                    <p:cond evt="begin" delay="0">
                                      <p:tn val="14"/>
                                    </p:cond>
                                  </p:end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par>
                                <p:cTn id="17" presetID="22" presetClass="entr" presetSubtype="2" fill="hold" grpId="0" nodeType="withEffect" nodePh="1">
                                  <p:stCondLst>
                                    <p:cond delay="0"/>
                                  </p:stCondLst>
                                  <p:endCondLst>
                                    <p:cond evt="begin" delay="0">
                                      <p:tn val="17"/>
                                    </p:cond>
                                  </p:endCondLst>
                                  <p:childTnLst>
                                    <p:set>
                                      <p:cBhvr>
                                        <p:cTn id="18" dur="1" fill="hold">
                                          <p:stCondLst>
                                            <p:cond delay="0"/>
                                          </p:stCondLst>
                                        </p:cTn>
                                        <p:tgtEl>
                                          <p:spTgt spid="23"/>
                                        </p:tgtEl>
                                        <p:attrNameLst>
                                          <p:attrName>style.visibility</p:attrName>
                                        </p:attrNameLst>
                                      </p:cBhvr>
                                      <p:to>
                                        <p:strVal val="visible"/>
                                      </p:to>
                                    </p:set>
                                    <p:animEffect transition="in" filter="wipe(right)">
                                      <p:cBhvr>
                                        <p:cTn id="19" dur="500"/>
                                        <p:tgtEl>
                                          <p:spTgt spid="23"/>
                                        </p:tgtEl>
                                      </p:cBhvr>
                                    </p:animEffect>
                                  </p:childTnLst>
                                </p:cTn>
                              </p:par>
                              <p:par>
                                <p:cTn id="20" presetID="22" presetClass="entr" presetSubtype="4" fill="hold" grpId="0" nodeType="withEffect" nodePh="1">
                                  <p:stCondLst>
                                    <p:cond delay="0"/>
                                  </p:stCondLst>
                                  <p:endCondLst>
                                    <p:cond evt="begin" delay="0">
                                      <p:tn val="20"/>
                                    </p:cond>
                                  </p:endCondLst>
                                  <p:childTnLst>
                                    <p:set>
                                      <p:cBhvr>
                                        <p:cTn id="21" dur="1" fill="hold">
                                          <p:stCondLst>
                                            <p:cond delay="0"/>
                                          </p:stCondLst>
                                        </p:cTn>
                                        <p:tgtEl>
                                          <p:spTgt spid="24"/>
                                        </p:tgtEl>
                                        <p:attrNameLst>
                                          <p:attrName>style.visibility</p:attrName>
                                        </p:attrNameLst>
                                      </p:cBhvr>
                                      <p:to>
                                        <p:strVal val="visible"/>
                                      </p:to>
                                    </p:set>
                                    <p:animEffect transition="in" filter="wipe(down)">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11" grpId="0"/>
    </p:bld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5" name="Picture Placeholder 2"/>
          <p:cNvSpPr>
            <a:spLocks noGrp="1"/>
          </p:cNvSpPr>
          <p:nvPr>
            <p:ph type="pic" sz="quarter" idx="14"/>
          </p:nvPr>
        </p:nvSpPr>
        <p:spPr>
          <a:xfrm>
            <a:off x="660400" y="1678093"/>
            <a:ext cx="3360000" cy="2016000"/>
          </a:xfrm>
          <a:prstGeom prst="rect">
            <a:avLst/>
          </a:prstGeom>
        </p:spPr>
        <p:txBody>
          <a:bodyPr>
            <a:normAutofit/>
          </a:bodyPr>
          <a:lstStyle>
            <a:lvl1pPr>
              <a:defRPr sz="1800">
                <a:solidFill>
                  <a:schemeClr val="tx2"/>
                </a:solidFill>
              </a:defRPr>
            </a:lvl1pPr>
          </a:lstStyle>
          <a:p>
            <a:endParaRPr lang="id-ID"/>
          </a:p>
        </p:txBody>
      </p:sp>
      <p:sp>
        <p:nvSpPr>
          <p:cNvPr id="26" name="Picture Placeholder 2"/>
          <p:cNvSpPr>
            <a:spLocks noGrp="1"/>
          </p:cNvSpPr>
          <p:nvPr>
            <p:ph type="pic" sz="quarter" idx="15"/>
          </p:nvPr>
        </p:nvSpPr>
        <p:spPr>
          <a:xfrm>
            <a:off x="4237415" y="1678093"/>
            <a:ext cx="3360000" cy="2016000"/>
          </a:xfrm>
          <a:prstGeom prst="rect">
            <a:avLst/>
          </a:prstGeom>
        </p:spPr>
        <p:txBody>
          <a:bodyPr>
            <a:normAutofit/>
          </a:bodyPr>
          <a:lstStyle>
            <a:lvl1pPr>
              <a:defRPr sz="1800">
                <a:solidFill>
                  <a:schemeClr val="tx2"/>
                </a:solidFill>
              </a:defRPr>
            </a:lvl1pPr>
          </a:lstStyle>
          <a:p>
            <a:endParaRPr lang="id-ID"/>
          </a:p>
        </p:txBody>
      </p:sp>
      <p:sp>
        <p:nvSpPr>
          <p:cNvPr id="27" name="Picture Placeholder 2"/>
          <p:cNvSpPr>
            <a:spLocks noGrp="1"/>
          </p:cNvSpPr>
          <p:nvPr>
            <p:ph type="pic" sz="quarter" idx="16"/>
          </p:nvPr>
        </p:nvSpPr>
        <p:spPr>
          <a:xfrm>
            <a:off x="7806164" y="1678093"/>
            <a:ext cx="3360000" cy="2016000"/>
          </a:xfrm>
          <a:prstGeom prst="rect">
            <a:avLst/>
          </a:prstGeom>
        </p:spPr>
        <p:txBody>
          <a:bodyPr>
            <a:normAutofit/>
          </a:bodyPr>
          <a:lstStyle>
            <a:lvl1pPr>
              <a:defRPr sz="1800">
                <a:solidFill>
                  <a:schemeClr val="tx2"/>
                </a:solidFill>
              </a:defRPr>
            </a:lvl1pPr>
          </a:lstStyle>
          <a:p>
            <a:endParaRPr lang="id-ID"/>
          </a:p>
        </p:txBody>
      </p:sp>
      <p:sp>
        <p:nvSpPr>
          <p:cNvPr id="28" name="Picture Placeholder 2"/>
          <p:cNvSpPr>
            <a:spLocks noGrp="1"/>
          </p:cNvSpPr>
          <p:nvPr>
            <p:ph type="pic" sz="quarter" idx="17"/>
          </p:nvPr>
        </p:nvSpPr>
        <p:spPr>
          <a:xfrm>
            <a:off x="660400" y="3917379"/>
            <a:ext cx="3360000" cy="2016000"/>
          </a:xfrm>
          <a:prstGeom prst="rect">
            <a:avLst/>
          </a:prstGeom>
        </p:spPr>
        <p:txBody>
          <a:bodyPr>
            <a:normAutofit/>
          </a:bodyPr>
          <a:lstStyle>
            <a:lvl1pPr>
              <a:defRPr sz="1800">
                <a:solidFill>
                  <a:schemeClr val="tx2"/>
                </a:solidFill>
              </a:defRPr>
            </a:lvl1pPr>
          </a:lstStyle>
          <a:p>
            <a:endParaRPr lang="id-ID"/>
          </a:p>
        </p:txBody>
      </p:sp>
      <p:sp>
        <p:nvSpPr>
          <p:cNvPr id="29" name="Picture Placeholder 2"/>
          <p:cNvSpPr>
            <a:spLocks noGrp="1"/>
          </p:cNvSpPr>
          <p:nvPr>
            <p:ph type="pic" sz="quarter" idx="18"/>
          </p:nvPr>
        </p:nvSpPr>
        <p:spPr>
          <a:xfrm>
            <a:off x="4237415" y="3917379"/>
            <a:ext cx="3360000" cy="2016000"/>
          </a:xfrm>
          <a:prstGeom prst="rect">
            <a:avLst/>
          </a:prstGeom>
        </p:spPr>
        <p:txBody>
          <a:bodyPr>
            <a:normAutofit/>
          </a:bodyPr>
          <a:lstStyle>
            <a:lvl1pPr>
              <a:defRPr sz="1800">
                <a:solidFill>
                  <a:schemeClr val="tx2"/>
                </a:solidFill>
              </a:defRPr>
            </a:lvl1pPr>
          </a:lstStyle>
          <a:p>
            <a:endParaRPr lang="id-ID"/>
          </a:p>
        </p:txBody>
      </p:sp>
      <p:sp>
        <p:nvSpPr>
          <p:cNvPr id="30" name="Picture Placeholder 2"/>
          <p:cNvSpPr>
            <a:spLocks noGrp="1"/>
          </p:cNvSpPr>
          <p:nvPr>
            <p:ph type="pic" sz="quarter" idx="19"/>
          </p:nvPr>
        </p:nvSpPr>
        <p:spPr>
          <a:xfrm>
            <a:off x="7806164" y="3917379"/>
            <a:ext cx="3360000" cy="2016000"/>
          </a:xfrm>
          <a:prstGeom prst="rect">
            <a:avLst/>
          </a:prstGeom>
        </p:spPr>
        <p:txBody>
          <a:bodyPr>
            <a:normAutofit/>
          </a:bodyPr>
          <a:lstStyle>
            <a:lvl1pPr>
              <a:defRPr sz="1800">
                <a:solidFill>
                  <a:schemeClr val="tx2"/>
                </a:solidFill>
              </a:defRPr>
            </a:lvl1pPr>
          </a:lstStyle>
          <a:p>
            <a:endParaRPr lang="id-ID"/>
          </a:p>
        </p:txBody>
      </p:sp>
      <p:sp>
        <p:nvSpPr>
          <p:cNvPr id="16" name="Title 1"/>
          <p:cNvSpPr>
            <a:spLocks noGrp="1"/>
          </p:cNvSpPr>
          <p:nvPr>
            <p:ph type="title"/>
          </p:nvPr>
        </p:nvSpPr>
        <p:spPr>
          <a:xfrm>
            <a:off x="660400" y="365127"/>
            <a:ext cx="10515600" cy="895349"/>
          </a:xfrm>
        </p:spPr>
        <p:txBody>
          <a:bodyPr>
            <a:normAutofit/>
          </a:bodyPr>
          <a:lstStyle>
            <a:lvl1pPr>
              <a:defRPr sz="2800"/>
            </a:lvl1pPr>
          </a:lstStyle>
          <a:p>
            <a:r>
              <a:rPr lang="en-US" dirty="0"/>
              <a:t>Click to edit Master title style</a:t>
            </a:r>
          </a:p>
        </p:txBody>
      </p:sp>
      <p:grpSp>
        <p:nvGrpSpPr>
          <p:cNvPr id="17" name="Group 16"/>
          <p:cNvGrpSpPr/>
          <p:nvPr userDrawn="1"/>
        </p:nvGrpSpPr>
        <p:grpSpPr>
          <a:xfrm>
            <a:off x="317501" y="613707"/>
            <a:ext cx="330732" cy="398189"/>
            <a:chOff x="7767638" y="2651126"/>
            <a:chExt cx="560388" cy="674686"/>
          </a:xfrm>
        </p:grpSpPr>
        <p:sp>
          <p:nvSpPr>
            <p:cNvPr id="18"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991422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p:tgtEl>
                                          <p:spTgt spid="17"/>
                                        </p:tgtEl>
                                        <p:attrNameLst>
                                          <p:attrName>ppt_x</p:attrName>
                                        </p:attrNameLst>
                                      </p:cBhvr>
                                      <p:tavLst>
                                        <p:tav tm="0">
                                          <p:val>
                                            <p:strVal val="#ppt_x-#ppt_w*1.125000"/>
                                          </p:val>
                                        </p:tav>
                                        <p:tav tm="100000">
                                          <p:val>
                                            <p:strVal val="#ppt_x"/>
                                          </p:val>
                                        </p:tav>
                                      </p:tavLst>
                                    </p:anim>
                                    <p:animEffect transition="in" filter="wipe(right)">
                                      <p:cBhvr>
                                        <p:cTn id="8" dur="500"/>
                                        <p:tgtEl>
                                          <p:spTgt spid="17"/>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par>
                          <p:cTn id="13" fill="hold">
                            <p:stCondLst>
                              <p:cond delay="1000"/>
                            </p:stCondLst>
                            <p:childTnLst>
                              <p:par>
                                <p:cTn id="14" presetID="22" presetClass="entr" presetSubtype="1" fill="hold" grpId="0" nodeType="afterEffect" nodePh="1">
                                  <p:stCondLst>
                                    <p:cond delay="0"/>
                                  </p:stCondLst>
                                  <p:endCondLst>
                                    <p:cond evt="begin" delay="0">
                                      <p:tn val="14"/>
                                    </p:cond>
                                  </p:endCondLst>
                                  <p:childTnLst>
                                    <p:set>
                                      <p:cBhvr>
                                        <p:cTn id="15" dur="1" fill="hold">
                                          <p:stCondLst>
                                            <p:cond delay="0"/>
                                          </p:stCondLst>
                                        </p:cTn>
                                        <p:tgtEl>
                                          <p:spTgt spid="25"/>
                                        </p:tgtEl>
                                        <p:attrNameLst>
                                          <p:attrName>style.visibility</p:attrName>
                                        </p:attrNameLst>
                                      </p:cBhvr>
                                      <p:to>
                                        <p:strVal val="visible"/>
                                      </p:to>
                                    </p:set>
                                    <p:animEffect transition="in" filter="wipe(up)">
                                      <p:cBhvr>
                                        <p:cTn id="16" dur="500"/>
                                        <p:tgtEl>
                                          <p:spTgt spid="25"/>
                                        </p:tgtEl>
                                      </p:cBhvr>
                                    </p:animEffect>
                                  </p:childTnLst>
                                </p:cTn>
                              </p:par>
                              <p:par>
                                <p:cTn id="17" presetID="22" presetClass="entr" presetSubtype="1" fill="hold" grpId="0" nodeType="withEffect" nodePh="1">
                                  <p:stCondLst>
                                    <p:cond delay="0"/>
                                  </p:stCondLst>
                                  <p:endCondLst>
                                    <p:cond evt="begin" delay="0">
                                      <p:tn val="17"/>
                                    </p:cond>
                                  </p:endCondLst>
                                  <p:childTnLst>
                                    <p:set>
                                      <p:cBhvr>
                                        <p:cTn id="18" dur="1" fill="hold">
                                          <p:stCondLst>
                                            <p:cond delay="0"/>
                                          </p:stCondLst>
                                        </p:cTn>
                                        <p:tgtEl>
                                          <p:spTgt spid="26"/>
                                        </p:tgtEl>
                                        <p:attrNameLst>
                                          <p:attrName>style.visibility</p:attrName>
                                        </p:attrNameLst>
                                      </p:cBhvr>
                                      <p:to>
                                        <p:strVal val="visible"/>
                                      </p:to>
                                    </p:set>
                                    <p:animEffect transition="in" filter="wipe(up)">
                                      <p:cBhvr>
                                        <p:cTn id="19" dur="500"/>
                                        <p:tgtEl>
                                          <p:spTgt spid="26"/>
                                        </p:tgtEl>
                                      </p:cBhvr>
                                    </p:animEffect>
                                  </p:childTnLst>
                                </p:cTn>
                              </p:par>
                              <p:par>
                                <p:cTn id="20" presetID="22" presetClass="entr" presetSubtype="1" fill="hold" grpId="0" nodeType="withEffect" nodePh="1">
                                  <p:stCondLst>
                                    <p:cond delay="0"/>
                                  </p:stCondLst>
                                  <p:endCondLst>
                                    <p:cond evt="begin" delay="0">
                                      <p:tn val="20"/>
                                    </p:cond>
                                  </p:endCondLst>
                                  <p:childTnLst>
                                    <p:set>
                                      <p:cBhvr>
                                        <p:cTn id="21" dur="1" fill="hold">
                                          <p:stCondLst>
                                            <p:cond delay="0"/>
                                          </p:stCondLst>
                                        </p:cTn>
                                        <p:tgtEl>
                                          <p:spTgt spid="27"/>
                                        </p:tgtEl>
                                        <p:attrNameLst>
                                          <p:attrName>style.visibility</p:attrName>
                                        </p:attrNameLst>
                                      </p:cBhvr>
                                      <p:to>
                                        <p:strVal val="visible"/>
                                      </p:to>
                                    </p:set>
                                    <p:animEffect transition="in" filter="wipe(up)">
                                      <p:cBhvr>
                                        <p:cTn id="22" dur="500"/>
                                        <p:tgtEl>
                                          <p:spTgt spid="27"/>
                                        </p:tgtEl>
                                      </p:cBhvr>
                                    </p:animEffect>
                                  </p:childTnLst>
                                </p:cTn>
                              </p:par>
                              <p:par>
                                <p:cTn id="23" presetID="22" presetClass="entr" presetSubtype="1" fill="hold" grpId="0" nodeType="withEffect" nodePh="1">
                                  <p:stCondLst>
                                    <p:cond delay="0"/>
                                  </p:stCondLst>
                                  <p:endCondLst>
                                    <p:cond evt="begin" delay="0">
                                      <p:tn val="23"/>
                                    </p:cond>
                                  </p:endCondLst>
                                  <p:childTnLst>
                                    <p:set>
                                      <p:cBhvr>
                                        <p:cTn id="24" dur="1" fill="hold">
                                          <p:stCondLst>
                                            <p:cond delay="0"/>
                                          </p:stCondLst>
                                        </p:cTn>
                                        <p:tgtEl>
                                          <p:spTgt spid="28"/>
                                        </p:tgtEl>
                                        <p:attrNameLst>
                                          <p:attrName>style.visibility</p:attrName>
                                        </p:attrNameLst>
                                      </p:cBhvr>
                                      <p:to>
                                        <p:strVal val="visible"/>
                                      </p:to>
                                    </p:set>
                                    <p:animEffect transition="in" filter="wipe(up)">
                                      <p:cBhvr>
                                        <p:cTn id="25" dur="500"/>
                                        <p:tgtEl>
                                          <p:spTgt spid="28"/>
                                        </p:tgtEl>
                                      </p:cBhvr>
                                    </p:animEffect>
                                  </p:childTnLst>
                                </p:cTn>
                              </p:par>
                              <p:par>
                                <p:cTn id="26" presetID="22" presetClass="entr" presetSubtype="1" fill="hold" grpId="0" nodeType="withEffect" nodePh="1">
                                  <p:stCondLst>
                                    <p:cond delay="0"/>
                                  </p:stCondLst>
                                  <p:endCondLst>
                                    <p:cond evt="begin" delay="0">
                                      <p:tn val="26"/>
                                    </p:cond>
                                  </p:endCondLst>
                                  <p:childTnLst>
                                    <p:set>
                                      <p:cBhvr>
                                        <p:cTn id="27" dur="1" fill="hold">
                                          <p:stCondLst>
                                            <p:cond delay="0"/>
                                          </p:stCondLst>
                                        </p:cTn>
                                        <p:tgtEl>
                                          <p:spTgt spid="29"/>
                                        </p:tgtEl>
                                        <p:attrNameLst>
                                          <p:attrName>style.visibility</p:attrName>
                                        </p:attrNameLst>
                                      </p:cBhvr>
                                      <p:to>
                                        <p:strVal val="visible"/>
                                      </p:to>
                                    </p:set>
                                    <p:animEffect transition="in" filter="wipe(up)">
                                      <p:cBhvr>
                                        <p:cTn id="28" dur="500"/>
                                        <p:tgtEl>
                                          <p:spTgt spid="29"/>
                                        </p:tgtEl>
                                      </p:cBhvr>
                                    </p:animEffect>
                                  </p:childTnLst>
                                </p:cTn>
                              </p:par>
                              <p:par>
                                <p:cTn id="29" presetID="22" presetClass="entr" presetSubtype="1" fill="hold" grpId="0" nodeType="withEffect" nodePh="1">
                                  <p:stCondLst>
                                    <p:cond delay="0"/>
                                  </p:stCondLst>
                                  <p:endCondLst>
                                    <p:cond evt="begin" delay="0">
                                      <p:tn val="29"/>
                                    </p:cond>
                                  </p:end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P spid="30" grpId="0"/>
      <p:bldP spid="16" grpId="0"/>
    </p:bld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userDrawn="1">
  <p:cSld name="8_Title Only">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6" name="Picture Placeholder 6"/>
          <p:cNvSpPr>
            <a:spLocks noGrp="1"/>
          </p:cNvSpPr>
          <p:nvPr>
            <p:ph type="pic" sz="quarter" idx="14"/>
          </p:nvPr>
        </p:nvSpPr>
        <p:spPr>
          <a:xfrm>
            <a:off x="6217800" y="1638351"/>
            <a:ext cx="5136000" cy="3960000"/>
          </a:xfrm>
          <a:prstGeom prst="rect">
            <a:avLst/>
          </a:prstGeom>
        </p:spPr>
      </p:sp>
      <p:sp>
        <p:nvSpPr>
          <p:cNvPr id="17" name="Picture Placeholder 7"/>
          <p:cNvSpPr>
            <a:spLocks noGrp="1"/>
          </p:cNvSpPr>
          <p:nvPr>
            <p:ph type="pic" sz="quarter" idx="15"/>
          </p:nvPr>
        </p:nvSpPr>
        <p:spPr>
          <a:xfrm>
            <a:off x="838200" y="1638351"/>
            <a:ext cx="5136000" cy="3960000"/>
          </a:xfrm>
          <a:prstGeom prst="rect">
            <a:avLst/>
          </a:prstGeom>
        </p:spPr>
      </p:sp>
      <p:sp>
        <p:nvSpPr>
          <p:cNvPr id="10" name="Title 1"/>
          <p:cNvSpPr>
            <a:spLocks noGrp="1"/>
          </p:cNvSpPr>
          <p:nvPr>
            <p:ph type="title"/>
          </p:nvPr>
        </p:nvSpPr>
        <p:spPr>
          <a:xfrm>
            <a:off x="660400" y="365127"/>
            <a:ext cx="10515600" cy="895349"/>
          </a:xfrm>
        </p:spPr>
        <p:txBody>
          <a:bodyPr>
            <a:normAutofit/>
          </a:bodyPr>
          <a:lstStyle>
            <a:lvl1pPr>
              <a:defRPr sz="2800"/>
            </a:lvl1pPr>
          </a:lstStyle>
          <a:p>
            <a:r>
              <a:rPr lang="en-US" dirty="0"/>
              <a:t>Click to edit Master title style</a:t>
            </a:r>
          </a:p>
        </p:txBody>
      </p:sp>
      <p:grpSp>
        <p:nvGrpSpPr>
          <p:cNvPr id="11" name="Group 10"/>
          <p:cNvGrpSpPr/>
          <p:nvPr userDrawn="1"/>
        </p:nvGrpSpPr>
        <p:grpSpPr>
          <a:xfrm>
            <a:off x="317501" y="613707"/>
            <a:ext cx="330732" cy="398189"/>
            <a:chOff x="7767638" y="2651126"/>
            <a:chExt cx="560388" cy="674686"/>
          </a:xfrm>
        </p:grpSpPr>
        <p:sp>
          <p:nvSpPr>
            <p:cNvPr id="12"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449916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ppt_x</p:attrName>
                                        </p:attrNameLst>
                                      </p:cBhvr>
                                      <p:tavLst>
                                        <p:tav tm="0">
                                          <p:val>
                                            <p:strVal val="#ppt_x-#ppt_w*1.125000"/>
                                          </p:val>
                                        </p:tav>
                                        <p:tav tm="100000">
                                          <p:val>
                                            <p:strVal val="#ppt_x"/>
                                          </p:val>
                                        </p:tav>
                                      </p:tavLst>
                                    </p:anim>
                                    <p:animEffect transition="in" filter="wipe(right)">
                                      <p:cBhvr>
                                        <p:cTn id="8" dur="500"/>
                                        <p:tgtEl>
                                          <p:spTgt spid="11"/>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up)">
                                      <p:cBhvr>
                                        <p:cTn id="16" dur="500"/>
                                        <p:tgtEl>
                                          <p:spTgt spid="17"/>
                                        </p:tgtEl>
                                      </p:cBhvr>
                                    </p:animEffect>
                                  </p:childTnLst>
                                </p:cTn>
                              </p:par>
                              <p:par>
                                <p:cTn id="17" presetID="22" presetClass="entr" presetSubtype="1"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839788" y="2505075"/>
            <a:ext cx="5157787" cy="3684588"/>
          </a:xfrm>
        </p:spPr>
        <p:txBody>
          <a:bodyPr/>
          <a:lstStyle/>
          <a:p>
            <a:pPr lvl="0"/>
            <a:r>
              <a:rPr lang="es-ES"/>
              <a:t>Editar los estilos de texto del patrón
Segundo nivel
Tercer nivel
Cuarto nivel
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6" name="Content Placeholder 5"/>
          <p:cNvSpPr>
            <a:spLocks noGrp="1"/>
          </p:cNvSpPr>
          <p:nvPr>
            <p:ph sz="quarter" idx="4"/>
          </p:nvPr>
        </p:nvSpPr>
        <p:spPr>
          <a:xfrm>
            <a:off x="6172200" y="2505075"/>
            <a:ext cx="5183188" cy="3684588"/>
          </a:xfrm>
        </p:spPr>
        <p:txBody>
          <a:bodyPr/>
          <a:lstStyle/>
          <a:p>
            <a:pPr lvl="0"/>
            <a:r>
              <a:rPr lang="es-ES"/>
              <a:t>Editar los estilos de texto del patrón
Segundo nivel
Tercer nivel
Cuarto nivel
Quinto nivel</a:t>
            </a:r>
            <a:endParaRPr lang="en-US" dirty="0"/>
          </a:p>
        </p:txBody>
      </p:sp>
      <p:sp>
        <p:nvSpPr>
          <p:cNvPr id="7" name="Date Placeholder 6"/>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7/15/2019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5700484"/>
      </p:ext>
    </p:extLst>
  </p:cSld>
  <p:clrMapOvr>
    <a:masterClrMapping/>
  </p:clrMapOvr>
  <p:hf hdr="0" ftr="0" dt="0"/>
</p:sldLayout>
</file>

<file path=ppt/slideLayouts/slideLayout170.xml><?xml version="1.0" encoding="utf-8"?>
<p:sldLayout xmlns:a="http://schemas.openxmlformats.org/drawingml/2006/main" xmlns:r="http://schemas.openxmlformats.org/officeDocument/2006/relationships" xmlns:p="http://schemas.openxmlformats.org/presentationml/2006/main" userDrawn="1">
  <p:cSld name="9_Title Only">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4" name="Picture Placeholder 22"/>
          <p:cNvSpPr>
            <a:spLocks noGrp="1"/>
          </p:cNvSpPr>
          <p:nvPr>
            <p:ph type="pic" sz="quarter" idx="15"/>
          </p:nvPr>
        </p:nvSpPr>
        <p:spPr>
          <a:xfrm>
            <a:off x="609600" y="1831340"/>
            <a:ext cx="2592000" cy="3600000"/>
          </a:xfrm>
        </p:spPr>
        <p:txBody>
          <a:bodyPr>
            <a:normAutofit/>
          </a:bodyPr>
          <a:lstStyle>
            <a:lvl1pPr>
              <a:defRPr sz="1800"/>
            </a:lvl1pPr>
          </a:lstStyle>
          <a:p>
            <a:endParaRPr lang="id-ID"/>
          </a:p>
        </p:txBody>
      </p:sp>
      <p:sp>
        <p:nvSpPr>
          <p:cNvPr id="25" name="Picture Placeholder 22"/>
          <p:cNvSpPr>
            <a:spLocks noGrp="1"/>
          </p:cNvSpPr>
          <p:nvPr>
            <p:ph type="pic" sz="quarter" idx="16"/>
          </p:nvPr>
        </p:nvSpPr>
        <p:spPr>
          <a:xfrm>
            <a:off x="3272339" y="1831340"/>
            <a:ext cx="2592000" cy="3600000"/>
          </a:xfrm>
        </p:spPr>
        <p:txBody>
          <a:bodyPr>
            <a:normAutofit/>
          </a:bodyPr>
          <a:lstStyle>
            <a:lvl1pPr>
              <a:defRPr sz="1800"/>
            </a:lvl1pPr>
          </a:lstStyle>
          <a:p>
            <a:endParaRPr lang="id-ID"/>
          </a:p>
        </p:txBody>
      </p:sp>
      <p:sp>
        <p:nvSpPr>
          <p:cNvPr id="26" name="Picture Placeholder 22"/>
          <p:cNvSpPr>
            <a:spLocks noGrp="1"/>
          </p:cNvSpPr>
          <p:nvPr>
            <p:ph type="pic" sz="quarter" idx="17"/>
          </p:nvPr>
        </p:nvSpPr>
        <p:spPr>
          <a:xfrm>
            <a:off x="5947777" y="1831340"/>
            <a:ext cx="2592000" cy="3600000"/>
          </a:xfrm>
        </p:spPr>
        <p:txBody>
          <a:bodyPr>
            <a:normAutofit/>
          </a:bodyPr>
          <a:lstStyle>
            <a:lvl1pPr>
              <a:defRPr sz="1800"/>
            </a:lvl1pPr>
          </a:lstStyle>
          <a:p>
            <a:endParaRPr lang="id-ID"/>
          </a:p>
        </p:txBody>
      </p:sp>
      <p:sp>
        <p:nvSpPr>
          <p:cNvPr id="27" name="Picture Placeholder 22"/>
          <p:cNvSpPr>
            <a:spLocks noGrp="1"/>
          </p:cNvSpPr>
          <p:nvPr>
            <p:ph type="pic" sz="quarter" idx="18"/>
          </p:nvPr>
        </p:nvSpPr>
        <p:spPr>
          <a:xfrm>
            <a:off x="8611677" y="1831340"/>
            <a:ext cx="2592000" cy="3600000"/>
          </a:xfrm>
        </p:spPr>
        <p:txBody>
          <a:bodyPr>
            <a:normAutofit/>
          </a:bodyPr>
          <a:lstStyle>
            <a:lvl1pPr>
              <a:defRPr sz="1800"/>
            </a:lvl1pPr>
          </a:lstStyle>
          <a:p>
            <a:endParaRPr lang="id-ID"/>
          </a:p>
        </p:txBody>
      </p:sp>
      <p:sp>
        <p:nvSpPr>
          <p:cNvPr id="12" name="Title 1"/>
          <p:cNvSpPr>
            <a:spLocks noGrp="1"/>
          </p:cNvSpPr>
          <p:nvPr>
            <p:ph type="title"/>
          </p:nvPr>
        </p:nvSpPr>
        <p:spPr>
          <a:xfrm>
            <a:off x="660400" y="365127"/>
            <a:ext cx="10515600" cy="895349"/>
          </a:xfrm>
        </p:spPr>
        <p:txBody>
          <a:bodyPr>
            <a:normAutofit/>
          </a:bodyPr>
          <a:lstStyle>
            <a:lvl1pPr>
              <a:defRPr sz="2800"/>
            </a:lvl1pPr>
          </a:lstStyle>
          <a:p>
            <a:r>
              <a:rPr lang="en-US" dirty="0"/>
              <a:t>Click to edit Master title style</a:t>
            </a:r>
          </a:p>
        </p:txBody>
      </p:sp>
      <p:grpSp>
        <p:nvGrpSpPr>
          <p:cNvPr id="16" name="Group 15"/>
          <p:cNvGrpSpPr/>
          <p:nvPr userDrawn="1"/>
        </p:nvGrpSpPr>
        <p:grpSpPr>
          <a:xfrm>
            <a:off x="317501" y="613707"/>
            <a:ext cx="330732" cy="398189"/>
            <a:chOff x="7767638" y="2651126"/>
            <a:chExt cx="560388" cy="674686"/>
          </a:xfrm>
        </p:grpSpPr>
        <p:sp>
          <p:nvSpPr>
            <p:cNvPr id="17"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109322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ppt_x</p:attrName>
                                        </p:attrNameLst>
                                      </p:cBhvr>
                                      <p:tavLst>
                                        <p:tav tm="0">
                                          <p:val>
                                            <p:strVal val="#ppt_x-#ppt_w*1.125000"/>
                                          </p:val>
                                        </p:tav>
                                        <p:tav tm="100000">
                                          <p:val>
                                            <p:strVal val="#ppt_x"/>
                                          </p:val>
                                        </p:tav>
                                      </p:tavLst>
                                    </p:anim>
                                    <p:animEffect transition="in" filter="wipe(right)">
                                      <p:cBhvr>
                                        <p:cTn id="8" dur="500"/>
                                        <p:tgtEl>
                                          <p:spTgt spid="16"/>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par>
                          <p:cTn id="13" fill="hold">
                            <p:stCondLst>
                              <p:cond delay="1000"/>
                            </p:stCondLst>
                            <p:childTnLst>
                              <p:par>
                                <p:cTn id="14" presetID="22" presetClass="entr" presetSubtype="4" fill="hold" grpId="0" nodeType="afterEffect" nodePh="1">
                                  <p:stCondLst>
                                    <p:cond delay="0"/>
                                  </p:stCondLst>
                                  <p:endCondLst>
                                    <p:cond evt="begin" delay="0">
                                      <p:tn val="14"/>
                                    </p:cond>
                                  </p:endCondLst>
                                  <p:childTnLst>
                                    <p:set>
                                      <p:cBhvr>
                                        <p:cTn id="15" dur="1" fill="hold">
                                          <p:stCondLst>
                                            <p:cond delay="0"/>
                                          </p:stCondLst>
                                        </p:cTn>
                                        <p:tgtEl>
                                          <p:spTgt spid="24"/>
                                        </p:tgtEl>
                                        <p:attrNameLst>
                                          <p:attrName>style.visibility</p:attrName>
                                        </p:attrNameLst>
                                      </p:cBhvr>
                                      <p:to>
                                        <p:strVal val="visible"/>
                                      </p:to>
                                    </p:set>
                                    <p:animEffect transition="in" filter="wipe(down)">
                                      <p:cBhvr>
                                        <p:cTn id="16" dur="500"/>
                                        <p:tgtEl>
                                          <p:spTgt spid="24"/>
                                        </p:tgtEl>
                                      </p:cBhvr>
                                    </p:animEffect>
                                  </p:childTnLst>
                                </p:cTn>
                              </p:par>
                              <p:par>
                                <p:cTn id="17" presetID="22" presetClass="entr" presetSubtype="1" fill="hold" grpId="0" nodeType="withEffect" nodePh="1">
                                  <p:stCondLst>
                                    <p:cond delay="0"/>
                                  </p:stCondLst>
                                  <p:endCondLst>
                                    <p:cond evt="begin" delay="0">
                                      <p:tn val="17"/>
                                    </p:cond>
                                  </p:end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par>
                                <p:cTn id="20" presetID="22" presetClass="entr" presetSubtype="4" fill="hold" grpId="0" nodeType="withEffect" nodePh="1">
                                  <p:stCondLst>
                                    <p:cond delay="0"/>
                                  </p:stCondLst>
                                  <p:endCondLst>
                                    <p:cond evt="begin" delay="0">
                                      <p:tn val="20"/>
                                    </p:cond>
                                  </p:endCondLst>
                                  <p:childTnLst>
                                    <p:set>
                                      <p:cBhvr>
                                        <p:cTn id="21" dur="1" fill="hold">
                                          <p:stCondLst>
                                            <p:cond delay="0"/>
                                          </p:stCondLst>
                                        </p:cTn>
                                        <p:tgtEl>
                                          <p:spTgt spid="26"/>
                                        </p:tgtEl>
                                        <p:attrNameLst>
                                          <p:attrName>style.visibility</p:attrName>
                                        </p:attrNameLst>
                                      </p:cBhvr>
                                      <p:to>
                                        <p:strVal val="visible"/>
                                      </p:to>
                                    </p:set>
                                    <p:animEffect transition="in" filter="wipe(down)">
                                      <p:cBhvr>
                                        <p:cTn id="22" dur="500"/>
                                        <p:tgtEl>
                                          <p:spTgt spid="26"/>
                                        </p:tgtEl>
                                      </p:cBhvr>
                                    </p:animEffect>
                                  </p:childTnLst>
                                </p:cTn>
                              </p:par>
                              <p:par>
                                <p:cTn id="23" presetID="22" presetClass="entr" presetSubtype="1" fill="hold" grpId="0" nodeType="withEffect" nodePh="1">
                                  <p:stCondLst>
                                    <p:cond delay="0"/>
                                  </p:stCondLst>
                                  <p:endCondLst>
                                    <p:cond evt="begin" delay="0">
                                      <p:tn val="23"/>
                                    </p:cond>
                                  </p:endCondLst>
                                  <p:childTnLst>
                                    <p:set>
                                      <p:cBhvr>
                                        <p:cTn id="24" dur="1" fill="hold">
                                          <p:stCondLst>
                                            <p:cond delay="0"/>
                                          </p:stCondLst>
                                        </p:cTn>
                                        <p:tgtEl>
                                          <p:spTgt spid="27"/>
                                        </p:tgtEl>
                                        <p:attrNameLst>
                                          <p:attrName>style.visibility</p:attrName>
                                        </p:attrNameLst>
                                      </p:cBhvr>
                                      <p:to>
                                        <p:strVal val="visible"/>
                                      </p:to>
                                    </p:set>
                                    <p:animEffect transition="in" filter="wipe(up)">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12" grpId="0"/>
    </p:bld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10_Title Only">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5" name="Picture Placeholder 2"/>
          <p:cNvSpPr>
            <a:spLocks noGrp="1"/>
          </p:cNvSpPr>
          <p:nvPr>
            <p:ph type="pic" sz="quarter" idx="14"/>
          </p:nvPr>
        </p:nvSpPr>
        <p:spPr>
          <a:xfrm>
            <a:off x="660400" y="1678094"/>
            <a:ext cx="7010400" cy="3338407"/>
          </a:xfrm>
          <a:prstGeom prst="rect">
            <a:avLst/>
          </a:prstGeom>
        </p:spPr>
        <p:txBody>
          <a:bodyPr>
            <a:normAutofit/>
          </a:bodyPr>
          <a:lstStyle>
            <a:lvl1pPr>
              <a:defRPr sz="1800">
                <a:solidFill>
                  <a:schemeClr val="tx2"/>
                </a:solidFill>
              </a:defRPr>
            </a:lvl1pPr>
          </a:lstStyle>
          <a:p>
            <a:endParaRPr lang="id-ID"/>
          </a:p>
        </p:txBody>
      </p:sp>
      <p:sp>
        <p:nvSpPr>
          <p:cNvPr id="27" name="Picture Placeholder 2"/>
          <p:cNvSpPr>
            <a:spLocks noGrp="1"/>
          </p:cNvSpPr>
          <p:nvPr>
            <p:ph type="pic" sz="quarter" idx="16"/>
          </p:nvPr>
        </p:nvSpPr>
        <p:spPr>
          <a:xfrm>
            <a:off x="7806164" y="1678093"/>
            <a:ext cx="3360000" cy="2064000"/>
          </a:xfrm>
          <a:prstGeom prst="rect">
            <a:avLst/>
          </a:prstGeom>
        </p:spPr>
        <p:txBody>
          <a:bodyPr>
            <a:normAutofit/>
          </a:bodyPr>
          <a:lstStyle>
            <a:lvl1pPr>
              <a:defRPr sz="1800">
                <a:solidFill>
                  <a:schemeClr val="tx2"/>
                </a:solidFill>
              </a:defRPr>
            </a:lvl1pPr>
          </a:lstStyle>
          <a:p>
            <a:endParaRPr lang="id-ID"/>
          </a:p>
        </p:txBody>
      </p:sp>
      <p:sp>
        <p:nvSpPr>
          <p:cNvPr id="30" name="Picture Placeholder 2"/>
          <p:cNvSpPr>
            <a:spLocks noGrp="1"/>
          </p:cNvSpPr>
          <p:nvPr>
            <p:ph type="pic" sz="quarter" idx="19"/>
          </p:nvPr>
        </p:nvSpPr>
        <p:spPr>
          <a:xfrm>
            <a:off x="7806164" y="3866579"/>
            <a:ext cx="3360000" cy="2064000"/>
          </a:xfrm>
          <a:prstGeom prst="rect">
            <a:avLst/>
          </a:prstGeom>
        </p:spPr>
        <p:txBody>
          <a:bodyPr>
            <a:normAutofit/>
          </a:bodyPr>
          <a:lstStyle>
            <a:lvl1pPr>
              <a:defRPr sz="1800">
                <a:solidFill>
                  <a:schemeClr val="tx2"/>
                </a:solidFill>
              </a:defRPr>
            </a:lvl1pPr>
          </a:lstStyle>
          <a:p>
            <a:endParaRPr lang="id-ID"/>
          </a:p>
        </p:txBody>
      </p:sp>
      <p:sp>
        <p:nvSpPr>
          <p:cNvPr id="11" name="Title 1"/>
          <p:cNvSpPr>
            <a:spLocks noGrp="1"/>
          </p:cNvSpPr>
          <p:nvPr>
            <p:ph type="title"/>
          </p:nvPr>
        </p:nvSpPr>
        <p:spPr>
          <a:xfrm>
            <a:off x="660400" y="365127"/>
            <a:ext cx="10515600" cy="895349"/>
          </a:xfrm>
        </p:spPr>
        <p:txBody>
          <a:bodyPr>
            <a:normAutofit/>
          </a:bodyPr>
          <a:lstStyle>
            <a:lvl1pPr>
              <a:defRPr sz="2800"/>
            </a:lvl1pPr>
          </a:lstStyle>
          <a:p>
            <a:r>
              <a:rPr lang="en-US" dirty="0"/>
              <a:t>Click to edit Master title style</a:t>
            </a:r>
          </a:p>
        </p:txBody>
      </p:sp>
      <p:grpSp>
        <p:nvGrpSpPr>
          <p:cNvPr id="12" name="Group 11"/>
          <p:cNvGrpSpPr/>
          <p:nvPr userDrawn="1"/>
        </p:nvGrpSpPr>
        <p:grpSpPr>
          <a:xfrm>
            <a:off x="317501" y="613707"/>
            <a:ext cx="330732" cy="398189"/>
            <a:chOff x="7767638" y="2651126"/>
            <a:chExt cx="560388" cy="674686"/>
          </a:xfrm>
        </p:grpSpPr>
        <p:sp>
          <p:nvSpPr>
            <p:cNvPr id="16"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54081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ppt_x</p:attrName>
                                        </p:attrNameLst>
                                      </p:cBhvr>
                                      <p:tavLst>
                                        <p:tav tm="0">
                                          <p:val>
                                            <p:strVal val="#ppt_x-#ppt_w*1.125000"/>
                                          </p:val>
                                        </p:tav>
                                        <p:tav tm="100000">
                                          <p:val>
                                            <p:strVal val="#ppt_x"/>
                                          </p:val>
                                        </p:tav>
                                      </p:tavLst>
                                    </p:anim>
                                    <p:animEffect transition="in" filter="wipe(right)">
                                      <p:cBhvr>
                                        <p:cTn id="8" dur="500"/>
                                        <p:tgtEl>
                                          <p:spTgt spid="12"/>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par>
                          <p:cTn id="13" fill="hold">
                            <p:stCondLst>
                              <p:cond delay="1000"/>
                            </p:stCondLst>
                            <p:childTnLst>
                              <p:par>
                                <p:cTn id="14" presetID="22" presetClass="entr" presetSubtype="1" fill="hold" grpId="0" nodeType="afterEffect" nodePh="1">
                                  <p:stCondLst>
                                    <p:cond delay="0"/>
                                  </p:stCondLst>
                                  <p:endCondLst>
                                    <p:cond evt="begin" delay="0">
                                      <p:tn val="14"/>
                                    </p:cond>
                                  </p:endCondLst>
                                  <p:childTnLst>
                                    <p:set>
                                      <p:cBhvr>
                                        <p:cTn id="15" dur="1" fill="hold">
                                          <p:stCondLst>
                                            <p:cond delay="0"/>
                                          </p:stCondLst>
                                        </p:cTn>
                                        <p:tgtEl>
                                          <p:spTgt spid="25"/>
                                        </p:tgtEl>
                                        <p:attrNameLst>
                                          <p:attrName>style.visibility</p:attrName>
                                        </p:attrNameLst>
                                      </p:cBhvr>
                                      <p:to>
                                        <p:strVal val="visible"/>
                                      </p:to>
                                    </p:set>
                                    <p:animEffect transition="in" filter="wipe(up)">
                                      <p:cBhvr>
                                        <p:cTn id="16" dur="500"/>
                                        <p:tgtEl>
                                          <p:spTgt spid="25"/>
                                        </p:tgtEl>
                                      </p:cBhvr>
                                    </p:animEffect>
                                  </p:childTnLst>
                                </p:cTn>
                              </p:par>
                              <p:par>
                                <p:cTn id="17" presetID="22" presetClass="entr" presetSubtype="8" fill="hold" grpId="0" nodeType="withEffect" nodePh="1">
                                  <p:stCondLst>
                                    <p:cond delay="0"/>
                                  </p:stCondLst>
                                  <p:endCondLst>
                                    <p:cond evt="begin" delay="0">
                                      <p:tn val="17"/>
                                    </p:cond>
                                  </p:endCondLst>
                                  <p:childTnLst>
                                    <p:set>
                                      <p:cBhvr>
                                        <p:cTn id="18" dur="1" fill="hold">
                                          <p:stCondLst>
                                            <p:cond delay="0"/>
                                          </p:stCondLst>
                                        </p:cTn>
                                        <p:tgtEl>
                                          <p:spTgt spid="27"/>
                                        </p:tgtEl>
                                        <p:attrNameLst>
                                          <p:attrName>style.visibility</p:attrName>
                                        </p:attrNameLst>
                                      </p:cBhvr>
                                      <p:to>
                                        <p:strVal val="visible"/>
                                      </p:to>
                                    </p:set>
                                    <p:animEffect transition="in" filter="wipe(left)">
                                      <p:cBhvr>
                                        <p:cTn id="19" dur="500"/>
                                        <p:tgtEl>
                                          <p:spTgt spid="27"/>
                                        </p:tgtEl>
                                      </p:cBhvr>
                                    </p:animEffect>
                                  </p:childTnLst>
                                </p:cTn>
                              </p:par>
                              <p:par>
                                <p:cTn id="20" presetID="22" presetClass="entr" presetSubtype="2" fill="hold" grpId="0" nodeType="withEffect" nodePh="1">
                                  <p:stCondLst>
                                    <p:cond delay="0"/>
                                  </p:stCondLst>
                                  <p:endCondLst>
                                    <p:cond evt="begin" delay="0">
                                      <p:tn val="20"/>
                                    </p:cond>
                                  </p:endCondLst>
                                  <p:childTnLst>
                                    <p:set>
                                      <p:cBhvr>
                                        <p:cTn id="21" dur="1" fill="hold">
                                          <p:stCondLst>
                                            <p:cond delay="0"/>
                                          </p:stCondLst>
                                        </p:cTn>
                                        <p:tgtEl>
                                          <p:spTgt spid="30"/>
                                        </p:tgtEl>
                                        <p:attrNameLst>
                                          <p:attrName>style.visibility</p:attrName>
                                        </p:attrNameLst>
                                      </p:cBhvr>
                                      <p:to>
                                        <p:strVal val="visible"/>
                                      </p:to>
                                    </p:set>
                                    <p:animEffect transition="in" filter="wipe(right)">
                                      <p:cBhvr>
                                        <p:cTn id="2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30" grpId="0"/>
      <p:bldP spid="11" grpId="0"/>
    </p:bld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1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6" name="Picture Placeholder 22"/>
          <p:cNvSpPr>
            <a:spLocks noGrp="1"/>
          </p:cNvSpPr>
          <p:nvPr>
            <p:ph type="pic" sz="quarter" idx="14"/>
          </p:nvPr>
        </p:nvSpPr>
        <p:spPr>
          <a:xfrm>
            <a:off x="5148562" y="1627187"/>
            <a:ext cx="6030012" cy="2208000"/>
          </a:xfrm>
        </p:spPr>
        <p:txBody>
          <a:bodyPr>
            <a:normAutofit/>
          </a:bodyPr>
          <a:lstStyle>
            <a:lvl1pPr>
              <a:defRPr sz="1800"/>
            </a:lvl1pPr>
          </a:lstStyle>
          <a:p>
            <a:endParaRPr lang="id-ID"/>
          </a:p>
        </p:txBody>
      </p:sp>
      <p:sp>
        <p:nvSpPr>
          <p:cNvPr id="17" name="Picture Placeholder 22"/>
          <p:cNvSpPr>
            <a:spLocks noGrp="1"/>
          </p:cNvSpPr>
          <p:nvPr>
            <p:ph type="pic" sz="quarter" idx="15"/>
          </p:nvPr>
        </p:nvSpPr>
        <p:spPr>
          <a:xfrm>
            <a:off x="5148561" y="3893578"/>
            <a:ext cx="1968000" cy="1895761"/>
          </a:xfrm>
        </p:spPr>
        <p:txBody>
          <a:bodyPr>
            <a:normAutofit/>
          </a:bodyPr>
          <a:lstStyle>
            <a:lvl1pPr>
              <a:defRPr sz="1800"/>
            </a:lvl1pPr>
          </a:lstStyle>
          <a:p>
            <a:endParaRPr lang="id-ID"/>
          </a:p>
        </p:txBody>
      </p:sp>
      <p:sp>
        <p:nvSpPr>
          <p:cNvPr id="18" name="Picture Placeholder 22"/>
          <p:cNvSpPr>
            <a:spLocks noGrp="1"/>
          </p:cNvSpPr>
          <p:nvPr>
            <p:ph type="pic" sz="quarter" idx="16"/>
          </p:nvPr>
        </p:nvSpPr>
        <p:spPr>
          <a:xfrm>
            <a:off x="7186460" y="3893578"/>
            <a:ext cx="1968000" cy="1895761"/>
          </a:xfrm>
        </p:spPr>
        <p:txBody>
          <a:bodyPr>
            <a:normAutofit/>
          </a:bodyPr>
          <a:lstStyle>
            <a:lvl1pPr>
              <a:defRPr sz="1800"/>
            </a:lvl1pPr>
          </a:lstStyle>
          <a:p>
            <a:endParaRPr lang="id-ID"/>
          </a:p>
        </p:txBody>
      </p:sp>
      <p:sp>
        <p:nvSpPr>
          <p:cNvPr id="19" name="Picture Placeholder 22"/>
          <p:cNvSpPr>
            <a:spLocks noGrp="1"/>
          </p:cNvSpPr>
          <p:nvPr>
            <p:ph type="pic" sz="quarter" idx="17"/>
          </p:nvPr>
        </p:nvSpPr>
        <p:spPr>
          <a:xfrm>
            <a:off x="9221817" y="3893578"/>
            <a:ext cx="1968000" cy="1895761"/>
          </a:xfrm>
        </p:spPr>
        <p:txBody>
          <a:bodyPr>
            <a:normAutofit/>
          </a:bodyPr>
          <a:lstStyle>
            <a:lvl1pPr>
              <a:defRPr sz="1800"/>
            </a:lvl1pPr>
          </a:lstStyle>
          <a:p>
            <a:endParaRPr lang="id-ID"/>
          </a:p>
        </p:txBody>
      </p:sp>
      <p:sp>
        <p:nvSpPr>
          <p:cNvPr id="12" name="Title 1"/>
          <p:cNvSpPr>
            <a:spLocks noGrp="1"/>
          </p:cNvSpPr>
          <p:nvPr>
            <p:ph type="title"/>
          </p:nvPr>
        </p:nvSpPr>
        <p:spPr>
          <a:xfrm>
            <a:off x="660400" y="365127"/>
            <a:ext cx="10515600" cy="895349"/>
          </a:xfrm>
        </p:spPr>
        <p:txBody>
          <a:bodyPr>
            <a:normAutofit/>
          </a:bodyPr>
          <a:lstStyle>
            <a:lvl1pPr>
              <a:defRPr sz="2800"/>
            </a:lvl1pPr>
          </a:lstStyle>
          <a:p>
            <a:r>
              <a:rPr lang="en-US" dirty="0"/>
              <a:t>Click to edit Master title style</a:t>
            </a:r>
          </a:p>
        </p:txBody>
      </p:sp>
      <p:grpSp>
        <p:nvGrpSpPr>
          <p:cNvPr id="20" name="Group 19"/>
          <p:cNvGrpSpPr/>
          <p:nvPr userDrawn="1"/>
        </p:nvGrpSpPr>
        <p:grpSpPr>
          <a:xfrm>
            <a:off x="317501" y="613707"/>
            <a:ext cx="330732" cy="398189"/>
            <a:chOff x="7767638" y="2651126"/>
            <a:chExt cx="560388" cy="674686"/>
          </a:xfrm>
        </p:grpSpPr>
        <p:sp>
          <p:nvSpPr>
            <p:cNvPr id="21"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982686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p:tgtEl>
                                          <p:spTgt spid="20"/>
                                        </p:tgtEl>
                                        <p:attrNameLst>
                                          <p:attrName>ppt_x</p:attrName>
                                        </p:attrNameLst>
                                      </p:cBhvr>
                                      <p:tavLst>
                                        <p:tav tm="0">
                                          <p:val>
                                            <p:strVal val="#ppt_x-#ppt_w*1.125000"/>
                                          </p:val>
                                        </p:tav>
                                        <p:tav tm="100000">
                                          <p:val>
                                            <p:strVal val="#ppt_x"/>
                                          </p:val>
                                        </p:tav>
                                      </p:tavLst>
                                    </p:anim>
                                    <p:animEffect transition="in" filter="wipe(right)">
                                      <p:cBhvr>
                                        <p:cTn id="8" dur="500"/>
                                        <p:tgtEl>
                                          <p:spTgt spid="20"/>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par>
                          <p:cTn id="13" fill="hold">
                            <p:stCondLst>
                              <p:cond delay="1000"/>
                            </p:stCondLst>
                            <p:childTnLst>
                              <p:par>
                                <p:cTn id="14" presetID="22" presetClass="entr" presetSubtype="8" fill="hold" grpId="0" nodeType="afterEffect" nodePh="1">
                                  <p:stCondLst>
                                    <p:cond delay="0"/>
                                  </p:stCondLst>
                                  <p:endCondLst>
                                    <p:cond evt="begin" delay="0">
                                      <p:tn val="14"/>
                                    </p:cond>
                                  </p:end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par>
                                <p:cTn id="17" presetID="22" presetClass="entr" presetSubtype="4" fill="hold" grpId="0" nodeType="withEffect" nodePh="1">
                                  <p:stCondLst>
                                    <p:cond delay="0"/>
                                  </p:stCondLst>
                                  <p:endCondLst>
                                    <p:cond evt="begin" delay="0">
                                      <p:tn val="17"/>
                                    </p:cond>
                                  </p:end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par>
                                <p:cTn id="20" presetID="22" presetClass="entr" presetSubtype="1" fill="hold" grpId="0" nodeType="withEffect" nodePh="1">
                                  <p:stCondLst>
                                    <p:cond delay="0"/>
                                  </p:stCondLst>
                                  <p:endCondLst>
                                    <p:cond evt="begin" delay="0">
                                      <p:tn val="20"/>
                                    </p:cond>
                                  </p:endCondLst>
                                  <p:childTnLst>
                                    <p:set>
                                      <p:cBhvr>
                                        <p:cTn id="21" dur="1" fill="hold">
                                          <p:stCondLst>
                                            <p:cond delay="0"/>
                                          </p:stCondLst>
                                        </p:cTn>
                                        <p:tgtEl>
                                          <p:spTgt spid="18"/>
                                        </p:tgtEl>
                                        <p:attrNameLst>
                                          <p:attrName>style.visibility</p:attrName>
                                        </p:attrNameLst>
                                      </p:cBhvr>
                                      <p:to>
                                        <p:strVal val="visible"/>
                                      </p:to>
                                    </p:set>
                                    <p:animEffect transition="in" filter="wipe(up)">
                                      <p:cBhvr>
                                        <p:cTn id="22" dur="500"/>
                                        <p:tgtEl>
                                          <p:spTgt spid="18"/>
                                        </p:tgtEl>
                                      </p:cBhvr>
                                    </p:animEffect>
                                  </p:childTnLst>
                                </p:cTn>
                              </p:par>
                              <p:par>
                                <p:cTn id="23" presetID="22" presetClass="entr" presetSubtype="4" fill="hold" grpId="0" nodeType="withEffect" nodePh="1">
                                  <p:stCondLst>
                                    <p:cond delay="0"/>
                                  </p:stCondLst>
                                  <p:endCondLst>
                                    <p:cond evt="begin" delay="0">
                                      <p:tn val="23"/>
                                    </p:cond>
                                  </p:endCondLst>
                                  <p:childTnLst>
                                    <p:set>
                                      <p:cBhvr>
                                        <p:cTn id="24" dur="1" fill="hold">
                                          <p:stCondLst>
                                            <p:cond delay="0"/>
                                          </p:stCondLst>
                                        </p:cTn>
                                        <p:tgtEl>
                                          <p:spTgt spid="19"/>
                                        </p:tgtEl>
                                        <p:attrNameLst>
                                          <p:attrName>style.visibility</p:attrName>
                                        </p:attrNameLst>
                                      </p:cBhvr>
                                      <p:to>
                                        <p:strVal val="visible"/>
                                      </p:to>
                                    </p:set>
                                    <p:animEffect transition="in" filter="wipe(down)">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12" grpId="0"/>
    </p:bld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userDrawn="1">
  <p:cSld name="24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6" name="Picture Placeholder 22"/>
          <p:cNvSpPr>
            <a:spLocks noGrp="1"/>
          </p:cNvSpPr>
          <p:nvPr>
            <p:ph type="pic" sz="quarter" idx="14"/>
          </p:nvPr>
        </p:nvSpPr>
        <p:spPr>
          <a:xfrm>
            <a:off x="7046978" y="2056842"/>
            <a:ext cx="4237260" cy="3744000"/>
          </a:xfrm>
        </p:spPr>
        <p:txBody>
          <a:bodyPr>
            <a:normAutofit/>
          </a:bodyPr>
          <a:lstStyle>
            <a:lvl1pPr>
              <a:defRPr sz="1800"/>
            </a:lvl1pPr>
          </a:lstStyle>
          <a:p>
            <a:endParaRPr lang="id-ID"/>
          </a:p>
        </p:txBody>
      </p:sp>
      <p:sp>
        <p:nvSpPr>
          <p:cNvPr id="17" name="Picture Placeholder 22"/>
          <p:cNvSpPr>
            <a:spLocks noGrp="1"/>
          </p:cNvSpPr>
          <p:nvPr>
            <p:ph type="pic" sz="quarter" idx="15"/>
          </p:nvPr>
        </p:nvSpPr>
        <p:spPr>
          <a:xfrm>
            <a:off x="4859865" y="3953241"/>
            <a:ext cx="2112000" cy="1836000"/>
          </a:xfrm>
        </p:spPr>
        <p:txBody>
          <a:bodyPr>
            <a:normAutofit/>
          </a:bodyPr>
          <a:lstStyle>
            <a:lvl1pPr>
              <a:defRPr sz="1800"/>
            </a:lvl1pPr>
          </a:lstStyle>
          <a:p>
            <a:endParaRPr lang="id-ID"/>
          </a:p>
        </p:txBody>
      </p:sp>
      <p:sp>
        <p:nvSpPr>
          <p:cNvPr id="20" name="Picture Placeholder 22"/>
          <p:cNvSpPr>
            <a:spLocks noGrp="1"/>
          </p:cNvSpPr>
          <p:nvPr>
            <p:ph type="pic" sz="quarter" idx="18"/>
          </p:nvPr>
        </p:nvSpPr>
        <p:spPr>
          <a:xfrm>
            <a:off x="2752003" y="2092842"/>
            <a:ext cx="2112000" cy="1836000"/>
          </a:xfrm>
        </p:spPr>
        <p:txBody>
          <a:bodyPr>
            <a:normAutofit/>
          </a:bodyPr>
          <a:lstStyle>
            <a:lvl1pPr>
              <a:defRPr sz="1800"/>
            </a:lvl1pPr>
          </a:lstStyle>
          <a:p>
            <a:endParaRPr lang="id-ID"/>
          </a:p>
        </p:txBody>
      </p:sp>
      <p:sp>
        <p:nvSpPr>
          <p:cNvPr id="21" name="Picture Placeholder 22"/>
          <p:cNvSpPr>
            <a:spLocks noGrp="1"/>
          </p:cNvSpPr>
          <p:nvPr>
            <p:ph type="pic" sz="quarter" idx="19"/>
          </p:nvPr>
        </p:nvSpPr>
        <p:spPr>
          <a:xfrm>
            <a:off x="640076" y="3953241"/>
            <a:ext cx="2112000" cy="1836000"/>
          </a:xfrm>
        </p:spPr>
        <p:txBody>
          <a:bodyPr>
            <a:normAutofit/>
          </a:bodyPr>
          <a:lstStyle>
            <a:lvl1pPr>
              <a:defRPr sz="1800"/>
            </a:lvl1pPr>
          </a:lstStyle>
          <a:p>
            <a:endParaRPr lang="id-ID"/>
          </a:p>
        </p:txBody>
      </p:sp>
      <p:sp>
        <p:nvSpPr>
          <p:cNvPr id="12" name="Title 1"/>
          <p:cNvSpPr>
            <a:spLocks noGrp="1"/>
          </p:cNvSpPr>
          <p:nvPr>
            <p:ph type="title"/>
          </p:nvPr>
        </p:nvSpPr>
        <p:spPr>
          <a:xfrm>
            <a:off x="660400" y="365127"/>
            <a:ext cx="10515600" cy="895349"/>
          </a:xfrm>
        </p:spPr>
        <p:txBody>
          <a:bodyPr>
            <a:normAutofit/>
          </a:bodyPr>
          <a:lstStyle>
            <a:lvl1pPr>
              <a:defRPr sz="2800"/>
            </a:lvl1pPr>
          </a:lstStyle>
          <a:p>
            <a:r>
              <a:rPr lang="en-US" dirty="0"/>
              <a:t>Click to edit Master title style</a:t>
            </a:r>
          </a:p>
        </p:txBody>
      </p:sp>
      <p:grpSp>
        <p:nvGrpSpPr>
          <p:cNvPr id="18" name="Group 17"/>
          <p:cNvGrpSpPr/>
          <p:nvPr userDrawn="1"/>
        </p:nvGrpSpPr>
        <p:grpSpPr>
          <a:xfrm>
            <a:off x="317501" y="613707"/>
            <a:ext cx="330732" cy="398189"/>
            <a:chOff x="7767638" y="2651126"/>
            <a:chExt cx="560388" cy="674686"/>
          </a:xfrm>
        </p:grpSpPr>
        <p:sp>
          <p:nvSpPr>
            <p:cNvPr id="19"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600396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p:tgtEl>
                                          <p:spTgt spid="18"/>
                                        </p:tgtEl>
                                        <p:attrNameLst>
                                          <p:attrName>ppt_x</p:attrName>
                                        </p:attrNameLst>
                                      </p:cBhvr>
                                      <p:tavLst>
                                        <p:tav tm="0">
                                          <p:val>
                                            <p:strVal val="#ppt_x-#ppt_w*1.125000"/>
                                          </p:val>
                                        </p:tav>
                                        <p:tav tm="100000">
                                          <p:val>
                                            <p:strVal val="#ppt_x"/>
                                          </p:val>
                                        </p:tav>
                                      </p:tavLst>
                                    </p:anim>
                                    <p:animEffect transition="in" filter="wipe(right)">
                                      <p:cBhvr>
                                        <p:cTn id="8" dur="500"/>
                                        <p:tgtEl>
                                          <p:spTgt spid="18"/>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par>
                          <p:cTn id="13" fill="hold">
                            <p:stCondLst>
                              <p:cond delay="1000"/>
                            </p:stCondLst>
                            <p:childTnLst>
                              <p:par>
                                <p:cTn id="14" presetID="22" presetClass="entr" presetSubtype="8" fill="hold" grpId="0" nodeType="afterEffect" nodePh="1">
                                  <p:stCondLst>
                                    <p:cond delay="0"/>
                                  </p:stCondLst>
                                  <p:endCondLst>
                                    <p:cond evt="begin" delay="0">
                                      <p:tn val="14"/>
                                    </p:cond>
                                  </p:end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par>
                                <p:cTn id="17" presetID="22" presetClass="entr" presetSubtype="1" fill="hold" grpId="0" nodeType="withEffect" nodePh="1">
                                  <p:stCondLst>
                                    <p:cond delay="0"/>
                                  </p:stCondLst>
                                  <p:endCondLst>
                                    <p:cond evt="begin" delay="0">
                                      <p:tn val="17"/>
                                    </p:cond>
                                  </p:endCondLst>
                                  <p:childTnLst>
                                    <p:set>
                                      <p:cBhvr>
                                        <p:cTn id="18" dur="1" fill="hold">
                                          <p:stCondLst>
                                            <p:cond delay="0"/>
                                          </p:stCondLst>
                                        </p:cTn>
                                        <p:tgtEl>
                                          <p:spTgt spid="17"/>
                                        </p:tgtEl>
                                        <p:attrNameLst>
                                          <p:attrName>style.visibility</p:attrName>
                                        </p:attrNameLst>
                                      </p:cBhvr>
                                      <p:to>
                                        <p:strVal val="visible"/>
                                      </p:to>
                                    </p:set>
                                    <p:animEffect transition="in" filter="wipe(up)">
                                      <p:cBhvr>
                                        <p:cTn id="19" dur="500"/>
                                        <p:tgtEl>
                                          <p:spTgt spid="17"/>
                                        </p:tgtEl>
                                      </p:cBhvr>
                                    </p:animEffect>
                                  </p:childTnLst>
                                </p:cTn>
                              </p:par>
                              <p:par>
                                <p:cTn id="20" presetID="22" presetClass="entr" presetSubtype="4" fill="hold" grpId="0" nodeType="withEffect" nodePh="1">
                                  <p:stCondLst>
                                    <p:cond delay="0"/>
                                  </p:stCondLst>
                                  <p:endCondLst>
                                    <p:cond evt="begin" delay="0">
                                      <p:tn val="20"/>
                                    </p:cond>
                                  </p:end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par>
                                <p:cTn id="23" presetID="22" presetClass="entr" presetSubtype="1" fill="hold" grpId="0" nodeType="withEffect" nodePh="1">
                                  <p:stCondLst>
                                    <p:cond delay="0"/>
                                  </p:stCondLst>
                                  <p:endCondLst>
                                    <p:cond evt="begin" delay="0">
                                      <p:tn val="23"/>
                                    </p:cond>
                                  </p:endCondLst>
                                  <p:childTnLst>
                                    <p:set>
                                      <p:cBhvr>
                                        <p:cTn id="24" dur="1" fill="hold">
                                          <p:stCondLst>
                                            <p:cond delay="0"/>
                                          </p:stCondLst>
                                        </p:cTn>
                                        <p:tgtEl>
                                          <p:spTgt spid="21"/>
                                        </p:tgtEl>
                                        <p:attrNameLst>
                                          <p:attrName>style.visibility</p:attrName>
                                        </p:attrNameLst>
                                      </p:cBhvr>
                                      <p:to>
                                        <p:strVal val="visible"/>
                                      </p:to>
                                    </p:set>
                                    <p:animEffect transition="in" filter="wipe(up)">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0" grpId="0"/>
      <p:bldP spid="21" grpId="0"/>
      <p:bldP spid="12" grpId="0"/>
    </p:bld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userDrawn="1">
  <p:cSld name="12_Title Only">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0" name="Picture Placeholder 7"/>
          <p:cNvSpPr>
            <a:spLocks noGrp="1"/>
          </p:cNvSpPr>
          <p:nvPr>
            <p:ph type="pic" sz="quarter" idx="14"/>
          </p:nvPr>
        </p:nvSpPr>
        <p:spPr>
          <a:xfrm>
            <a:off x="6472345" y="2415540"/>
            <a:ext cx="4686724" cy="2133601"/>
          </a:xfrm>
        </p:spPr>
        <p:txBody>
          <a:bodyPr/>
          <a:lstStyle/>
          <a:p>
            <a:endParaRPr lang="id-ID"/>
          </a:p>
        </p:txBody>
      </p:sp>
      <p:sp>
        <p:nvSpPr>
          <p:cNvPr id="9" name="Title 1"/>
          <p:cNvSpPr>
            <a:spLocks noGrp="1"/>
          </p:cNvSpPr>
          <p:nvPr>
            <p:ph type="title"/>
          </p:nvPr>
        </p:nvSpPr>
        <p:spPr>
          <a:xfrm>
            <a:off x="660400" y="365127"/>
            <a:ext cx="10515600" cy="895349"/>
          </a:xfrm>
        </p:spPr>
        <p:txBody>
          <a:bodyPr>
            <a:normAutofit/>
          </a:bodyPr>
          <a:lstStyle>
            <a:lvl1pPr>
              <a:defRPr sz="2800"/>
            </a:lvl1pPr>
          </a:lstStyle>
          <a:p>
            <a:r>
              <a:rPr lang="en-US" dirty="0"/>
              <a:t>Click to edit Master title style</a:t>
            </a:r>
          </a:p>
        </p:txBody>
      </p:sp>
      <p:grpSp>
        <p:nvGrpSpPr>
          <p:cNvPr id="10" name="Group 9"/>
          <p:cNvGrpSpPr/>
          <p:nvPr userDrawn="1"/>
        </p:nvGrpSpPr>
        <p:grpSpPr>
          <a:xfrm>
            <a:off x="317501" y="613707"/>
            <a:ext cx="330732" cy="398189"/>
            <a:chOff x="7767638" y="2651126"/>
            <a:chExt cx="560388" cy="674686"/>
          </a:xfrm>
        </p:grpSpPr>
        <p:sp>
          <p:nvSpPr>
            <p:cNvPr id="11"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30476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userDrawn="1">
  <p:cSld name="13_Title Only">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0" name="Picture Placeholder 7"/>
          <p:cNvSpPr>
            <a:spLocks noGrp="1"/>
          </p:cNvSpPr>
          <p:nvPr>
            <p:ph type="pic" sz="quarter" idx="14"/>
          </p:nvPr>
        </p:nvSpPr>
        <p:spPr>
          <a:xfrm>
            <a:off x="4358006" y="3327400"/>
            <a:ext cx="3475991" cy="1656081"/>
          </a:xfrm>
        </p:spPr>
        <p:txBody>
          <a:bodyPr/>
          <a:lstStyle/>
          <a:p>
            <a:endParaRPr lang="id-ID"/>
          </a:p>
        </p:txBody>
      </p:sp>
      <p:sp>
        <p:nvSpPr>
          <p:cNvPr id="9" name="Title 1"/>
          <p:cNvSpPr>
            <a:spLocks noGrp="1"/>
          </p:cNvSpPr>
          <p:nvPr>
            <p:ph type="title"/>
          </p:nvPr>
        </p:nvSpPr>
        <p:spPr>
          <a:xfrm>
            <a:off x="660400" y="365127"/>
            <a:ext cx="10515600" cy="895349"/>
          </a:xfrm>
        </p:spPr>
        <p:txBody>
          <a:bodyPr>
            <a:normAutofit/>
          </a:bodyPr>
          <a:lstStyle>
            <a:lvl1pPr>
              <a:defRPr sz="2800"/>
            </a:lvl1pPr>
          </a:lstStyle>
          <a:p>
            <a:r>
              <a:rPr lang="en-US" dirty="0"/>
              <a:t>Click to edit Master title style</a:t>
            </a:r>
          </a:p>
        </p:txBody>
      </p:sp>
      <p:grpSp>
        <p:nvGrpSpPr>
          <p:cNvPr id="10" name="Group 9"/>
          <p:cNvGrpSpPr/>
          <p:nvPr userDrawn="1"/>
        </p:nvGrpSpPr>
        <p:grpSpPr>
          <a:xfrm>
            <a:off x="317501" y="613707"/>
            <a:ext cx="330732" cy="398189"/>
            <a:chOff x="7767638" y="2651126"/>
            <a:chExt cx="560388" cy="674686"/>
          </a:xfrm>
        </p:grpSpPr>
        <p:sp>
          <p:nvSpPr>
            <p:cNvPr id="11"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233938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userDrawn="1">
  <p:cSld name="14_Title Only">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2" name="Picture Placeholder 7"/>
          <p:cNvSpPr>
            <a:spLocks noGrp="1"/>
          </p:cNvSpPr>
          <p:nvPr>
            <p:ph type="pic" sz="quarter" idx="14"/>
          </p:nvPr>
        </p:nvSpPr>
        <p:spPr>
          <a:xfrm>
            <a:off x="1831459" y="3706252"/>
            <a:ext cx="1583880" cy="1556628"/>
          </a:xfrm>
        </p:spPr>
        <p:txBody>
          <a:bodyPr>
            <a:normAutofit/>
          </a:bodyPr>
          <a:lstStyle>
            <a:lvl1pPr>
              <a:defRPr sz="900"/>
            </a:lvl1pPr>
          </a:lstStyle>
          <a:p>
            <a:endParaRPr lang="id-ID"/>
          </a:p>
        </p:txBody>
      </p:sp>
      <p:sp>
        <p:nvSpPr>
          <p:cNvPr id="20" name="Picture Placeholder 7"/>
          <p:cNvSpPr>
            <a:spLocks noGrp="1"/>
          </p:cNvSpPr>
          <p:nvPr>
            <p:ph type="pic" sz="quarter" idx="15"/>
          </p:nvPr>
        </p:nvSpPr>
        <p:spPr>
          <a:xfrm>
            <a:off x="3875831" y="3037840"/>
            <a:ext cx="3725160" cy="1676400"/>
          </a:xfrm>
        </p:spPr>
        <p:txBody>
          <a:bodyPr>
            <a:normAutofit/>
          </a:bodyPr>
          <a:lstStyle>
            <a:lvl1pPr>
              <a:defRPr sz="900"/>
            </a:lvl1pPr>
          </a:lstStyle>
          <a:p>
            <a:endParaRPr lang="id-ID"/>
          </a:p>
        </p:txBody>
      </p:sp>
      <p:sp>
        <p:nvSpPr>
          <p:cNvPr id="21" name="Picture Placeholder 7"/>
          <p:cNvSpPr>
            <a:spLocks noGrp="1"/>
          </p:cNvSpPr>
          <p:nvPr>
            <p:ph type="pic" sz="quarter" idx="16"/>
          </p:nvPr>
        </p:nvSpPr>
        <p:spPr>
          <a:xfrm>
            <a:off x="3333623" y="4368006"/>
            <a:ext cx="712480" cy="965994"/>
          </a:xfrm>
        </p:spPr>
        <p:txBody>
          <a:bodyPr>
            <a:normAutofit/>
          </a:bodyPr>
          <a:lstStyle>
            <a:lvl1pPr>
              <a:defRPr sz="900"/>
            </a:lvl1pPr>
          </a:lstStyle>
          <a:p>
            <a:endParaRPr lang="id-ID"/>
          </a:p>
        </p:txBody>
      </p:sp>
      <p:sp>
        <p:nvSpPr>
          <p:cNvPr id="22" name="Picture Placeholder 7"/>
          <p:cNvSpPr>
            <a:spLocks noGrp="1"/>
          </p:cNvSpPr>
          <p:nvPr>
            <p:ph type="pic" sz="quarter" idx="17"/>
          </p:nvPr>
        </p:nvSpPr>
        <p:spPr>
          <a:xfrm>
            <a:off x="7575591" y="4016098"/>
            <a:ext cx="2736000" cy="1292609"/>
          </a:xfrm>
        </p:spPr>
        <p:txBody>
          <a:bodyPr>
            <a:normAutofit/>
          </a:bodyPr>
          <a:lstStyle>
            <a:lvl1pPr>
              <a:defRPr sz="900"/>
            </a:lvl1pPr>
          </a:lstStyle>
          <a:p>
            <a:endParaRPr lang="id-ID"/>
          </a:p>
        </p:txBody>
      </p:sp>
      <p:sp>
        <p:nvSpPr>
          <p:cNvPr id="16" name="Title 1"/>
          <p:cNvSpPr>
            <a:spLocks noGrp="1"/>
          </p:cNvSpPr>
          <p:nvPr>
            <p:ph type="title"/>
          </p:nvPr>
        </p:nvSpPr>
        <p:spPr>
          <a:xfrm>
            <a:off x="660400" y="365127"/>
            <a:ext cx="10515600" cy="895349"/>
          </a:xfrm>
        </p:spPr>
        <p:txBody>
          <a:bodyPr>
            <a:normAutofit/>
          </a:bodyPr>
          <a:lstStyle>
            <a:lvl1pPr>
              <a:defRPr sz="2800"/>
            </a:lvl1pPr>
          </a:lstStyle>
          <a:p>
            <a:r>
              <a:rPr lang="en-US" dirty="0"/>
              <a:t>Click to edit Master title style</a:t>
            </a:r>
          </a:p>
        </p:txBody>
      </p:sp>
      <p:grpSp>
        <p:nvGrpSpPr>
          <p:cNvPr id="17" name="Group 16"/>
          <p:cNvGrpSpPr/>
          <p:nvPr userDrawn="1"/>
        </p:nvGrpSpPr>
        <p:grpSpPr>
          <a:xfrm>
            <a:off x="317501" y="613707"/>
            <a:ext cx="330732" cy="398189"/>
            <a:chOff x="7767638" y="2651126"/>
            <a:chExt cx="560388" cy="674686"/>
          </a:xfrm>
        </p:grpSpPr>
        <p:sp>
          <p:nvSpPr>
            <p:cNvPr id="18"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723475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p:tgtEl>
                                          <p:spTgt spid="17"/>
                                        </p:tgtEl>
                                        <p:attrNameLst>
                                          <p:attrName>ppt_x</p:attrName>
                                        </p:attrNameLst>
                                      </p:cBhvr>
                                      <p:tavLst>
                                        <p:tav tm="0">
                                          <p:val>
                                            <p:strVal val="#ppt_x-#ppt_w*1.125000"/>
                                          </p:val>
                                        </p:tav>
                                        <p:tav tm="100000">
                                          <p:val>
                                            <p:strVal val="#ppt_x"/>
                                          </p:val>
                                        </p:tav>
                                      </p:tavLst>
                                    </p:anim>
                                    <p:animEffect transition="in" filter="wipe(right)">
                                      <p:cBhvr>
                                        <p:cTn id="8" dur="500"/>
                                        <p:tgtEl>
                                          <p:spTgt spid="17"/>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userDrawn="1">
  <p:cSld name="15_Title Only">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2" name="Picture Placeholder 7"/>
          <p:cNvSpPr>
            <a:spLocks noGrp="1"/>
          </p:cNvSpPr>
          <p:nvPr>
            <p:ph type="pic" sz="quarter" idx="14"/>
          </p:nvPr>
        </p:nvSpPr>
        <p:spPr>
          <a:xfrm>
            <a:off x="4660902" y="2499757"/>
            <a:ext cx="2755900" cy="2683823"/>
          </a:xfrm>
        </p:spPr>
        <p:txBody>
          <a:bodyPr/>
          <a:lstStyle/>
          <a:p>
            <a:endParaRPr lang="id-ID" dirty="0"/>
          </a:p>
        </p:txBody>
      </p:sp>
      <p:sp>
        <p:nvSpPr>
          <p:cNvPr id="9" name="Title 1"/>
          <p:cNvSpPr>
            <a:spLocks noGrp="1"/>
          </p:cNvSpPr>
          <p:nvPr>
            <p:ph type="title"/>
          </p:nvPr>
        </p:nvSpPr>
        <p:spPr>
          <a:xfrm>
            <a:off x="660400" y="365127"/>
            <a:ext cx="10515600" cy="895349"/>
          </a:xfrm>
        </p:spPr>
        <p:txBody>
          <a:bodyPr>
            <a:normAutofit/>
          </a:bodyPr>
          <a:lstStyle>
            <a:lvl1pPr>
              <a:defRPr sz="2800"/>
            </a:lvl1pPr>
          </a:lstStyle>
          <a:p>
            <a:r>
              <a:rPr lang="en-US" dirty="0"/>
              <a:t>Click to edit Master title style</a:t>
            </a:r>
          </a:p>
        </p:txBody>
      </p:sp>
      <p:grpSp>
        <p:nvGrpSpPr>
          <p:cNvPr id="10" name="Group 9"/>
          <p:cNvGrpSpPr/>
          <p:nvPr userDrawn="1"/>
        </p:nvGrpSpPr>
        <p:grpSpPr>
          <a:xfrm>
            <a:off x="317501" y="613707"/>
            <a:ext cx="330732" cy="398189"/>
            <a:chOff x="7767638" y="2651126"/>
            <a:chExt cx="560388" cy="674686"/>
          </a:xfrm>
        </p:grpSpPr>
        <p:sp>
          <p:nvSpPr>
            <p:cNvPr id="11"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16451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userDrawn="1">
  <p:cSld name="16_Title Only">
    <p:spTree>
      <p:nvGrpSpPr>
        <p:cNvPr id="1" name=""/>
        <p:cNvGrpSpPr/>
        <p:nvPr/>
      </p:nvGrpSpPr>
      <p:grpSpPr>
        <a:xfrm>
          <a:off x="0" y="0"/>
          <a:ext cx="0" cy="0"/>
          <a:chOff x="0" y="0"/>
          <a:chExt cx="0" cy="0"/>
        </a:xfrm>
      </p:grpSpPr>
      <p:sp>
        <p:nvSpPr>
          <p:cNvPr id="18" name="Picture Placeholder 5"/>
          <p:cNvSpPr>
            <a:spLocks noGrp="1"/>
          </p:cNvSpPr>
          <p:nvPr>
            <p:ph type="pic" sz="quarter" idx="15"/>
          </p:nvPr>
        </p:nvSpPr>
        <p:spPr>
          <a:xfrm>
            <a:off x="0" y="1"/>
            <a:ext cx="12192000" cy="3541485"/>
          </a:xfrm>
        </p:spPr>
        <p:txBody>
          <a:bodyPr>
            <a:normAutofit/>
          </a:bodyPr>
          <a:lstStyle>
            <a:lvl1pPr>
              <a:defRPr sz="800"/>
            </a:lvl1pPr>
          </a:lstStyle>
          <a:p>
            <a:endParaRPr lang="id-ID" dirty="0"/>
          </a:p>
        </p:txBody>
      </p:sp>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Picture Placeholder 5"/>
          <p:cNvSpPr>
            <a:spLocks noGrp="1"/>
          </p:cNvSpPr>
          <p:nvPr>
            <p:ph type="pic" sz="quarter" idx="12"/>
          </p:nvPr>
        </p:nvSpPr>
        <p:spPr>
          <a:xfrm>
            <a:off x="5318972" y="2861954"/>
            <a:ext cx="640504" cy="823553"/>
          </a:xfrm>
        </p:spPr>
        <p:txBody>
          <a:bodyPr>
            <a:normAutofit/>
          </a:bodyPr>
          <a:lstStyle>
            <a:lvl1pPr>
              <a:defRPr sz="800"/>
            </a:lvl1pPr>
          </a:lstStyle>
          <a:p>
            <a:endParaRPr lang="id-ID" dirty="0"/>
          </a:p>
        </p:txBody>
      </p:sp>
      <p:sp>
        <p:nvSpPr>
          <p:cNvPr id="16" name="Picture Placeholder 5"/>
          <p:cNvSpPr>
            <a:spLocks noGrp="1"/>
          </p:cNvSpPr>
          <p:nvPr>
            <p:ph type="pic" sz="quarter" idx="13"/>
          </p:nvPr>
        </p:nvSpPr>
        <p:spPr>
          <a:xfrm>
            <a:off x="6141296" y="2315688"/>
            <a:ext cx="1392000" cy="1375756"/>
          </a:xfrm>
        </p:spPr>
        <p:txBody>
          <a:bodyPr>
            <a:normAutofit/>
          </a:bodyPr>
          <a:lstStyle>
            <a:lvl1pPr>
              <a:defRPr sz="800"/>
            </a:lvl1pPr>
          </a:lstStyle>
          <a:p>
            <a:endParaRPr lang="id-ID" dirty="0"/>
          </a:p>
        </p:txBody>
      </p:sp>
      <p:sp>
        <p:nvSpPr>
          <p:cNvPr id="17" name="Picture Placeholder 5"/>
          <p:cNvSpPr>
            <a:spLocks noGrp="1"/>
          </p:cNvSpPr>
          <p:nvPr>
            <p:ph type="pic" sz="quarter" idx="14"/>
          </p:nvPr>
        </p:nvSpPr>
        <p:spPr>
          <a:xfrm>
            <a:off x="7556171" y="1834738"/>
            <a:ext cx="3774044" cy="1779096"/>
          </a:xfrm>
        </p:spPr>
        <p:txBody>
          <a:bodyPr>
            <a:normAutofit/>
          </a:bodyPr>
          <a:lstStyle>
            <a:lvl1pPr>
              <a:defRPr sz="800"/>
            </a:lvl1pPr>
          </a:lstStyle>
          <a:p>
            <a:endParaRPr lang="id-ID" dirty="0"/>
          </a:p>
        </p:txBody>
      </p:sp>
    </p:spTree>
    <p:extLst>
      <p:ext uri="{BB962C8B-B14F-4D97-AF65-F5344CB8AC3E}">
        <p14:creationId xmlns:p14="http://schemas.microsoft.com/office/powerpoint/2010/main" val="88134542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userDrawn="1">
  <p:cSld name="17_Title Only">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Picture Placeholder 5"/>
          <p:cNvSpPr>
            <a:spLocks noGrp="1"/>
          </p:cNvSpPr>
          <p:nvPr>
            <p:ph type="pic" sz="quarter" idx="12"/>
          </p:nvPr>
        </p:nvSpPr>
        <p:spPr>
          <a:xfrm>
            <a:off x="4038600" y="1615045"/>
            <a:ext cx="4080000" cy="2309751"/>
          </a:xfrm>
        </p:spPr>
        <p:txBody>
          <a:bodyPr/>
          <a:lstStyle/>
          <a:p>
            <a:endParaRPr lang="id-ID" dirty="0"/>
          </a:p>
        </p:txBody>
      </p:sp>
      <p:sp>
        <p:nvSpPr>
          <p:cNvPr id="16" name="Picture Placeholder 5"/>
          <p:cNvSpPr>
            <a:spLocks noGrp="1"/>
          </p:cNvSpPr>
          <p:nvPr>
            <p:ph type="pic" sz="quarter" idx="13"/>
          </p:nvPr>
        </p:nvSpPr>
        <p:spPr>
          <a:xfrm>
            <a:off x="6529253" y="1745673"/>
            <a:ext cx="3635377" cy="2060370"/>
          </a:xfrm>
        </p:spPr>
        <p:txBody>
          <a:bodyPr/>
          <a:lstStyle/>
          <a:p>
            <a:endParaRPr lang="id-ID"/>
          </a:p>
        </p:txBody>
      </p:sp>
      <p:sp>
        <p:nvSpPr>
          <p:cNvPr id="17" name="Picture Placeholder 5"/>
          <p:cNvSpPr>
            <a:spLocks noGrp="1"/>
          </p:cNvSpPr>
          <p:nvPr>
            <p:ph type="pic" sz="quarter" idx="14"/>
          </p:nvPr>
        </p:nvSpPr>
        <p:spPr>
          <a:xfrm>
            <a:off x="2019295" y="1724082"/>
            <a:ext cx="3575020" cy="2060370"/>
          </a:xfrm>
        </p:spPr>
        <p:txBody>
          <a:bodyPr/>
          <a:lstStyle/>
          <a:p>
            <a:endParaRPr lang="id-ID"/>
          </a:p>
        </p:txBody>
      </p:sp>
      <p:sp>
        <p:nvSpPr>
          <p:cNvPr id="18" name="Picture Placeholder 5"/>
          <p:cNvSpPr>
            <a:spLocks noGrp="1"/>
          </p:cNvSpPr>
          <p:nvPr>
            <p:ph type="pic" sz="quarter" idx="15"/>
          </p:nvPr>
        </p:nvSpPr>
        <p:spPr>
          <a:xfrm>
            <a:off x="8843159" y="1905991"/>
            <a:ext cx="3006024" cy="1754150"/>
          </a:xfrm>
        </p:spPr>
        <p:txBody>
          <a:bodyPr/>
          <a:lstStyle/>
          <a:p>
            <a:endParaRPr lang="id-ID" dirty="0"/>
          </a:p>
        </p:txBody>
      </p:sp>
      <p:sp>
        <p:nvSpPr>
          <p:cNvPr id="19" name="Picture Placeholder 5"/>
          <p:cNvSpPr>
            <a:spLocks noGrp="1"/>
          </p:cNvSpPr>
          <p:nvPr>
            <p:ph type="pic" sz="quarter" idx="16"/>
          </p:nvPr>
        </p:nvSpPr>
        <p:spPr>
          <a:xfrm>
            <a:off x="355720" y="1905991"/>
            <a:ext cx="3024789" cy="1754150"/>
          </a:xfrm>
        </p:spPr>
        <p:txBody>
          <a:bodyPr/>
          <a:lstStyle/>
          <a:p>
            <a:endParaRPr lang="id-ID"/>
          </a:p>
        </p:txBody>
      </p:sp>
    </p:spTree>
    <p:extLst>
      <p:ext uri="{BB962C8B-B14F-4D97-AF65-F5344CB8AC3E}">
        <p14:creationId xmlns:p14="http://schemas.microsoft.com/office/powerpoint/2010/main" val="21859527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7/15/2019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6" name="Group 5"/>
          <p:cNvGrpSpPr/>
          <p:nvPr userDrawn="1"/>
        </p:nvGrpSpPr>
        <p:grpSpPr>
          <a:xfrm>
            <a:off x="317501" y="453287"/>
            <a:ext cx="330732" cy="398189"/>
            <a:chOff x="7767638" y="2651126"/>
            <a:chExt cx="560388" cy="674686"/>
          </a:xfrm>
        </p:grpSpPr>
        <p:sp>
          <p:nvSpPr>
            <p:cNvPr id="7"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610550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right)">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sldLayout>
</file>

<file path=ppt/slideLayouts/slideLayout180.xml><?xml version="1.0" encoding="utf-8"?>
<p:sldLayout xmlns:a="http://schemas.openxmlformats.org/drawingml/2006/main" xmlns:r="http://schemas.openxmlformats.org/officeDocument/2006/relationships" xmlns:p="http://schemas.openxmlformats.org/presentationml/2006/main" userDrawn="1">
  <p:cSld name="18_Title Only">
    <p:spTree>
      <p:nvGrpSpPr>
        <p:cNvPr id="1" name=""/>
        <p:cNvGrpSpPr/>
        <p:nvPr/>
      </p:nvGrpSpPr>
      <p:grpSpPr>
        <a:xfrm>
          <a:off x="0" y="0"/>
          <a:ext cx="0" cy="0"/>
          <a:chOff x="0" y="0"/>
          <a:chExt cx="0" cy="0"/>
        </a:xfrm>
      </p:grpSpPr>
      <p:sp>
        <p:nvSpPr>
          <p:cNvPr id="5" name="Picture Placeholder 4"/>
          <p:cNvSpPr>
            <a:spLocks noGrp="1"/>
          </p:cNvSpPr>
          <p:nvPr>
            <p:ph type="pic" sz="quarter" idx="17"/>
          </p:nvPr>
        </p:nvSpPr>
        <p:spPr>
          <a:xfrm>
            <a:off x="0" y="0"/>
            <a:ext cx="12192000" cy="6858000"/>
          </a:xfrm>
        </p:spPr>
        <p:txBody>
          <a:bodyPr/>
          <a:lstStyle/>
          <a:p>
            <a:endParaRPr lang="en-US"/>
          </a:p>
        </p:txBody>
      </p:sp>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 name="Picture Placeholder 5"/>
          <p:cNvSpPr>
            <a:spLocks noGrp="1"/>
          </p:cNvSpPr>
          <p:nvPr>
            <p:ph type="pic" sz="quarter" idx="12"/>
          </p:nvPr>
        </p:nvSpPr>
        <p:spPr>
          <a:xfrm>
            <a:off x="4038600" y="1615045"/>
            <a:ext cx="4080000" cy="2309751"/>
          </a:xfrm>
        </p:spPr>
        <p:txBody>
          <a:bodyPr/>
          <a:lstStyle/>
          <a:p>
            <a:endParaRPr lang="id-ID" dirty="0"/>
          </a:p>
        </p:txBody>
      </p:sp>
      <p:sp>
        <p:nvSpPr>
          <p:cNvPr id="11" name="Picture Placeholder 5"/>
          <p:cNvSpPr>
            <a:spLocks noGrp="1"/>
          </p:cNvSpPr>
          <p:nvPr>
            <p:ph type="pic" sz="quarter" idx="13"/>
          </p:nvPr>
        </p:nvSpPr>
        <p:spPr>
          <a:xfrm>
            <a:off x="6529253" y="1745673"/>
            <a:ext cx="3635377" cy="2060370"/>
          </a:xfrm>
        </p:spPr>
        <p:txBody>
          <a:bodyPr/>
          <a:lstStyle/>
          <a:p>
            <a:endParaRPr lang="id-ID"/>
          </a:p>
        </p:txBody>
      </p:sp>
      <p:sp>
        <p:nvSpPr>
          <p:cNvPr id="12" name="Picture Placeholder 5"/>
          <p:cNvSpPr>
            <a:spLocks noGrp="1"/>
          </p:cNvSpPr>
          <p:nvPr>
            <p:ph type="pic" sz="quarter" idx="14"/>
          </p:nvPr>
        </p:nvSpPr>
        <p:spPr>
          <a:xfrm>
            <a:off x="2019295" y="1724082"/>
            <a:ext cx="3575020" cy="2060370"/>
          </a:xfrm>
        </p:spPr>
        <p:txBody>
          <a:bodyPr/>
          <a:lstStyle/>
          <a:p>
            <a:endParaRPr lang="id-ID"/>
          </a:p>
        </p:txBody>
      </p:sp>
      <p:sp>
        <p:nvSpPr>
          <p:cNvPr id="13" name="Picture Placeholder 5"/>
          <p:cNvSpPr>
            <a:spLocks noGrp="1"/>
          </p:cNvSpPr>
          <p:nvPr>
            <p:ph type="pic" sz="quarter" idx="15"/>
          </p:nvPr>
        </p:nvSpPr>
        <p:spPr>
          <a:xfrm>
            <a:off x="8843159" y="1905991"/>
            <a:ext cx="3006024" cy="1754150"/>
          </a:xfrm>
        </p:spPr>
        <p:txBody>
          <a:bodyPr/>
          <a:lstStyle/>
          <a:p>
            <a:endParaRPr lang="id-ID" dirty="0"/>
          </a:p>
        </p:txBody>
      </p:sp>
      <p:sp>
        <p:nvSpPr>
          <p:cNvPr id="14" name="Picture Placeholder 5"/>
          <p:cNvSpPr>
            <a:spLocks noGrp="1"/>
          </p:cNvSpPr>
          <p:nvPr>
            <p:ph type="pic" sz="quarter" idx="16"/>
          </p:nvPr>
        </p:nvSpPr>
        <p:spPr>
          <a:xfrm>
            <a:off x="355720" y="1905991"/>
            <a:ext cx="3024789" cy="1754150"/>
          </a:xfrm>
        </p:spPr>
        <p:txBody>
          <a:bodyPr/>
          <a:lstStyle/>
          <a:p>
            <a:endParaRPr lang="id-ID"/>
          </a:p>
        </p:txBody>
      </p:sp>
    </p:spTree>
    <p:extLst>
      <p:ext uri="{BB962C8B-B14F-4D97-AF65-F5344CB8AC3E}">
        <p14:creationId xmlns:p14="http://schemas.microsoft.com/office/powerpoint/2010/main" val="123416888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userDrawn="1">
  <p:cSld name="23_Title Only">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edia Placeholder 5"/>
          <p:cNvSpPr>
            <a:spLocks noGrp="1"/>
          </p:cNvSpPr>
          <p:nvPr>
            <p:ph type="media" sz="quarter" idx="12"/>
          </p:nvPr>
        </p:nvSpPr>
        <p:spPr>
          <a:xfrm>
            <a:off x="6007100" y="2101932"/>
            <a:ext cx="5029200" cy="2856017"/>
          </a:xfrm>
        </p:spPr>
        <p:txBody>
          <a:bodyPr/>
          <a:lstStyle/>
          <a:p>
            <a:endParaRPr lang="id-ID"/>
          </a:p>
        </p:txBody>
      </p:sp>
      <p:sp>
        <p:nvSpPr>
          <p:cNvPr id="9" name="Title 1"/>
          <p:cNvSpPr>
            <a:spLocks noGrp="1"/>
          </p:cNvSpPr>
          <p:nvPr>
            <p:ph type="title"/>
          </p:nvPr>
        </p:nvSpPr>
        <p:spPr>
          <a:xfrm>
            <a:off x="660400" y="365127"/>
            <a:ext cx="10515600" cy="895349"/>
          </a:xfrm>
        </p:spPr>
        <p:txBody>
          <a:bodyPr>
            <a:normAutofit/>
          </a:bodyPr>
          <a:lstStyle>
            <a:lvl1pPr>
              <a:defRPr sz="2800"/>
            </a:lvl1pPr>
          </a:lstStyle>
          <a:p>
            <a:r>
              <a:rPr lang="en-US" dirty="0"/>
              <a:t>Click to edit Master title style</a:t>
            </a:r>
          </a:p>
        </p:txBody>
      </p:sp>
      <p:grpSp>
        <p:nvGrpSpPr>
          <p:cNvPr id="10" name="Group 9"/>
          <p:cNvGrpSpPr/>
          <p:nvPr userDrawn="1"/>
        </p:nvGrpSpPr>
        <p:grpSpPr>
          <a:xfrm>
            <a:off x="317501" y="613707"/>
            <a:ext cx="330732" cy="398189"/>
            <a:chOff x="7767638" y="2651126"/>
            <a:chExt cx="560388" cy="674686"/>
          </a:xfrm>
        </p:grpSpPr>
        <p:sp>
          <p:nvSpPr>
            <p:cNvPr id="11"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587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userDrawn="1">
  <p:cSld name="19_Title Only">
    <p:spTree>
      <p:nvGrpSpPr>
        <p:cNvPr id="1" name=""/>
        <p:cNvGrpSpPr/>
        <p:nvPr/>
      </p:nvGrpSpPr>
      <p:grpSpPr>
        <a:xfrm>
          <a:off x="0" y="0"/>
          <a:ext cx="0" cy="0"/>
          <a:chOff x="0" y="0"/>
          <a:chExt cx="0" cy="0"/>
        </a:xfrm>
      </p:grpSpPr>
      <p:sp>
        <p:nvSpPr>
          <p:cNvPr id="24" name="Picture Placeholder 5"/>
          <p:cNvSpPr>
            <a:spLocks noGrp="1"/>
          </p:cNvSpPr>
          <p:nvPr>
            <p:ph type="pic" sz="quarter" idx="15"/>
          </p:nvPr>
        </p:nvSpPr>
        <p:spPr>
          <a:xfrm>
            <a:off x="0" y="2"/>
            <a:ext cx="12192000" cy="3503807"/>
          </a:xfrm>
        </p:spPr>
        <p:txBody>
          <a:bodyPr/>
          <a:lstStyle/>
          <a:p>
            <a:endParaRPr lang="id-ID"/>
          </a:p>
        </p:txBody>
      </p:sp>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Picture Placeholder 5"/>
          <p:cNvSpPr>
            <a:spLocks noGrp="1"/>
          </p:cNvSpPr>
          <p:nvPr>
            <p:ph type="pic" sz="quarter" idx="12"/>
          </p:nvPr>
        </p:nvSpPr>
        <p:spPr>
          <a:xfrm>
            <a:off x="1320802" y="1929263"/>
            <a:ext cx="3026833" cy="1372739"/>
          </a:xfrm>
        </p:spPr>
        <p:txBody>
          <a:bodyPr/>
          <a:lstStyle/>
          <a:p>
            <a:endParaRPr lang="id-ID"/>
          </a:p>
        </p:txBody>
      </p:sp>
      <p:sp>
        <p:nvSpPr>
          <p:cNvPr id="22" name="Picture Placeholder 5"/>
          <p:cNvSpPr>
            <a:spLocks noGrp="1"/>
          </p:cNvSpPr>
          <p:nvPr>
            <p:ph type="pic" sz="quarter" idx="13"/>
          </p:nvPr>
        </p:nvSpPr>
        <p:spPr>
          <a:xfrm>
            <a:off x="7863109" y="1966308"/>
            <a:ext cx="3026833" cy="1372739"/>
          </a:xfrm>
        </p:spPr>
        <p:txBody>
          <a:bodyPr/>
          <a:lstStyle/>
          <a:p>
            <a:endParaRPr lang="id-ID"/>
          </a:p>
        </p:txBody>
      </p:sp>
      <p:sp>
        <p:nvSpPr>
          <p:cNvPr id="23" name="Picture Placeholder 5"/>
          <p:cNvSpPr>
            <a:spLocks noGrp="1"/>
          </p:cNvSpPr>
          <p:nvPr>
            <p:ph type="pic" sz="quarter" idx="14"/>
          </p:nvPr>
        </p:nvSpPr>
        <p:spPr>
          <a:xfrm>
            <a:off x="4395779" y="1791898"/>
            <a:ext cx="3467329" cy="1644121"/>
          </a:xfrm>
        </p:spPr>
        <p:txBody>
          <a:bodyPr/>
          <a:lstStyle/>
          <a:p>
            <a:endParaRPr lang="id-ID"/>
          </a:p>
        </p:txBody>
      </p:sp>
    </p:spTree>
    <p:extLst>
      <p:ext uri="{BB962C8B-B14F-4D97-AF65-F5344CB8AC3E}">
        <p14:creationId xmlns:p14="http://schemas.microsoft.com/office/powerpoint/2010/main" val="22425735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userDrawn="1">
  <p:cSld name="20_Title Only">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2" name="Picture Placeholder 7"/>
          <p:cNvSpPr>
            <a:spLocks noGrp="1"/>
          </p:cNvSpPr>
          <p:nvPr>
            <p:ph type="pic" sz="quarter" idx="14"/>
          </p:nvPr>
        </p:nvSpPr>
        <p:spPr>
          <a:xfrm>
            <a:off x="6935895" y="1971040"/>
            <a:ext cx="3820160" cy="3789680"/>
          </a:xfrm>
        </p:spPr>
        <p:txBody>
          <a:bodyPr/>
          <a:lstStyle/>
          <a:p>
            <a:endParaRPr lang="id-ID" dirty="0"/>
          </a:p>
        </p:txBody>
      </p:sp>
      <p:sp>
        <p:nvSpPr>
          <p:cNvPr id="9" name="Title 1"/>
          <p:cNvSpPr>
            <a:spLocks noGrp="1"/>
          </p:cNvSpPr>
          <p:nvPr>
            <p:ph type="title"/>
          </p:nvPr>
        </p:nvSpPr>
        <p:spPr>
          <a:xfrm>
            <a:off x="660400" y="365127"/>
            <a:ext cx="10515600" cy="895349"/>
          </a:xfrm>
        </p:spPr>
        <p:txBody>
          <a:bodyPr>
            <a:normAutofit/>
          </a:bodyPr>
          <a:lstStyle>
            <a:lvl1pPr>
              <a:defRPr sz="2800"/>
            </a:lvl1pPr>
          </a:lstStyle>
          <a:p>
            <a:r>
              <a:rPr lang="en-US" dirty="0"/>
              <a:t>Click to edit Master title style</a:t>
            </a:r>
          </a:p>
        </p:txBody>
      </p:sp>
      <p:grpSp>
        <p:nvGrpSpPr>
          <p:cNvPr id="10" name="Group 9"/>
          <p:cNvGrpSpPr/>
          <p:nvPr userDrawn="1"/>
        </p:nvGrpSpPr>
        <p:grpSpPr>
          <a:xfrm>
            <a:off x="317501" y="613707"/>
            <a:ext cx="330732" cy="398189"/>
            <a:chOff x="7767638" y="2651126"/>
            <a:chExt cx="560388" cy="674686"/>
          </a:xfrm>
        </p:grpSpPr>
        <p:sp>
          <p:nvSpPr>
            <p:cNvPr id="11"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34664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userDrawn="1">
  <p:cSld name="21_Title Only">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2" name="Picture Placeholder 7"/>
          <p:cNvSpPr>
            <a:spLocks noGrp="1"/>
          </p:cNvSpPr>
          <p:nvPr>
            <p:ph type="pic" sz="quarter" idx="14"/>
          </p:nvPr>
        </p:nvSpPr>
        <p:spPr>
          <a:xfrm>
            <a:off x="2397761" y="2092361"/>
            <a:ext cx="2322567" cy="2611120"/>
          </a:xfrm>
        </p:spPr>
        <p:txBody>
          <a:bodyPr>
            <a:normAutofit/>
          </a:bodyPr>
          <a:lstStyle>
            <a:lvl1pPr>
              <a:defRPr sz="1600"/>
            </a:lvl1pPr>
          </a:lstStyle>
          <a:p>
            <a:endParaRPr lang="id-ID" dirty="0"/>
          </a:p>
        </p:txBody>
      </p:sp>
    </p:spTree>
    <p:extLst>
      <p:ext uri="{BB962C8B-B14F-4D97-AF65-F5344CB8AC3E}">
        <p14:creationId xmlns:p14="http://schemas.microsoft.com/office/powerpoint/2010/main" val="2423401202"/>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userDrawn="1">
  <p:cSld name="22_Title Only">
    <p:spTree>
      <p:nvGrpSpPr>
        <p:cNvPr id="1" name=""/>
        <p:cNvGrpSpPr/>
        <p:nvPr/>
      </p:nvGrpSpPr>
      <p:grpSpPr>
        <a:xfrm>
          <a:off x="0" y="0"/>
          <a:ext cx="0" cy="0"/>
          <a:chOff x="0" y="0"/>
          <a:chExt cx="0" cy="0"/>
        </a:xfrm>
      </p:grpSpPr>
      <p:sp>
        <p:nvSpPr>
          <p:cNvPr id="5" name="Picture Placeholder 4"/>
          <p:cNvSpPr>
            <a:spLocks noGrp="1"/>
          </p:cNvSpPr>
          <p:nvPr>
            <p:ph type="pic" sz="quarter" idx="15"/>
          </p:nvPr>
        </p:nvSpPr>
        <p:spPr>
          <a:xfrm>
            <a:off x="0" y="0"/>
            <a:ext cx="12192000" cy="6858000"/>
          </a:xfrm>
        </p:spPr>
        <p:txBody>
          <a:bodyPr/>
          <a:lstStyle/>
          <a:p>
            <a:endParaRPr lang="en-US"/>
          </a:p>
        </p:txBody>
      </p:sp>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Picture Placeholder 7"/>
          <p:cNvSpPr>
            <a:spLocks noGrp="1"/>
          </p:cNvSpPr>
          <p:nvPr>
            <p:ph type="pic" sz="quarter" idx="14"/>
          </p:nvPr>
        </p:nvSpPr>
        <p:spPr>
          <a:xfrm>
            <a:off x="2397761" y="2113281"/>
            <a:ext cx="2322567" cy="2611120"/>
          </a:xfrm>
        </p:spPr>
        <p:txBody>
          <a:bodyPr>
            <a:normAutofit/>
          </a:bodyPr>
          <a:lstStyle>
            <a:lvl1pPr>
              <a:defRPr sz="1600"/>
            </a:lvl1pPr>
          </a:lstStyle>
          <a:p>
            <a:endParaRPr lang="id-ID" dirty="0"/>
          </a:p>
        </p:txBody>
      </p:sp>
    </p:spTree>
    <p:extLst>
      <p:ext uri="{BB962C8B-B14F-4D97-AF65-F5344CB8AC3E}">
        <p14:creationId xmlns:p14="http://schemas.microsoft.com/office/powerpoint/2010/main" val="230251531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userDrawn="1">
  <p:cSld name="25_Title Only">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Picture Placeholder 6"/>
          <p:cNvSpPr>
            <a:spLocks noGrp="1"/>
          </p:cNvSpPr>
          <p:nvPr>
            <p:ph type="pic" sz="quarter" idx="13"/>
          </p:nvPr>
        </p:nvSpPr>
        <p:spPr>
          <a:xfrm>
            <a:off x="6726486" y="1921370"/>
            <a:ext cx="2703972" cy="2144748"/>
          </a:xfrm>
          <a:custGeom>
            <a:avLst/>
            <a:gdLst>
              <a:gd name="connsiteX0" fmla="*/ 0 w 1177925"/>
              <a:gd name="connsiteY0" fmla="*/ 0 h 2106613"/>
              <a:gd name="connsiteX1" fmla="*/ 1177925 w 1177925"/>
              <a:gd name="connsiteY1" fmla="*/ 0 h 2106613"/>
              <a:gd name="connsiteX2" fmla="*/ 1177925 w 1177925"/>
              <a:gd name="connsiteY2" fmla="*/ 2106613 h 2106613"/>
              <a:gd name="connsiteX3" fmla="*/ 0 w 1177925"/>
              <a:gd name="connsiteY3" fmla="*/ 2106613 h 2106613"/>
              <a:gd name="connsiteX4" fmla="*/ 0 w 1177925"/>
              <a:gd name="connsiteY4" fmla="*/ 0 h 2106613"/>
              <a:gd name="connsiteX0" fmla="*/ 0 w 1211792"/>
              <a:gd name="connsiteY0" fmla="*/ 13547 h 2106613"/>
              <a:gd name="connsiteX1" fmla="*/ 1211792 w 1211792"/>
              <a:gd name="connsiteY1" fmla="*/ 0 h 2106613"/>
              <a:gd name="connsiteX2" fmla="*/ 1211792 w 1211792"/>
              <a:gd name="connsiteY2" fmla="*/ 2106613 h 2106613"/>
              <a:gd name="connsiteX3" fmla="*/ 33867 w 1211792"/>
              <a:gd name="connsiteY3" fmla="*/ 2106613 h 2106613"/>
              <a:gd name="connsiteX4" fmla="*/ 0 w 1211792"/>
              <a:gd name="connsiteY4" fmla="*/ 13547 h 2106613"/>
              <a:gd name="connsiteX0" fmla="*/ 0 w 1211792"/>
              <a:gd name="connsiteY0" fmla="*/ 284480 h 2377546"/>
              <a:gd name="connsiteX1" fmla="*/ 1028912 w 1211792"/>
              <a:gd name="connsiteY1" fmla="*/ 0 h 2377546"/>
              <a:gd name="connsiteX2" fmla="*/ 1211792 w 1211792"/>
              <a:gd name="connsiteY2" fmla="*/ 2377546 h 2377546"/>
              <a:gd name="connsiteX3" fmla="*/ 33867 w 1211792"/>
              <a:gd name="connsiteY3" fmla="*/ 2377546 h 2377546"/>
              <a:gd name="connsiteX4" fmla="*/ 0 w 1211792"/>
              <a:gd name="connsiteY4" fmla="*/ 284480 h 2377546"/>
              <a:gd name="connsiteX0" fmla="*/ 0 w 2038139"/>
              <a:gd name="connsiteY0" fmla="*/ 284480 h 2377546"/>
              <a:gd name="connsiteX1" fmla="*/ 1028912 w 2038139"/>
              <a:gd name="connsiteY1" fmla="*/ 0 h 2377546"/>
              <a:gd name="connsiteX2" fmla="*/ 2038139 w 2038139"/>
              <a:gd name="connsiteY2" fmla="*/ 1916960 h 2377546"/>
              <a:gd name="connsiteX3" fmla="*/ 33867 w 2038139"/>
              <a:gd name="connsiteY3" fmla="*/ 2377546 h 2377546"/>
              <a:gd name="connsiteX4" fmla="*/ 0 w 2038139"/>
              <a:gd name="connsiteY4" fmla="*/ 284480 h 2377546"/>
              <a:gd name="connsiteX0" fmla="*/ 0 w 2038139"/>
              <a:gd name="connsiteY0" fmla="*/ 284480 h 2154026"/>
              <a:gd name="connsiteX1" fmla="*/ 1028912 w 2038139"/>
              <a:gd name="connsiteY1" fmla="*/ 0 h 2154026"/>
              <a:gd name="connsiteX2" fmla="*/ 2038139 w 2038139"/>
              <a:gd name="connsiteY2" fmla="*/ 1916960 h 2154026"/>
              <a:gd name="connsiteX3" fmla="*/ 1022774 w 2038139"/>
              <a:gd name="connsiteY3" fmla="*/ 2154026 h 2154026"/>
              <a:gd name="connsiteX4" fmla="*/ 0 w 2038139"/>
              <a:gd name="connsiteY4" fmla="*/ 284480 h 2154026"/>
              <a:gd name="connsiteX0" fmla="*/ 0 w 2038139"/>
              <a:gd name="connsiteY0" fmla="*/ 255905 h 2125451"/>
              <a:gd name="connsiteX1" fmla="*/ 978112 w 2038139"/>
              <a:gd name="connsiteY1" fmla="*/ 0 h 2125451"/>
              <a:gd name="connsiteX2" fmla="*/ 2038139 w 2038139"/>
              <a:gd name="connsiteY2" fmla="*/ 1888385 h 2125451"/>
              <a:gd name="connsiteX3" fmla="*/ 1022774 w 2038139"/>
              <a:gd name="connsiteY3" fmla="*/ 2125451 h 2125451"/>
              <a:gd name="connsiteX4" fmla="*/ 0 w 2038139"/>
              <a:gd name="connsiteY4" fmla="*/ 255905 h 2125451"/>
              <a:gd name="connsiteX0" fmla="*/ 0 w 2038139"/>
              <a:gd name="connsiteY0" fmla="*/ 255905 h 2176251"/>
              <a:gd name="connsiteX1" fmla="*/ 978112 w 2038139"/>
              <a:gd name="connsiteY1" fmla="*/ 0 h 2176251"/>
              <a:gd name="connsiteX2" fmla="*/ 2038139 w 2038139"/>
              <a:gd name="connsiteY2" fmla="*/ 1888385 h 2176251"/>
              <a:gd name="connsiteX3" fmla="*/ 1038649 w 2038139"/>
              <a:gd name="connsiteY3" fmla="*/ 2176251 h 2176251"/>
              <a:gd name="connsiteX4" fmla="*/ 0 w 2038139"/>
              <a:gd name="connsiteY4" fmla="*/ 255905 h 2176251"/>
              <a:gd name="connsiteX0" fmla="*/ 0 w 2033059"/>
              <a:gd name="connsiteY0" fmla="*/ 587375 h 2176251"/>
              <a:gd name="connsiteX1" fmla="*/ 973032 w 2033059"/>
              <a:gd name="connsiteY1" fmla="*/ 0 h 2176251"/>
              <a:gd name="connsiteX2" fmla="*/ 2033059 w 2033059"/>
              <a:gd name="connsiteY2" fmla="*/ 1888385 h 2176251"/>
              <a:gd name="connsiteX3" fmla="*/ 1033569 w 2033059"/>
              <a:gd name="connsiteY3" fmla="*/ 2176251 h 2176251"/>
              <a:gd name="connsiteX4" fmla="*/ 0 w 2033059"/>
              <a:gd name="connsiteY4" fmla="*/ 587375 h 2176251"/>
              <a:gd name="connsiteX0" fmla="*/ 0 w 2033059"/>
              <a:gd name="connsiteY0" fmla="*/ 183515 h 1772391"/>
              <a:gd name="connsiteX1" fmla="*/ 1008592 w 2033059"/>
              <a:gd name="connsiteY1" fmla="*/ 0 h 1772391"/>
              <a:gd name="connsiteX2" fmla="*/ 2033059 w 2033059"/>
              <a:gd name="connsiteY2" fmla="*/ 1484525 h 1772391"/>
              <a:gd name="connsiteX3" fmla="*/ 1033569 w 2033059"/>
              <a:gd name="connsiteY3" fmla="*/ 1772391 h 1772391"/>
              <a:gd name="connsiteX4" fmla="*/ 0 w 2033059"/>
              <a:gd name="connsiteY4" fmla="*/ 183515 h 1772391"/>
              <a:gd name="connsiteX0" fmla="*/ 0 w 2027979"/>
              <a:gd name="connsiteY0" fmla="*/ 183515 h 1772391"/>
              <a:gd name="connsiteX1" fmla="*/ 1008592 w 2027979"/>
              <a:gd name="connsiteY1" fmla="*/ 0 h 1772391"/>
              <a:gd name="connsiteX2" fmla="*/ 2027979 w 2027979"/>
              <a:gd name="connsiteY2" fmla="*/ 1385465 h 1772391"/>
              <a:gd name="connsiteX3" fmla="*/ 1033569 w 2027979"/>
              <a:gd name="connsiteY3" fmla="*/ 1772391 h 1772391"/>
              <a:gd name="connsiteX4" fmla="*/ 0 w 2027979"/>
              <a:gd name="connsiteY4" fmla="*/ 183515 h 1772391"/>
              <a:gd name="connsiteX0" fmla="*/ 0 w 2027979"/>
              <a:gd name="connsiteY0" fmla="*/ 183515 h 1608561"/>
              <a:gd name="connsiteX1" fmla="*/ 1008592 w 2027979"/>
              <a:gd name="connsiteY1" fmla="*/ 0 h 1608561"/>
              <a:gd name="connsiteX2" fmla="*/ 2027979 w 2027979"/>
              <a:gd name="connsiteY2" fmla="*/ 1385465 h 1608561"/>
              <a:gd name="connsiteX3" fmla="*/ 1018329 w 2027979"/>
              <a:gd name="connsiteY3" fmla="*/ 1608561 h 1608561"/>
              <a:gd name="connsiteX4" fmla="*/ 0 w 2027979"/>
              <a:gd name="connsiteY4" fmla="*/ 183515 h 1608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7979" h="1608561">
                <a:moveTo>
                  <a:pt x="0" y="183515"/>
                </a:moveTo>
                <a:lnTo>
                  <a:pt x="1008592" y="0"/>
                </a:lnTo>
                <a:lnTo>
                  <a:pt x="2027979" y="1385465"/>
                </a:lnTo>
                <a:lnTo>
                  <a:pt x="1018329" y="1608561"/>
                </a:lnTo>
                <a:lnTo>
                  <a:pt x="0" y="183515"/>
                </a:lnTo>
                <a:close/>
              </a:path>
            </a:pathLst>
          </a:custGeom>
        </p:spPr>
        <p:txBody>
          <a:bodyPr/>
          <a:lstStyle/>
          <a:p>
            <a:endParaRPr lang="id-ID"/>
          </a:p>
        </p:txBody>
      </p:sp>
    </p:spTree>
    <p:extLst>
      <p:ext uri="{BB962C8B-B14F-4D97-AF65-F5344CB8AC3E}">
        <p14:creationId xmlns:p14="http://schemas.microsoft.com/office/powerpoint/2010/main" val="375803397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userDrawn="1">
  <p:cSld name="26_Title Only">
    <p:spTree>
      <p:nvGrpSpPr>
        <p:cNvPr id="1" name=""/>
        <p:cNvGrpSpPr/>
        <p:nvPr/>
      </p:nvGrpSpPr>
      <p:grpSpPr>
        <a:xfrm>
          <a:off x="0" y="0"/>
          <a:ext cx="0" cy="0"/>
          <a:chOff x="0" y="0"/>
          <a:chExt cx="0" cy="0"/>
        </a:xfrm>
      </p:grpSpPr>
      <p:sp>
        <p:nvSpPr>
          <p:cNvPr id="5" name="Picture Placeholder 4"/>
          <p:cNvSpPr>
            <a:spLocks noGrp="1"/>
          </p:cNvSpPr>
          <p:nvPr>
            <p:ph type="pic" sz="quarter" idx="14"/>
          </p:nvPr>
        </p:nvSpPr>
        <p:spPr>
          <a:xfrm>
            <a:off x="0" y="0"/>
            <a:ext cx="12192000" cy="6858000"/>
          </a:xfrm>
        </p:spPr>
        <p:txBody>
          <a:bodyPr/>
          <a:lstStyle/>
          <a:p>
            <a:endParaRPr lang="en-US"/>
          </a:p>
        </p:txBody>
      </p:sp>
      <p:sp>
        <p:nvSpPr>
          <p:cNvPr id="4" name="Picture Placeholder 6"/>
          <p:cNvSpPr>
            <a:spLocks noGrp="1"/>
          </p:cNvSpPr>
          <p:nvPr>
            <p:ph type="pic" sz="quarter" idx="13"/>
          </p:nvPr>
        </p:nvSpPr>
        <p:spPr>
          <a:xfrm>
            <a:off x="6726486" y="1921370"/>
            <a:ext cx="2703972" cy="2144748"/>
          </a:xfrm>
          <a:custGeom>
            <a:avLst/>
            <a:gdLst>
              <a:gd name="connsiteX0" fmla="*/ 0 w 1177925"/>
              <a:gd name="connsiteY0" fmla="*/ 0 h 2106613"/>
              <a:gd name="connsiteX1" fmla="*/ 1177925 w 1177925"/>
              <a:gd name="connsiteY1" fmla="*/ 0 h 2106613"/>
              <a:gd name="connsiteX2" fmla="*/ 1177925 w 1177925"/>
              <a:gd name="connsiteY2" fmla="*/ 2106613 h 2106613"/>
              <a:gd name="connsiteX3" fmla="*/ 0 w 1177925"/>
              <a:gd name="connsiteY3" fmla="*/ 2106613 h 2106613"/>
              <a:gd name="connsiteX4" fmla="*/ 0 w 1177925"/>
              <a:gd name="connsiteY4" fmla="*/ 0 h 2106613"/>
              <a:gd name="connsiteX0" fmla="*/ 0 w 1211792"/>
              <a:gd name="connsiteY0" fmla="*/ 13547 h 2106613"/>
              <a:gd name="connsiteX1" fmla="*/ 1211792 w 1211792"/>
              <a:gd name="connsiteY1" fmla="*/ 0 h 2106613"/>
              <a:gd name="connsiteX2" fmla="*/ 1211792 w 1211792"/>
              <a:gd name="connsiteY2" fmla="*/ 2106613 h 2106613"/>
              <a:gd name="connsiteX3" fmla="*/ 33867 w 1211792"/>
              <a:gd name="connsiteY3" fmla="*/ 2106613 h 2106613"/>
              <a:gd name="connsiteX4" fmla="*/ 0 w 1211792"/>
              <a:gd name="connsiteY4" fmla="*/ 13547 h 2106613"/>
              <a:gd name="connsiteX0" fmla="*/ 0 w 1211792"/>
              <a:gd name="connsiteY0" fmla="*/ 284480 h 2377546"/>
              <a:gd name="connsiteX1" fmla="*/ 1028912 w 1211792"/>
              <a:gd name="connsiteY1" fmla="*/ 0 h 2377546"/>
              <a:gd name="connsiteX2" fmla="*/ 1211792 w 1211792"/>
              <a:gd name="connsiteY2" fmla="*/ 2377546 h 2377546"/>
              <a:gd name="connsiteX3" fmla="*/ 33867 w 1211792"/>
              <a:gd name="connsiteY3" fmla="*/ 2377546 h 2377546"/>
              <a:gd name="connsiteX4" fmla="*/ 0 w 1211792"/>
              <a:gd name="connsiteY4" fmla="*/ 284480 h 2377546"/>
              <a:gd name="connsiteX0" fmla="*/ 0 w 2038139"/>
              <a:gd name="connsiteY0" fmla="*/ 284480 h 2377546"/>
              <a:gd name="connsiteX1" fmla="*/ 1028912 w 2038139"/>
              <a:gd name="connsiteY1" fmla="*/ 0 h 2377546"/>
              <a:gd name="connsiteX2" fmla="*/ 2038139 w 2038139"/>
              <a:gd name="connsiteY2" fmla="*/ 1916960 h 2377546"/>
              <a:gd name="connsiteX3" fmla="*/ 33867 w 2038139"/>
              <a:gd name="connsiteY3" fmla="*/ 2377546 h 2377546"/>
              <a:gd name="connsiteX4" fmla="*/ 0 w 2038139"/>
              <a:gd name="connsiteY4" fmla="*/ 284480 h 2377546"/>
              <a:gd name="connsiteX0" fmla="*/ 0 w 2038139"/>
              <a:gd name="connsiteY0" fmla="*/ 284480 h 2154026"/>
              <a:gd name="connsiteX1" fmla="*/ 1028912 w 2038139"/>
              <a:gd name="connsiteY1" fmla="*/ 0 h 2154026"/>
              <a:gd name="connsiteX2" fmla="*/ 2038139 w 2038139"/>
              <a:gd name="connsiteY2" fmla="*/ 1916960 h 2154026"/>
              <a:gd name="connsiteX3" fmla="*/ 1022774 w 2038139"/>
              <a:gd name="connsiteY3" fmla="*/ 2154026 h 2154026"/>
              <a:gd name="connsiteX4" fmla="*/ 0 w 2038139"/>
              <a:gd name="connsiteY4" fmla="*/ 284480 h 2154026"/>
              <a:gd name="connsiteX0" fmla="*/ 0 w 2038139"/>
              <a:gd name="connsiteY0" fmla="*/ 255905 h 2125451"/>
              <a:gd name="connsiteX1" fmla="*/ 978112 w 2038139"/>
              <a:gd name="connsiteY1" fmla="*/ 0 h 2125451"/>
              <a:gd name="connsiteX2" fmla="*/ 2038139 w 2038139"/>
              <a:gd name="connsiteY2" fmla="*/ 1888385 h 2125451"/>
              <a:gd name="connsiteX3" fmla="*/ 1022774 w 2038139"/>
              <a:gd name="connsiteY3" fmla="*/ 2125451 h 2125451"/>
              <a:gd name="connsiteX4" fmla="*/ 0 w 2038139"/>
              <a:gd name="connsiteY4" fmla="*/ 255905 h 2125451"/>
              <a:gd name="connsiteX0" fmla="*/ 0 w 2038139"/>
              <a:gd name="connsiteY0" fmla="*/ 255905 h 2176251"/>
              <a:gd name="connsiteX1" fmla="*/ 978112 w 2038139"/>
              <a:gd name="connsiteY1" fmla="*/ 0 h 2176251"/>
              <a:gd name="connsiteX2" fmla="*/ 2038139 w 2038139"/>
              <a:gd name="connsiteY2" fmla="*/ 1888385 h 2176251"/>
              <a:gd name="connsiteX3" fmla="*/ 1038649 w 2038139"/>
              <a:gd name="connsiteY3" fmla="*/ 2176251 h 2176251"/>
              <a:gd name="connsiteX4" fmla="*/ 0 w 2038139"/>
              <a:gd name="connsiteY4" fmla="*/ 255905 h 2176251"/>
              <a:gd name="connsiteX0" fmla="*/ 0 w 2033059"/>
              <a:gd name="connsiteY0" fmla="*/ 587375 h 2176251"/>
              <a:gd name="connsiteX1" fmla="*/ 973032 w 2033059"/>
              <a:gd name="connsiteY1" fmla="*/ 0 h 2176251"/>
              <a:gd name="connsiteX2" fmla="*/ 2033059 w 2033059"/>
              <a:gd name="connsiteY2" fmla="*/ 1888385 h 2176251"/>
              <a:gd name="connsiteX3" fmla="*/ 1033569 w 2033059"/>
              <a:gd name="connsiteY3" fmla="*/ 2176251 h 2176251"/>
              <a:gd name="connsiteX4" fmla="*/ 0 w 2033059"/>
              <a:gd name="connsiteY4" fmla="*/ 587375 h 2176251"/>
              <a:gd name="connsiteX0" fmla="*/ 0 w 2033059"/>
              <a:gd name="connsiteY0" fmla="*/ 183515 h 1772391"/>
              <a:gd name="connsiteX1" fmla="*/ 1008592 w 2033059"/>
              <a:gd name="connsiteY1" fmla="*/ 0 h 1772391"/>
              <a:gd name="connsiteX2" fmla="*/ 2033059 w 2033059"/>
              <a:gd name="connsiteY2" fmla="*/ 1484525 h 1772391"/>
              <a:gd name="connsiteX3" fmla="*/ 1033569 w 2033059"/>
              <a:gd name="connsiteY3" fmla="*/ 1772391 h 1772391"/>
              <a:gd name="connsiteX4" fmla="*/ 0 w 2033059"/>
              <a:gd name="connsiteY4" fmla="*/ 183515 h 1772391"/>
              <a:gd name="connsiteX0" fmla="*/ 0 w 2027979"/>
              <a:gd name="connsiteY0" fmla="*/ 183515 h 1772391"/>
              <a:gd name="connsiteX1" fmla="*/ 1008592 w 2027979"/>
              <a:gd name="connsiteY1" fmla="*/ 0 h 1772391"/>
              <a:gd name="connsiteX2" fmla="*/ 2027979 w 2027979"/>
              <a:gd name="connsiteY2" fmla="*/ 1385465 h 1772391"/>
              <a:gd name="connsiteX3" fmla="*/ 1033569 w 2027979"/>
              <a:gd name="connsiteY3" fmla="*/ 1772391 h 1772391"/>
              <a:gd name="connsiteX4" fmla="*/ 0 w 2027979"/>
              <a:gd name="connsiteY4" fmla="*/ 183515 h 1772391"/>
              <a:gd name="connsiteX0" fmla="*/ 0 w 2027979"/>
              <a:gd name="connsiteY0" fmla="*/ 183515 h 1608561"/>
              <a:gd name="connsiteX1" fmla="*/ 1008592 w 2027979"/>
              <a:gd name="connsiteY1" fmla="*/ 0 h 1608561"/>
              <a:gd name="connsiteX2" fmla="*/ 2027979 w 2027979"/>
              <a:gd name="connsiteY2" fmla="*/ 1385465 h 1608561"/>
              <a:gd name="connsiteX3" fmla="*/ 1018329 w 2027979"/>
              <a:gd name="connsiteY3" fmla="*/ 1608561 h 1608561"/>
              <a:gd name="connsiteX4" fmla="*/ 0 w 2027979"/>
              <a:gd name="connsiteY4" fmla="*/ 183515 h 1608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7979" h="1608561">
                <a:moveTo>
                  <a:pt x="0" y="183515"/>
                </a:moveTo>
                <a:lnTo>
                  <a:pt x="1008592" y="0"/>
                </a:lnTo>
                <a:lnTo>
                  <a:pt x="2027979" y="1385465"/>
                </a:lnTo>
                <a:lnTo>
                  <a:pt x="1018329" y="1608561"/>
                </a:lnTo>
                <a:lnTo>
                  <a:pt x="0" y="183515"/>
                </a:lnTo>
                <a:close/>
              </a:path>
            </a:pathLst>
          </a:custGeom>
        </p:spPr>
        <p:txBody>
          <a:bodyPr/>
          <a:lstStyle/>
          <a:p>
            <a:endParaRPr lang="id-ID"/>
          </a:p>
        </p:txBody>
      </p:sp>
    </p:spTree>
    <p:extLst>
      <p:ext uri="{BB962C8B-B14F-4D97-AF65-F5344CB8AC3E}">
        <p14:creationId xmlns:p14="http://schemas.microsoft.com/office/powerpoint/2010/main" val="241830026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userDrawn="1">
  <p:cSld name="27_Title Only">
    <p:spTree>
      <p:nvGrpSpPr>
        <p:cNvPr id="1" name=""/>
        <p:cNvGrpSpPr/>
        <p:nvPr/>
      </p:nvGrpSpPr>
      <p:grpSpPr>
        <a:xfrm>
          <a:off x="0" y="0"/>
          <a:ext cx="0" cy="0"/>
          <a:chOff x="0" y="0"/>
          <a:chExt cx="0" cy="0"/>
        </a:xfrm>
      </p:grpSpPr>
      <p:sp>
        <p:nvSpPr>
          <p:cNvPr id="5" name="Picture Placeholder 4"/>
          <p:cNvSpPr>
            <a:spLocks noGrp="1"/>
          </p:cNvSpPr>
          <p:nvPr>
            <p:ph type="pic" sz="quarter" idx="15"/>
          </p:nvPr>
        </p:nvSpPr>
        <p:spPr>
          <a:xfrm>
            <a:off x="0" y="0"/>
            <a:ext cx="10850880" cy="6858000"/>
          </a:xfrm>
        </p:spPr>
        <p:txBody>
          <a:bodyPr/>
          <a:lstStyle/>
          <a:p>
            <a:endParaRPr lang="en-US"/>
          </a:p>
        </p:txBody>
      </p:sp>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2" name="Picture Placeholder 7"/>
          <p:cNvSpPr>
            <a:spLocks noGrp="1"/>
          </p:cNvSpPr>
          <p:nvPr>
            <p:ph type="pic" sz="quarter" idx="14"/>
          </p:nvPr>
        </p:nvSpPr>
        <p:spPr>
          <a:xfrm>
            <a:off x="2209800" y="2804160"/>
            <a:ext cx="4546600" cy="1943101"/>
          </a:xfrm>
        </p:spPr>
        <p:txBody>
          <a:bodyPr>
            <a:normAutofit/>
          </a:bodyPr>
          <a:lstStyle>
            <a:lvl1pPr>
              <a:defRPr sz="1600"/>
            </a:lvl1pPr>
          </a:lstStyle>
          <a:p>
            <a:endParaRPr lang="id-ID" dirty="0"/>
          </a:p>
        </p:txBody>
      </p:sp>
    </p:spTree>
    <p:extLst>
      <p:ext uri="{BB962C8B-B14F-4D97-AF65-F5344CB8AC3E}">
        <p14:creationId xmlns:p14="http://schemas.microsoft.com/office/powerpoint/2010/main" val="37687942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userDrawn="1">
  <p:cSld name="28_Title Only">
    <p:spTree>
      <p:nvGrpSpPr>
        <p:cNvPr id="1" name=""/>
        <p:cNvGrpSpPr/>
        <p:nvPr/>
      </p:nvGrpSpPr>
      <p:grpSpPr>
        <a:xfrm>
          <a:off x="0" y="0"/>
          <a:ext cx="0" cy="0"/>
          <a:chOff x="0" y="0"/>
          <a:chExt cx="0" cy="0"/>
        </a:xfrm>
      </p:grpSpPr>
      <p:sp>
        <p:nvSpPr>
          <p:cNvPr id="6" name="Picture Placeholder 6"/>
          <p:cNvSpPr>
            <a:spLocks noGrp="1"/>
          </p:cNvSpPr>
          <p:nvPr>
            <p:ph type="pic" sz="quarter" idx="15"/>
          </p:nvPr>
        </p:nvSpPr>
        <p:spPr>
          <a:xfrm>
            <a:off x="0" y="2"/>
            <a:ext cx="12192000" cy="3475567"/>
          </a:xfrm>
        </p:spPr>
        <p:txBody>
          <a:bodyPr/>
          <a:lstStyle/>
          <a:p>
            <a:endParaRPr lang="id-ID"/>
          </a:p>
        </p:txBody>
      </p:sp>
      <p:sp>
        <p:nvSpPr>
          <p:cNvPr id="7" name="Picture Placeholder 7"/>
          <p:cNvSpPr>
            <a:spLocks noGrp="1"/>
          </p:cNvSpPr>
          <p:nvPr>
            <p:ph type="pic" sz="quarter" idx="14"/>
          </p:nvPr>
        </p:nvSpPr>
        <p:spPr>
          <a:xfrm>
            <a:off x="928159" y="1828800"/>
            <a:ext cx="3359363" cy="3368040"/>
          </a:xfrm>
        </p:spPr>
        <p:txBody>
          <a:bodyPr/>
          <a:lstStyle/>
          <a:p>
            <a:endParaRPr lang="id-ID" dirty="0"/>
          </a:p>
        </p:txBody>
      </p:sp>
    </p:spTree>
    <p:extLst>
      <p:ext uri="{BB962C8B-B14F-4D97-AF65-F5344CB8AC3E}">
        <p14:creationId xmlns:p14="http://schemas.microsoft.com/office/powerpoint/2010/main" val="8452098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7/15/2019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3349590"/>
      </p:ext>
    </p:extLst>
  </p:cSld>
  <p:clrMapOvr>
    <a:masterClrMapping/>
  </p:clrMapOvr>
  <p:hf hdr="0" ftr="0" dt="0"/>
</p:sldLayout>
</file>

<file path=ppt/slideLayouts/slideLayout190.xml><?xml version="1.0" encoding="utf-8"?>
<p:sldLayout xmlns:a="http://schemas.openxmlformats.org/drawingml/2006/main" xmlns:r="http://schemas.openxmlformats.org/officeDocument/2006/relationships" xmlns:p="http://schemas.openxmlformats.org/presentationml/2006/main" userDrawn="1">
  <p:cSld name="29_Title Only">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2192000" cy="6858000"/>
          </a:xfrm>
        </p:spPr>
        <p:txBody>
          <a:bodyPr/>
          <a:lstStyle/>
          <a:p>
            <a:endParaRPr lang="en-US"/>
          </a:p>
        </p:txBody>
      </p:sp>
      <p:sp>
        <p:nvSpPr>
          <p:cNvPr id="7" name="Title 1"/>
          <p:cNvSpPr>
            <a:spLocks noGrp="1"/>
          </p:cNvSpPr>
          <p:nvPr>
            <p:ph type="title"/>
          </p:nvPr>
        </p:nvSpPr>
        <p:spPr>
          <a:xfrm>
            <a:off x="660400" y="365127"/>
            <a:ext cx="10515600" cy="895349"/>
          </a:xfrm>
        </p:spPr>
        <p:txBody>
          <a:bodyPr>
            <a:normAutofit/>
          </a:bodyPr>
          <a:lstStyle>
            <a:lvl1pPr>
              <a:defRPr sz="2800">
                <a:solidFill>
                  <a:schemeClr val="bg2"/>
                </a:solidFill>
              </a:defRPr>
            </a:lvl1pPr>
          </a:lstStyle>
          <a:p>
            <a:r>
              <a:rPr lang="en-US" dirty="0"/>
              <a:t>Click to edit Master title style</a:t>
            </a:r>
          </a:p>
        </p:txBody>
      </p:sp>
    </p:spTree>
    <p:extLst>
      <p:ext uri="{BB962C8B-B14F-4D97-AF65-F5344CB8AC3E}">
        <p14:creationId xmlns:p14="http://schemas.microsoft.com/office/powerpoint/2010/main" val="1206657468"/>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userDrawn="1">
  <p:cSld name="30_Title Only">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Picture Placeholder 6"/>
          <p:cNvSpPr>
            <a:spLocks noGrp="1"/>
          </p:cNvSpPr>
          <p:nvPr>
            <p:ph type="pic" sz="quarter" idx="14"/>
          </p:nvPr>
        </p:nvSpPr>
        <p:spPr>
          <a:xfrm>
            <a:off x="0" y="0"/>
            <a:ext cx="12192000" cy="5184000"/>
          </a:xfrm>
        </p:spPr>
        <p:txBody>
          <a:bodyPr/>
          <a:lstStyle/>
          <a:p>
            <a:endParaRPr lang="id-ID"/>
          </a:p>
        </p:txBody>
      </p:sp>
      <p:sp>
        <p:nvSpPr>
          <p:cNvPr id="9" name="Title 1"/>
          <p:cNvSpPr>
            <a:spLocks noGrp="1"/>
          </p:cNvSpPr>
          <p:nvPr>
            <p:ph type="title"/>
          </p:nvPr>
        </p:nvSpPr>
        <p:spPr>
          <a:xfrm>
            <a:off x="660400" y="365127"/>
            <a:ext cx="10515600" cy="895349"/>
          </a:xfrm>
        </p:spPr>
        <p:txBody>
          <a:bodyPr>
            <a:normAutofit/>
          </a:bodyPr>
          <a:lstStyle>
            <a:lvl1pPr>
              <a:defRPr sz="2800">
                <a:solidFill>
                  <a:schemeClr val="bg2"/>
                </a:solidFill>
              </a:defRPr>
            </a:lvl1pPr>
          </a:lstStyle>
          <a:p>
            <a:r>
              <a:rPr lang="en-US" dirty="0"/>
              <a:t>Click to edit Master title style</a:t>
            </a:r>
          </a:p>
        </p:txBody>
      </p:sp>
      <p:grpSp>
        <p:nvGrpSpPr>
          <p:cNvPr id="10" name="Group 9"/>
          <p:cNvGrpSpPr/>
          <p:nvPr userDrawn="1"/>
        </p:nvGrpSpPr>
        <p:grpSpPr>
          <a:xfrm>
            <a:off x="317501" y="613707"/>
            <a:ext cx="330732" cy="398189"/>
            <a:chOff x="7767638" y="2651126"/>
            <a:chExt cx="560388" cy="674686"/>
          </a:xfrm>
        </p:grpSpPr>
        <p:sp>
          <p:nvSpPr>
            <p:cNvPr id="11"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12"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433349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Picture Placeholder 6"/>
          <p:cNvSpPr>
            <a:spLocks noGrp="1"/>
          </p:cNvSpPr>
          <p:nvPr>
            <p:ph type="pic" sz="quarter" idx="14"/>
          </p:nvPr>
        </p:nvSpPr>
        <p:spPr>
          <a:xfrm>
            <a:off x="878839" y="1811837"/>
            <a:ext cx="1104000" cy="828000"/>
          </a:xfrm>
          <a:prstGeom prst="roundRect">
            <a:avLst/>
          </a:prstGeom>
        </p:spPr>
        <p:txBody>
          <a:bodyPr>
            <a:normAutofit/>
          </a:bodyPr>
          <a:lstStyle>
            <a:lvl1pPr>
              <a:defRPr sz="1000"/>
            </a:lvl1pPr>
          </a:lstStyle>
          <a:p>
            <a:endParaRPr lang="id-ID" dirty="0"/>
          </a:p>
        </p:txBody>
      </p:sp>
      <p:sp>
        <p:nvSpPr>
          <p:cNvPr id="9" name="Picture Placeholder 6"/>
          <p:cNvSpPr>
            <a:spLocks noGrp="1"/>
          </p:cNvSpPr>
          <p:nvPr>
            <p:ph type="pic" sz="quarter" idx="15"/>
          </p:nvPr>
        </p:nvSpPr>
        <p:spPr>
          <a:xfrm>
            <a:off x="8147561" y="1811837"/>
            <a:ext cx="1104000" cy="828000"/>
          </a:xfrm>
          <a:prstGeom prst="roundRect">
            <a:avLst/>
          </a:prstGeom>
        </p:spPr>
        <p:txBody>
          <a:bodyPr>
            <a:normAutofit/>
          </a:bodyPr>
          <a:lstStyle>
            <a:lvl1pPr>
              <a:defRPr sz="1000"/>
            </a:lvl1pPr>
          </a:lstStyle>
          <a:p>
            <a:endParaRPr lang="id-ID"/>
          </a:p>
        </p:txBody>
      </p:sp>
      <p:sp>
        <p:nvSpPr>
          <p:cNvPr id="10" name="Picture Placeholder 6"/>
          <p:cNvSpPr>
            <a:spLocks noGrp="1"/>
          </p:cNvSpPr>
          <p:nvPr>
            <p:ph type="pic" sz="quarter" idx="16"/>
          </p:nvPr>
        </p:nvSpPr>
        <p:spPr>
          <a:xfrm>
            <a:off x="4500880" y="1811837"/>
            <a:ext cx="1104000" cy="828000"/>
          </a:xfrm>
          <a:prstGeom prst="roundRect">
            <a:avLst/>
          </a:prstGeom>
        </p:spPr>
        <p:txBody>
          <a:bodyPr>
            <a:normAutofit/>
          </a:bodyPr>
          <a:lstStyle>
            <a:lvl1pPr>
              <a:defRPr sz="1000"/>
            </a:lvl1pPr>
          </a:lstStyle>
          <a:p>
            <a:endParaRPr lang="id-ID"/>
          </a:p>
        </p:txBody>
      </p:sp>
      <p:sp>
        <p:nvSpPr>
          <p:cNvPr id="11" name="Title 1"/>
          <p:cNvSpPr>
            <a:spLocks noGrp="1"/>
          </p:cNvSpPr>
          <p:nvPr>
            <p:ph type="title"/>
          </p:nvPr>
        </p:nvSpPr>
        <p:spPr>
          <a:xfrm>
            <a:off x="660400" y="365127"/>
            <a:ext cx="10515600" cy="895349"/>
          </a:xfrm>
        </p:spPr>
        <p:txBody>
          <a:bodyPr>
            <a:normAutofit/>
          </a:bodyPr>
          <a:lstStyle>
            <a:lvl1pPr>
              <a:defRPr sz="2800"/>
            </a:lvl1pPr>
          </a:lstStyle>
          <a:p>
            <a:r>
              <a:rPr lang="en-US" dirty="0"/>
              <a:t>Click to edit Master title style</a:t>
            </a:r>
          </a:p>
        </p:txBody>
      </p:sp>
      <p:grpSp>
        <p:nvGrpSpPr>
          <p:cNvPr id="12" name="Group 11"/>
          <p:cNvGrpSpPr/>
          <p:nvPr userDrawn="1"/>
        </p:nvGrpSpPr>
        <p:grpSpPr>
          <a:xfrm>
            <a:off x="317501" y="613707"/>
            <a:ext cx="330732" cy="398189"/>
            <a:chOff x="7767638" y="2651126"/>
            <a:chExt cx="560388" cy="674686"/>
          </a:xfrm>
        </p:grpSpPr>
        <p:sp>
          <p:nvSpPr>
            <p:cNvPr id="16"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712296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ppt_x</p:attrName>
                                        </p:attrNameLst>
                                      </p:cBhvr>
                                      <p:tavLst>
                                        <p:tav tm="0">
                                          <p:val>
                                            <p:strVal val="#ppt_x-#ppt_w*1.125000"/>
                                          </p:val>
                                        </p:tav>
                                        <p:tav tm="100000">
                                          <p:val>
                                            <p:strVal val="#ppt_x"/>
                                          </p:val>
                                        </p:tav>
                                      </p:tavLst>
                                    </p:anim>
                                    <p:animEffect transition="in" filter="wipe(right)">
                                      <p:cBhvr>
                                        <p:cTn id="8" dur="500"/>
                                        <p:tgtEl>
                                          <p:spTgt spid="12"/>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par>
                          <p:cTn id="13" fill="hold">
                            <p:stCondLst>
                              <p:cond delay="1000"/>
                            </p:stCondLst>
                            <p:childTnLst>
                              <p:par>
                                <p:cTn id="14" presetID="53" presetClass="entr" presetSubtype="16" fill="hold" grpId="0" nodeType="afterEffect" nodePh="1">
                                  <p:stCondLst>
                                    <p:cond delay="0"/>
                                  </p:stCondLst>
                                  <p:endCondLst>
                                    <p:cond evt="begin" delay="0">
                                      <p:tn val="14"/>
                                    </p:cond>
                                  </p:end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grpId="0" nodeType="withEffect" nodePh="1">
                                  <p:stCondLst>
                                    <p:cond delay="0"/>
                                  </p:stCondLst>
                                  <p:endCondLst>
                                    <p:cond evt="begin" delay="0">
                                      <p:tn val="19"/>
                                    </p:cond>
                                  </p:end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par>
                                <p:cTn id="24" presetID="53" presetClass="entr" presetSubtype="16" fill="hold" grpId="0" nodeType="withEffect" nodePh="1">
                                  <p:stCondLst>
                                    <p:cond delay="0"/>
                                  </p:stCondLst>
                                  <p:endCondLst>
                                    <p:cond evt="begin" delay="0">
                                      <p:tn val="24"/>
                                    </p:cond>
                                  </p:end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userDrawn="1">
  <p:cSld name="35_Title Only">
    <p:spTree>
      <p:nvGrpSpPr>
        <p:cNvPr id="1" name=""/>
        <p:cNvGrpSpPr/>
        <p:nvPr/>
      </p:nvGrpSpPr>
      <p:grpSpPr>
        <a:xfrm>
          <a:off x="0" y="0"/>
          <a:ext cx="0" cy="0"/>
          <a:chOff x="0" y="0"/>
          <a:chExt cx="0" cy="0"/>
        </a:xfrm>
      </p:grpSpPr>
      <p:sp>
        <p:nvSpPr>
          <p:cNvPr id="28" name="Picture Placeholder 2"/>
          <p:cNvSpPr>
            <a:spLocks noGrp="1"/>
          </p:cNvSpPr>
          <p:nvPr>
            <p:ph type="pic" sz="quarter" idx="10"/>
          </p:nvPr>
        </p:nvSpPr>
        <p:spPr>
          <a:xfrm>
            <a:off x="0" y="4135120"/>
            <a:ext cx="1737600" cy="1800000"/>
          </a:xfrm>
        </p:spPr>
        <p:txBody>
          <a:bodyPr>
            <a:normAutofit/>
          </a:bodyPr>
          <a:lstStyle>
            <a:lvl1pPr>
              <a:defRPr sz="900"/>
            </a:lvl1pPr>
          </a:lstStyle>
          <a:p>
            <a:endParaRPr lang="en-US" dirty="0"/>
          </a:p>
        </p:txBody>
      </p:sp>
      <p:sp>
        <p:nvSpPr>
          <p:cNvPr id="29" name="Picture Placeholder 2"/>
          <p:cNvSpPr>
            <a:spLocks noGrp="1"/>
          </p:cNvSpPr>
          <p:nvPr>
            <p:ph type="pic" sz="quarter" idx="11"/>
          </p:nvPr>
        </p:nvSpPr>
        <p:spPr>
          <a:xfrm>
            <a:off x="1737360" y="4135120"/>
            <a:ext cx="1737600" cy="1800000"/>
          </a:xfrm>
        </p:spPr>
        <p:txBody>
          <a:bodyPr>
            <a:normAutofit/>
          </a:bodyPr>
          <a:lstStyle>
            <a:lvl1pPr>
              <a:defRPr sz="900"/>
            </a:lvl1pPr>
          </a:lstStyle>
          <a:p>
            <a:endParaRPr lang="en-US" dirty="0"/>
          </a:p>
        </p:txBody>
      </p:sp>
      <p:sp>
        <p:nvSpPr>
          <p:cNvPr id="30" name="Picture Placeholder 2"/>
          <p:cNvSpPr>
            <a:spLocks noGrp="1"/>
          </p:cNvSpPr>
          <p:nvPr>
            <p:ph type="pic" sz="quarter" idx="23"/>
          </p:nvPr>
        </p:nvSpPr>
        <p:spPr>
          <a:xfrm>
            <a:off x="3484880" y="4135120"/>
            <a:ext cx="1737600" cy="1800000"/>
          </a:xfrm>
        </p:spPr>
        <p:txBody>
          <a:bodyPr>
            <a:normAutofit/>
          </a:bodyPr>
          <a:lstStyle>
            <a:lvl1pPr>
              <a:defRPr sz="900"/>
            </a:lvl1pPr>
          </a:lstStyle>
          <a:p>
            <a:endParaRPr lang="en-US" dirty="0"/>
          </a:p>
        </p:txBody>
      </p:sp>
      <p:sp>
        <p:nvSpPr>
          <p:cNvPr id="31" name="Picture Placeholder 98"/>
          <p:cNvSpPr>
            <a:spLocks noGrp="1"/>
          </p:cNvSpPr>
          <p:nvPr>
            <p:ph type="pic" sz="quarter" idx="13"/>
          </p:nvPr>
        </p:nvSpPr>
        <p:spPr>
          <a:xfrm>
            <a:off x="5234093" y="4135120"/>
            <a:ext cx="1737600" cy="1800000"/>
          </a:xfrm>
          <a:custGeom>
            <a:avLst/>
            <a:gdLst>
              <a:gd name="connsiteX0" fmla="*/ 0 w 1296000"/>
              <a:gd name="connsiteY0" fmla="*/ 0 h 1570786"/>
              <a:gd name="connsiteX1" fmla="*/ 459313 w 1296000"/>
              <a:gd name="connsiteY1" fmla="*/ 0 h 1570786"/>
              <a:gd name="connsiteX2" fmla="*/ 648000 w 1296000"/>
              <a:gd name="connsiteY2" fmla="*/ 188674 h 1570786"/>
              <a:gd name="connsiteX3" fmla="*/ 836688 w 1296000"/>
              <a:gd name="connsiteY3" fmla="*/ 0 h 1570786"/>
              <a:gd name="connsiteX4" fmla="*/ 1296000 w 1296000"/>
              <a:gd name="connsiteY4" fmla="*/ 0 h 1570786"/>
              <a:gd name="connsiteX5" fmla="*/ 1296000 w 1296000"/>
              <a:gd name="connsiteY5" fmla="*/ 1570786 h 1570786"/>
              <a:gd name="connsiteX6" fmla="*/ 0 w 1296000"/>
              <a:gd name="connsiteY6" fmla="*/ 1570786 h 1570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000" h="1570786">
                <a:moveTo>
                  <a:pt x="0" y="0"/>
                </a:moveTo>
                <a:lnTo>
                  <a:pt x="459313" y="0"/>
                </a:lnTo>
                <a:lnTo>
                  <a:pt x="648000" y="188674"/>
                </a:lnTo>
                <a:lnTo>
                  <a:pt x="836688" y="0"/>
                </a:lnTo>
                <a:lnTo>
                  <a:pt x="1296000" y="0"/>
                </a:lnTo>
                <a:lnTo>
                  <a:pt x="1296000" y="1570786"/>
                </a:lnTo>
                <a:lnTo>
                  <a:pt x="0" y="1570786"/>
                </a:lnTo>
                <a:close/>
              </a:path>
            </a:pathLst>
          </a:custGeom>
        </p:spPr>
        <p:txBody>
          <a:bodyPr wrap="square">
            <a:noAutofit/>
          </a:bodyPr>
          <a:lstStyle>
            <a:lvl1pPr>
              <a:defRPr sz="900"/>
            </a:lvl1pPr>
          </a:lstStyle>
          <a:p>
            <a:endParaRPr lang="en-US" dirty="0"/>
          </a:p>
        </p:txBody>
      </p:sp>
      <p:sp>
        <p:nvSpPr>
          <p:cNvPr id="32" name="Picture Placeholder 2"/>
          <p:cNvSpPr>
            <a:spLocks noGrp="1"/>
          </p:cNvSpPr>
          <p:nvPr>
            <p:ph type="pic" sz="quarter" idx="14"/>
          </p:nvPr>
        </p:nvSpPr>
        <p:spPr>
          <a:xfrm>
            <a:off x="6974840" y="4135120"/>
            <a:ext cx="1737600" cy="1800000"/>
          </a:xfrm>
        </p:spPr>
        <p:txBody>
          <a:bodyPr>
            <a:normAutofit/>
          </a:bodyPr>
          <a:lstStyle>
            <a:lvl1pPr>
              <a:defRPr sz="900"/>
            </a:lvl1pPr>
          </a:lstStyle>
          <a:p>
            <a:endParaRPr lang="en-US" dirty="0"/>
          </a:p>
        </p:txBody>
      </p:sp>
      <p:sp>
        <p:nvSpPr>
          <p:cNvPr id="33" name="Picture Placeholder 2"/>
          <p:cNvSpPr>
            <a:spLocks noGrp="1"/>
          </p:cNvSpPr>
          <p:nvPr>
            <p:ph type="pic" sz="quarter" idx="15"/>
          </p:nvPr>
        </p:nvSpPr>
        <p:spPr>
          <a:xfrm>
            <a:off x="8707120" y="4135120"/>
            <a:ext cx="1737600" cy="1800000"/>
          </a:xfrm>
        </p:spPr>
        <p:txBody>
          <a:bodyPr>
            <a:normAutofit/>
          </a:bodyPr>
          <a:lstStyle>
            <a:lvl1pPr>
              <a:defRPr sz="900"/>
            </a:lvl1pPr>
          </a:lstStyle>
          <a:p>
            <a:endParaRPr lang="en-US" dirty="0"/>
          </a:p>
        </p:txBody>
      </p:sp>
      <p:sp>
        <p:nvSpPr>
          <p:cNvPr id="34" name="Picture Placeholder 2"/>
          <p:cNvSpPr>
            <a:spLocks noGrp="1"/>
          </p:cNvSpPr>
          <p:nvPr>
            <p:ph type="pic" sz="quarter" idx="16"/>
          </p:nvPr>
        </p:nvSpPr>
        <p:spPr>
          <a:xfrm>
            <a:off x="10447867" y="4135120"/>
            <a:ext cx="1737600" cy="1800000"/>
          </a:xfrm>
        </p:spPr>
        <p:txBody>
          <a:bodyPr>
            <a:normAutofit/>
          </a:bodyPr>
          <a:lstStyle>
            <a:lvl1pPr>
              <a:defRPr sz="900"/>
            </a:lvl1pPr>
          </a:lstStyle>
          <a:p>
            <a:endParaRPr lang="en-US" dirty="0"/>
          </a:p>
        </p:txBody>
      </p:sp>
      <p:sp>
        <p:nvSpPr>
          <p:cNvPr id="16" name="Title 1"/>
          <p:cNvSpPr>
            <a:spLocks noGrp="1"/>
          </p:cNvSpPr>
          <p:nvPr>
            <p:ph type="title"/>
          </p:nvPr>
        </p:nvSpPr>
        <p:spPr>
          <a:xfrm>
            <a:off x="660400" y="365127"/>
            <a:ext cx="10515600" cy="895349"/>
          </a:xfrm>
        </p:spPr>
        <p:txBody>
          <a:bodyPr>
            <a:normAutofit/>
          </a:bodyPr>
          <a:lstStyle>
            <a:lvl1pPr>
              <a:defRPr sz="2800"/>
            </a:lvl1pPr>
          </a:lstStyle>
          <a:p>
            <a:r>
              <a:rPr lang="en-US" dirty="0"/>
              <a:t>Click to edit Master title style</a:t>
            </a:r>
          </a:p>
        </p:txBody>
      </p:sp>
      <p:grpSp>
        <p:nvGrpSpPr>
          <p:cNvPr id="17" name="Group 16"/>
          <p:cNvGrpSpPr/>
          <p:nvPr userDrawn="1"/>
        </p:nvGrpSpPr>
        <p:grpSpPr>
          <a:xfrm>
            <a:off x="317501" y="613707"/>
            <a:ext cx="330732" cy="398189"/>
            <a:chOff x="7767638" y="2651126"/>
            <a:chExt cx="560388" cy="674686"/>
          </a:xfrm>
        </p:grpSpPr>
        <p:sp>
          <p:nvSpPr>
            <p:cNvPr id="18"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783231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p:tgtEl>
                                          <p:spTgt spid="17"/>
                                        </p:tgtEl>
                                        <p:attrNameLst>
                                          <p:attrName>ppt_x</p:attrName>
                                        </p:attrNameLst>
                                      </p:cBhvr>
                                      <p:tavLst>
                                        <p:tav tm="0">
                                          <p:val>
                                            <p:strVal val="#ppt_x-#ppt_w*1.125000"/>
                                          </p:val>
                                        </p:tav>
                                        <p:tav tm="100000">
                                          <p:val>
                                            <p:strVal val="#ppt_x"/>
                                          </p:val>
                                        </p:tav>
                                      </p:tavLst>
                                    </p:anim>
                                    <p:animEffect transition="in" filter="wipe(right)">
                                      <p:cBhvr>
                                        <p:cTn id="8" dur="500"/>
                                        <p:tgtEl>
                                          <p:spTgt spid="17"/>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userDrawn="1">
  <p:cSld name="34_Title Only">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Picture Placeholder 2"/>
          <p:cNvSpPr>
            <a:spLocks noGrp="1"/>
          </p:cNvSpPr>
          <p:nvPr>
            <p:ph type="pic" sz="quarter" idx="13"/>
          </p:nvPr>
        </p:nvSpPr>
        <p:spPr>
          <a:xfrm>
            <a:off x="1335031" y="1808895"/>
            <a:ext cx="1440000" cy="1080000"/>
          </a:xfrm>
          <a:prstGeom prst="ellipse">
            <a:avLst/>
          </a:prstGeom>
          <a:ln w="19050">
            <a:noFill/>
          </a:ln>
        </p:spPr>
        <p:txBody>
          <a:bodyPr anchor="ctr">
            <a:normAutofit/>
          </a:bodyPr>
          <a:lstStyle>
            <a:lvl1pPr marL="0" indent="0" algn="ctr">
              <a:buNone/>
              <a:defRPr sz="1000">
                <a:solidFill>
                  <a:schemeClr val="tx2"/>
                </a:solidFill>
              </a:defRPr>
            </a:lvl1pPr>
          </a:lstStyle>
          <a:p>
            <a:endParaRPr lang="en-US"/>
          </a:p>
        </p:txBody>
      </p:sp>
      <p:sp>
        <p:nvSpPr>
          <p:cNvPr id="9" name="Picture Placeholder 2"/>
          <p:cNvSpPr>
            <a:spLocks noGrp="1"/>
          </p:cNvSpPr>
          <p:nvPr>
            <p:ph type="pic" sz="quarter" idx="14"/>
          </p:nvPr>
        </p:nvSpPr>
        <p:spPr>
          <a:xfrm>
            <a:off x="2892367" y="1808896"/>
            <a:ext cx="1440000" cy="1080000"/>
          </a:xfrm>
          <a:prstGeom prst="ellipse">
            <a:avLst/>
          </a:prstGeom>
          <a:ln w="19050">
            <a:noFill/>
          </a:ln>
        </p:spPr>
        <p:txBody>
          <a:bodyPr anchor="ctr">
            <a:normAutofit/>
          </a:bodyPr>
          <a:lstStyle>
            <a:lvl1pPr marL="0" indent="0" algn="ctr">
              <a:buNone/>
              <a:defRPr sz="1000">
                <a:solidFill>
                  <a:schemeClr val="tx2"/>
                </a:solidFill>
              </a:defRPr>
            </a:lvl1pPr>
          </a:lstStyle>
          <a:p>
            <a:endParaRPr lang="en-US"/>
          </a:p>
        </p:txBody>
      </p:sp>
      <p:sp>
        <p:nvSpPr>
          <p:cNvPr id="10" name="Picture Placeholder 2"/>
          <p:cNvSpPr>
            <a:spLocks noGrp="1"/>
          </p:cNvSpPr>
          <p:nvPr>
            <p:ph type="pic" sz="quarter" idx="15"/>
          </p:nvPr>
        </p:nvSpPr>
        <p:spPr>
          <a:xfrm>
            <a:off x="4546724" y="1808896"/>
            <a:ext cx="1440000" cy="1080000"/>
          </a:xfrm>
          <a:prstGeom prst="ellipse">
            <a:avLst/>
          </a:prstGeom>
          <a:ln w="19050">
            <a:noFill/>
          </a:ln>
        </p:spPr>
        <p:txBody>
          <a:bodyPr anchor="ctr">
            <a:normAutofit/>
          </a:bodyPr>
          <a:lstStyle>
            <a:lvl1pPr marL="0" indent="0" algn="ctr">
              <a:buNone/>
              <a:defRPr sz="1000">
                <a:solidFill>
                  <a:schemeClr val="tx2"/>
                </a:solidFill>
              </a:defRPr>
            </a:lvl1pPr>
          </a:lstStyle>
          <a:p>
            <a:endParaRPr lang="en-US"/>
          </a:p>
        </p:txBody>
      </p:sp>
      <p:sp>
        <p:nvSpPr>
          <p:cNvPr id="11" name="Picture Placeholder 2"/>
          <p:cNvSpPr>
            <a:spLocks noGrp="1"/>
          </p:cNvSpPr>
          <p:nvPr>
            <p:ph type="pic" sz="quarter" idx="16"/>
          </p:nvPr>
        </p:nvSpPr>
        <p:spPr>
          <a:xfrm>
            <a:off x="6201081" y="1808896"/>
            <a:ext cx="1440000" cy="1080000"/>
          </a:xfrm>
          <a:prstGeom prst="ellipse">
            <a:avLst/>
          </a:prstGeom>
          <a:ln w="19050">
            <a:noFill/>
          </a:ln>
        </p:spPr>
        <p:txBody>
          <a:bodyPr anchor="ctr">
            <a:normAutofit/>
          </a:bodyPr>
          <a:lstStyle>
            <a:lvl1pPr marL="0" indent="0" algn="ctr">
              <a:buNone/>
              <a:defRPr sz="1000">
                <a:solidFill>
                  <a:schemeClr val="tx2"/>
                </a:solidFill>
              </a:defRPr>
            </a:lvl1pPr>
          </a:lstStyle>
          <a:p>
            <a:endParaRPr lang="en-US"/>
          </a:p>
        </p:txBody>
      </p:sp>
      <p:sp>
        <p:nvSpPr>
          <p:cNvPr id="12" name="Picture Placeholder 2"/>
          <p:cNvSpPr>
            <a:spLocks noGrp="1"/>
          </p:cNvSpPr>
          <p:nvPr>
            <p:ph type="pic" sz="quarter" idx="17"/>
          </p:nvPr>
        </p:nvSpPr>
        <p:spPr>
          <a:xfrm>
            <a:off x="7855439" y="1808896"/>
            <a:ext cx="1440000" cy="1080000"/>
          </a:xfrm>
          <a:prstGeom prst="ellipse">
            <a:avLst/>
          </a:prstGeom>
          <a:ln w="19050">
            <a:noFill/>
          </a:ln>
        </p:spPr>
        <p:txBody>
          <a:bodyPr anchor="ctr">
            <a:normAutofit/>
          </a:bodyPr>
          <a:lstStyle>
            <a:lvl1pPr marL="0" indent="0" algn="ctr">
              <a:buNone/>
              <a:defRPr sz="1000">
                <a:solidFill>
                  <a:schemeClr val="tx2"/>
                </a:solidFill>
              </a:defRPr>
            </a:lvl1pPr>
          </a:lstStyle>
          <a:p>
            <a:endParaRPr lang="en-US"/>
          </a:p>
        </p:txBody>
      </p:sp>
      <p:sp>
        <p:nvSpPr>
          <p:cNvPr id="16" name="Picture Placeholder 2"/>
          <p:cNvSpPr>
            <a:spLocks noGrp="1"/>
          </p:cNvSpPr>
          <p:nvPr>
            <p:ph type="pic" sz="quarter" idx="18"/>
          </p:nvPr>
        </p:nvSpPr>
        <p:spPr>
          <a:xfrm>
            <a:off x="9512099" y="1801707"/>
            <a:ext cx="1440000" cy="1080000"/>
          </a:xfrm>
          <a:prstGeom prst="ellipse">
            <a:avLst/>
          </a:prstGeom>
          <a:ln w="19050">
            <a:noFill/>
          </a:ln>
        </p:spPr>
        <p:txBody>
          <a:bodyPr anchor="ctr">
            <a:normAutofit/>
          </a:bodyPr>
          <a:lstStyle>
            <a:lvl1pPr marL="0" indent="0" algn="ctr">
              <a:buNone/>
              <a:defRPr sz="1000">
                <a:solidFill>
                  <a:schemeClr val="tx2"/>
                </a:solidFill>
              </a:defRPr>
            </a:lvl1pPr>
          </a:lstStyle>
          <a:p>
            <a:endParaRPr lang="en-US"/>
          </a:p>
        </p:txBody>
      </p:sp>
      <p:sp>
        <p:nvSpPr>
          <p:cNvPr id="17" name="Picture Placeholder 2"/>
          <p:cNvSpPr>
            <a:spLocks noGrp="1"/>
          </p:cNvSpPr>
          <p:nvPr>
            <p:ph type="pic" sz="quarter" idx="19"/>
          </p:nvPr>
        </p:nvSpPr>
        <p:spPr>
          <a:xfrm>
            <a:off x="2106757" y="3075409"/>
            <a:ext cx="1440000" cy="1080000"/>
          </a:xfrm>
          <a:prstGeom prst="ellipse">
            <a:avLst/>
          </a:prstGeom>
          <a:ln w="19050">
            <a:noFill/>
          </a:ln>
        </p:spPr>
        <p:txBody>
          <a:bodyPr anchor="ctr">
            <a:normAutofit/>
          </a:bodyPr>
          <a:lstStyle>
            <a:lvl1pPr marL="0" indent="0" algn="ctr">
              <a:buNone/>
              <a:defRPr sz="1000">
                <a:solidFill>
                  <a:schemeClr val="tx2"/>
                </a:solidFill>
              </a:defRPr>
            </a:lvl1pPr>
          </a:lstStyle>
          <a:p>
            <a:endParaRPr lang="en-US"/>
          </a:p>
        </p:txBody>
      </p:sp>
      <p:sp>
        <p:nvSpPr>
          <p:cNvPr id="18" name="Picture Placeholder 2"/>
          <p:cNvSpPr>
            <a:spLocks noGrp="1"/>
          </p:cNvSpPr>
          <p:nvPr>
            <p:ph type="pic" sz="quarter" idx="20"/>
          </p:nvPr>
        </p:nvSpPr>
        <p:spPr>
          <a:xfrm>
            <a:off x="3761115" y="3075409"/>
            <a:ext cx="1440000" cy="1080000"/>
          </a:xfrm>
          <a:prstGeom prst="ellipse">
            <a:avLst/>
          </a:prstGeom>
          <a:ln w="19050">
            <a:noFill/>
          </a:ln>
        </p:spPr>
        <p:txBody>
          <a:bodyPr anchor="ctr">
            <a:normAutofit/>
          </a:bodyPr>
          <a:lstStyle>
            <a:lvl1pPr marL="0" indent="0" algn="ctr">
              <a:buNone/>
              <a:defRPr sz="1000">
                <a:solidFill>
                  <a:schemeClr val="tx2"/>
                </a:solidFill>
              </a:defRPr>
            </a:lvl1pPr>
          </a:lstStyle>
          <a:p>
            <a:endParaRPr lang="en-US"/>
          </a:p>
        </p:txBody>
      </p:sp>
      <p:sp>
        <p:nvSpPr>
          <p:cNvPr id="19" name="Picture Placeholder 2"/>
          <p:cNvSpPr>
            <a:spLocks noGrp="1"/>
          </p:cNvSpPr>
          <p:nvPr>
            <p:ph type="pic" sz="quarter" idx="21"/>
          </p:nvPr>
        </p:nvSpPr>
        <p:spPr>
          <a:xfrm>
            <a:off x="5415472" y="3075409"/>
            <a:ext cx="1440000" cy="1080000"/>
          </a:xfrm>
          <a:prstGeom prst="ellipse">
            <a:avLst/>
          </a:prstGeom>
          <a:ln w="19050">
            <a:noFill/>
          </a:ln>
        </p:spPr>
        <p:txBody>
          <a:bodyPr anchor="ctr">
            <a:normAutofit/>
          </a:bodyPr>
          <a:lstStyle>
            <a:lvl1pPr marL="0" indent="0" algn="ctr">
              <a:buNone/>
              <a:defRPr sz="1000">
                <a:solidFill>
                  <a:schemeClr val="tx2"/>
                </a:solidFill>
              </a:defRPr>
            </a:lvl1pPr>
          </a:lstStyle>
          <a:p>
            <a:endParaRPr lang="en-US"/>
          </a:p>
        </p:txBody>
      </p:sp>
      <p:sp>
        <p:nvSpPr>
          <p:cNvPr id="20" name="Picture Placeholder 2"/>
          <p:cNvSpPr>
            <a:spLocks noGrp="1"/>
          </p:cNvSpPr>
          <p:nvPr>
            <p:ph type="pic" sz="quarter" idx="23"/>
          </p:nvPr>
        </p:nvSpPr>
        <p:spPr>
          <a:xfrm>
            <a:off x="7069829" y="3075409"/>
            <a:ext cx="1440000" cy="1080000"/>
          </a:xfrm>
          <a:prstGeom prst="ellipse">
            <a:avLst/>
          </a:prstGeom>
          <a:ln w="19050">
            <a:noFill/>
          </a:ln>
        </p:spPr>
        <p:txBody>
          <a:bodyPr anchor="ctr">
            <a:normAutofit/>
          </a:bodyPr>
          <a:lstStyle>
            <a:lvl1pPr marL="0" indent="0" algn="ctr">
              <a:buNone/>
              <a:defRPr sz="1000">
                <a:solidFill>
                  <a:schemeClr val="tx2"/>
                </a:solidFill>
              </a:defRPr>
            </a:lvl1pPr>
          </a:lstStyle>
          <a:p>
            <a:endParaRPr lang="en-US"/>
          </a:p>
        </p:txBody>
      </p:sp>
      <p:sp>
        <p:nvSpPr>
          <p:cNvPr id="21" name="Picture Placeholder 2"/>
          <p:cNvSpPr>
            <a:spLocks noGrp="1"/>
          </p:cNvSpPr>
          <p:nvPr>
            <p:ph type="pic" sz="quarter" idx="24"/>
          </p:nvPr>
        </p:nvSpPr>
        <p:spPr>
          <a:xfrm>
            <a:off x="8724188" y="3068220"/>
            <a:ext cx="1440000" cy="1080000"/>
          </a:xfrm>
          <a:prstGeom prst="ellipse">
            <a:avLst/>
          </a:prstGeom>
          <a:ln w="19050">
            <a:noFill/>
          </a:ln>
        </p:spPr>
        <p:txBody>
          <a:bodyPr anchor="ctr">
            <a:normAutofit/>
          </a:bodyPr>
          <a:lstStyle>
            <a:lvl1pPr marL="0" indent="0" algn="ctr">
              <a:buNone/>
              <a:defRPr sz="1000">
                <a:solidFill>
                  <a:schemeClr val="tx2"/>
                </a:solidFill>
              </a:defRPr>
            </a:lvl1pPr>
          </a:lstStyle>
          <a:p>
            <a:endParaRPr lang="en-US"/>
          </a:p>
        </p:txBody>
      </p:sp>
      <p:sp>
        <p:nvSpPr>
          <p:cNvPr id="22" name="Picture Placeholder 2"/>
          <p:cNvSpPr>
            <a:spLocks noGrp="1"/>
          </p:cNvSpPr>
          <p:nvPr>
            <p:ph type="pic" sz="quarter" idx="29"/>
          </p:nvPr>
        </p:nvSpPr>
        <p:spPr>
          <a:xfrm>
            <a:off x="2938733" y="4379800"/>
            <a:ext cx="1440000" cy="1080000"/>
          </a:xfrm>
          <a:prstGeom prst="ellipse">
            <a:avLst/>
          </a:prstGeom>
          <a:ln w="19050">
            <a:noFill/>
          </a:ln>
        </p:spPr>
        <p:txBody>
          <a:bodyPr anchor="ctr">
            <a:normAutofit/>
          </a:bodyPr>
          <a:lstStyle>
            <a:lvl1pPr marL="0" indent="0" algn="ctr">
              <a:buNone/>
              <a:defRPr sz="1000">
                <a:solidFill>
                  <a:schemeClr val="tx2"/>
                </a:solidFill>
              </a:defRPr>
            </a:lvl1pPr>
          </a:lstStyle>
          <a:p>
            <a:endParaRPr lang="en-US"/>
          </a:p>
        </p:txBody>
      </p:sp>
      <p:sp>
        <p:nvSpPr>
          <p:cNvPr id="23" name="Picture Placeholder 2"/>
          <p:cNvSpPr>
            <a:spLocks noGrp="1"/>
          </p:cNvSpPr>
          <p:nvPr>
            <p:ph type="pic" sz="quarter" idx="30"/>
          </p:nvPr>
        </p:nvSpPr>
        <p:spPr>
          <a:xfrm>
            <a:off x="4593091" y="4379800"/>
            <a:ext cx="1440000" cy="1080000"/>
          </a:xfrm>
          <a:prstGeom prst="ellipse">
            <a:avLst/>
          </a:prstGeom>
          <a:ln w="19050">
            <a:noFill/>
          </a:ln>
        </p:spPr>
        <p:txBody>
          <a:bodyPr anchor="ctr">
            <a:normAutofit/>
          </a:bodyPr>
          <a:lstStyle>
            <a:lvl1pPr marL="0" indent="0" algn="ctr">
              <a:buNone/>
              <a:defRPr sz="1000">
                <a:solidFill>
                  <a:schemeClr val="tx2"/>
                </a:solidFill>
              </a:defRPr>
            </a:lvl1pPr>
          </a:lstStyle>
          <a:p>
            <a:endParaRPr lang="en-US"/>
          </a:p>
        </p:txBody>
      </p:sp>
      <p:sp>
        <p:nvSpPr>
          <p:cNvPr id="24" name="Picture Placeholder 2"/>
          <p:cNvSpPr>
            <a:spLocks noGrp="1"/>
          </p:cNvSpPr>
          <p:nvPr>
            <p:ph type="pic" sz="quarter" idx="31"/>
          </p:nvPr>
        </p:nvSpPr>
        <p:spPr>
          <a:xfrm>
            <a:off x="6247448" y="4379800"/>
            <a:ext cx="1440000" cy="1080000"/>
          </a:xfrm>
          <a:prstGeom prst="ellipse">
            <a:avLst/>
          </a:prstGeom>
          <a:ln w="19050">
            <a:noFill/>
          </a:ln>
        </p:spPr>
        <p:txBody>
          <a:bodyPr anchor="ctr">
            <a:normAutofit/>
          </a:bodyPr>
          <a:lstStyle>
            <a:lvl1pPr marL="0" indent="0" algn="ctr">
              <a:buNone/>
              <a:defRPr sz="1000">
                <a:solidFill>
                  <a:schemeClr val="tx2"/>
                </a:solidFill>
              </a:defRPr>
            </a:lvl1pPr>
          </a:lstStyle>
          <a:p>
            <a:endParaRPr lang="en-US"/>
          </a:p>
        </p:txBody>
      </p:sp>
      <p:sp>
        <p:nvSpPr>
          <p:cNvPr id="25" name="Picture Placeholder 2"/>
          <p:cNvSpPr>
            <a:spLocks noGrp="1"/>
          </p:cNvSpPr>
          <p:nvPr>
            <p:ph type="pic" sz="quarter" idx="32"/>
          </p:nvPr>
        </p:nvSpPr>
        <p:spPr>
          <a:xfrm>
            <a:off x="7901807" y="4379800"/>
            <a:ext cx="1440000" cy="1080000"/>
          </a:xfrm>
          <a:prstGeom prst="ellipse">
            <a:avLst/>
          </a:prstGeom>
          <a:ln w="19050">
            <a:noFill/>
          </a:ln>
        </p:spPr>
        <p:txBody>
          <a:bodyPr anchor="ctr">
            <a:normAutofit/>
          </a:bodyPr>
          <a:lstStyle>
            <a:lvl1pPr marL="0" indent="0" algn="ctr">
              <a:buNone/>
              <a:defRPr sz="1000">
                <a:solidFill>
                  <a:schemeClr val="tx2"/>
                </a:solidFill>
              </a:defRPr>
            </a:lvl1pPr>
          </a:lstStyle>
          <a:p>
            <a:endParaRPr lang="en-US"/>
          </a:p>
        </p:txBody>
      </p:sp>
      <p:sp>
        <p:nvSpPr>
          <p:cNvPr id="26" name="Picture Placeholder 2"/>
          <p:cNvSpPr>
            <a:spLocks noGrp="1"/>
          </p:cNvSpPr>
          <p:nvPr>
            <p:ph type="pic" sz="quarter" idx="37"/>
          </p:nvPr>
        </p:nvSpPr>
        <p:spPr>
          <a:xfrm>
            <a:off x="1335031" y="4379800"/>
            <a:ext cx="1440000" cy="1080000"/>
          </a:xfrm>
          <a:prstGeom prst="ellipse">
            <a:avLst/>
          </a:prstGeom>
          <a:ln w="19050">
            <a:noFill/>
          </a:ln>
        </p:spPr>
        <p:txBody>
          <a:bodyPr anchor="ctr">
            <a:normAutofit/>
          </a:bodyPr>
          <a:lstStyle>
            <a:lvl1pPr marL="0" indent="0" algn="ctr">
              <a:buNone/>
              <a:defRPr sz="1000">
                <a:solidFill>
                  <a:schemeClr val="tx2"/>
                </a:solidFill>
              </a:defRPr>
            </a:lvl1pPr>
          </a:lstStyle>
          <a:p>
            <a:endParaRPr lang="en-US"/>
          </a:p>
        </p:txBody>
      </p:sp>
      <p:sp>
        <p:nvSpPr>
          <p:cNvPr id="27" name="Picture Placeholder 2"/>
          <p:cNvSpPr>
            <a:spLocks noGrp="1"/>
          </p:cNvSpPr>
          <p:nvPr>
            <p:ph type="pic" sz="quarter" idx="38"/>
          </p:nvPr>
        </p:nvSpPr>
        <p:spPr>
          <a:xfrm>
            <a:off x="9512099" y="4379800"/>
            <a:ext cx="1440000" cy="1080000"/>
          </a:xfrm>
          <a:prstGeom prst="ellipse">
            <a:avLst/>
          </a:prstGeom>
          <a:ln w="19050">
            <a:noFill/>
          </a:ln>
        </p:spPr>
        <p:txBody>
          <a:bodyPr anchor="ctr">
            <a:normAutofit/>
          </a:bodyPr>
          <a:lstStyle>
            <a:lvl1pPr marL="0" indent="0" algn="ctr">
              <a:buNone/>
              <a:defRPr sz="1000">
                <a:solidFill>
                  <a:schemeClr val="tx2"/>
                </a:solidFill>
              </a:defRPr>
            </a:lvl1pPr>
          </a:lstStyle>
          <a:p>
            <a:endParaRPr lang="en-US"/>
          </a:p>
        </p:txBody>
      </p:sp>
      <p:sp>
        <p:nvSpPr>
          <p:cNvPr id="28" name="Title 1"/>
          <p:cNvSpPr>
            <a:spLocks noGrp="1"/>
          </p:cNvSpPr>
          <p:nvPr>
            <p:ph type="title"/>
          </p:nvPr>
        </p:nvSpPr>
        <p:spPr>
          <a:xfrm>
            <a:off x="660400" y="365127"/>
            <a:ext cx="10515600" cy="895349"/>
          </a:xfrm>
        </p:spPr>
        <p:txBody>
          <a:bodyPr>
            <a:normAutofit/>
          </a:bodyPr>
          <a:lstStyle>
            <a:lvl1pPr>
              <a:defRPr sz="2800"/>
            </a:lvl1pPr>
          </a:lstStyle>
          <a:p>
            <a:r>
              <a:rPr lang="en-US" dirty="0"/>
              <a:t>Click to edit Master title style</a:t>
            </a:r>
          </a:p>
        </p:txBody>
      </p:sp>
      <p:grpSp>
        <p:nvGrpSpPr>
          <p:cNvPr id="29" name="Group 28"/>
          <p:cNvGrpSpPr/>
          <p:nvPr userDrawn="1"/>
        </p:nvGrpSpPr>
        <p:grpSpPr>
          <a:xfrm>
            <a:off x="317501" y="613707"/>
            <a:ext cx="330732" cy="398189"/>
            <a:chOff x="7767638" y="2651126"/>
            <a:chExt cx="560388" cy="674686"/>
          </a:xfrm>
        </p:grpSpPr>
        <p:sp>
          <p:nvSpPr>
            <p:cNvPr id="30"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019998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p:tgtEl>
                                          <p:spTgt spid="29"/>
                                        </p:tgtEl>
                                        <p:attrNameLst>
                                          <p:attrName>ppt_x</p:attrName>
                                        </p:attrNameLst>
                                      </p:cBhvr>
                                      <p:tavLst>
                                        <p:tav tm="0">
                                          <p:val>
                                            <p:strVal val="#ppt_x-#ppt_w*1.125000"/>
                                          </p:val>
                                        </p:tav>
                                        <p:tav tm="100000">
                                          <p:val>
                                            <p:strVal val="#ppt_x"/>
                                          </p:val>
                                        </p:tav>
                                      </p:tavLst>
                                    </p:anim>
                                    <p:animEffect transition="in" filter="wipe(right)">
                                      <p:cBhvr>
                                        <p:cTn id="8" dur="500"/>
                                        <p:tgtEl>
                                          <p:spTgt spid="29"/>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par>
                          <p:cTn id="13" fill="hold">
                            <p:stCondLst>
                              <p:cond delay="1000"/>
                            </p:stCondLst>
                            <p:childTnLst>
                              <p:par>
                                <p:cTn id="14" presetID="53" presetClass="entr" presetSubtype="16" fill="hold" grpId="0" nodeType="afterEffect" nodePh="1">
                                  <p:stCondLst>
                                    <p:cond delay="0"/>
                                  </p:stCondLst>
                                  <p:endCondLst>
                                    <p:cond evt="begin" delay="0">
                                      <p:tn val="14"/>
                                    </p:cond>
                                  </p:end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grpId="0" nodeType="withEffect" nodePh="1">
                                  <p:stCondLst>
                                    <p:cond delay="0"/>
                                  </p:stCondLst>
                                  <p:endCondLst>
                                    <p:cond evt="begin" delay="0">
                                      <p:tn val="19"/>
                                    </p:cond>
                                  </p:end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grpId="0" nodeType="withEffect" nodePh="1">
                                  <p:stCondLst>
                                    <p:cond delay="0"/>
                                  </p:stCondLst>
                                  <p:endCondLst>
                                    <p:cond evt="begin" delay="0">
                                      <p:tn val="24"/>
                                    </p:cond>
                                  </p:end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par>
                                <p:cTn id="29" presetID="53" presetClass="entr" presetSubtype="16" fill="hold" grpId="0" nodeType="withEffect" nodePh="1">
                                  <p:stCondLst>
                                    <p:cond delay="0"/>
                                  </p:stCondLst>
                                  <p:endCondLst>
                                    <p:cond evt="begin" delay="0">
                                      <p:tn val="29"/>
                                    </p:cond>
                                  </p:end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par>
                                <p:cTn id="34" presetID="53" presetClass="entr" presetSubtype="16" fill="hold" grpId="0" nodeType="withEffect" nodePh="1">
                                  <p:stCondLst>
                                    <p:cond delay="0"/>
                                  </p:stCondLst>
                                  <p:endCondLst>
                                    <p:cond evt="begin" delay="0">
                                      <p:tn val="34"/>
                                    </p:cond>
                                  </p:end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53" presetClass="entr" presetSubtype="16" fill="hold" grpId="0" nodeType="withEffect" nodePh="1">
                                  <p:stCondLst>
                                    <p:cond delay="0"/>
                                  </p:stCondLst>
                                  <p:endCondLst>
                                    <p:cond evt="begin" delay="0">
                                      <p:tn val="39"/>
                                    </p:cond>
                                  </p:endCondLst>
                                  <p:childTnLst>
                                    <p:set>
                                      <p:cBhvr>
                                        <p:cTn id="40" dur="1" fill="hold">
                                          <p:stCondLst>
                                            <p:cond delay="0"/>
                                          </p:stCondLst>
                                        </p:cTn>
                                        <p:tgtEl>
                                          <p:spTgt spid="16"/>
                                        </p:tgtEl>
                                        <p:attrNameLst>
                                          <p:attrName>style.visibility</p:attrName>
                                        </p:attrNameLst>
                                      </p:cBhvr>
                                      <p:to>
                                        <p:strVal val="visible"/>
                                      </p:to>
                                    </p:set>
                                    <p:anim calcmode="lin" valueType="num">
                                      <p:cBhvr>
                                        <p:cTn id="41" dur="500" fill="hold"/>
                                        <p:tgtEl>
                                          <p:spTgt spid="16"/>
                                        </p:tgtEl>
                                        <p:attrNameLst>
                                          <p:attrName>ppt_w</p:attrName>
                                        </p:attrNameLst>
                                      </p:cBhvr>
                                      <p:tavLst>
                                        <p:tav tm="0">
                                          <p:val>
                                            <p:fltVal val="0"/>
                                          </p:val>
                                        </p:tav>
                                        <p:tav tm="100000">
                                          <p:val>
                                            <p:strVal val="#ppt_w"/>
                                          </p:val>
                                        </p:tav>
                                      </p:tavLst>
                                    </p:anim>
                                    <p:anim calcmode="lin" valueType="num">
                                      <p:cBhvr>
                                        <p:cTn id="42" dur="500" fill="hold"/>
                                        <p:tgtEl>
                                          <p:spTgt spid="16"/>
                                        </p:tgtEl>
                                        <p:attrNameLst>
                                          <p:attrName>ppt_h</p:attrName>
                                        </p:attrNameLst>
                                      </p:cBhvr>
                                      <p:tavLst>
                                        <p:tav tm="0">
                                          <p:val>
                                            <p:fltVal val="0"/>
                                          </p:val>
                                        </p:tav>
                                        <p:tav tm="100000">
                                          <p:val>
                                            <p:strVal val="#ppt_h"/>
                                          </p:val>
                                        </p:tav>
                                      </p:tavLst>
                                    </p:anim>
                                    <p:animEffect transition="in" filter="fade">
                                      <p:cBhvr>
                                        <p:cTn id="43" dur="500"/>
                                        <p:tgtEl>
                                          <p:spTgt spid="16"/>
                                        </p:tgtEl>
                                      </p:cBhvr>
                                    </p:animEffect>
                                  </p:childTnLst>
                                </p:cTn>
                              </p:par>
                              <p:par>
                                <p:cTn id="44" presetID="53" presetClass="entr" presetSubtype="16" fill="hold" grpId="0" nodeType="withEffect" nodePh="1">
                                  <p:stCondLst>
                                    <p:cond delay="0"/>
                                  </p:stCondLst>
                                  <p:endCondLst>
                                    <p:cond evt="begin" delay="0">
                                      <p:tn val="44"/>
                                    </p:cond>
                                  </p:end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par>
                                <p:cTn id="49" presetID="53" presetClass="entr" presetSubtype="16" fill="hold" grpId="0" nodeType="withEffect" nodePh="1">
                                  <p:stCondLst>
                                    <p:cond delay="0"/>
                                  </p:stCondLst>
                                  <p:endCondLst>
                                    <p:cond evt="begin" delay="0">
                                      <p:tn val="49"/>
                                    </p:cond>
                                  </p:endCondLst>
                                  <p:childTnLst>
                                    <p:set>
                                      <p:cBhvr>
                                        <p:cTn id="50" dur="1" fill="hold">
                                          <p:stCondLst>
                                            <p:cond delay="0"/>
                                          </p:stCondLst>
                                        </p:cTn>
                                        <p:tgtEl>
                                          <p:spTgt spid="18"/>
                                        </p:tgtEl>
                                        <p:attrNameLst>
                                          <p:attrName>style.visibility</p:attrName>
                                        </p:attrNameLst>
                                      </p:cBhvr>
                                      <p:to>
                                        <p:strVal val="visible"/>
                                      </p:to>
                                    </p:set>
                                    <p:anim calcmode="lin" valueType="num">
                                      <p:cBhvr>
                                        <p:cTn id="51" dur="500" fill="hold"/>
                                        <p:tgtEl>
                                          <p:spTgt spid="18"/>
                                        </p:tgtEl>
                                        <p:attrNameLst>
                                          <p:attrName>ppt_w</p:attrName>
                                        </p:attrNameLst>
                                      </p:cBhvr>
                                      <p:tavLst>
                                        <p:tav tm="0">
                                          <p:val>
                                            <p:fltVal val="0"/>
                                          </p:val>
                                        </p:tav>
                                        <p:tav tm="100000">
                                          <p:val>
                                            <p:strVal val="#ppt_w"/>
                                          </p:val>
                                        </p:tav>
                                      </p:tavLst>
                                    </p:anim>
                                    <p:anim calcmode="lin" valueType="num">
                                      <p:cBhvr>
                                        <p:cTn id="52" dur="500" fill="hold"/>
                                        <p:tgtEl>
                                          <p:spTgt spid="18"/>
                                        </p:tgtEl>
                                        <p:attrNameLst>
                                          <p:attrName>ppt_h</p:attrName>
                                        </p:attrNameLst>
                                      </p:cBhvr>
                                      <p:tavLst>
                                        <p:tav tm="0">
                                          <p:val>
                                            <p:fltVal val="0"/>
                                          </p:val>
                                        </p:tav>
                                        <p:tav tm="100000">
                                          <p:val>
                                            <p:strVal val="#ppt_h"/>
                                          </p:val>
                                        </p:tav>
                                      </p:tavLst>
                                    </p:anim>
                                    <p:animEffect transition="in" filter="fade">
                                      <p:cBhvr>
                                        <p:cTn id="53" dur="500"/>
                                        <p:tgtEl>
                                          <p:spTgt spid="18"/>
                                        </p:tgtEl>
                                      </p:cBhvr>
                                    </p:animEffect>
                                  </p:childTnLst>
                                </p:cTn>
                              </p:par>
                              <p:par>
                                <p:cTn id="54" presetID="53" presetClass="entr" presetSubtype="16" fill="hold" grpId="0" nodeType="withEffect" nodePh="1">
                                  <p:stCondLst>
                                    <p:cond delay="0"/>
                                  </p:stCondLst>
                                  <p:endCondLst>
                                    <p:cond evt="begin" delay="0">
                                      <p:tn val="54"/>
                                    </p:cond>
                                  </p:end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par>
                                <p:cTn id="59" presetID="53" presetClass="entr" presetSubtype="16" fill="hold" grpId="0" nodeType="withEffect" nodePh="1">
                                  <p:stCondLst>
                                    <p:cond delay="0"/>
                                  </p:stCondLst>
                                  <p:endCondLst>
                                    <p:cond evt="begin" delay="0">
                                      <p:tn val="59"/>
                                    </p:cond>
                                  </p:endCondLst>
                                  <p:childTnLst>
                                    <p:set>
                                      <p:cBhvr>
                                        <p:cTn id="60" dur="1" fill="hold">
                                          <p:stCondLst>
                                            <p:cond delay="0"/>
                                          </p:stCondLst>
                                        </p:cTn>
                                        <p:tgtEl>
                                          <p:spTgt spid="20"/>
                                        </p:tgtEl>
                                        <p:attrNameLst>
                                          <p:attrName>style.visibility</p:attrName>
                                        </p:attrNameLst>
                                      </p:cBhvr>
                                      <p:to>
                                        <p:strVal val="visible"/>
                                      </p:to>
                                    </p:set>
                                    <p:anim calcmode="lin" valueType="num">
                                      <p:cBhvr>
                                        <p:cTn id="61" dur="500" fill="hold"/>
                                        <p:tgtEl>
                                          <p:spTgt spid="20"/>
                                        </p:tgtEl>
                                        <p:attrNameLst>
                                          <p:attrName>ppt_w</p:attrName>
                                        </p:attrNameLst>
                                      </p:cBhvr>
                                      <p:tavLst>
                                        <p:tav tm="0">
                                          <p:val>
                                            <p:fltVal val="0"/>
                                          </p:val>
                                        </p:tav>
                                        <p:tav tm="100000">
                                          <p:val>
                                            <p:strVal val="#ppt_w"/>
                                          </p:val>
                                        </p:tav>
                                      </p:tavLst>
                                    </p:anim>
                                    <p:anim calcmode="lin" valueType="num">
                                      <p:cBhvr>
                                        <p:cTn id="62" dur="500" fill="hold"/>
                                        <p:tgtEl>
                                          <p:spTgt spid="20"/>
                                        </p:tgtEl>
                                        <p:attrNameLst>
                                          <p:attrName>ppt_h</p:attrName>
                                        </p:attrNameLst>
                                      </p:cBhvr>
                                      <p:tavLst>
                                        <p:tav tm="0">
                                          <p:val>
                                            <p:fltVal val="0"/>
                                          </p:val>
                                        </p:tav>
                                        <p:tav tm="100000">
                                          <p:val>
                                            <p:strVal val="#ppt_h"/>
                                          </p:val>
                                        </p:tav>
                                      </p:tavLst>
                                    </p:anim>
                                    <p:animEffect transition="in" filter="fade">
                                      <p:cBhvr>
                                        <p:cTn id="63" dur="500"/>
                                        <p:tgtEl>
                                          <p:spTgt spid="20"/>
                                        </p:tgtEl>
                                      </p:cBhvr>
                                    </p:animEffect>
                                  </p:childTnLst>
                                </p:cTn>
                              </p:par>
                              <p:par>
                                <p:cTn id="64" presetID="53" presetClass="entr" presetSubtype="16" fill="hold" grpId="0" nodeType="withEffect" nodePh="1">
                                  <p:stCondLst>
                                    <p:cond delay="0"/>
                                  </p:stCondLst>
                                  <p:endCondLst>
                                    <p:cond evt="begin" delay="0">
                                      <p:tn val="64"/>
                                    </p:cond>
                                  </p:end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par>
                                <p:cTn id="69" presetID="53" presetClass="entr" presetSubtype="16" fill="hold" grpId="0" nodeType="withEffect" nodePh="1">
                                  <p:stCondLst>
                                    <p:cond delay="0"/>
                                  </p:stCondLst>
                                  <p:endCondLst>
                                    <p:cond evt="begin" delay="0">
                                      <p:tn val="69"/>
                                    </p:cond>
                                  </p:endCondLst>
                                  <p:childTnLst>
                                    <p:set>
                                      <p:cBhvr>
                                        <p:cTn id="70" dur="1" fill="hold">
                                          <p:stCondLst>
                                            <p:cond delay="0"/>
                                          </p:stCondLst>
                                        </p:cTn>
                                        <p:tgtEl>
                                          <p:spTgt spid="22"/>
                                        </p:tgtEl>
                                        <p:attrNameLst>
                                          <p:attrName>style.visibility</p:attrName>
                                        </p:attrNameLst>
                                      </p:cBhvr>
                                      <p:to>
                                        <p:strVal val="visible"/>
                                      </p:to>
                                    </p:set>
                                    <p:anim calcmode="lin" valueType="num">
                                      <p:cBhvr>
                                        <p:cTn id="71" dur="500" fill="hold"/>
                                        <p:tgtEl>
                                          <p:spTgt spid="22"/>
                                        </p:tgtEl>
                                        <p:attrNameLst>
                                          <p:attrName>ppt_w</p:attrName>
                                        </p:attrNameLst>
                                      </p:cBhvr>
                                      <p:tavLst>
                                        <p:tav tm="0">
                                          <p:val>
                                            <p:fltVal val="0"/>
                                          </p:val>
                                        </p:tav>
                                        <p:tav tm="100000">
                                          <p:val>
                                            <p:strVal val="#ppt_w"/>
                                          </p:val>
                                        </p:tav>
                                      </p:tavLst>
                                    </p:anim>
                                    <p:anim calcmode="lin" valueType="num">
                                      <p:cBhvr>
                                        <p:cTn id="72" dur="500" fill="hold"/>
                                        <p:tgtEl>
                                          <p:spTgt spid="22"/>
                                        </p:tgtEl>
                                        <p:attrNameLst>
                                          <p:attrName>ppt_h</p:attrName>
                                        </p:attrNameLst>
                                      </p:cBhvr>
                                      <p:tavLst>
                                        <p:tav tm="0">
                                          <p:val>
                                            <p:fltVal val="0"/>
                                          </p:val>
                                        </p:tav>
                                        <p:tav tm="100000">
                                          <p:val>
                                            <p:strVal val="#ppt_h"/>
                                          </p:val>
                                        </p:tav>
                                      </p:tavLst>
                                    </p:anim>
                                    <p:animEffect transition="in" filter="fade">
                                      <p:cBhvr>
                                        <p:cTn id="73" dur="500"/>
                                        <p:tgtEl>
                                          <p:spTgt spid="22"/>
                                        </p:tgtEl>
                                      </p:cBhvr>
                                    </p:animEffect>
                                  </p:childTnLst>
                                </p:cTn>
                              </p:par>
                              <p:par>
                                <p:cTn id="74" presetID="53" presetClass="entr" presetSubtype="16" fill="hold" grpId="0" nodeType="withEffect" nodePh="1">
                                  <p:stCondLst>
                                    <p:cond delay="0"/>
                                  </p:stCondLst>
                                  <p:endCondLst>
                                    <p:cond evt="begin" delay="0">
                                      <p:tn val="74"/>
                                    </p:cond>
                                  </p:end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par>
                                <p:cTn id="79" presetID="53" presetClass="entr" presetSubtype="16" fill="hold" grpId="0" nodeType="withEffect" nodePh="1">
                                  <p:stCondLst>
                                    <p:cond delay="0"/>
                                  </p:stCondLst>
                                  <p:endCondLst>
                                    <p:cond evt="begin" delay="0">
                                      <p:tn val="79"/>
                                    </p:cond>
                                  </p:endCondLst>
                                  <p:childTnLst>
                                    <p:set>
                                      <p:cBhvr>
                                        <p:cTn id="80" dur="1" fill="hold">
                                          <p:stCondLst>
                                            <p:cond delay="0"/>
                                          </p:stCondLst>
                                        </p:cTn>
                                        <p:tgtEl>
                                          <p:spTgt spid="24"/>
                                        </p:tgtEl>
                                        <p:attrNameLst>
                                          <p:attrName>style.visibility</p:attrName>
                                        </p:attrNameLst>
                                      </p:cBhvr>
                                      <p:to>
                                        <p:strVal val="visible"/>
                                      </p:to>
                                    </p:set>
                                    <p:anim calcmode="lin" valueType="num">
                                      <p:cBhvr>
                                        <p:cTn id="81" dur="500" fill="hold"/>
                                        <p:tgtEl>
                                          <p:spTgt spid="24"/>
                                        </p:tgtEl>
                                        <p:attrNameLst>
                                          <p:attrName>ppt_w</p:attrName>
                                        </p:attrNameLst>
                                      </p:cBhvr>
                                      <p:tavLst>
                                        <p:tav tm="0">
                                          <p:val>
                                            <p:fltVal val="0"/>
                                          </p:val>
                                        </p:tav>
                                        <p:tav tm="100000">
                                          <p:val>
                                            <p:strVal val="#ppt_w"/>
                                          </p:val>
                                        </p:tav>
                                      </p:tavLst>
                                    </p:anim>
                                    <p:anim calcmode="lin" valueType="num">
                                      <p:cBhvr>
                                        <p:cTn id="82" dur="500" fill="hold"/>
                                        <p:tgtEl>
                                          <p:spTgt spid="24"/>
                                        </p:tgtEl>
                                        <p:attrNameLst>
                                          <p:attrName>ppt_h</p:attrName>
                                        </p:attrNameLst>
                                      </p:cBhvr>
                                      <p:tavLst>
                                        <p:tav tm="0">
                                          <p:val>
                                            <p:fltVal val="0"/>
                                          </p:val>
                                        </p:tav>
                                        <p:tav tm="100000">
                                          <p:val>
                                            <p:strVal val="#ppt_h"/>
                                          </p:val>
                                        </p:tav>
                                      </p:tavLst>
                                    </p:anim>
                                    <p:animEffect transition="in" filter="fade">
                                      <p:cBhvr>
                                        <p:cTn id="83" dur="500"/>
                                        <p:tgtEl>
                                          <p:spTgt spid="24"/>
                                        </p:tgtEl>
                                      </p:cBhvr>
                                    </p:animEffect>
                                  </p:childTnLst>
                                </p:cTn>
                              </p:par>
                              <p:par>
                                <p:cTn id="84" presetID="53" presetClass="entr" presetSubtype="16" fill="hold" grpId="0" nodeType="withEffect" nodePh="1">
                                  <p:stCondLst>
                                    <p:cond delay="0"/>
                                  </p:stCondLst>
                                  <p:endCondLst>
                                    <p:cond evt="begin" delay="0">
                                      <p:tn val="84"/>
                                    </p:cond>
                                  </p:endCondLst>
                                  <p:childTnLst>
                                    <p:set>
                                      <p:cBhvr>
                                        <p:cTn id="85" dur="1" fill="hold">
                                          <p:stCondLst>
                                            <p:cond delay="0"/>
                                          </p:stCondLst>
                                        </p:cTn>
                                        <p:tgtEl>
                                          <p:spTgt spid="25"/>
                                        </p:tgtEl>
                                        <p:attrNameLst>
                                          <p:attrName>style.visibility</p:attrName>
                                        </p:attrNameLst>
                                      </p:cBhvr>
                                      <p:to>
                                        <p:strVal val="visible"/>
                                      </p:to>
                                    </p:set>
                                    <p:anim calcmode="lin" valueType="num">
                                      <p:cBhvr>
                                        <p:cTn id="86" dur="500" fill="hold"/>
                                        <p:tgtEl>
                                          <p:spTgt spid="25"/>
                                        </p:tgtEl>
                                        <p:attrNameLst>
                                          <p:attrName>ppt_w</p:attrName>
                                        </p:attrNameLst>
                                      </p:cBhvr>
                                      <p:tavLst>
                                        <p:tav tm="0">
                                          <p:val>
                                            <p:fltVal val="0"/>
                                          </p:val>
                                        </p:tav>
                                        <p:tav tm="100000">
                                          <p:val>
                                            <p:strVal val="#ppt_w"/>
                                          </p:val>
                                        </p:tav>
                                      </p:tavLst>
                                    </p:anim>
                                    <p:anim calcmode="lin" valueType="num">
                                      <p:cBhvr>
                                        <p:cTn id="87" dur="500" fill="hold"/>
                                        <p:tgtEl>
                                          <p:spTgt spid="25"/>
                                        </p:tgtEl>
                                        <p:attrNameLst>
                                          <p:attrName>ppt_h</p:attrName>
                                        </p:attrNameLst>
                                      </p:cBhvr>
                                      <p:tavLst>
                                        <p:tav tm="0">
                                          <p:val>
                                            <p:fltVal val="0"/>
                                          </p:val>
                                        </p:tav>
                                        <p:tav tm="100000">
                                          <p:val>
                                            <p:strVal val="#ppt_h"/>
                                          </p:val>
                                        </p:tav>
                                      </p:tavLst>
                                    </p:anim>
                                    <p:animEffect transition="in" filter="fade">
                                      <p:cBhvr>
                                        <p:cTn id="88" dur="500"/>
                                        <p:tgtEl>
                                          <p:spTgt spid="25"/>
                                        </p:tgtEl>
                                      </p:cBhvr>
                                    </p:animEffect>
                                  </p:childTnLst>
                                </p:cTn>
                              </p:par>
                              <p:par>
                                <p:cTn id="89" presetID="53" presetClass="entr" presetSubtype="16" fill="hold" grpId="0" nodeType="withEffect" nodePh="1">
                                  <p:stCondLst>
                                    <p:cond delay="0"/>
                                  </p:stCondLst>
                                  <p:endCondLst>
                                    <p:cond evt="begin" delay="0">
                                      <p:tn val="89"/>
                                    </p:cond>
                                  </p:end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par>
                                <p:cTn id="94" presetID="53" presetClass="entr" presetSubtype="16" fill="hold" grpId="0" nodeType="withEffect" nodePh="1">
                                  <p:stCondLst>
                                    <p:cond delay="0"/>
                                  </p:stCondLst>
                                  <p:endCondLst>
                                    <p:cond evt="begin" delay="0">
                                      <p:tn val="94"/>
                                    </p:cond>
                                  </p:endCondLst>
                                  <p:childTnLst>
                                    <p:set>
                                      <p:cBhvr>
                                        <p:cTn id="95" dur="1" fill="hold">
                                          <p:stCondLst>
                                            <p:cond delay="0"/>
                                          </p:stCondLst>
                                        </p:cTn>
                                        <p:tgtEl>
                                          <p:spTgt spid="27"/>
                                        </p:tgtEl>
                                        <p:attrNameLst>
                                          <p:attrName>style.visibility</p:attrName>
                                        </p:attrNameLst>
                                      </p:cBhvr>
                                      <p:to>
                                        <p:strVal val="visible"/>
                                      </p:to>
                                    </p:set>
                                    <p:anim calcmode="lin" valueType="num">
                                      <p:cBhvr>
                                        <p:cTn id="96" dur="500" fill="hold"/>
                                        <p:tgtEl>
                                          <p:spTgt spid="27"/>
                                        </p:tgtEl>
                                        <p:attrNameLst>
                                          <p:attrName>ppt_w</p:attrName>
                                        </p:attrNameLst>
                                      </p:cBhvr>
                                      <p:tavLst>
                                        <p:tav tm="0">
                                          <p:val>
                                            <p:fltVal val="0"/>
                                          </p:val>
                                        </p:tav>
                                        <p:tav tm="100000">
                                          <p:val>
                                            <p:strVal val="#ppt_w"/>
                                          </p:val>
                                        </p:tav>
                                      </p:tavLst>
                                    </p:anim>
                                    <p:anim calcmode="lin" valueType="num">
                                      <p:cBhvr>
                                        <p:cTn id="97" dur="500" fill="hold"/>
                                        <p:tgtEl>
                                          <p:spTgt spid="27"/>
                                        </p:tgtEl>
                                        <p:attrNameLst>
                                          <p:attrName>ppt_h</p:attrName>
                                        </p:attrNameLst>
                                      </p:cBhvr>
                                      <p:tavLst>
                                        <p:tav tm="0">
                                          <p:val>
                                            <p:fltVal val="0"/>
                                          </p:val>
                                        </p:tav>
                                        <p:tav tm="100000">
                                          <p:val>
                                            <p:strVal val="#ppt_h"/>
                                          </p:val>
                                        </p:tav>
                                      </p:tavLst>
                                    </p:anim>
                                    <p:animEffect transition="in" filter="fade">
                                      <p:cBhvr>
                                        <p:cTn id="9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6" grpId="0"/>
      <p:bldP spid="17" grpId="0"/>
      <p:bldP spid="18" grpId="0"/>
      <p:bldP spid="19" grpId="0"/>
      <p:bldP spid="20" grpId="0"/>
      <p:bldP spid="21" grpId="0"/>
      <p:bldP spid="22" grpId="0"/>
      <p:bldP spid="23" grpId="0"/>
      <p:bldP spid="24" grpId="0"/>
      <p:bldP spid="25" grpId="0"/>
      <p:bldP spid="26" grpId="0"/>
      <p:bldP spid="27" grpId="0"/>
      <p:bldP spid="28" grpId="0"/>
    </p:bld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userDrawn="1">
  <p:cSld name="31_Title Only">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Picture Placeholder 35"/>
          <p:cNvSpPr>
            <a:spLocks noGrp="1"/>
          </p:cNvSpPr>
          <p:nvPr>
            <p:ph type="pic" sz="quarter" idx="14"/>
          </p:nvPr>
        </p:nvSpPr>
        <p:spPr>
          <a:xfrm>
            <a:off x="0" y="2278382"/>
            <a:ext cx="7680000" cy="2869003"/>
          </a:xfrm>
        </p:spPr>
      </p:sp>
      <p:sp>
        <p:nvSpPr>
          <p:cNvPr id="9" name="Title 1"/>
          <p:cNvSpPr>
            <a:spLocks noGrp="1"/>
          </p:cNvSpPr>
          <p:nvPr>
            <p:ph type="title"/>
          </p:nvPr>
        </p:nvSpPr>
        <p:spPr>
          <a:xfrm>
            <a:off x="660400" y="365127"/>
            <a:ext cx="10515600" cy="895349"/>
          </a:xfrm>
        </p:spPr>
        <p:txBody>
          <a:bodyPr>
            <a:normAutofit/>
          </a:bodyPr>
          <a:lstStyle>
            <a:lvl1pPr>
              <a:defRPr sz="2800"/>
            </a:lvl1pPr>
          </a:lstStyle>
          <a:p>
            <a:r>
              <a:rPr lang="en-US" dirty="0"/>
              <a:t>Click to edit Master title style</a:t>
            </a:r>
          </a:p>
        </p:txBody>
      </p:sp>
      <p:grpSp>
        <p:nvGrpSpPr>
          <p:cNvPr id="10" name="Group 9"/>
          <p:cNvGrpSpPr/>
          <p:nvPr userDrawn="1"/>
        </p:nvGrpSpPr>
        <p:grpSpPr>
          <a:xfrm>
            <a:off x="317501" y="613707"/>
            <a:ext cx="330732" cy="398189"/>
            <a:chOff x="7767638" y="2651126"/>
            <a:chExt cx="560388" cy="674686"/>
          </a:xfrm>
        </p:grpSpPr>
        <p:sp>
          <p:nvSpPr>
            <p:cNvPr id="11"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078594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userDrawn="1">
  <p:cSld name="32_Title Only">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7" name="Picture Placeholder 16"/>
          <p:cNvSpPr>
            <a:spLocks noGrp="1"/>
          </p:cNvSpPr>
          <p:nvPr>
            <p:ph type="pic" sz="quarter" idx="12"/>
          </p:nvPr>
        </p:nvSpPr>
        <p:spPr>
          <a:xfrm>
            <a:off x="4377353" y="0"/>
            <a:ext cx="7814649" cy="6858000"/>
          </a:xfrm>
          <a:custGeom>
            <a:avLst/>
            <a:gdLst>
              <a:gd name="connsiteX0" fmla="*/ 0 w 5860987"/>
              <a:gd name="connsiteY0" fmla="*/ 0 h 5143500"/>
              <a:gd name="connsiteX1" fmla="*/ 5860987 w 5860987"/>
              <a:gd name="connsiteY1" fmla="*/ 0 h 5143500"/>
              <a:gd name="connsiteX2" fmla="*/ 5860987 w 5860987"/>
              <a:gd name="connsiteY2" fmla="*/ 5143500 h 5143500"/>
              <a:gd name="connsiteX3" fmla="*/ 0 w 5860987"/>
              <a:gd name="connsiteY3" fmla="*/ 5143500 h 5143500"/>
              <a:gd name="connsiteX4" fmla="*/ 564689 w 5860987"/>
              <a:gd name="connsiteY4" fmla="*/ 257175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0987" h="5143500">
                <a:moveTo>
                  <a:pt x="0" y="0"/>
                </a:moveTo>
                <a:lnTo>
                  <a:pt x="5860987" y="0"/>
                </a:lnTo>
                <a:lnTo>
                  <a:pt x="5860987" y="5143500"/>
                </a:lnTo>
                <a:lnTo>
                  <a:pt x="0" y="5143500"/>
                </a:lnTo>
                <a:lnTo>
                  <a:pt x="564689" y="2571750"/>
                </a:lnTo>
                <a:close/>
              </a:path>
            </a:pathLst>
          </a:custGeom>
        </p:spPr>
        <p:txBody>
          <a:bodyPr wrap="square">
            <a:noAutofit/>
          </a:bodyPr>
          <a:lstStyle/>
          <a:p>
            <a:endParaRPr lang="en-US"/>
          </a:p>
        </p:txBody>
      </p:sp>
    </p:spTree>
    <p:extLst>
      <p:ext uri="{BB962C8B-B14F-4D97-AF65-F5344CB8AC3E}">
        <p14:creationId xmlns:p14="http://schemas.microsoft.com/office/powerpoint/2010/main" val="4076559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61B9360B-7322-4A70-8384-B854D0EB8158}" type="datetime1">
              <a:rPr lang="id-ID" smtClean="0"/>
              <a:t>15/07/2019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51497D4-CBBE-4892-ABDA-4C92B62757A6}" type="slidenum">
              <a:rPr lang="id-ID" smtClean="0"/>
              <a:t>‹#›</a:t>
            </a:fld>
            <a:endParaRPr lang="id-ID"/>
          </a:p>
        </p:txBody>
      </p:sp>
    </p:spTree>
    <p:extLst>
      <p:ext uri="{BB962C8B-B14F-4D97-AF65-F5344CB8AC3E}">
        <p14:creationId xmlns:p14="http://schemas.microsoft.com/office/powerpoint/2010/main" val="932526168"/>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
Segundo nivel
Tercer nivel
Cuarto nivel
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7/15/2019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9676781"/>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7/15/2019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5263245"/>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7/15/2019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0014355"/>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7/15/2019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6896564"/>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gallery_04">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6858000"/>
          </a:xfrm>
        </p:spPr>
        <p:txBody>
          <a:bodyPr/>
          <a:lstStyle>
            <a:lvl1pPr marL="0" indent="0">
              <a:buNone/>
              <a:defRPr/>
            </a:lvl1pPr>
          </a:lstStyle>
          <a:p>
            <a:endParaRPr lang="en-US"/>
          </a:p>
        </p:txBody>
      </p:sp>
    </p:spTree>
    <p:extLst>
      <p:ext uri="{BB962C8B-B14F-4D97-AF65-F5344CB8AC3E}">
        <p14:creationId xmlns:p14="http://schemas.microsoft.com/office/powerpoint/2010/main" val="66835444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7/15/2019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508396"/>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7/15/2019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7521733"/>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7/15/2019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0666210"/>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7/15/2019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579677"/>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839788" y="2505075"/>
            <a:ext cx="5157787" cy="3684588"/>
          </a:xfrm>
        </p:spPr>
        <p:txBody>
          <a:bodyPr/>
          <a:lstStyle/>
          <a:p>
            <a:pPr lvl="0"/>
            <a:r>
              <a:rPr lang="es-ES"/>
              <a:t>Editar los estilos de texto del patrón
Segundo nivel
Tercer nivel
Cuarto nivel
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6" name="Content Placeholder 5"/>
          <p:cNvSpPr>
            <a:spLocks noGrp="1"/>
          </p:cNvSpPr>
          <p:nvPr>
            <p:ph sz="quarter" idx="4"/>
          </p:nvPr>
        </p:nvSpPr>
        <p:spPr>
          <a:xfrm>
            <a:off x="6172200" y="2505075"/>
            <a:ext cx="5183188" cy="3684588"/>
          </a:xfrm>
        </p:spPr>
        <p:txBody>
          <a:bodyPr/>
          <a:lstStyle/>
          <a:p>
            <a:pPr lvl="0"/>
            <a:r>
              <a:rPr lang="es-ES"/>
              <a:t>Editar los estilos de texto del patrón
Segundo nivel
Tercer nivel
Cuarto nivel
Quinto nivel</a:t>
            </a:r>
            <a:endParaRPr lang="en-US" dirty="0"/>
          </a:p>
        </p:txBody>
      </p:sp>
      <p:sp>
        <p:nvSpPr>
          <p:cNvPr id="7" name="Date Placeholder 6"/>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7/15/2019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9318916"/>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61B9360B-7322-4A70-8384-B854D0EB8158}" type="datetime1">
              <a:rPr lang="id-ID" smtClean="0"/>
              <a:t>15/07/2019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51497D4-CBBE-4892-ABDA-4C92B62757A6}" type="slidenum">
              <a:rPr lang="id-ID" smtClean="0"/>
              <a:t>‹#›</a:t>
            </a:fld>
            <a:endParaRPr lang="id-ID"/>
          </a:p>
        </p:txBody>
      </p:sp>
    </p:spTree>
    <p:extLst>
      <p:ext uri="{BB962C8B-B14F-4D97-AF65-F5344CB8AC3E}">
        <p14:creationId xmlns:p14="http://schemas.microsoft.com/office/powerpoint/2010/main" val="677934481"/>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7/15/2019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6" name="Group 5"/>
          <p:cNvGrpSpPr/>
          <p:nvPr userDrawn="1"/>
        </p:nvGrpSpPr>
        <p:grpSpPr>
          <a:xfrm>
            <a:off x="330201" y="461307"/>
            <a:ext cx="330732" cy="398189"/>
            <a:chOff x="7767638" y="2651126"/>
            <a:chExt cx="560388" cy="674686"/>
          </a:xfrm>
        </p:grpSpPr>
        <p:sp>
          <p:nvSpPr>
            <p:cNvPr id="7"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026517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right)">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7/15/2019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7166463"/>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
Segundo nivel
Tercer nivel
Cuarto nivel
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7/15/2019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8033590"/>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7/15/2019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5152961"/>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7/15/2019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7834600"/>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7/15/2019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0274720"/>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397500" y="1152525"/>
            <a:ext cx="6172200" cy="1325563"/>
          </a:xfrm>
        </p:spPr>
        <p:txBody>
          <a:bodyPr/>
          <a:lstStyle/>
          <a:p>
            <a:r>
              <a:rPr lang="en-US"/>
              <a:t>Click to edit Master title style</a:t>
            </a:r>
            <a:endParaRPr lang="id-ID"/>
          </a:p>
        </p:txBody>
      </p:sp>
      <p:sp>
        <p:nvSpPr>
          <p:cNvPr id="6" name="Picture Placeholder 5"/>
          <p:cNvSpPr>
            <a:spLocks noGrp="1"/>
          </p:cNvSpPr>
          <p:nvPr>
            <p:ph type="pic" sz="quarter" idx="10"/>
          </p:nvPr>
        </p:nvSpPr>
        <p:spPr>
          <a:xfrm>
            <a:off x="901700" y="1816100"/>
            <a:ext cx="2928000" cy="2196000"/>
          </a:xfrm>
          <a:prstGeom prst="ellipse">
            <a:avLst/>
          </a:prstGeom>
          <a:ln w="25400">
            <a:solidFill>
              <a:schemeClr val="bg2"/>
            </a:solidFill>
          </a:ln>
        </p:spPr>
        <p:txBody>
          <a:bodyPr/>
          <a:lstStyle/>
          <a:p>
            <a:endParaRPr lang="id-ID"/>
          </a:p>
        </p:txBody>
      </p:sp>
    </p:spTree>
    <p:extLst>
      <p:ext uri="{BB962C8B-B14F-4D97-AF65-F5344CB8AC3E}">
        <p14:creationId xmlns:p14="http://schemas.microsoft.com/office/powerpoint/2010/main" val="40970585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userDrawn="1">
            <p:ph type="title"/>
          </p:nvPr>
        </p:nvSpPr>
        <p:spPr>
          <a:xfrm>
            <a:off x="6096002" y="857001"/>
            <a:ext cx="5690673" cy="895349"/>
          </a:xfrm>
        </p:spPr>
        <p:txBody>
          <a:bodyPr>
            <a:normAutofit/>
          </a:bodyPr>
          <a:lstStyle>
            <a:lvl1pPr>
              <a:defRPr sz="3200"/>
            </a:lvl1pPr>
          </a:lstStyle>
          <a:p>
            <a:r>
              <a:rPr lang="en-US" dirty="0"/>
              <a:t>Click to edit Master title style</a:t>
            </a:r>
          </a:p>
        </p:txBody>
      </p:sp>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13" name="Group 12"/>
          <p:cNvGrpSpPr/>
          <p:nvPr userDrawn="1"/>
        </p:nvGrpSpPr>
        <p:grpSpPr>
          <a:xfrm>
            <a:off x="317501" y="613707"/>
            <a:ext cx="330732" cy="398189"/>
            <a:chOff x="7767638" y="2651126"/>
            <a:chExt cx="560388" cy="674686"/>
          </a:xfrm>
        </p:grpSpPr>
        <p:sp>
          <p:nvSpPr>
            <p:cNvPr id="14"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7" name="Picture Placeholder 16"/>
          <p:cNvSpPr>
            <a:spLocks noGrp="1"/>
          </p:cNvSpPr>
          <p:nvPr>
            <p:ph type="pic" sz="quarter" idx="12"/>
          </p:nvPr>
        </p:nvSpPr>
        <p:spPr>
          <a:xfrm>
            <a:off x="-1" y="0"/>
            <a:ext cx="5821681" cy="6858000"/>
          </a:xfrm>
          <a:custGeom>
            <a:avLst/>
            <a:gdLst>
              <a:gd name="connsiteX0" fmla="*/ 0 w 4498816"/>
              <a:gd name="connsiteY0" fmla="*/ 0 h 5143500"/>
              <a:gd name="connsiteX1" fmla="*/ 4041934 w 4498816"/>
              <a:gd name="connsiteY1" fmla="*/ 0 h 5143500"/>
              <a:gd name="connsiteX2" fmla="*/ 4098925 w 4498816"/>
              <a:gd name="connsiteY2" fmla="*/ 0 h 5143500"/>
              <a:gd name="connsiteX3" fmla="*/ 4270375 w 4498816"/>
              <a:gd name="connsiteY3" fmla="*/ 0 h 5143500"/>
              <a:gd name="connsiteX4" fmla="*/ 4498816 w 4498816"/>
              <a:gd name="connsiteY4" fmla="*/ 2571750 h 5143500"/>
              <a:gd name="connsiteX5" fmla="*/ 4270375 w 4498816"/>
              <a:gd name="connsiteY5" fmla="*/ 5143500 h 5143500"/>
              <a:gd name="connsiteX6" fmla="*/ 4098925 w 4498816"/>
              <a:gd name="connsiteY6" fmla="*/ 5143500 h 5143500"/>
              <a:gd name="connsiteX7" fmla="*/ 4041934 w 4498816"/>
              <a:gd name="connsiteY7" fmla="*/ 5143500 h 5143500"/>
              <a:gd name="connsiteX8" fmla="*/ 0 w 4498816"/>
              <a:gd name="connsiteY8"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98816" h="5143500">
                <a:moveTo>
                  <a:pt x="0" y="0"/>
                </a:moveTo>
                <a:lnTo>
                  <a:pt x="4041934" y="0"/>
                </a:lnTo>
                <a:lnTo>
                  <a:pt x="4098925" y="0"/>
                </a:lnTo>
                <a:lnTo>
                  <a:pt x="4270375" y="0"/>
                </a:lnTo>
                <a:lnTo>
                  <a:pt x="4498816" y="2571750"/>
                </a:lnTo>
                <a:lnTo>
                  <a:pt x="4270375" y="5143500"/>
                </a:lnTo>
                <a:lnTo>
                  <a:pt x="4098925" y="5143500"/>
                </a:lnTo>
                <a:lnTo>
                  <a:pt x="4041934" y="5143500"/>
                </a:lnTo>
                <a:lnTo>
                  <a:pt x="0" y="5143500"/>
                </a:lnTo>
                <a:close/>
              </a:path>
            </a:pathLst>
          </a:custGeom>
        </p:spPr>
        <p:txBody>
          <a:bodyPr wrap="square">
            <a:noAutofit/>
          </a:bodyPr>
          <a:lstStyle/>
          <a:p>
            <a:endParaRPr lang="id-ID"/>
          </a:p>
        </p:txBody>
      </p:sp>
    </p:spTree>
    <p:extLst>
      <p:ext uri="{BB962C8B-B14F-4D97-AF65-F5344CB8AC3E}">
        <p14:creationId xmlns:p14="http://schemas.microsoft.com/office/powerpoint/2010/main" val="39587441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6" name="Picture Placeholder 27"/>
          <p:cNvSpPr>
            <a:spLocks noGrp="1"/>
          </p:cNvSpPr>
          <p:nvPr>
            <p:ph type="pic" sz="quarter" idx="14"/>
          </p:nvPr>
        </p:nvSpPr>
        <p:spPr>
          <a:xfrm>
            <a:off x="685799" y="2508587"/>
            <a:ext cx="1440000" cy="1080000"/>
          </a:xfrm>
          <a:prstGeom prst="roundRect">
            <a:avLst/>
          </a:prstGeom>
          <a:effectLst>
            <a:reflection blurRad="6350" stA="52000" endA="300" endPos="35000" dir="5400000" sy="-100000" algn="bl" rotWithShape="0"/>
          </a:effectLst>
        </p:spPr>
        <p:txBody>
          <a:bodyPr>
            <a:normAutofit/>
          </a:bodyPr>
          <a:lstStyle>
            <a:lvl1pPr>
              <a:defRPr sz="1000"/>
            </a:lvl1pPr>
          </a:lstStyle>
          <a:p>
            <a:endParaRPr lang="en-JM" dirty="0"/>
          </a:p>
        </p:txBody>
      </p:sp>
      <p:sp>
        <p:nvSpPr>
          <p:cNvPr id="17" name="Picture Placeholder 27"/>
          <p:cNvSpPr>
            <a:spLocks noGrp="1"/>
          </p:cNvSpPr>
          <p:nvPr>
            <p:ph type="pic" sz="quarter" idx="15"/>
          </p:nvPr>
        </p:nvSpPr>
        <p:spPr>
          <a:xfrm>
            <a:off x="685799" y="4463859"/>
            <a:ext cx="1440000" cy="1080000"/>
          </a:xfrm>
          <a:prstGeom prst="roundRect">
            <a:avLst/>
          </a:prstGeom>
          <a:effectLst>
            <a:reflection blurRad="6350" stA="52000" endA="300" endPos="35000" dir="5400000" sy="-100000" algn="bl" rotWithShape="0"/>
          </a:effectLst>
        </p:spPr>
        <p:txBody>
          <a:bodyPr>
            <a:normAutofit/>
          </a:bodyPr>
          <a:lstStyle>
            <a:lvl1pPr>
              <a:defRPr sz="1000"/>
            </a:lvl1pPr>
          </a:lstStyle>
          <a:p>
            <a:endParaRPr lang="en-JM" dirty="0"/>
          </a:p>
        </p:txBody>
      </p:sp>
      <p:sp>
        <p:nvSpPr>
          <p:cNvPr id="18" name="Picture Placeholder 27"/>
          <p:cNvSpPr>
            <a:spLocks noGrp="1"/>
          </p:cNvSpPr>
          <p:nvPr>
            <p:ph type="pic" sz="quarter" idx="16"/>
          </p:nvPr>
        </p:nvSpPr>
        <p:spPr>
          <a:xfrm>
            <a:off x="6119853" y="4463859"/>
            <a:ext cx="1440000" cy="1080000"/>
          </a:xfrm>
          <a:prstGeom prst="roundRect">
            <a:avLst/>
          </a:prstGeom>
          <a:effectLst>
            <a:reflection blurRad="6350" stA="52000" endA="300" endPos="35000" dir="5400000" sy="-100000" algn="bl" rotWithShape="0"/>
          </a:effectLst>
        </p:spPr>
        <p:txBody>
          <a:bodyPr>
            <a:normAutofit/>
          </a:bodyPr>
          <a:lstStyle>
            <a:lvl1pPr>
              <a:defRPr sz="1000"/>
            </a:lvl1pPr>
          </a:lstStyle>
          <a:p>
            <a:endParaRPr lang="en-JM" dirty="0"/>
          </a:p>
        </p:txBody>
      </p:sp>
      <p:sp>
        <p:nvSpPr>
          <p:cNvPr id="19" name="Picture Placeholder 27"/>
          <p:cNvSpPr>
            <a:spLocks noGrp="1"/>
          </p:cNvSpPr>
          <p:nvPr>
            <p:ph type="pic" sz="quarter" idx="17"/>
          </p:nvPr>
        </p:nvSpPr>
        <p:spPr>
          <a:xfrm>
            <a:off x="6119853" y="2508587"/>
            <a:ext cx="1440000" cy="1080000"/>
          </a:xfrm>
          <a:prstGeom prst="roundRect">
            <a:avLst/>
          </a:prstGeom>
          <a:effectLst>
            <a:reflection blurRad="6350" stA="52000" endA="300" endPos="35000" dir="5400000" sy="-100000" algn="bl" rotWithShape="0"/>
          </a:effectLst>
        </p:spPr>
        <p:txBody>
          <a:bodyPr>
            <a:normAutofit/>
          </a:bodyPr>
          <a:lstStyle>
            <a:lvl1pPr>
              <a:defRPr sz="1000"/>
            </a:lvl1pPr>
          </a:lstStyle>
          <a:p>
            <a:endParaRPr lang="en-JM" dirty="0"/>
          </a:p>
        </p:txBody>
      </p:sp>
      <p:sp>
        <p:nvSpPr>
          <p:cNvPr id="12" name="Title 1"/>
          <p:cNvSpPr>
            <a:spLocks noGrp="1"/>
          </p:cNvSpPr>
          <p:nvPr>
            <p:ph type="title"/>
          </p:nvPr>
        </p:nvSpPr>
        <p:spPr>
          <a:xfrm>
            <a:off x="660400" y="365127"/>
            <a:ext cx="10515600" cy="895349"/>
          </a:xfrm>
        </p:spPr>
        <p:txBody>
          <a:bodyPr>
            <a:normAutofit/>
          </a:bodyPr>
          <a:lstStyle>
            <a:lvl1pPr>
              <a:defRPr sz="2800"/>
            </a:lvl1pPr>
          </a:lstStyle>
          <a:p>
            <a:r>
              <a:rPr lang="en-US" dirty="0"/>
              <a:t>Click to edit Master title style</a:t>
            </a:r>
          </a:p>
        </p:txBody>
      </p:sp>
      <p:grpSp>
        <p:nvGrpSpPr>
          <p:cNvPr id="20" name="Group 19"/>
          <p:cNvGrpSpPr/>
          <p:nvPr userDrawn="1"/>
        </p:nvGrpSpPr>
        <p:grpSpPr>
          <a:xfrm>
            <a:off x="317501" y="613707"/>
            <a:ext cx="330732" cy="398189"/>
            <a:chOff x="7767638" y="2651126"/>
            <a:chExt cx="560388" cy="674686"/>
          </a:xfrm>
        </p:grpSpPr>
        <p:sp>
          <p:nvSpPr>
            <p:cNvPr id="21"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901991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p:tgtEl>
                                          <p:spTgt spid="20"/>
                                        </p:tgtEl>
                                        <p:attrNameLst>
                                          <p:attrName>ppt_x</p:attrName>
                                        </p:attrNameLst>
                                      </p:cBhvr>
                                      <p:tavLst>
                                        <p:tav tm="0">
                                          <p:val>
                                            <p:strVal val="#ppt_x-#ppt_w*1.125000"/>
                                          </p:val>
                                        </p:tav>
                                        <p:tav tm="100000">
                                          <p:val>
                                            <p:strVal val="#ppt_x"/>
                                          </p:val>
                                        </p:tav>
                                      </p:tavLst>
                                    </p:anim>
                                    <p:animEffect transition="in" filter="wipe(right)">
                                      <p:cBhvr>
                                        <p:cTn id="8" dur="500"/>
                                        <p:tgtEl>
                                          <p:spTgt spid="20"/>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4 Picture">
    <p:spTree>
      <p:nvGrpSpPr>
        <p:cNvPr id="1" name=""/>
        <p:cNvGrpSpPr/>
        <p:nvPr/>
      </p:nvGrpSpPr>
      <p:grpSpPr>
        <a:xfrm>
          <a:off x="0" y="0"/>
          <a:ext cx="0" cy="0"/>
          <a:chOff x="0" y="0"/>
          <a:chExt cx="0" cy="0"/>
        </a:xfrm>
      </p:grpSpPr>
      <p:sp>
        <p:nvSpPr>
          <p:cNvPr id="12" name="Picture Placeholder 2"/>
          <p:cNvSpPr>
            <a:spLocks noGrp="1"/>
          </p:cNvSpPr>
          <p:nvPr>
            <p:ph type="pic" sz="quarter" idx="14"/>
          </p:nvPr>
        </p:nvSpPr>
        <p:spPr>
          <a:xfrm>
            <a:off x="1143859" y="3771900"/>
            <a:ext cx="2794840" cy="1464975"/>
          </a:xfrm>
          <a:prstGeom prst="parallelogram">
            <a:avLst/>
          </a:prstGeom>
          <a:ln w="15875">
            <a:noFill/>
          </a:ln>
        </p:spPr>
        <p:txBody>
          <a:bodyPr>
            <a:normAutofit/>
          </a:bodyPr>
          <a:lstStyle>
            <a:lvl1pPr>
              <a:defRPr sz="1600"/>
            </a:lvl1pPr>
          </a:lstStyle>
          <a:p>
            <a:endParaRPr lang="id-ID" dirty="0"/>
          </a:p>
        </p:txBody>
      </p:sp>
      <p:sp>
        <p:nvSpPr>
          <p:cNvPr id="20" name="Picture Placeholder 2"/>
          <p:cNvSpPr>
            <a:spLocks noGrp="1"/>
          </p:cNvSpPr>
          <p:nvPr>
            <p:ph type="pic" sz="quarter" idx="15"/>
          </p:nvPr>
        </p:nvSpPr>
        <p:spPr>
          <a:xfrm>
            <a:off x="3589039" y="3771900"/>
            <a:ext cx="2794840" cy="1464975"/>
          </a:xfrm>
          <a:prstGeom prst="parallelogram">
            <a:avLst/>
          </a:prstGeom>
          <a:ln w="15875">
            <a:noFill/>
          </a:ln>
        </p:spPr>
        <p:txBody>
          <a:bodyPr>
            <a:normAutofit/>
          </a:bodyPr>
          <a:lstStyle>
            <a:lvl1pPr>
              <a:defRPr sz="1600"/>
            </a:lvl1pPr>
          </a:lstStyle>
          <a:p>
            <a:endParaRPr lang="id-ID" dirty="0"/>
          </a:p>
        </p:txBody>
      </p:sp>
      <p:sp>
        <p:nvSpPr>
          <p:cNvPr id="21" name="Picture Placeholder 2"/>
          <p:cNvSpPr>
            <a:spLocks noGrp="1"/>
          </p:cNvSpPr>
          <p:nvPr>
            <p:ph type="pic" sz="quarter" idx="16"/>
          </p:nvPr>
        </p:nvSpPr>
        <p:spPr>
          <a:xfrm>
            <a:off x="6034219" y="3771900"/>
            <a:ext cx="2794840" cy="1464975"/>
          </a:xfrm>
          <a:prstGeom prst="parallelogram">
            <a:avLst/>
          </a:prstGeom>
          <a:ln w="15875">
            <a:noFill/>
          </a:ln>
        </p:spPr>
        <p:txBody>
          <a:bodyPr>
            <a:normAutofit/>
          </a:bodyPr>
          <a:lstStyle>
            <a:lvl1pPr>
              <a:defRPr sz="1600"/>
            </a:lvl1pPr>
          </a:lstStyle>
          <a:p>
            <a:endParaRPr lang="id-ID" dirty="0"/>
          </a:p>
        </p:txBody>
      </p:sp>
      <p:sp>
        <p:nvSpPr>
          <p:cNvPr id="22" name="Picture Placeholder 2"/>
          <p:cNvSpPr>
            <a:spLocks noGrp="1"/>
          </p:cNvSpPr>
          <p:nvPr>
            <p:ph type="pic" sz="quarter" idx="17"/>
          </p:nvPr>
        </p:nvSpPr>
        <p:spPr>
          <a:xfrm>
            <a:off x="8479399" y="3771900"/>
            <a:ext cx="2794840" cy="1464975"/>
          </a:xfrm>
          <a:prstGeom prst="parallelogram">
            <a:avLst/>
          </a:prstGeom>
          <a:ln w="15875">
            <a:noFill/>
          </a:ln>
        </p:spPr>
        <p:txBody>
          <a:bodyPr>
            <a:normAutofit/>
          </a:bodyPr>
          <a:lstStyle>
            <a:lvl1pPr>
              <a:defRPr sz="1600"/>
            </a:lvl1pPr>
          </a:lstStyle>
          <a:p>
            <a:endParaRPr lang="id-ID" dirty="0"/>
          </a:p>
        </p:txBody>
      </p:sp>
      <p:sp>
        <p:nvSpPr>
          <p:cNvPr id="16" name="Picture Placeholder 2"/>
          <p:cNvSpPr>
            <a:spLocks noGrp="1"/>
          </p:cNvSpPr>
          <p:nvPr>
            <p:ph type="pic" sz="quarter" idx="18"/>
          </p:nvPr>
        </p:nvSpPr>
        <p:spPr>
          <a:xfrm flipH="1">
            <a:off x="1143859" y="2221172"/>
            <a:ext cx="2794840" cy="1465200"/>
          </a:xfrm>
          <a:prstGeom prst="parallelogram">
            <a:avLst/>
          </a:prstGeom>
          <a:ln w="15875">
            <a:noFill/>
          </a:ln>
        </p:spPr>
        <p:txBody>
          <a:bodyPr>
            <a:normAutofit/>
          </a:bodyPr>
          <a:lstStyle>
            <a:lvl1pPr>
              <a:defRPr sz="1600"/>
            </a:lvl1pPr>
          </a:lstStyle>
          <a:p>
            <a:endParaRPr lang="id-ID" dirty="0"/>
          </a:p>
        </p:txBody>
      </p:sp>
      <p:sp>
        <p:nvSpPr>
          <p:cNvPr id="17" name="Picture Placeholder 2"/>
          <p:cNvSpPr>
            <a:spLocks noGrp="1"/>
          </p:cNvSpPr>
          <p:nvPr>
            <p:ph type="pic" sz="quarter" idx="19"/>
          </p:nvPr>
        </p:nvSpPr>
        <p:spPr>
          <a:xfrm flipH="1">
            <a:off x="3589039" y="2221172"/>
            <a:ext cx="2794840" cy="1465200"/>
          </a:xfrm>
          <a:prstGeom prst="parallelogram">
            <a:avLst/>
          </a:prstGeom>
          <a:ln w="15875">
            <a:noFill/>
          </a:ln>
        </p:spPr>
        <p:txBody>
          <a:bodyPr>
            <a:normAutofit/>
          </a:bodyPr>
          <a:lstStyle>
            <a:lvl1pPr>
              <a:defRPr sz="1600"/>
            </a:lvl1pPr>
          </a:lstStyle>
          <a:p>
            <a:endParaRPr lang="id-ID" dirty="0"/>
          </a:p>
        </p:txBody>
      </p:sp>
      <p:sp>
        <p:nvSpPr>
          <p:cNvPr id="18" name="Picture Placeholder 2"/>
          <p:cNvSpPr>
            <a:spLocks noGrp="1"/>
          </p:cNvSpPr>
          <p:nvPr>
            <p:ph type="pic" sz="quarter" idx="20"/>
          </p:nvPr>
        </p:nvSpPr>
        <p:spPr>
          <a:xfrm flipH="1">
            <a:off x="6034219" y="2221172"/>
            <a:ext cx="2794840" cy="1465200"/>
          </a:xfrm>
          <a:prstGeom prst="parallelogram">
            <a:avLst/>
          </a:prstGeom>
          <a:ln w="15875">
            <a:noFill/>
          </a:ln>
        </p:spPr>
        <p:txBody>
          <a:bodyPr>
            <a:normAutofit/>
          </a:bodyPr>
          <a:lstStyle>
            <a:lvl1pPr>
              <a:defRPr sz="1600"/>
            </a:lvl1pPr>
          </a:lstStyle>
          <a:p>
            <a:endParaRPr lang="id-ID" dirty="0"/>
          </a:p>
        </p:txBody>
      </p:sp>
      <p:sp>
        <p:nvSpPr>
          <p:cNvPr id="19" name="Picture Placeholder 2"/>
          <p:cNvSpPr>
            <a:spLocks noGrp="1"/>
          </p:cNvSpPr>
          <p:nvPr>
            <p:ph type="pic" sz="quarter" idx="21"/>
          </p:nvPr>
        </p:nvSpPr>
        <p:spPr>
          <a:xfrm flipH="1">
            <a:off x="8479399" y="2221172"/>
            <a:ext cx="2794840" cy="1465200"/>
          </a:xfrm>
          <a:prstGeom prst="parallelogram">
            <a:avLst/>
          </a:prstGeom>
          <a:ln w="15875">
            <a:noFill/>
          </a:ln>
        </p:spPr>
        <p:txBody>
          <a:bodyPr>
            <a:normAutofit/>
          </a:bodyPr>
          <a:lstStyle>
            <a:lvl1pPr>
              <a:defRPr sz="1600"/>
            </a:lvl1pPr>
          </a:lstStyle>
          <a:p>
            <a:endParaRPr lang="id-ID" dirty="0"/>
          </a:p>
        </p:txBody>
      </p:sp>
      <p:sp>
        <p:nvSpPr>
          <p:cNvPr id="23" name="Title 1"/>
          <p:cNvSpPr>
            <a:spLocks noGrp="1"/>
          </p:cNvSpPr>
          <p:nvPr>
            <p:ph type="title"/>
          </p:nvPr>
        </p:nvSpPr>
        <p:spPr>
          <a:xfrm>
            <a:off x="660400" y="365127"/>
            <a:ext cx="10515600" cy="895349"/>
          </a:xfrm>
        </p:spPr>
        <p:txBody>
          <a:bodyPr>
            <a:normAutofit/>
          </a:bodyPr>
          <a:lstStyle>
            <a:lvl1pPr>
              <a:defRPr sz="2800"/>
            </a:lvl1pPr>
          </a:lstStyle>
          <a:p>
            <a:r>
              <a:rPr lang="en-US" dirty="0"/>
              <a:t>Click to edit Master title style</a:t>
            </a:r>
          </a:p>
        </p:txBody>
      </p:sp>
      <p:grpSp>
        <p:nvGrpSpPr>
          <p:cNvPr id="24" name="Group 23"/>
          <p:cNvGrpSpPr/>
          <p:nvPr userDrawn="1"/>
        </p:nvGrpSpPr>
        <p:grpSpPr>
          <a:xfrm>
            <a:off x="317501" y="613707"/>
            <a:ext cx="330732" cy="398189"/>
            <a:chOff x="7767638" y="2651126"/>
            <a:chExt cx="560388" cy="674686"/>
          </a:xfrm>
        </p:grpSpPr>
        <p:sp>
          <p:nvSpPr>
            <p:cNvPr id="25"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698274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p:tgtEl>
                                          <p:spTgt spid="24"/>
                                        </p:tgtEl>
                                        <p:attrNameLst>
                                          <p:attrName>ppt_x</p:attrName>
                                        </p:attrNameLst>
                                      </p:cBhvr>
                                      <p:tavLst>
                                        <p:tav tm="0">
                                          <p:val>
                                            <p:strVal val="#ppt_x-#ppt_w*1.125000"/>
                                          </p:val>
                                        </p:tav>
                                        <p:tav tm="100000">
                                          <p:val>
                                            <p:strVal val="#ppt_x"/>
                                          </p:val>
                                        </p:tav>
                                      </p:tavLst>
                                    </p:anim>
                                    <p:animEffect transition="in" filter="wipe(right)">
                                      <p:cBhvr>
                                        <p:cTn id="8" dur="500"/>
                                        <p:tgtEl>
                                          <p:spTgt spid="24"/>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61B9360B-7322-4A70-8384-B854D0EB8158}" type="datetime1">
              <a:rPr lang="id-ID" smtClean="0"/>
              <a:t>15/07/2019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51497D4-CBBE-4892-ABDA-4C92B62757A6}" type="slidenum">
              <a:rPr lang="id-ID" smtClean="0"/>
              <a:t>‹#›</a:t>
            </a:fld>
            <a:endParaRPr lang="id-ID"/>
          </a:p>
        </p:txBody>
      </p:sp>
    </p:spTree>
    <p:extLst>
      <p:ext uri="{BB962C8B-B14F-4D97-AF65-F5344CB8AC3E}">
        <p14:creationId xmlns:p14="http://schemas.microsoft.com/office/powerpoint/2010/main" val="70228276"/>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_4 Picture">
    <p:spTree>
      <p:nvGrpSpPr>
        <p:cNvPr id="1" name=""/>
        <p:cNvGrpSpPr/>
        <p:nvPr/>
      </p:nvGrpSpPr>
      <p:grpSpPr>
        <a:xfrm>
          <a:off x="0" y="0"/>
          <a:ext cx="0" cy="0"/>
          <a:chOff x="0" y="0"/>
          <a:chExt cx="0" cy="0"/>
        </a:xfrm>
      </p:grpSpPr>
      <p:sp>
        <p:nvSpPr>
          <p:cNvPr id="20" name="Picture Placeholder 2"/>
          <p:cNvSpPr>
            <a:spLocks noGrp="1"/>
          </p:cNvSpPr>
          <p:nvPr>
            <p:ph type="pic" sz="quarter" idx="15"/>
          </p:nvPr>
        </p:nvSpPr>
        <p:spPr>
          <a:xfrm>
            <a:off x="4439939" y="3745548"/>
            <a:ext cx="2794840" cy="1800000"/>
          </a:xfrm>
          <a:prstGeom prst="parallelogram">
            <a:avLst/>
          </a:prstGeom>
          <a:ln w="15875">
            <a:noFill/>
          </a:ln>
        </p:spPr>
        <p:txBody>
          <a:bodyPr>
            <a:normAutofit/>
          </a:bodyPr>
          <a:lstStyle>
            <a:lvl1pPr>
              <a:defRPr sz="1600"/>
            </a:lvl1pPr>
          </a:lstStyle>
          <a:p>
            <a:endParaRPr lang="id-ID" dirty="0"/>
          </a:p>
        </p:txBody>
      </p:sp>
      <p:sp>
        <p:nvSpPr>
          <p:cNvPr id="21" name="Picture Placeholder 2"/>
          <p:cNvSpPr>
            <a:spLocks noGrp="1"/>
          </p:cNvSpPr>
          <p:nvPr>
            <p:ph type="pic" sz="quarter" idx="16"/>
          </p:nvPr>
        </p:nvSpPr>
        <p:spPr>
          <a:xfrm>
            <a:off x="6664139" y="3745548"/>
            <a:ext cx="2794840" cy="1800000"/>
          </a:xfrm>
          <a:prstGeom prst="parallelogram">
            <a:avLst/>
          </a:prstGeom>
          <a:ln w="15875">
            <a:noFill/>
          </a:ln>
        </p:spPr>
        <p:txBody>
          <a:bodyPr>
            <a:normAutofit/>
          </a:bodyPr>
          <a:lstStyle>
            <a:lvl1pPr>
              <a:defRPr sz="1600"/>
            </a:lvl1pPr>
          </a:lstStyle>
          <a:p>
            <a:endParaRPr lang="id-ID" dirty="0"/>
          </a:p>
        </p:txBody>
      </p:sp>
      <p:sp>
        <p:nvSpPr>
          <p:cNvPr id="22" name="Picture Placeholder 2"/>
          <p:cNvSpPr>
            <a:spLocks noGrp="1"/>
          </p:cNvSpPr>
          <p:nvPr>
            <p:ph type="pic" sz="quarter" idx="17"/>
          </p:nvPr>
        </p:nvSpPr>
        <p:spPr>
          <a:xfrm>
            <a:off x="8875639" y="3745548"/>
            <a:ext cx="2794840" cy="1800000"/>
          </a:xfrm>
          <a:prstGeom prst="parallelogram">
            <a:avLst/>
          </a:prstGeom>
          <a:ln w="15875">
            <a:noFill/>
          </a:ln>
        </p:spPr>
        <p:txBody>
          <a:bodyPr>
            <a:normAutofit/>
          </a:bodyPr>
          <a:lstStyle>
            <a:lvl1pPr>
              <a:defRPr sz="1600"/>
            </a:lvl1pPr>
          </a:lstStyle>
          <a:p>
            <a:endParaRPr lang="id-ID" dirty="0"/>
          </a:p>
        </p:txBody>
      </p:sp>
      <p:sp>
        <p:nvSpPr>
          <p:cNvPr id="17" name="Picture Placeholder 2"/>
          <p:cNvSpPr>
            <a:spLocks noGrp="1"/>
          </p:cNvSpPr>
          <p:nvPr>
            <p:ph type="pic" sz="quarter" idx="19"/>
          </p:nvPr>
        </p:nvSpPr>
        <p:spPr>
          <a:xfrm flipH="1">
            <a:off x="4439939" y="1939169"/>
            <a:ext cx="2794840" cy="1800000"/>
          </a:xfrm>
          <a:prstGeom prst="parallelogram">
            <a:avLst/>
          </a:prstGeom>
          <a:ln w="15875">
            <a:noFill/>
          </a:ln>
        </p:spPr>
        <p:txBody>
          <a:bodyPr>
            <a:normAutofit/>
          </a:bodyPr>
          <a:lstStyle>
            <a:lvl1pPr>
              <a:defRPr sz="1600"/>
            </a:lvl1pPr>
          </a:lstStyle>
          <a:p>
            <a:endParaRPr lang="id-ID" dirty="0"/>
          </a:p>
        </p:txBody>
      </p:sp>
      <p:sp>
        <p:nvSpPr>
          <p:cNvPr id="18" name="Picture Placeholder 2"/>
          <p:cNvSpPr>
            <a:spLocks noGrp="1"/>
          </p:cNvSpPr>
          <p:nvPr>
            <p:ph type="pic" sz="quarter" idx="20"/>
          </p:nvPr>
        </p:nvSpPr>
        <p:spPr>
          <a:xfrm flipH="1">
            <a:off x="6664139" y="1939169"/>
            <a:ext cx="2794840" cy="1800000"/>
          </a:xfrm>
          <a:prstGeom prst="parallelogram">
            <a:avLst/>
          </a:prstGeom>
          <a:ln w="15875">
            <a:noFill/>
          </a:ln>
        </p:spPr>
        <p:txBody>
          <a:bodyPr>
            <a:normAutofit/>
          </a:bodyPr>
          <a:lstStyle>
            <a:lvl1pPr>
              <a:defRPr sz="1600"/>
            </a:lvl1pPr>
          </a:lstStyle>
          <a:p>
            <a:endParaRPr lang="id-ID" dirty="0"/>
          </a:p>
        </p:txBody>
      </p:sp>
      <p:sp>
        <p:nvSpPr>
          <p:cNvPr id="19" name="Picture Placeholder 2"/>
          <p:cNvSpPr>
            <a:spLocks noGrp="1"/>
          </p:cNvSpPr>
          <p:nvPr>
            <p:ph type="pic" sz="quarter" idx="21"/>
          </p:nvPr>
        </p:nvSpPr>
        <p:spPr>
          <a:xfrm flipH="1">
            <a:off x="8875639" y="1939169"/>
            <a:ext cx="2794840" cy="1800000"/>
          </a:xfrm>
          <a:prstGeom prst="parallelogram">
            <a:avLst/>
          </a:prstGeom>
          <a:ln w="15875">
            <a:noFill/>
          </a:ln>
        </p:spPr>
        <p:txBody>
          <a:bodyPr>
            <a:normAutofit/>
          </a:bodyPr>
          <a:lstStyle>
            <a:lvl1pPr>
              <a:defRPr sz="1600"/>
            </a:lvl1pPr>
          </a:lstStyle>
          <a:p>
            <a:endParaRPr lang="id-ID" dirty="0"/>
          </a:p>
        </p:txBody>
      </p:sp>
      <p:sp>
        <p:nvSpPr>
          <p:cNvPr id="12" name="Title 1"/>
          <p:cNvSpPr>
            <a:spLocks noGrp="1"/>
          </p:cNvSpPr>
          <p:nvPr>
            <p:ph type="title"/>
          </p:nvPr>
        </p:nvSpPr>
        <p:spPr>
          <a:xfrm>
            <a:off x="660400" y="365127"/>
            <a:ext cx="10515600" cy="895349"/>
          </a:xfrm>
        </p:spPr>
        <p:txBody>
          <a:bodyPr>
            <a:normAutofit/>
          </a:bodyPr>
          <a:lstStyle>
            <a:lvl1pPr>
              <a:defRPr sz="2800"/>
            </a:lvl1pPr>
          </a:lstStyle>
          <a:p>
            <a:r>
              <a:rPr lang="en-US" dirty="0"/>
              <a:t>Click to edit Master title style</a:t>
            </a:r>
          </a:p>
        </p:txBody>
      </p:sp>
      <p:grpSp>
        <p:nvGrpSpPr>
          <p:cNvPr id="16" name="Group 15"/>
          <p:cNvGrpSpPr/>
          <p:nvPr userDrawn="1"/>
        </p:nvGrpSpPr>
        <p:grpSpPr>
          <a:xfrm>
            <a:off x="317501" y="613707"/>
            <a:ext cx="330732" cy="398189"/>
            <a:chOff x="7767638" y="2651126"/>
            <a:chExt cx="560388" cy="674686"/>
          </a:xfrm>
        </p:grpSpPr>
        <p:sp>
          <p:nvSpPr>
            <p:cNvPr id="23"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702330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ppt_x</p:attrName>
                                        </p:attrNameLst>
                                      </p:cBhvr>
                                      <p:tavLst>
                                        <p:tav tm="0">
                                          <p:val>
                                            <p:strVal val="#ppt_x-#ppt_w*1.125000"/>
                                          </p:val>
                                        </p:tav>
                                        <p:tav tm="100000">
                                          <p:val>
                                            <p:strVal val="#ppt_x"/>
                                          </p:val>
                                        </p:tav>
                                      </p:tavLst>
                                    </p:anim>
                                    <p:animEffect transition="in" filter="wipe(right)">
                                      <p:cBhvr>
                                        <p:cTn id="8" dur="500"/>
                                        <p:tgtEl>
                                          <p:spTgt spid="16"/>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4 Picture">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6" name="Picture Placeholder 2"/>
          <p:cNvSpPr>
            <a:spLocks noGrp="1"/>
          </p:cNvSpPr>
          <p:nvPr>
            <p:ph type="pic" sz="quarter" idx="14"/>
          </p:nvPr>
        </p:nvSpPr>
        <p:spPr>
          <a:xfrm>
            <a:off x="825500" y="2213928"/>
            <a:ext cx="2064000" cy="1548000"/>
          </a:xfrm>
          <a:prstGeom prst="ellipse">
            <a:avLst/>
          </a:prstGeom>
          <a:ln w="15875">
            <a:solidFill>
              <a:schemeClr val="accent1"/>
            </a:solidFill>
          </a:ln>
        </p:spPr>
        <p:txBody>
          <a:bodyPr>
            <a:normAutofit/>
          </a:bodyPr>
          <a:lstStyle>
            <a:lvl1pPr>
              <a:defRPr sz="1600"/>
            </a:lvl1pPr>
          </a:lstStyle>
          <a:p>
            <a:endParaRPr lang="id-ID" dirty="0"/>
          </a:p>
        </p:txBody>
      </p:sp>
      <p:sp>
        <p:nvSpPr>
          <p:cNvPr id="17" name="Picture Placeholder 2"/>
          <p:cNvSpPr>
            <a:spLocks noGrp="1"/>
          </p:cNvSpPr>
          <p:nvPr>
            <p:ph type="pic" sz="quarter" idx="15"/>
          </p:nvPr>
        </p:nvSpPr>
        <p:spPr>
          <a:xfrm>
            <a:off x="3652520" y="2213928"/>
            <a:ext cx="2064000" cy="1548000"/>
          </a:xfrm>
          <a:prstGeom prst="ellipse">
            <a:avLst/>
          </a:prstGeom>
          <a:ln w="15875">
            <a:solidFill>
              <a:schemeClr val="accent2"/>
            </a:solidFill>
          </a:ln>
        </p:spPr>
        <p:txBody>
          <a:bodyPr>
            <a:normAutofit/>
          </a:bodyPr>
          <a:lstStyle>
            <a:lvl1pPr>
              <a:defRPr sz="1600"/>
            </a:lvl1pPr>
          </a:lstStyle>
          <a:p>
            <a:endParaRPr lang="id-ID" dirty="0"/>
          </a:p>
        </p:txBody>
      </p:sp>
      <p:sp>
        <p:nvSpPr>
          <p:cNvPr id="18" name="Picture Placeholder 2"/>
          <p:cNvSpPr>
            <a:spLocks noGrp="1"/>
          </p:cNvSpPr>
          <p:nvPr>
            <p:ph type="pic" sz="quarter" idx="16"/>
          </p:nvPr>
        </p:nvSpPr>
        <p:spPr>
          <a:xfrm>
            <a:off x="6510020" y="2213928"/>
            <a:ext cx="2064000" cy="1548000"/>
          </a:xfrm>
          <a:prstGeom prst="ellipse">
            <a:avLst/>
          </a:prstGeom>
          <a:ln w="15875">
            <a:solidFill>
              <a:schemeClr val="accent3"/>
            </a:solidFill>
          </a:ln>
        </p:spPr>
        <p:txBody>
          <a:bodyPr>
            <a:normAutofit/>
          </a:bodyPr>
          <a:lstStyle>
            <a:lvl1pPr>
              <a:defRPr sz="1600"/>
            </a:lvl1pPr>
          </a:lstStyle>
          <a:p>
            <a:endParaRPr lang="id-ID" dirty="0"/>
          </a:p>
        </p:txBody>
      </p:sp>
      <p:sp>
        <p:nvSpPr>
          <p:cNvPr id="19" name="Picture Placeholder 2"/>
          <p:cNvSpPr>
            <a:spLocks noGrp="1"/>
          </p:cNvSpPr>
          <p:nvPr>
            <p:ph type="pic" sz="quarter" idx="17"/>
          </p:nvPr>
        </p:nvSpPr>
        <p:spPr>
          <a:xfrm>
            <a:off x="9366680" y="2213928"/>
            <a:ext cx="2064000" cy="1548000"/>
          </a:xfrm>
          <a:prstGeom prst="ellipse">
            <a:avLst/>
          </a:prstGeom>
          <a:ln w="15875">
            <a:solidFill>
              <a:schemeClr val="accent4"/>
            </a:solidFill>
          </a:ln>
        </p:spPr>
        <p:txBody>
          <a:bodyPr>
            <a:normAutofit/>
          </a:bodyPr>
          <a:lstStyle>
            <a:lvl1pPr>
              <a:defRPr sz="1600"/>
            </a:lvl1pPr>
          </a:lstStyle>
          <a:p>
            <a:endParaRPr lang="id-ID" dirty="0"/>
          </a:p>
        </p:txBody>
      </p:sp>
      <p:sp>
        <p:nvSpPr>
          <p:cNvPr id="12" name="Title 1"/>
          <p:cNvSpPr>
            <a:spLocks noGrp="1"/>
          </p:cNvSpPr>
          <p:nvPr>
            <p:ph type="title"/>
          </p:nvPr>
        </p:nvSpPr>
        <p:spPr>
          <a:xfrm>
            <a:off x="660400" y="365127"/>
            <a:ext cx="10515600" cy="895349"/>
          </a:xfrm>
        </p:spPr>
        <p:txBody>
          <a:bodyPr>
            <a:normAutofit/>
          </a:bodyPr>
          <a:lstStyle>
            <a:lvl1pPr>
              <a:defRPr sz="2800"/>
            </a:lvl1pPr>
          </a:lstStyle>
          <a:p>
            <a:r>
              <a:rPr lang="en-US" dirty="0"/>
              <a:t>Click to edit Master title style</a:t>
            </a:r>
          </a:p>
        </p:txBody>
      </p:sp>
      <p:grpSp>
        <p:nvGrpSpPr>
          <p:cNvPr id="20" name="Group 19"/>
          <p:cNvGrpSpPr/>
          <p:nvPr userDrawn="1"/>
        </p:nvGrpSpPr>
        <p:grpSpPr>
          <a:xfrm>
            <a:off x="317501" y="613707"/>
            <a:ext cx="330732" cy="398189"/>
            <a:chOff x="7767638" y="2651126"/>
            <a:chExt cx="560388" cy="674686"/>
          </a:xfrm>
        </p:grpSpPr>
        <p:sp>
          <p:nvSpPr>
            <p:cNvPr id="21"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490051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p:tgtEl>
                                          <p:spTgt spid="20"/>
                                        </p:tgtEl>
                                        <p:attrNameLst>
                                          <p:attrName>ppt_x</p:attrName>
                                        </p:attrNameLst>
                                      </p:cBhvr>
                                      <p:tavLst>
                                        <p:tav tm="0">
                                          <p:val>
                                            <p:strVal val="#ppt_x-#ppt_w*1.125000"/>
                                          </p:val>
                                        </p:tav>
                                        <p:tav tm="100000">
                                          <p:val>
                                            <p:strVal val="#ppt_x"/>
                                          </p:val>
                                        </p:tav>
                                      </p:tavLst>
                                    </p:anim>
                                    <p:animEffect transition="in" filter="wipe(right)">
                                      <p:cBhvr>
                                        <p:cTn id="8" dur="500"/>
                                        <p:tgtEl>
                                          <p:spTgt spid="20"/>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fltVal val="0"/>
                                          </p:val>
                                        </p:tav>
                                        <p:tav tm="100000">
                                          <p:val>
                                            <p:strVal val="#ppt_w"/>
                                          </p:val>
                                        </p:tav>
                                      </p:tavLst>
                                    </p:anim>
                                    <p:anim calcmode="lin" valueType="num">
                                      <p:cBhvr>
                                        <p:cTn id="22" dur="500" fill="hold"/>
                                        <p:tgtEl>
                                          <p:spTgt spid="17"/>
                                        </p:tgtEl>
                                        <p:attrNameLst>
                                          <p:attrName>ppt_h</p:attrName>
                                        </p:attrNameLst>
                                      </p:cBhvr>
                                      <p:tavLst>
                                        <p:tav tm="0">
                                          <p:val>
                                            <p:fltVal val="0"/>
                                          </p:val>
                                        </p:tav>
                                        <p:tav tm="100000">
                                          <p:val>
                                            <p:strVal val="#ppt_h"/>
                                          </p:val>
                                        </p:tav>
                                      </p:tavLst>
                                    </p:anim>
                                    <p:animEffect transition="in" filter="fade">
                                      <p:cBhvr>
                                        <p:cTn id="23" dur="500"/>
                                        <p:tgtEl>
                                          <p:spTgt spid="1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p:cTn id="26" dur="500" fill="hold"/>
                                        <p:tgtEl>
                                          <p:spTgt spid="18"/>
                                        </p:tgtEl>
                                        <p:attrNameLst>
                                          <p:attrName>ppt_w</p:attrName>
                                        </p:attrNameLst>
                                      </p:cBhvr>
                                      <p:tavLst>
                                        <p:tav tm="0">
                                          <p:val>
                                            <p:fltVal val="0"/>
                                          </p:val>
                                        </p:tav>
                                        <p:tav tm="100000">
                                          <p:val>
                                            <p:strVal val="#ppt_w"/>
                                          </p:val>
                                        </p:tav>
                                      </p:tavLst>
                                    </p:anim>
                                    <p:anim calcmode="lin" valueType="num">
                                      <p:cBhvr>
                                        <p:cTn id="27" dur="500" fill="hold"/>
                                        <p:tgtEl>
                                          <p:spTgt spid="18"/>
                                        </p:tgtEl>
                                        <p:attrNameLst>
                                          <p:attrName>ppt_h</p:attrName>
                                        </p:attrNameLst>
                                      </p:cBhvr>
                                      <p:tavLst>
                                        <p:tav tm="0">
                                          <p:val>
                                            <p:fltVal val="0"/>
                                          </p:val>
                                        </p:tav>
                                        <p:tav tm="100000">
                                          <p:val>
                                            <p:strVal val="#ppt_h"/>
                                          </p:val>
                                        </p:tav>
                                      </p:tavLst>
                                    </p:anim>
                                    <p:animEffect transition="in" filter="fade">
                                      <p:cBhvr>
                                        <p:cTn id="28" dur="500"/>
                                        <p:tgtEl>
                                          <p:spTgt spid="1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12" grpId="0"/>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4 Picture">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2" name="Picture Placeholder 2"/>
          <p:cNvSpPr>
            <a:spLocks noGrp="1"/>
          </p:cNvSpPr>
          <p:nvPr>
            <p:ph type="pic" sz="quarter" idx="14"/>
          </p:nvPr>
        </p:nvSpPr>
        <p:spPr>
          <a:xfrm>
            <a:off x="855980" y="1972628"/>
            <a:ext cx="1968000" cy="1728000"/>
          </a:xfrm>
          <a:prstGeom prst="rect">
            <a:avLst/>
          </a:prstGeom>
          <a:ln w="15875">
            <a:noFill/>
          </a:ln>
        </p:spPr>
        <p:txBody>
          <a:bodyPr>
            <a:normAutofit/>
          </a:bodyPr>
          <a:lstStyle>
            <a:lvl1pPr>
              <a:defRPr sz="1600"/>
            </a:lvl1pPr>
          </a:lstStyle>
          <a:p>
            <a:endParaRPr lang="id-ID" dirty="0"/>
          </a:p>
        </p:txBody>
      </p:sp>
      <p:sp>
        <p:nvSpPr>
          <p:cNvPr id="20" name="Picture Placeholder 2"/>
          <p:cNvSpPr>
            <a:spLocks noGrp="1"/>
          </p:cNvSpPr>
          <p:nvPr>
            <p:ph type="pic" sz="quarter" idx="15"/>
          </p:nvPr>
        </p:nvSpPr>
        <p:spPr>
          <a:xfrm>
            <a:off x="3683000" y="1972628"/>
            <a:ext cx="1968000" cy="1728000"/>
          </a:xfrm>
          <a:prstGeom prst="rect">
            <a:avLst/>
          </a:prstGeom>
          <a:ln w="15875">
            <a:noFill/>
          </a:ln>
        </p:spPr>
        <p:txBody>
          <a:bodyPr>
            <a:normAutofit/>
          </a:bodyPr>
          <a:lstStyle>
            <a:lvl1pPr>
              <a:defRPr sz="1600"/>
            </a:lvl1pPr>
          </a:lstStyle>
          <a:p>
            <a:endParaRPr lang="id-ID" dirty="0"/>
          </a:p>
        </p:txBody>
      </p:sp>
      <p:sp>
        <p:nvSpPr>
          <p:cNvPr id="21" name="Picture Placeholder 2"/>
          <p:cNvSpPr>
            <a:spLocks noGrp="1"/>
          </p:cNvSpPr>
          <p:nvPr>
            <p:ph type="pic" sz="quarter" idx="16"/>
          </p:nvPr>
        </p:nvSpPr>
        <p:spPr>
          <a:xfrm>
            <a:off x="6540500" y="1972628"/>
            <a:ext cx="1968000" cy="1728000"/>
          </a:xfrm>
          <a:prstGeom prst="rect">
            <a:avLst/>
          </a:prstGeom>
          <a:ln w="15875">
            <a:noFill/>
          </a:ln>
        </p:spPr>
        <p:txBody>
          <a:bodyPr>
            <a:normAutofit/>
          </a:bodyPr>
          <a:lstStyle>
            <a:lvl1pPr>
              <a:defRPr sz="1600"/>
            </a:lvl1pPr>
          </a:lstStyle>
          <a:p>
            <a:endParaRPr lang="id-ID" dirty="0"/>
          </a:p>
        </p:txBody>
      </p:sp>
      <p:sp>
        <p:nvSpPr>
          <p:cNvPr id="22" name="Picture Placeholder 2"/>
          <p:cNvSpPr>
            <a:spLocks noGrp="1"/>
          </p:cNvSpPr>
          <p:nvPr>
            <p:ph type="pic" sz="quarter" idx="17"/>
          </p:nvPr>
        </p:nvSpPr>
        <p:spPr>
          <a:xfrm>
            <a:off x="9397160" y="1972628"/>
            <a:ext cx="1968000" cy="1728000"/>
          </a:xfrm>
          <a:prstGeom prst="rect">
            <a:avLst/>
          </a:prstGeom>
          <a:ln w="15875">
            <a:noFill/>
          </a:ln>
        </p:spPr>
        <p:txBody>
          <a:bodyPr>
            <a:normAutofit/>
          </a:bodyPr>
          <a:lstStyle>
            <a:lvl1pPr>
              <a:defRPr sz="1600"/>
            </a:lvl1pPr>
          </a:lstStyle>
          <a:p>
            <a:endParaRPr lang="id-ID" dirty="0"/>
          </a:p>
        </p:txBody>
      </p:sp>
      <p:sp>
        <p:nvSpPr>
          <p:cNvPr id="16" name="Title 1"/>
          <p:cNvSpPr>
            <a:spLocks noGrp="1"/>
          </p:cNvSpPr>
          <p:nvPr>
            <p:ph type="title"/>
          </p:nvPr>
        </p:nvSpPr>
        <p:spPr>
          <a:xfrm>
            <a:off x="660400" y="365127"/>
            <a:ext cx="10515600" cy="895349"/>
          </a:xfrm>
        </p:spPr>
        <p:txBody>
          <a:bodyPr>
            <a:normAutofit/>
          </a:bodyPr>
          <a:lstStyle>
            <a:lvl1pPr>
              <a:defRPr sz="2800"/>
            </a:lvl1pPr>
          </a:lstStyle>
          <a:p>
            <a:r>
              <a:rPr lang="en-US" dirty="0"/>
              <a:t>Click to edit Master title style</a:t>
            </a:r>
          </a:p>
        </p:txBody>
      </p:sp>
      <p:grpSp>
        <p:nvGrpSpPr>
          <p:cNvPr id="17" name="Group 16"/>
          <p:cNvGrpSpPr/>
          <p:nvPr userDrawn="1"/>
        </p:nvGrpSpPr>
        <p:grpSpPr>
          <a:xfrm>
            <a:off x="317501" y="613707"/>
            <a:ext cx="330732" cy="398189"/>
            <a:chOff x="7767638" y="2651126"/>
            <a:chExt cx="560388" cy="674686"/>
          </a:xfrm>
        </p:grpSpPr>
        <p:sp>
          <p:nvSpPr>
            <p:cNvPr id="18"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42171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p:tgtEl>
                                          <p:spTgt spid="17"/>
                                        </p:tgtEl>
                                        <p:attrNameLst>
                                          <p:attrName>ppt_x</p:attrName>
                                        </p:attrNameLst>
                                      </p:cBhvr>
                                      <p:tavLst>
                                        <p:tav tm="0">
                                          <p:val>
                                            <p:strVal val="#ppt_x-#ppt_w*1.125000"/>
                                          </p:val>
                                        </p:tav>
                                        <p:tav tm="100000">
                                          <p:val>
                                            <p:strVal val="#ppt_x"/>
                                          </p:val>
                                        </p:tav>
                                      </p:tavLst>
                                    </p:anim>
                                    <p:animEffect transition="in" filter="wipe(right)">
                                      <p:cBhvr>
                                        <p:cTn id="8" dur="500"/>
                                        <p:tgtEl>
                                          <p:spTgt spid="17"/>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par>
                          <p:cTn id="13" fill="hold">
                            <p:stCondLst>
                              <p:cond delay="1000"/>
                            </p:stCondLst>
                            <p:childTnLst>
                              <p:par>
                                <p:cTn id="14" presetID="22" presetClass="entr" presetSubtype="1" fill="hold" grpId="0" nodeType="afterEffect" nodePh="1">
                                  <p:stCondLst>
                                    <p:cond delay="0"/>
                                  </p:stCondLst>
                                  <p:endCondLst>
                                    <p:cond evt="begin" delay="0">
                                      <p:tn val="14"/>
                                    </p:cond>
                                  </p:end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par>
                                <p:cTn id="17" presetID="22" presetClass="entr" presetSubtype="1" fill="hold" grpId="0" nodeType="withEffect" nodePh="1">
                                  <p:stCondLst>
                                    <p:cond delay="0"/>
                                  </p:stCondLst>
                                  <p:endCondLst>
                                    <p:cond evt="begin" delay="0">
                                      <p:tn val="17"/>
                                    </p:cond>
                                  </p:endCondLst>
                                  <p:childTnLst>
                                    <p:set>
                                      <p:cBhvr>
                                        <p:cTn id="18" dur="1" fill="hold">
                                          <p:stCondLst>
                                            <p:cond delay="0"/>
                                          </p:stCondLst>
                                        </p:cTn>
                                        <p:tgtEl>
                                          <p:spTgt spid="20"/>
                                        </p:tgtEl>
                                        <p:attrNameLst>
                                          <p:attrName>style.visibility</p:attrName>
                                        </p:attrNameLst>
                                      </p:cBhvr>
                                      <p:to>
                                        <p:strVal val="visible"/>
                                      </p:to>
                                    </p:set>
                                    <p:animEffect transition="in" filter="wipe(up)">
                                      <p:cBhvr>
                                        <p:cTn id="19" dur="500"/>
                                        <p:tgtEl>
                                          <p:spTgt spid="20"/>
                                        </p:tgtEl>
                                      </p:cBhvr>
                                    </p:animEffect>
                                  </p:childTnLst>
                                </p:cTn>
                              </p:par>
                              <p:par>
                                <p:cTn id="20" presetID="22" presetClass="entr" presetSubtype="1" fill="hold" grpId="0" nodeType="withEffect" nodePh="1">
                                  <p:stCondLst>
                                    <p:cond delay="0"/>
                                  </p:stCondLst>
                                  <p:endCondLst>
                                    <p:cond evt="begin" delay="0">
                                      <p:tn val="20"/>
                                    </p:cond>
                                  </p:endCondLst>
                                  <p:childTnLst>
                                    <p:set>
                                      <p:cBhvr>
                                        <p:cTn id="21" dur="1" fill="hold">
                                          <p:stCondLst>
                                            <p:cond delay="0"/>
                                          </p:stCondLst>
                                        </p:cTn>
                                        <p:tgtEl>
                                          <p:spTgt spid="21"/>
                                        </p:tgtEl>
                                        <p:attrNameLst>
                                          <p:attrName>style.visibility</p:attrName>
                                        </p:attrNameLst>
                                      </p:cBhvr>
                                      <p:to>
                                        <p:strVal val="visible"/>
                                      </p:to>
                                    </p:set>
                                    <p:animEffect transition="in" filter="wipe(up)">
                                      <p:cBhvr>
                                        <p:cTn id="22" dur="500"/>
                                        <p:tgtEl>
                                          <p:spTgt spid="21"/>
                                        </p:tgtEl>
                                      </p:cBhvr>
                                    </p:animEffect>
                                  </p:childTnLst>
                                </p:cTn>
                              </p:par>
                              <p:par>
                                <p:cTn id="23" presetID="22" presetClass="entr" presetSubtype="1" fill="hold" grpId="0" nodeType="withEffect" nodePh="1">
                                  <p:stCondLst>
                                    <p:cond delay="0"/>
                                  </p:stCondLst>
                                  <p:endCondLst>
                                    <p:cond evt="begin" delay="0">
                                      <p:tn val="23"/>
                                    </p:cond>
                                  </p:end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 grpId="0"/>
      <p:bldP spid="21" grpId="0"/>
      <p:bldP spid="22" grpId="0"/>
      <p:bldP spid="16" grpId="0"/>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6_4 Picture">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6" name="Picture Placeholder 9"/>
          <p:cNvSpPr>
            <a:spLocks noGrp="1"/>
          </p:cNvSpPr>
          <p:nvPr>
            <p:ph type="pic" sz="quarter" idx="14"/>
          </p:nvPr>
        </p:nvSpPr>
        <p:spPr>
          <a:xfrm>
            <a:off x="728980" y="1739900"/>
            <a:ext cx="1968000" cy="1476000"/>
          </a:xfrm>
          <a:prstGeom prst="ellipse">
            <a:avLst/>
          </a:prstGeom>
          <a:ln w="22225">
            <a:solidFill>
              <a:schemeClr val="accent1"/>
            </a:solidFill>
          </a:ln>
        </p:spPr>
        <p:txBody>
          <a:bodyPr/>
          <a:lstStyle>
            <a:lvl1pPr>
              <a:defRPr sz="1600"/>
            </a:lvl1pPr>
          </a:lstStyle>
          <a:p>
            <a:endParaRPr lang="id-ID"/>
          </a:p>
        </p:txBody>
      </p:sp>
      <p:sp>
        <p:nvSpPr>
          <p:cNvPr id="17" name="Picture Placeholder 9"/>
          <p:cNvSpPr>
            <a:spLocks noGrp="1"/>
          </p:cNvSpPr>
          <p:nvPr>
            <p:ph type="pic" sz="quarter" idx="15"/>
          </p:nvPr>
        </p:nvSpPr>
        <p:spPr>
          <a:xfrm>
            <a:off x="728980" y="3955339"/>
            <a:ext cx="1968000" cy="1476000"/>
          </a:xfrm>
          <a:prstGeom prst="ellipse">
            <a:avLst/>
          </a:prstGeom>
          <a:ln w="22225">
            <a:solidFill>
              <a:schemeClr val="accent1"/>
            </a:solidFill>
          </a:ln>
        </p:spPr>
        <p:txBody>
          <a:bodyPr/>
          <a:lstStyle>
            <a:lvl1pPr>
              <a:defRPr sz="1600"/>
            </a:lvl1pPr>
          </a:lstStyle>
          <a:p>
            <a:endParaRPr lang="id-ID"/>
          </a:p>
        </p:txBody>
      </p:sp>
      <p:sp>
        <p:nvSpPr>
          <p:cNvPr id="18" name="Picture Placeholder 9"/>
          <p:cNvSpPr>
            <a:spLocks noGrp="1"/>
          </p:cNvSpPr>
          <p:nvPr>
            <p:ph type="pic" sz="quarter" idx="16"/>
          </p:nvPr>
        </p:nvSpPr>
        <p:spPr>
          <a:xfrm>
            <a:off x="6148712" y="1739900"/>
            <a:ext cx="1968000" cy="1476000"/>
          </a:xfrm>
          <a:prstGeom prst="ellipse">
            <a:avLst/>
          </a:prstGeom>
          <a:ln w="22225">
            <a:solidFill>
              <a:schemeClr val="accent1"/>
            </a:solidFill>
          </a:ln>
        </p:spPr>
        <p:txBody>
          <a:bodyPr/>
          <a:lstStyle>
            <a:lvl1pPr>
              <a:defRPr sz="1600"/>
            </a:lvl1pPr>
          </a:lstStyle>
          <a:p>
            <a:endParaRPr lang="id-ID"/>
          </a:p>
        </p:txBody>
      </p:sp>
      <p:sp>
        <p:nvSpPr>
          <p:cNvPr id="20" name="Picture Placeholder 9"/>
          <p:cNvSpPr>
            <a:spLocks noGrp="1"/>
          </p:cNvSpPr>
          <p:nvPr>
            <p:ph type="pic" sz="quarter" idx="17"/>
          </p:nvPr>
        </p:nvSpPr>
        <p:spPr>
          <a:xfrm>
            <a:off x="6148712" y="3955339"/>
            <a:ext cx="1968000" cy="1476000"/>
          </a:xfrm>
          <a:prstGeom prst="ellipse">
            <a:avLst/>
          </a:prstGeom>
          <a:ln w="22225">
            <a:solidFill>
              <a:schemeClr val="accent1"/>
            </a:solidFill>
          </a:ln>
        </p:spPr>
        <p:txBody>
          <a:bodyPr/>
          <a:lstStyle>
            <a:lvl1pPr>
              <a:defRPr sz="1600"/>
            </a:lvl1pPr>
          </a:lstStyle>
          <a:p>
            <a:endParaRPr lang="id-ID"/>
          </a:p>
        </p:txBody>
      </p:sp>
      <p:sp>
        <p:nvSpPr>
          <p:cNvPr id="12" name="Title 1"/>
          <p:cNvSpPr>
            <a:spLocks noGrp="1"/>
          </p:cNvSpPr>
          <p:nvPr>
            <p:ph type="title"/>
          </p:nvPr>
        </p:nvSpPr>
        <p:spPr>
          <a:xfrm>
            <a:off x="660400" y="365127"/>
            <a:ext cx="10515600" cy="895349"/>
          </a:xfrm>
        </p:spPr>
        <p:txBody>
          <a:bodyPr>
            <a:normAutofit/>
          </a:bodyPr>
          <a:lstStyle>
            <a:lvl1pPr>
              <a:defRPr sz="2800"/>
            </a:lvl1pPr>
          </a:lstStyle>
          <a:p>
            <a:r>
              <a:rPr lang="en-US" dirty="0"/>
              <a:t>Click to edit Master title style</a:t>
            </a:r>
          </a:p>
        </p:txBody>
      </p:sp>
      <p:grpSp>
        <p:nvGrpSpPr>
          <p:cNvPr id="19" name="Group 18"/>
          <p:cNvGrpSpPr/>
          <p:nvPr userDrawn="1"/>
        </p:nvGrpSpPr>
        <p:grpSpPr>
          <a:xfrm>
            <a:off x="317501" y="613707"/>
            <a:ext cx="330732" cy="398189"/>
            <a:chOff x="7767638" y="2651126"/>
            <a:chExt cx="560388" cy="674686"/>
          </a:xfrm>
        </p:grpSpPr>
        <p:sp>
          <p:nvSpPr>
            <p:cNvPr id="21"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6096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p:tgtEl>
                                          <p:spTgt spid="19"/>
                                        </p:tgtEl>
                                        <p:attrNameLst>
                                          <p:attrName>ppt_x</p:attrName>
                                        </p:attrNameLst>
                                      </p:cBhvr>
                                      <p:tavLst>
                                        <p:tav tm="0">
                                          <p:val>
                                            <p:strVal val="#ppt_x-#ppt_w*1.125000"/>
                                          </p:val>
                                        </p:tav>
                                        <p:tav tm="100000">
                                          <p:val>
                                            <p:strVal val="#ppt_x"/>
                                          </p:val>
                                        </p:tav>
                                      </p:tavLst>
                                    </p:anim>
                                    <p:animEffect transition="in" filter="wipe(right)">
                                      <p:cBhvr>
                                        <p:cTn id="8" dur="500"/>
                                        <p:tgtEl>
                                          <p:spTgt spid="19"/>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20" grpId="0" animBg="1"/>
      <p:bldP spid="12" grpId="0"/>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7_4 Picture">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2" name="Picture Placeholder 2"/>
          <p:cNvSpPr>
            <a:spLocks noGrp="1"/>
          </p:cNvSpPr>
          <p:nvPr>
            <p:ph type="pic" sz="quarter" idx="15"/>
          </p:nvPr>
        </p:nvSpPr>
        <p:spPr>
          <a:xfrm>
            <a:off x="3350279" y="3870855"/>
            <a:ext cx="2880000" cy="1836000"/>
          </a:xfrm>
          <a:prstGeom prst="parallelogram">
            <a:avLst/>
          </a:prstGeom>
          <a:ln w="15875">
            <a:noFill/>
          </a:ln>
        </p:spPr>
        <p:txBody>
          <a:bodyPr>
            <a:normAutofit/>
          </a:bodyPr>
          <a:lstStyle>
            <a:lvl1pPr>
              <a:defRPr sz="1600"/>
            </a:lvl1pPr>
          </a:lstStyle>
          <a:p>
            <a:endParaRPr lang="id-ID" dirty="0"/>
          </a:p>
        </p:txBody>
      </p:sp>
      <p:sp>
        <p:nvSpPr>
          <p:cNvPr id="19" name="Picture Placeholder 2"/>
          <p:cNvSpPr>
            <a:spLocks noGrp="1"/>
          </p:cNvSpPr>
          <p:nvPr>
            <p:ph type="pic" sz="quarter" idx="17"/>
          </p:nvPr>
        </p:nvSpPr>
        <p:spPr>
          <a:xfrm>
            <a:off x="8735939" y="3870855"/>
            <a:ext cx="2880000" cy="1836000"/>
          </a:xfrm>
          <a:prstGeom prst="parallelogram">
            <a:avLst/>
          </a:prstGeom>
          <a:ln w="15875">
            <a:noFill/>
          </a:ln>
        </p:spPr>
        <p:txBody>
          <a:bodyPr>
            <a:normAutofit/>
          </a:bodyPr>
          <a:lstStyle>
            <a:lvl1pPr>
              <a:defRPr sz="1600"/>
            </a:lvl1pPr>
          </a:lstStyle>
          <a:p>
            <a:endParaRPr lang="id-ID" dirty="0"/>
          </a:p>
        </p:txBody>
      </p:sp>
      <p:sp>
        <p:nvSpPr>
          <p:cNvPr id="21" name="Picture Placeholder 2"/>
          <p:cNvSpPr>
            <a:spLocks noGrp="1"/>
          </p:cNvSpPr>
          <p:nvPr>
            <p:ph type="pic" sz="quarter" idx="19"/>
          </p:nvPr>
        </p:nvSpPr>
        <p:spPr>
          <a:xfrm flipH="1">
            <a:off x="3350279" y="1785076"/>
            <a:ext cx="2880000" cy="1836000"/>
          </a:xfrm>
          <a:prstGeom prst="parallelogram">
            <a:avLst/>
          </a:prstGeom>
          <a:ln w="15875">
            <a:noFill/>
          </a:ln>
        </p:spPr>
        <p:txBody>
          <a:bodyPr>
            <a:normAutofit/>
          </a:bodyPr>
          <a:lstStyle>
            <a:lvl1pPr>
              <a:defRPr sz="1600"/>
            </a:lvl1pPr>
          </a:lstStyle>
          <a:p>
            <a:endParaRPr lang="id-ID" dirty="0"/>
          </a:p>
        </p:txBody>
      </p:sp>
      <p:sp>
        <p:nvSpPr>
          <p:cNvPr id="22" name="Picture Placeholder 2"/>
          <p:cNvSpPr>
            <a:spLocks noGrp="1"/>
          </p:cNvSpPr>
          <p:nvPr>
            <p:ph type="pic" sz="quarter" idx="21"/>
          </p:nvPr>
        </p:nvSpPr>
        <p:spPr>
          <a:xfrm flipH="1">
            <a:off x="8735939" y="1785076"/>
            <a:ext cx="2880000" cy="1836000"/>
          </a:xfrm>
          <a:prstGeom prst="parallelogram">
            <a:avLst/>
          </a:prstGeom>
          <a:ln w="15875">
            <a:noFill/>
          </a:ln>
        </p:spPr>
        <p:txBody>
          <a:bodyPr>
            <a:normAutofit/>
          </a:bodyPr>
          <a:lstStyle>
            <a:lvl1pPr>
              <a:defRPr sz="1600"/>
            </a:lvl1pPr>
          </a:lstStyle>
          <a:p>
            <a:endParaRPr lang="id-ID" dirty="0"/>
          </a:p>
        </p:txBody>
      </p:sp>
      <p:sp>
        <p:nvSpPr>
          <p:cNvPr id="16" name="Title 1"/>
          <p:cNvSpPr>
            <a:spLocks noGrp="1"/>
          </p:cNvSpPr>
          <p:nvPr>
            <p:ph type="title"/>
          </p:nvPr>
        </p:nvSpPr>
        <p:spPr>
          <a:xfrm>
            <a:off x="660400" y="365127"/>
            <a:ext cx="10515600" cy="895349"/>
          </a:xfrm>
        </p:spPr>
        <p:txBody>
          <a:bodyPr>
            <a:normAutofit/>
          </a:bodyPr>
          <a:lstStyle>
            <a:lvl1pPr>
              <a:defRPr sz="2800"/>
            </a:lvl1pPr>
          </a:lstStyle>
          <a:p>
            <a:r>
              <a:rPr lang="en-US" dirty="0"/>
              <a:t>Click to edit Master title style</a:t>
            </a:r>
          </a:p>
        </p:txBody>
      </p:sp>
      <p:grpSp>
        <p:nvGrpSpPr>
          <p:cNvPr id="17" name="Group 16"/>
          <p:cNvGrpSpPr/>
          <p:nvPr userDrawn="1"/>
        </p:nvGrpSpPr>
        <p:grpSpPr>
          <a:xfrm>
            <a:off x="317501" y="613707"/>
            <a:ext cx="330732" cy="398189"/>
            <a:chOff x="7767638" y="2651126"/>
            <a:chExt cx="560388" cy="674686"/>
          </a:xfrm>
        </p:grpSpPr>
        <p:sp>
          <p:nvSpPr>
            <p:cNvPr id="18"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173738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p:tgtEl>
                                          <p:spTgt spid="17"/>
                                        </p:tgtEl>
                                        <p:attrNameLst>
                                          <p:attrName>ppt_x</p:attrName>
                                        </p:attrNameLst>
                                      </p:cBhvr>
                                      <p:tavLst>
                                        <p:tav tm="0">
                                          <p:val>
                                            <p:strVal val="#ppt_x-#ppt_w*1.125000"/>
                                          </p:val>
                                        </p:tav>
                                        <p:tav tm="100000">
                                          <p:val>
                                            <p:strVal val="#ppt_x"/>
                                          </p:val>
                                        </p:tav>
                                      </p:tavLst>
                                    </p:anim>
                                    <p:animEffect transition="in" filter="wipe(right)">
                                      <p:cBhvr>
                                        <p:cTn id="8" dur="500"/>
                                        <p:tgtEl>
                                          <p:spTgt spid="17"/>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4_4 Picture">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6" name="Picture Placeholder 5"/>
          <p:cNvSpPr>
            <a:spLocks noGrp="1"/>
          </p:cNvSpPr>
          <p:nvPr>
            <p:ph type="pic" sz="quarter" idx="13"/>
          </p:nvPr>
        </p:nvSpPr>
        <p:spPr>
          <a:xfrm>
            <a:off x="656243" y="1724545"/>
            <a:ext cx="2832000" cy="2124000"/>
          </a:xfrm>
          <a:prstGeom prst="ellipse">
            <a:avLst/>
          </a:prstGeom>
        </p:spPr>
      </p:sp>
      <p:sp>
        <p:nvSpPr>
          <p:cNvPr id="17" name="Picture Placeholder 6"/>
          <p:cNvSpPr>
            <a:spLocks noGrp="1"/>
          </p:cNvSpPr>
          <p:nvPr>
            <p:ph type="pic" sz="quarter" idx="14"/>
          </p:nvPr>
        </p:nvSpPr>
        <p:spPr>
          <a:xfrm>
            <a:off x="4689007" y="1755188"/>
            <a:ext cx="2832000" cy="2124000"/>
          </a:xfrm>
          <a:prstGeom prst="ellipse">
            <a:avLst/>
          </a:prstGeom>
        </p:spPr>
      </p:sp>
      <p:sp>
        <p:nvSpPr>
          <p:cNvPr id="18" name="Picture Placeholder 7"/>
          <p:cNvSpPr>
            <a:spLocks noGrp="1"/>
          </p:cNvSpPr>
          <p:nvPr>
            <p:ph type="pic" sz="quarter" idx="15"/>
          </p:nvPr>
        </p:nvSpPr>
        <p:spPr>
          <a:xfrm>
            <a:off x="8721771" y="1747568"/>
            <a:ext cx="2832000" cy="2124000"/>
          </a:xfrm>
          <a:prstGeom prst="ellipse">
            <a:avLst/>
          </a:prstGeom>
        </p:spPr>
      </p:sp>
      <p:sp>
        <p:nvSpPr>
          <p:cNvPr id="11" name="Title 1"/>
          <p:cNvSpPr>
            <a:spLocks noGrp="1"/>
          </p:cNvSpPr>
          <p:nvPr>
            <p:ph type="title"/>
          </p:nvPr>
        </p:nvSpPr>
        <p:spPr>
          <a:xfrm>
            <a:off x="660400" y="365127"/>
            <a:ext cx="10515600" cy="895349"/>
          </a:xfrm>
        </p:spPr>
        <p:txBody>
          <a:bodyPr>
            <a:normAutofit/>
          </a:bodyPr>
          <a:lstStyle>
            <a:lvl1pPr>
              <a:defRPr sz="2800"/>
            </a:lvl1pPr>
          </a:lstStyle>
          <a:p>
            <a:r>
              <a:rPr lang="en-US" dirty="0"/>
              <a:t>Click to edit Master title style</a:t>
            </a:r>
          </a:p>
        </p:txBody>
      </p:sp>
      <p:grpSp>
        <p:nvGrpSpPr>
          <p:cNvPr id="12" name="Group 11"/>
          <p:cNvGrpSpPr/>
          <p:nvPr userDrawn="1"/>
        </p:nvGrpSpPr>
        <p:grpSpPr>
          <a:xfrm>
            <a:off x="317501" y="613707"/>
            <a:ext cx="330732" cy="398189"/>
            <a:chOff x="7767638" y="2651126"/>
            <a:chExt cx="560388" cy="674686"/>
          </a:xfrm>
        </p:grpSpPr>
        <p:sp>
          <p:nvSpPr>
            <p:cNvPr id="19"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815701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ppt_x</p:attrName>
                                        </p:attrNameLst>
                                      </p:cBhvr>
                                      <p:tavLst>
                                        <p:tav tm="0">
                                          <p:val>
                                            <p:strVal val="#ppt_x-#ppt_w*1.125000"/>
                                          </p:val>
                                        </p:tav>
                                        <p:tav tm="100000">
                                          <p:val>
                                            <p:strVal val="#ppt_x"/>
                                          </p:val>
                                        </p:tav>
                                      </p:tavLst>
                                    </p:anim>
                                    <p:animEffect transition="in" filter="wipe(right)">
                                      <p:cBhvr>
                                        <p:cTn id="8" dur="500"/>
                                        <p:tgtEl>
                                          <p:spTgt spid="12"/>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5_4 Picture">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1" name="Picture Placeholder 5"/>
          <p:cNvSpPr>
            <a:spLocks noGrp="1"/>
          </p:cNvSpPr>
          <p:nvPr>
            <p:ph type="pic" sz="quarter" idx="13"/>
          </p:nvPr>
        </p:nvSpPr>
        <p:spPr>
          <a:xfrm>
            <a:off x="370232" y="1678825"/>
            <a:ext cx="3360000" cy="2484000"/>
          </a:xfrm>
          <a:prstGeom prst="rect">
            <a:avLst/>
          </a:prstGeom>
        </p:spPr>
      </p:sp>
      <p:sp>
        <p:nvSpPr>
          <p:cNvPr id="12" name="Picture Placeholder 6"/>
          <p:cNvSpPr>
            <a:spLocks noGrp="1"/>
          </p:cNvSpPr>
          <p:nvPr>
            <p:ph type="pic" sz="quarter" idx="14"/>
          </p:nvPr>
        </p:nvSpPr>
        <p:spPr>
          <a:xfrm>
            <a:off x="4423316" y="1709468"/>
            <a:ext cx="3360000" cy="2484000"/>
          </a:xfrm>
          <a:prstGeom prst="rect">
            <a:avLst/>
          </a:prstGeom>
        </p:spPr>
      </p:sp>
      <p:sp>
        <p:nvSpPr>
          <p:cNvPr id="19" name="Picture Placeholder 7"/>
          <p:cNvSpPr>
            <a:spLocks noGrp="1"/>
          </p:cNvSpPr>
          <p:nvPr>
            <p:ph type="pic" sz="quarter" idx="15"/>
          </p:nvPr>
        </p:nvSpPr>
        <p:spPr>
          <a:xfrm>
            <a:off x="8476400" y="1709468"/>
            <a:ext cx="3360000" cy="2484000"/>
          </a:xfrm>
          <a:prstGeom prst="rect">
            <a:avLst/>
          </a:prstGeom>
        </p:spPr>
      </p:sp>
      <p:sp>
        <p:nvSpPr>
          <p:cNvPr id="16" name="Title 1"/>
          <p:cNvSpPr>
            <a:spLocks noGrp="1"/>
          </p:cNvSpPr>
          <p:nvPr>
            <p:ph type="title"/>
          </p:nvPr>
        </p:nvSpPr>
        <p:spPr>
          <a:xfrm>
            <a:off x="660400" y="365127"/>
            <a:ext cx="10515600" cy="895349"/>
          </a:xfrm>
        </p:spPr>
        <p:txBody>
          <a:bodyPr>
            <a:normAutofit/>
          </a:bodyPr>
          <a:lstStyle>
            <a:lvl1pPr>
              <a:defRPr sz="2800"/>
            </a:lvl1pPr>
          </a:lstStyle>
          <a:p>
            <a:r>
              <a:rPr lang="en-US" dirty="0"/>
              <a:t>Click to edit Master title style</a:t>
            </a:r>
          </a:p>
        </p:txBody>
      </p:sp>
      <p:grpSp>
        <p:nvGrpSpPr>
          <p:cNvPr id="17" name="Group 16"/>
          <p:cNvGrpSpPr/>
          <p:nvPr userDrawn="1"/>
        </p:nvGrpSpPr>
        <p:grpSpPr>
          <a:xfrm>
            <a:off x="317501" y="613707"/>
            <a:ext cx="330732" cy="398189"/>
            <a:chOff x="7767638" y="2651126"/>
            <a:chExt cx="560388" cy="674686"/>
          </a:xfrm>
        </p:grpSpPr>
        <p:sp>
          <p:nvSpPr>
            <p:cNvPr id="18"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89020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p:tgtEl>
                                          <p:spTgt spid="17"/>
                                        </p:tgtEl>
                                        <p:attrNameLst>
                                          <p:attrName>ppt_x</p:attrName>
                                        </p:attrNameLst>
                                      </p:cBhvr>
                                      <p:tavLst>
                                        <p:tav tm="0">
                                          <p:val>
                                            <p:strVal val="#ppt_x-#ppt_w*1.125000"/>
                                          </p:val>
                                        </p:tav>
                                        <p:tav tm="100000">
                                          <p:val>
                                            <p:strVal val="#ppt_x"/>
                                          </p:val>
                                        </p:tav>
                                      </p:tavLst>
                                    </p:anim>
                                    <p:animEffect transition="in" filter="wipe(right)">
                                      <p:cBhvr>
                                        <p:cTn id="8" dur="500"/>
                                        <p:tgtEl>
                                          <p:spTgt spid="17"/>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8_4 Picture">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6" name="Picture Placeholder 9"/>
          <p:cNvSpPr>
            <a:spLocks noGrp="1"/>
          </p:cNvSpPr>
          <p:nvPr>
            <p:ph type="pic" sz="quarter" idx="14"/>
          </p:nvPr>
        </p:nvSpPr>
        <p:spPr>
          <a:xfrm>
            <a:off x="723900" y="1816100"/>
            <a:ext cx="2160000" cy="2700000"/>
          </a:xfrm>
          <a:prstGeom prst="rect">
            <a:avLst/>
          </a:prstGeom>
        </p:spPr>
        <p:txBody>
          <a:bodyPr/>
          <a:lstStyle>
            <a:lvl1pPr>
              <a:defRPr sz="1600"/>
            </a:lvl1pPr>
          </a:lstStyle>
          <a:p>
            <a:endParaRPr lang="id-ID"/>
          </a:p>
        </p:txBody>
      </p:sp>
      <p:sp>
        <p:nvSpPr>
          <p:cNvPr id="17" name="Picture Placeholder 9"/>
          <p:cNvSpPr>
            <a:spLocks noGrp="1"/>
          </p:cNvSpPr>
          <p:nvPr>
            <p:ph type="pic" sz="quarter" idx="16"/>
          </p:nvPr>
        </p:nvSpPr>
        <p:spPr>
          <a:xfrm>
            <a:off x="6214752" y="1816100"/>
            <a:ext cx="2160000" cy="2700000"/>
          </a:xfrm>
          <a:prstGeom prst="rect">
            <a:avLst/>
          </a:prstGeom>
        </p:spPr>
        <p:txBody>
          <a:bodyPr/>
          <a:lstStyle>
            <a:lvl1pPr>
              <a:defRPr sz="1600"/>
            </a:lvl1pPr>
          </a:lstStyle>
          <a:p>
            <a:endParaRPr lang="id-ID"/>
          </a:p>
        </p:txBody>
      </p:sp>
      <p:sp>
        <p:nvSpPr>
          <p:cNvPr id="10" name="Title 1"/>
          <p:cNvSpPr>
            <a:spLocks noGrp="1"/>
          </p:cNvSpPr>
          <p:nvPr>
            <p:ph type="title"/>
          </p:nvPr>
        </p:nvSpPr>
        <p:spPr>
          <a:xfrm>
            <a:off x="660400" y="365127"/>
            <a:ext cx="10515600" cy="895349"/>
          </a:xfrm>
        </p:spPr>
        <p:txBody>
          <a:bodyPr>
            <a:normAutofit/>
          </a:bodyPr>
          <a:lstStyle>
            <a:lvl1pPr>
              <a:defRPr sz="2800"/>
            </a:lvl1pPr>
          </a:lstStyle>
          <a:p>
            <a:r>
              <a:rPr lang="en-US" dirty="0"/>
              <a:t>Click to edit Master title style</a:t>
            </a:r>
          </a:p>
        </p:txBody>
      </p:sp>
      <p:grpSp>
        <p:nvGrpSpPr>
          <p:cNvPr id="11" name="Group 10"/>
          <p:cNvGrpSpPr/>
          <p:nvPr userDrawn="1"/>
        </p:nvGrpSpPr>
        <p:grpSpPr>
          <a:xfrm>
            <a:off x="317501" y="613707"/>
            <a:ext cx="330732" cy="398189"/>
            <a:chOff x="7767638" y="2651126"/>
            <a:chExt cx="560388" cy="674686"/>
          </a:xfrm>
        </p:grpSpPr>
        <p:sp>
          <p:nvSpPr>
            <p:cNvPr id="12"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787734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ppt_x</p:attrName>
                                        </p:attrNameLst>
                                      </p:cBhvr>
                                      <p:tavLst>
                                        <p:tav tm="0">
                                          <p:val>
                                            <p:strVal val="#ppt_x-#ppt_w*1.125000"/>
                                          </p:val>
                                        </p:tav>
                                        <p:tav tm="100000">
                                          <p:val>
                                            <p:strVal val="#ppt_x"/>
                                          </p:val>
                                        </p:tav>
                                      </p:tavLst>
                                    </p:anim>
                                    <p:animEffect transition="in" filter="wipe(right)">
                                      <p:cBhvr>
                                        <p:cTn id="8" dur="500"/>
                                        <p:tgtEl>
                                          <p:spTgt spid="11"/>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nodePh="1">
                                  <p:stCondLst>
                                    <p:cond delay="0"/>
                                  </p:stCondLst>
                                  <p:endCondLst>
                                    <p:cond evt="begin" delay="0">
                                      <p:tn val="17"/>
                                    </p:cond>
                                  </p:end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0" grpId="0"/>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9_4 Picture">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6" name="Picture Placeholder 9"/>
          <p:cNvSpPr>
            <a:spLocks noGrp="1"/>
          </p:cNvSpPr>
          <p:nvPr>
            <p:ph type="pic" sz="quarter" idx="14"/>
          </p:nvPr>
        </p:nvSpPr>
        <p:spPr>
          <a:xfrm>
            <a:off x="728980" y="1770380"/>
            <a:ext cx="2064000" cy="1584000"/>
          </a:xfrm>
          <a:prstGeom prst="ellipse">
            <a:avLst/>
          </a:prstGeom>
          <a:ln w="22225">
            <a:solidFill>
              <a:schemeClr val="accent1"/>
            </a:solidFill>
          </a:ln>
        </p:spPr>
        <p:txBody>
          <a:bodyPr/>
          <a:lstStyle>
            <a:lvl1pPr>
              <a:defRPr sz="1600"/>
            </a:lvl1pPr>
          </a:lstStyle>
          <a:p>
            <a:endParaRPr lang="id-ID"/>
          </a:p>
        </p:txBody>
      </p:sp>
      <p:sp>
        <p:nvSpPr>
          <p:cNvPr id="17" name="Picture Placeholder 9"/>
          <p:cNvSpPr>
            <a:spLocks noGrp="1"/>
          </p:cNvSpPr>
          <p:nvPr>
            <p:ph type="pic" sz="quarter" idx="15"/>
          </p:nvPr>
        </p:nvSpPr>
        <p:spPr>
          <a:xfrm>
            <a:off x="728980" y="3985819"/>
            <a:ext cx="2064000" cy="1584000"/>
          </a:xfrm>
          <a:prstGeom prst="ellipse">
            <a:avLst/>
          </a:prstGeom>
          <a:ln w="22225">
            <a:solidFill>
              <a:schemeClr val="accent1"/>
            </a:solidFill>
          </a:ln>
        </p:spPr>
        <p:txBody>
          <a:bodyPr/>
          <a:lstStyle>
            <a:lvl1pPr>
              <a:defRPr sz="1600"/>
            </a:lvl1pPr>
          </a:lstStyle>
          <a:p>
            <a:endParaRPr lang="id-ID"/>
          </a:p>
        </p:txBody>
      </p:sp>
      <p:sp>
        <p:nvSpPr>
          <p:cNvPr id="10" name="Title 1"/>
          <p:cNvSpPr>
            <a:spLocks noGrp="1"/>
          </p:cNvSpPr>
          <p:nvPr>
            <p:ph type="title"/>
          </p:nvPr>
        </p:nvSpPr>
        <p:spPr>
          <a:xfrm>
            <a:off x="660400" y="365127"/>
            <a:ext cx="10515600" cy="895349"/>
          </a:xfrm>
        </p:spPr>
        <p:txBody>
          <a:bodyPr>
            <a:normAutofit/>
          </a:bodyPr>
          <a:lstStyle>
            <a:lvl1pPr>
              <a:defRPr sz="2800"/>
            </a:lvl1pPr>
          </a:lstStyle>
          <a:p>
            <a:r>
              <a:rPr lang="en-US" dirty="0"/>
              <a:t>Click to edit Master title style</a:t>
            </a:r>
          </a:p>
        </p:txBody>
      </p:sp>
      <p:grpSp>
        <p:nvGrpSpPr>
          <p:cNvPr id="11" name="Group 10"/>
          <p:cNvGrpSpPr/>
          <p:nvPr userDrawn="1"/>
        </p:nvGrpSpPr>
        <p:grpSpPr>
          <a:xfrm>
            <a:off x="317501" y="613707"/>
            <a:ext cx="330732" cy="398189"/>
            <a:chOff x="7767638" y="2651126"/>
            <a:chExt cx="560388" cy="674686"/>
          </a:xfrm>
        </p:grpSpPr>
        <p:sp>
          <p:nvSpPr>
            <p:cNvPr id="12"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003988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ppt_x</p:attrName>
                                        </p:attrNameLst>
                                      </p:cBhvr>
                                      <p:tavLst>
                                        <p:tav tm="0">
                                          <p:val>
                                            <p:strVal val="#ppt_x-#ppt_w*1.125000"/>
                                          </p:val>
                                        </p:tav>
                                        <p:tav tm="100000">
                                          <p:val>
                                            <p:strVal val="#ppt_x"/>
                                          </p:val>
                                        </p:tav>
                                      </p:tavLst>
                                    </p:anim>
                                    <p:animEffect transition="in" filter="wipe(right)">
                                      <p:cBhvr>
                                        <p:cTn id="8" dur="500"/>
                                        <p:tgtEl>
                                          <p:spTgt spid="11"/>
                                        </p:tgtEl>
                                      </p:cBhvr>
                                    </p:animEffect>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0" grpId="0"/>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0_4 Picture">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2" name="Picture Placeholder 2"/>
          <p:cNvSpPr>
            <a:spLocks noGrp="1"/>
          </p:cNvSpPr>
          <p:nvPr>
            <p:ph type="pic" sz="quarter" idx="14"/>
          </p:nvPr>
        </p:nvSpPr>
        <p:spPr>
          <a:xfrm>
            <a:off x="703580" y="1975168"/>
            <a:ext cx="1968000" cy="1476000"/>
          </a:xfrm>
          <a:prstGeom prst="rect">
            <a:avLst/>
          </a:prstGeom>
          <a:ln w="15875">
            <a:noFill/>
          </a:ln>
        </p:spPr>
        <p:txBody>
          <a:bodyPr>
            <a:normAutofit/>
          </a:bodyPr>
          <a:lstStyle>
            <a:lvl1pPr>
              <a:defRPr sz="1600"/>
            </a:lvl1pPr>
          </a:lstStyle>
          <a:p>
            <a:endParaRPr lang="id-ID" dirty="0"/>
          </a:p>
        </p:txBody>
      </p:sp>
      <p:sp>
        <p:nvSpPr>
          <p:cNvPr id="21" name="Picture Placeholder 2"/>
          <p:cNvSpPr>
            <a:spLocks noGrp="1"/>
          </p:cNvSpPr>
          <p:nvPr>
            <p:ph type="pic" sz="quarter" idx="16"/>
          </p:nvPr>
        </p:nvSpPr>
        <p:spPr>
          <a:xfrm>
            <a:off x="6400800" y="1975168"/>
            <a:ext cx="1968000" cy="1476000"/>
          </a:xfrm>
          <a:prstGeom prst="rect">
            <a:avLst/>
          </a:prstGeom>
          <a:ln w="15875">
            <a:noFill/>
          </a:ln>
        </p:spPr>
        <p:txBody>
          <a:bodyPr>
            <a:normAutofit/>
          </a:bodyPr>
          <a:lstStyle>
            <a:lvl1pPr>
              <a:defRPr sz="1600"/>
            </a:lvl1pPr>
          </a:lstStyle>
          <a:p>
            <a:endParaRPr lang="id-ID" dirty="0"/>
          </a:p>
        </p:txBody>
      </p:sp>
      <p:sp>
        <p:nvSpPr>
          <p:cNvPr id="10" name="Title 1"/>
          <p:cNvSpPr>
            <a:spLocks noGrp="1"/>
          </p:cNvSpPr>
          <p:nvPr>
            <p:ph type="title"/>
          </p:nvPr>
        </p:nvSpPr>
        <p:spPr>
          <a:xfrm>
            <a:off x="660400" y="365127"/>
            <a:ext cx="10515600" cy="895349"/>
          </a:xfrm>
        </p:spPr>
        <p:txBody>
          <a:bodyPr>
            <a:normAutofit/>
          </a:bodyPr>
          <a:lstStyle>
            <a:lvl1pPr>
              <a:defRPr sz="2800"/>
            </a:lvl1pPr>
          </a:lstStyle>
          <a:p>
            <a:r>
              <a:rPr lang="en-US" dirty="0"/>
              <a:t>Click to edit Master title style</a:t>
            </a:r>
          </a:p>
        </p:txBody>
      </p:sp>
      <p:grpSp>
        <p:nvGrpSpPr>
          <p:cNvPr id="11" name="Group 10"/>
          <p:cNvGrpSpPr/>
          <p:nvPr userDrawn="1"/>
        </p:nvGrpSpPr>
        <p:grpSpPr>
          <a:xfrm>
            <a:off x="317501" y="613707"/>
            <a:ext cx="330732" cy="398189"/>
            <a:chOff x="7767638" y="2651126"/>
            <a:chExt cx="560388" cy="674686"/>
          </a:xfrm>
        </p:grpSpPr>
        <p:sp>
          <p:nvSpPr>
            <p:cNvPr id="16"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576193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ppt_x</p:attrName>
                                        </p:attrNameLst>
                                      </p:cBhvr>
                                      <p:tavLst>
                                        <p:tav tm="0">
                                          <p:val>
                                            <p:strVal val="#ppt_x-#ppt_w*1.125000"/>
                                          </p:val>
                                        </p:tav>
                                        <p:tav tm="100000">
                                          <p:val>
                                            <p:strVal val="#ppt_x"/>
                                          </p:val>
                                        </p:tav>
                                      </p:tavLst>
                                    </p:anim>
                                    <p:animEffect transition="in" filter="wipe(right)">
                                      <p:cBhvr>
                                        <p:cTn id="8" dur="500"/>
                                        <p:tgtEl>
                                          <p:spTgt spid="11"/>
                                        </p:tgtEl>
                                      </p:cBhvr>
                                    </p:animEffect>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1500"/>
                            </p:stCondLst>
                            <p:childTnLst>
                              <p:par>
                                <p:cTn id="14" presetID="22" presetClass="entr" presetSubtype="1" fill="hold" grpId="0" nodeType="afterEffect" nodePh="1">
                                  <p:stCondLst>
                                    <p:cond delay="0"/>
                                  </p:stCondLst>
                                  <p:endCondLst>
                                    <p:cond evt="begin" delay="0">
                                      <p:tn val="14"/>
                                    </p:cond>
                                  </p:end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par>
                                <p:cTn id="17" presetID="22" presetClass="entr" presetSubtype="1" fill="hold" grpId="0" nodeType="withEffect" nodePh="1">
                                  <p:stCondLst>
                                    <p:cond delay="0"/>
                                  </p:stCondLst>
                                  <p:endCondLst>
                                    <p:cond evt="begin" delay="0">
                                      <p:tn val="17"/>
                                    </p:cond>
                                  </p:end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1" grpId="0"/>
      <p:bldP spid="10"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839788" y="2505075"/>
            <a:ext cx="5157787" cy="3684588"/>
          </a:xfrm>
        </p:spPr>
        <p:txBody>
          <a:bodyPr/>
          <a:lstStyle/>
          <a:p>
            <a:pPr lvl="0"/>
            <a:r>
              <a:rPr lang="es-ES"/>
              <a:t>Editar los estilos de texto del patrón
Segundo nivel
Tercer nivel
Cuarto nivel
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6" name="Content Placeholder 5"/>
          <p:cNvSpPr>
            <a:spLocks noGrp="1"/>
          </p:cNvSpPr>
          <p:nvPr>
            <p:ph sz="quarter" idx="4"/>
          </p:nvPr>
        </p:nvSpPr>
        <p:spPr>
          <a:xfrm>
            <a:off x="6172200" y="2505075"/>
            <a:ext cx="5183188" cy="3684588"/>
          </a:xfrm>
        </p:spPr>
        <p:txBody>
          <a:bodyPr/>
          <a:lstStyle/>
          <a:p>
            <a:pPr lvl="0"/>
            <a:r>
              <a:rPr lang="es-ES"/>
              <a:t>Editar los estilos de texto del patrón
Segundo nivel
Tercer nivel
Cuarto nivel
Quinto nivel</a:t>
            </a:r>
            <a:endParaRPr lang="en-US" dirty="0"/>
          </a:p>
        </p:txBody>
      </p:sp>
      <p:sp>
        <p:nvSpPr>
          <p:cNvPr id="7" name="Date Placeholder 6"/>
          <p:cNvSpPr>
            <a:spLocks noGrp="1"/>
          </p:cNvSpPr>
          <p:nvPr>
            <p:ph type="dt" sz="half" idx="10"/>
          </p:nvPr>
        </p:nvSpPr>
        <p:spPr/>
        <p:txBody>
          <a:bodyPr/>
          <a:lstStyle/>
          <a:p>
            <a:fld id="{61B9360B-7322-4A70-8384-B854D0EB8158}" type="datetime1">
              <a:rPr lang="id-ID" smtClean="0"/>
              <a:t>15/07/2019</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751497D4-CBBE-4892-ABDA-4C92B62757A6}" type="slidenum">
              <a:rPr lang="id-ID" smtClean="0"/>
              <a:t>‹#›</a:t>
            </a:fld>
            <a:endParaRPr lang="id-ID"/>
          </a:p>
        </p:txBody>
      </p:sp>
    </p:spTree>
    <p:extLst>
      <p:ext uri="{BB962C8B-B14F-4D97-AF65-F5344CB8AC3E}">
        <p14:creationId xmlns:p14="http://schemas.microsoft.com/office/powerpoint/2010/main" val="685961153"/>
      </p:ext>
    </p:extLst>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1_4 Picture">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 name="Picture Placeholder 9"/>
          <p:cNvSpPr>
            <a:spLocks noGrp="1"/>
          </p:cNvSpPr>
          <p:nvPr>
            <p:ph type="pic" sz="quarter" idx="14"/>
          </p:nvPr>
        </p:nvSpPr>
        <p:spPr>
          <a:xfrm>
            <a:off x="647699" y="2062413"/>
            <a:ext cx="2640000" cy="3492000"/>
          </a:xfrm>
          <a:prstGeom prst="rect">
            <a:avLst/>
          </a:prstGeom>
        </p:spPr>
        <p:txBody>
          <a:bodyPr/>
          <a:lstStyle>
            <a:lvl1pPr>
              <a:defRPr sz="1600"/>
            </a:lvl1pPr>
          </a:lstStyle>
          <a:p>
            <a:endParaRPr lang="id-ID"/>
          </a:p>
        </p:txBody>
      </p:sp>
      <p:sp>
        <p:nvSpPr>
          <p:cNvPr id="9" name="Title 1"/>
          <p:cNvSpPr>
            <a:spLocks noGrp="1"/>
          </p:cNvSpPr>
          <p:nvPr>
            <p:ph type="title"/>
          </p:nvPr>
        </p:nvSpPr>
        <p:spPr>
          <a:xfrm>
            <a:off x="660400" y="365127"/>
            <a:ext cx="10515600" cy="895349"/>
          </a:xfrm>
        </p:spPr>
        <p:txBody>
          <a:bodyPr>
            <a:normAutofit/>
          </a:bodyPr>
          <a:lstStyle>
            <a:lvl1pPr>
              <a:defRPr sz="2800"/>
            </a:lvl1pPr>
          </a:lstStyle>
          <a:p>
            <a:r>
              <a:rPr lang="en-US" dirty="0"/>
              <a:t>Click to edit Master title style</a:t>
            </a:r>
          </a:p>
        </p:txBody>
      </p:sp>
      <p:grpSp>
        <p:nvGrpSpPr>
          <p:cNvPr id="11" name="Group 10"/>
          <p:cNvGrpSpPr/>
          <p:nvPr userDrawn="1"/>
        </p:nvGrpSpPr>
        <p:grpSpPr>
          <a:xfrm>
            <a:off x="317501" y="613707"/>
            <a:ext cx="330732" cy="398189"/>
            <a:chOff x="7767638" y="2651126"/>
            <a:chExt cx="560388" cy="674686"/>
          </a:xfrm>
        </p:grpSpPr>
        <p:sp>
          <p:nvSpPr>
            <p:cNvPr id="12"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341518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ppt_x</p:attrName>
                                        </p:attrNameLst>
                                      </p:cBhvr>
                                      <p:tavLst>
                                        <p:tav tm="0">
                                          <p:val>
                                            <p:strVal val="#ppt_x-#ppt_w*1.125000"/>
                                          </p:val>
                                        </p:tav>
                                        <p:tav tm="100000">
                                          <p:val>
                                            <p:strVal val="#ppt_x"/>
                                          </p:val>
                                        </p:tav>
                                      </p:tavLst>
                                    </p:anim>
                                    <p:animEffect transition="in" filter="wipe(right)">
                                      <p:cBhvr>
                                        <p:cTn id="8" dur="500"/>
                                        <p:tgtEl>
                                          <p:spTgt spid="11"/>
                                        </p:tgtEl>
                                      </p:cBhvr>
                                    </p:animEffect>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2_4 Picture">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Picture Placeholder 9"/>
          <p:cNvSpPr>
            <a:spLocks noGrp="1"/>
          </p:cNvSpPr>
          <p:nvPr>
            <p:ph type="pic" sz="quarter" idx="14"/>
          </p:nvPr>
        </p:nvSpPr>
        <p:spPr>
          <a:xfrm>
            <a:off x="647700" y="2031933"/>
            <a:ext cx="3792000" cy="3492000"/>
          </a:xfrm>
          <a:prstGeom prst="rect">
            <a:avLst/>
          </a:prstGeom>
        </p:spPr>
        <p:txBody>
          <a:bodyPr/>
          <a:lstStyle>
            <a:lvl1pPr>
              <a:defRPr sz="1600"/>
            </a:lvl1pPr>
          </a:lstStyle>
          <a:p>
            <a:endParaRPr lang="id-ID"/>
          </a:p>
        </p:txBody>
      </p:sp>
      <p:sp>
        <p:nvSpPr>
          <p:cNvPr id="10" name="Title 1"/>
          <p:cNvSpPr>
            <a:spLocks noGrp="1"/>
          </p:cNvSpPr>
          <p:nvPr>
            <p:ph type="title"/>
          </p:nvPr>
        </p:nvSpPr>
        <p:spPr>
          <a:xfrm>
            <a:off x="660400" y="365127"/>
            <a:ext cx="10515600" cy="895349"/>
          </a:xfrm>
        </p:spPr>
        <p:txBody>
          <a:bodyPr>
            <a:normAutofit/>
          </a:bodyPr>
          <a:lstStyle>
            <a:lvl1pPr>
              <a:defRPr sz="2800"/>
            </a:lvl1pPr>
          </a:lstStyle>
          <a:p>
            <a:r>
              <a:rPr lang="en-US" dirty="0"/>
              <a:t>Click to edit Master title style</a:t>
            </a:r>
          </a:p>
        </p:txBody>
      </p:sp>
      <p:grpSp>
        <p:nvGrpSpPr>
          <p:cNvPr id="11" name="Group 10"/>
          <p:cNvGrpSpPr/>
          <p:nvPr userDrawn="1"/>
        </p:nvGrpSpPr>
        <p:grpSpPr>
          <a:xfrm>
            <a:off x="317501" y="613707"/>
            <a:ext cx="330732" cy="398189"/>
            <a:chOff x="7767638" y="2651126"/>
            <a:chExt cx="560388" cy="674686"/>
          </a:xfrm>
        </p:grpSpPr>
        <p:sp>
          <p:nvSpPr>
            <p:cNvPr id="12"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017949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ppt_x</p:attrName>
                                        </p:attrNameLst>
                                      </p:cBhvr>
                                      <p:tavLst>
                                        <p:tav tm="0">
                                          <p:val>
                                            <p:strVal val="#ppt_x-#ppt_w*1.125000"/>
                                          </p:val>
                                        </p:tav>
                                        <p:tav tm="100000">
                                          <p:val>
                                            <p:strVal val="#ppt_x"/>
                                          </p:val>
                                        </p:tav>
                                      </p:tavLst>
                                    </p:anim>
                                    <p:animEffect transition="in" filter="wipe(right)">
                                      <p:cBhvr>
                                        <p:cTn id="8" dur="500"/>
                                        <p:tgtEl>
                                          <p:spTgt spid="11"/>
                                        </p:tgtEl>
                                      </p:cBhvr>
                                    </p:animEffect>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3_4 Picture">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Picture Placeholder 9"/>
          <p:cNvSpPr>
            <a:spLocks noGrp="1"/>
          </p:cNvSpPr>
          <p:nvPr>
            <p:ph type="pic" sz="quarter" idx="14"/>
          </p:nvPr>
        </p:nvSpPr>
        <p:spPr>
          <a:xfrm>
            <a:off x="538480" y="2343573"/>
            <a:ext cx="3696000" cy="2772000"/>
          </a:xfrm>
          <a:prstGeom prst="ellipse">
            <a:avLst/>
          </a:prstGeom>
        </p:spPr>
        <p:txBody>
          <a:bodyPr/>
          <a:lstStyle>
            <a:lvl1pPr>
              <a:defRPr sz="1600"/>
            </a:lvl1pPr>
          </a:lstStyle>
          <a:p>
            <a:endParaRPr lang="id-ID"/>
          </a:p>
        </p:txBody>
      </p:sp>
      <p:sp>
        <p:nvSpPr>
          <p:cNvPr id="10" name="Title 1"/>
          <p:cNvSpPr>
            <a:spLocks noGrp="1"/>
          </p:cNvSpPr>
          <p:nvPr>
            <p:ph type="title"/>
          </p:nvPr>
        </p:nvSpPr>
        <p:spPr>
          <a:xfrm>
            <a:off x="660400" y="365127"/>
            <a:ext cx="10515600" cy="895349"/>
          </a:xfrm>
        </p:spPr>
        <p:txBody>
          <a:bodyPr>
            <a:normAutofit/>
          </a:bodyPr>
          <a:lstStyle>
            <a:lvl1pPr>
              <a:defRPr sz="2800"/>
            </a:lvl1pPr>
          </a:lstStyle>
          <a:p>
            <a:r>
              <a:rPr lang="en-US" dirty="0"/>
              <a:t>Click to edit Master title style</a:t>
            </a:r>
          </a:p>
        </p:txBody>
      </p:sp>
      <p:grpSp>
        <p:nvGrpSpPr>
          <p:cNvPr id="11" name="Group 10"/>
          <p:cNvGrpSpPr/>
          <p:nvPr userDrawn="1"/>
        </p:nvGrpSpPr>
        <p:grpSpPr>
          <a:xfrm>
            <a:off x="317501" y="613707"/>
            <a:ext cx="330732" cy="398189"/>
            <a:chOff x="7767638" y="2651126"/>
            <a:chExt cx="560388" cy="674686"/>
          </a:xfrm>
        </p:grpSpPr>
        <p:sp>
          <p:nvSpPr>
            <p:cNvPr id="12"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14158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ppt_x</p:attrName>
                                        </p:attrNameLst>
                                      </p:cBhvr>
                                      <p:tavLst>
                                        <p:tav tm="0">
                                          <p:val>
                                            <p:strVal val="#ppt_x-#ppt_w*1.125000"/>
                                          </p:val>
                                        </p:tav>
                                        <p:tav tm="100000">
                                          <p:val>
                                            <p:strVal val="#ppt_x"/>
                                          </p:val>
                                        </p:tav>
                                      </p:tavLst>
                                    </p:anim>
                                    <p:animEffect transition="in" filter="wipe(right)">
                                      <p:cBhvr>
                                        <p:cTn id="8" dur="500"/>
                                        <p:tgtEl>
                                          <p:spTgt spid="11"/>
                                        </p:tgtEl>
                                      </p:cBhvr>
                                    </p:animEffect>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4_4 Picture">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7" name="Picture Placeholder 6"/>
          <p:cNvSpPr>
            <a:spLocks noGrp="1"/>
          </p:cNvSpPr>
          <p:nvPr>
            <p:ph type="pic" sz="quarter" idx="14"/>
          </p:nvPr>
        </p:nvSpPr>
        <p:spPr>
          <a:xfrm>
            <a:off x="4728000" y="2029508"/>
            <a:ext cx="2736000" cy="2052000"/>
          </a:xfrm>
          <a:prstGeom prst="ellipse">
            <a:avLst/>
          </a:prstGeom>
          <a:ln w="31750">
            <a:solidFill>
              <a:schemeClr val="tx1">
                <a:lumMod val="50000"/>
                <a:lumOff val="50000"/>
              </a:schemeClr>
            </a:solidFill>
          </a:ln>
        </p:spPr>
      </p:sp>
      <p:sp>
        <p:nvSpPr>
          <p:cNvPr id="9" name="Title 1"/>
          <p:cNvSpPr>
            <a:spLocks noGrp="1"/>
          </p:cNvSpPr>
          <p:nvPr>
            <p:ph type="title"/>
          </p:nvPr>
        </p:nvSpPr>
        <p:spPr>
          <a:xfrm>
            <a:off x="660400" y="365127"/>
            <a:ext cx="10515600" cy="895349"/>
          </a:xfrm>
        </p:spPr>
        <p:txBody>
          <a:bodyPr>
            <a:normAutofit/>
          </a:bodyPr>
          <a:lstStyle>
            <a:lvl1pPr>
              <a:defRPr sz="2800"/>
            </a:lvl1pPr>
          </a:lstStyle>
          <a:p>
            <a:r>
              <a:rPr lang="en-US" dirty="0"/>
              <a:t>Click to edit Master title style</a:t>
            </a:r>
          </a:p>
        </p:txBody>
      </p:sp>
      <p:grpSp>
        <p:nvGrpSpPr>
          <p:cNvPr id="10" name="Group 9"/>
          <p:cNvGrpSpPr/>
          <p:nvPr userDrawn="1"/>
        </p:nvGrpSpPr>
        <p:grpSpPr>
          <a:xfrm>
            <a:off x="317501" y="613707"/>
            <a:ext cx="330732" cy="398189"/>
            <a:chOff x="7767638" y="2651126"/>
            <a:chExt cx="560388" cy="674686"/>
          </a:xfrm>
        </p:grpSpPr>
        <p:sp>
          <p:nvSpPr>
            <p:cNvPr id="11"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89546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5_4 Picture">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Picture Placeholder 6"/>
          <p:cNvSpPr>
            <a:spLocks noGrp="1"/>
          </p:cNvSpPr>
          <p:nvPr>
            <p:ph type="pic" sz="quarter" idx="14"/>
          </p:nvPr>
        </p:nvSpPr>
        <p:spPr>
          <a:xfrm>
            <a:off x="5403680" y="1393516"/>
            <a:ext cx="1392000" cy="1044000"/>
          </a:xfrm>
          <a:prstGeom prst="ellipse">
            <a:avLst/>
          </a:prstGeom>
          <a:ln w="22225">
            <a:solidFill>
              <a:schemeClr val="accent1"/>
            </a:solidFill>
          </a:ln>
        </p:spPr>
        <p:txBody>
          <a:bodyPr>
            <a:normAutofit/>
          </a:bodyPr>
          <a:lstStyle>
            <a:lvl1pPr>
              <a:defRPr sz="1050"/>
            </a:lvl1pPr>
          </a:lstStyle>
          <a:p>
            <a:endParaRPr lang="id-ID"/>
          </a:p>
        </p:txBody>
      </p:sp>
      <p:sp>
        <p:nvSpPr>
          <p:cNvPr id="10" name="Picture Placeholder 6"/>
          <p:cNvSpPr>
            <a:spLocks noGrp="1"/>
          </p:cNvSpPr>
          <p:nvPr>
            <p:ph type="pic" sz="quarter" idx="15"/>
          </p:nvPr>
        </p:nvSpPr>
        <p:spPr>
          <a:xfrm>
            <a:off x="3733064" y="2994688"/>
            <a:ext cx="1392000" cy="1044000"/>
          </a:xfrm>
          <a:prstGeom prst="ellipse">
            <a:avLst/>
          </a:prstGeom>
          <a:ln w="22225">
            <a:solidFill>
              <a:schemeClr val="accent3"/>
            </a:solidFill>
          </a:ln>
        </p:spPr>
        <p:txBody>
          <a:bodyPr>
            <a:normAutofit/>
          </a:bodyPr>
          <a:lstStyle>
            <a:lvl1pPr>
              <a:defRPr sz="1050"/>
            </a:lvl1pPr>
          </a:lstStyle>
          <a:p>
            <a:endParaRPr lang="id-ID"/>
          </a:p>
        </p:txBody>
      </p:sp>
      <p:sp>
        <p:nvSpPr>
          <p:cNvPr id="11" name="Picture Placeholder 6"/>
          <p:cNvSpPr>
            <a:spLocks noGrp="1"/>
          </p:cNvSpPr>
          <p:nvPr>
            <p:ph type="pic" sz="quarter" idx="16"/>
          </p:nvPr>
        </p:nvSpPr>
        <p:spPr>
          <a:xfrm>
            <a:off x="6977617" y="2994687"/>
            <a:ext cx="1392000" cy="1044000"/>
          </a:xfrm>
          <a:prstGeom prst="ellipse">
            <a:avLst/>
          </a:prstGeom>
          <a:ln w="22225">
            <a:solidFill>
              <a:schemeClr val="accent4"/>
            </a:solidFill>
          </a:ln>
        </p:spPr>
        <p:txBody>
          <a:bodyPr>
            <a:normAutofit/>
          </a:bodyPr>
          <a:lstStyle>
            <a:lvl1pPr>
              <a:defRPr sz="1050"/>
            </a:lvl1pPr>
          </a:lstStyle>
          <a:p>
            <a:endParaRPr lang="id-ID"/>
          </a:p>
        </p:txBody>
      </p:sp>
      <p:sp>
        <p:nvSpPr>
          <p:cNvPr id="12" name="Picture Placeholder 6"/>
          <p:cNvSpPr>
            <a:spLocks noGrp="1"/>
          </p:cNvSpPr>
          <p:nvPr>
            <p:ph type="pic" sz="quarter" idx="17"/>
          </p:nvPr>
        </p:nvSpPr>
        <p:spPr>
          <a:xfrm>
            <a:off x="492744" y="2994687"/>
            <a:ext cx="1392000" cy="1044000"/>
          </a:xfrm>
          <a:prstGeom prst="ellipse">
            <a:avLst/>
          </a:prstGeom>
          <a:ln w="22225">
            <a:solidFill>
              <a:schemeClr val="accent2"/>
            </a:solidFill>
          </a:ln>
        </p:spPr>
        <p:txBody>
          <a:bodyPr>
            <a:normAutofit/>
          </a:bodyPr>
          <a:lstStyle>
            <a:lvl1pPr>
              <a:defRPr sz="1050"/>
            </a:lvl1pPr>
          </a:lstStyle>
          <a:p>
            <a:endParaRPr lang="id-ID"/>
          </a:p>
        </p:txBody>
      </p:sp>
      <p:sp>
        <p:nvSpPr>
          <p:cNvPr id="16" name="Picture Placeholder 6"/>
          <p:cNvSpPr>
            <a:spLocks noGrp="1"/>
          </p:cNvSpPr>
          <p:nvPr>
            <p:ph type="pic" sz="quarter" idx="18"/>
          </p:nvPr>
        </p:nvSpPr>
        <p:spPr>
          <a:xfrm>
            <a:off x="3733064" y="4708888"/>
            <a:ext cx="1392000" cy="1044000"/>
          </a:xfrm>
          <a:prstGeom prst="ellipse">
            <a:avLst/>
          </a:prstGeom>
          <a:ln w="22225">
            <a:solidFill>
              <a:schemeClr val="accent3"/>
            </a:solidFill>
          </a:ln>
        </p:spPr>
        <p:txBody>
          <a:bodyPr>
            <a:normAutofit/>
          </a:bodyPr>
          <a:lstStyle>
            <a:lvl1pPr>
              <a:defRPr sz="1050"/>
            </a:lvl1pPr>
          </a:lstStyle>
          <a:p>
            <a:endParaRPr lang="id-ID"/>
          </a:p>
        </p:txBody>
      </p:sp>
      <p:sp>
        <p:nvSpPr>
          <p:cNvPr id="18" name="Picture Placeholder 6"/>
          <p:cNvSpPr>
            <a:spLocks noGrp="1"/>
          </p:cNvSpPr>
          <p:nvPr>
            <p:ph type="pic" sz="quarter" idx="19"/>
          </p:nvPr>
        </p:nvSpPr>
        <p:spPr>
          <a:xfrm>
            <a:off x="6977617" y="4708887"/>
            <a:ext cx="1392000" cy="1044000"/>
          </a:xfrm>
          <a:prstGeom prst="ellipse">
            <a:avLst/>
          </a:prstGeom>
          <a:ln w="22225">
            <a:solidFill>
              <a:schemeClr val="accent4"/>
            </a:solidFill>
          </a:ln>
        </p:spPr>
        <p:txBody>
          <a:bodyPr>
            <a:normAutofit/>
          </a:bodyPr>
          <a:lstStyle>
            <a:lvl1pPr>
              <a:defRPr sz="1050"/>
            </a:lvl1pPr>
          </a:lstStyle>
          <a:p>
            <a:endParaRPr lang="id-ID"/>
          </a:p>
        </p:txBody>
      </p:sp>
      <p:sp>
        <p:nvSpPr>
          <p:cNvPr id="19" name="Picture Placeholder 6"/>
          <p:cNvSpPr>
            <a:spLocks noGrp="1"/>
          </p:cNvSpPr>
          <p:nvPr>
            <p:ph type="pic" sz="quarter" idx="20"/>
          </p:nvPr>
        </p:nvSpPr>
        <p:spPr>
          <a:xfrm>
            <a:off x="492744" y="4708887"/>
            <a:ext cx="1392000" cy="1044000"/>
          </a:xfrm>
          <a:prstGeom prst="ellipse">
            <a:avLst/>
          </a:prstGeom>
          <a:ln w="22225">
            <a:solidFill>
              <a:schemeClr val="accent2"/>
            </a:solidFill>
          </a:ln>
        </p:spPr>
        <p:txBody>
          <a:bodyPr>
            <a:normAutofit/>
          </a:bodyPr>
          <a:lstStyle>
            <a:lvl1pPr>
              <a:defRPr sz="1050"/>
            </a:lvl1pPr>
          </a:lstStyle>
          <a:p>
            <a:endParaRPr lang="id-ID"/>
          </a:p>
        </p:txBody>
      </p:sp>
      <p:sp>
        <p:nvSpPr>
          <p:cNvPr id="20" name="Picture Placeholder 6"/>
          <p:cNvSpPr>
            <a:spLocks noGrp="1"/>
          </p:cNvSpPr>
          <p:nvPr>
            <p:ph type="pic" sz="quarter" idx="21"/>
          </p:nvPr>
        </p:nvSpPr>
        <p:spPr>
          <a:xfrm>
            <a:off x="10230991" y="2994687"/>
            <a:ext cx="1392000" cy="1044000"/>
          </a:xfrm>
          <a:prstGeom prst="ellipse">
            <a:avLst/>
          </a:prstGeom>
          <a:ln w="22225">
            <a:solidFill>
              <a:schemeClr val="accent5"/>
            </a:solidFill>
          </a:ln>
        </p:spPr>
        <p:txBody>
          <a:bodyPr>
            <a:normAutofit/>
          </a:bodyPr>
          <a:lstStyle>
            <a:lvl1pPr>
              <a:defRPr sz="1050"/>
            </a:lvl1pPr>
          </a:lstStyle>
          <a:p>
            <a:endParaRPr lang="id-ID"/>
          </a:p>
        </p:txBody>
      </p:sp>
      <p:sp>
        <p:nvSpPr>
          <p:cNvPr id="21" name="Picture Placeholder 6"/>
          <p:cNvSpPr>
            <a:spLocks noGrp="1"/>
          </p:cNvSpPr>
          <p:nvPr>
            <p:ph type="pic" sz="quarter" idx="22"/>
          </p:nvPr>
        </p:nvSpPr>
        <p:spPr>
          <a:xfrm>
            <a:off x="10230991" y="4708887"/>
            <a:ext cx="1392000" cy="1044000"/>
          </a:xfrm>
          <a:prstGeom prst="ellipse">
            <a:avLst/>
          </a:prstGeom>
          <a:ln w="22225">
            <a:solidFill>
              <a:schemeClr val="accent5"/>
            </a:solidFill>
          </a:ln>
        </p:spPr>
        <p:txBody>
          <a:bodyPr>
            <a:normAutofit/>
          </a:bodyPr>
          <a:lstStyle>
            <a:lvl1pPr>
              <a:defRPr sz="1050"/>
            </a:lvl1pPr>
          </a:lstStyle>
          <a:p>
            <a:endParaRPr lang="id-ID"/>
          </a:p>
        </p:txBody>
      </p:sp>
      <p:sp>
        <p:nvSpPr>
          <p:cNvPr id="17" name="Title 1"/>
          <p:cNvSpPr>
            <a:spLocks noGrp="1"/>
          </p:cNvSpPr>
          <p:nvPr>
            <p:ph type="title"/>
          </p:nvPr>
        </p:nvSpPr>
        <p:spPr>
          <a:xfrm>
            <a:off x="660400" y="365127"/>
            <a:ext cx="10515600" cy="895349"/>
          </a:xfrm>
        </p:spPr>
        <p:txBody>
          <a:bodyPr>
            <a:normAutofit/>
          </a:bodyPr>
          <a:lstStyle>
            <a:lvl1pPr>
              <a:defRPr sz="2800"/>
            </a:lvl1pPr>
          </a:lstStyle>
          <a:p>
            <a:r>
              <a:rPr lang="en-US" dirty="0"/>
              <a:t>Click to edit Master title style</a:t>
            </a:r>
          </a:p>
        </p:txBody>
      </p:sp>
      <p:grpSp>
        <p:nvGrpSpPr>
          <p:cNvPr id="22" name="Group 21"/>
          <p:cNvGrpSpPr/>
          <p:nvPr userDrawn="1"/>
        </p:nvGrpSpPr>
        <p:grpSpPr>
          <a:xfrm>
            <a:off x="317501" y="613707"/>
            <a:ext cx="330732" cy="398189"/>
            <a:chOff x="7767638" y="2651126"/>
            <a:chExt cx="560388" cy="674686"/>
          </a:xfrm>
        </p:grpSpPr>
        <p:sp>
          <p:nvSpPr>
            <p:cNvPr id="23"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54171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p:tgtEl>
                                          <p:spTgt spid="22"/>
                                        </p:tgtEl>
                                        <p:attrNameLst>
                                          <p:attrName>ppt_x</p:attrName>
                                        </p:attrNameLst>
                                      </p:cBhvr>
                                      <p:tavLst>
                                        <p:tav tm="0">
                                          <p:val>
                                            <p:strVal val="#ppt_x-#ppt_w*1.125000"/>
                                          </p:val>
                                        </p:tav>
                                        <p:tav tm="100000">
                                          <p:val>
                                            <p:strVal val="#ppt_x"/>
                                          </p:val>
                                        </p:tav>
                                      </p:tavLst>
                                    </p:anim>
                                    <p:animEffect transition="in" filter="wipe(right)">
                                      <p:cBhvr>
                                        <p:cTn id="8" dur="500"/>
                                        <p:tgtEl>
                                          <p:spTgt spid="22"/>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6_4 Picture">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Picture Placeholder 15"/>
          <p:cNvSpPr>
            <a:spLocks noGrp="1"/>
          </p:cNvSpPr>
          <p:nvPr>
            <p:ph type="pic" sz="quarter" idx="14"/>
          </p:nvPr>
        </p:nvSpPr>
        <p:spPr>
          <a:xfrm>
            <a:off x="2840284" y="2164322"/>
            <a:ext cx="720000" cy="540000"/>
          </a:xfrm>
          <a:ln>
            <a:solidFill>
              <a:schemeClr val="bg2"/>
            </a:solidFill>
          </a:ln>
        </p:spPr>
        <p:txBody>
          <a:bodyPr>
            <a:normAutofit/>
          </a:bodyPr>
          <a:lstStyle>
            <a:lvl1pPr>
              <a:defRPr sz="700"/>
            </a:lvl1pPr>
          </a:lstStyle>
          <a:p>
            <a:endParaRPr lang="id-ID" dirty="0"/>
          </a:p>
        </p:txBody>
      </p:sp>
      <p:sp>
        <p:nvSpPr>
          <p:cNvPr id="10" name="Picture Placeholder 15"/>
          <p:cNvSpPr>
            <a:spLocks noGrp="1"/>
          </p:cNvSpPr>
          <p:nvPr>
            <p:ph type="pic" sz="quarter" idx="15"/>
          </p:nvPr>
        </p:nvSpPr>
        <p:spPr>
          <a:xfrm>
            <a:off x="1672171" y="3049511"/>
            <a:ext cx="720000" cy="540000"/>
          </a:xfrm>
          <a:ln>
            <a:solidFill>
              <a:schemeClr val="bg2"/>
            </a:solidFill>
          </a:ln>
        </p:spPr>
        <p:txBody>
          <a:bodyPr>
            <a:normAutofit/>
          </a:bodyPr>
          <a:lstStyle>
            <a:lvl1pPr>
              <a:defRPr sz="700"/>
            </a:lvl1pPr>
          </a:lstStyle>
          <a:p>
            <a:endParaRPr lang="id-ID"/>
          </a:p>
        </p:txBody>
      </p:sp>
      <p:sp>
        <p:nvSpPr>
          <p:cNvPr id="11" name="Picture Placeholder 15"/>
          <p:cNvSpPr>
            <a:spLocks noGrp="1"/>
          </p:cNvSpPr>
          <p:nvPr>
            <p:ph type="pic" sz="quarter" idx="16"/>
          </p:nvPr>
        </p:nvSpPr>
        <p:spPr>
          <a:xfrm>
            <a:off x="837495" y="3932639"/>
            <a:ext cx="720000" cy="540000"/>
          </a:xfrm>
          <a:ln>
            <a:solidFill>
              <a:schemeClr val="bg2"/>
            </a:solidFill>
          </a:ln>
        </p:spPr>
        <p:txBody>
          <a:bodyPr>
            <a:normAutofit/>
          </a:bodyPr>
          <a:lstStyle>
            <a:lvl1pPr>
              <a:defRPr sz="700"/>
            </a:lvl1pPr>
          </a:lstStyle>
          <a:p>
            <a:endParaRPr lang="id-ID" dirty="0"/>
          </a:p>
        </p:txBody>
      </p:sp>
      <p:sp>
        <p:nvSpPr>
          <p:cNvPr id="12" name="Picture Placeholder 15"/>
          <p:cNvSpPr>
            <a:spLocks noGrp="1"/>
          </p:cNvSpPr>
          <p:nvPr>
            <p:ph type="pic" sz="quarter" idx="17"/>
          </p:nvPr>
        </p:nvSpPr>
        <p:spPr>
          <a:xfrm>
            <a:off x="2848899" y="3932639"/>
            <a:ext cx="720000" cy="540000"/>
          </a:xfrm>
          <a:ln>
            <a:solidFill>
              <a:schemeClr val="bg2"/>
            </a:solidFill>
          </a:ln>
        </p:spPr>
        <p:txBody>
          <a:bodyPr>
            <a:normAutofit/>
          </a:bodyPr>
          <a:lstStyle>
            <a:lvl1pPr>
              <a:defRPr sz="700"/>
            </a:lvl1pPr>
          </a:lstStyle>
          <a:p>
            <a:endParaRPr lang="id-ID"/>
          </a:p>
        </p:txBody>
      </p:sp>
      <p:sp>
        <p:nvSpPr>
          <p:cNvPr id="16" name="Picture Placeholder 15"/>
          <p:cNvSpPr>
            <a:spLocks noGrp="1"/>
          </p:cNvSpPr>
          <p:nvPr>
            <p:ph type="pic" sz="quarter" idx="19"/>
          </p:nvPr>
        </p:nvSpPr>
        <p:spPr>
          <a:xfrm>
            <a:off x="4860303" y="3932639"/>
            <a:ext cx="720000" cy="540000"/>
          </a:xfrm>
          <a:ln>
            <a:solidFill>
              <a:schemeClr val="bg2"/>
            </a:solidFill>
          </a:ln>
        </p:spPr>
        <p:txBody>
          <a:bodyPr>
            <a:normAutofit/>
          </a:bodyPr>
          <a:lstStyle>
            <a:lvl1pPr>
              <a:defRPr sz="700"/>
            </a:lvl1pPr>
          </a:lstStyle>
          <a:p>
            <a:endParaRPr lang="id-ID"/>
          </a:p>
        </p:txBody>
      </p:sp>
      <p:sp>
        <p:nvSpPr>
          <p:cNvPr id="18" name="Picture Placeholder 15"/>
          <p:cNvSpPr>
            <a:spLocks noGrp="1"/>
          </p:cNvSpPr>
          <p:nvPr>
            <p:ph type="pic" sz="quarter" idx="20"/>
          </p:nvPr>
        </p:nvSpPr>
        <p:spPr>
          <a:xfrm>
            <a:off x="1253075" y="4815704"/>
            <a:ext cx="720000" cy="540000"/>
          </a:xfrm>
          <a:ln>
            <a:solidFill>
              <a:schemeClr val="bg2"/>
            </a:solidFill>
          </a:ln>
        </p:spPr>
        <p:txBody>
          <a:bodyPr>
            <a:normAutofit/>
          </a:bodyPr>
          <a:lstStyle>
            <a:lvl1pPr>
              <a:defRPr sz="700"/>
            </a:lvl1pPr>
          </a:lstStyle>
          <a:p>
            <a:endParaRPr lang="id-ID"/>
          </a:p>
        </p:txBody>
      </p:sp>
      <p:sp>
        <p:nvSpPr>
          <p:cNvPr id="19" name="Picture Placeholder 15"/>
          <p:cNvSpPr>
            <a:spLocks noGrp="1"/>
          </p:cNvSpPr>
          <p:nvPr>
            <p:ph type="pic" sz="quarter" idx="21"/>
          </p:nvPr>
        </p:nvSpPr>
        <p:spPr>
          <a:xfrm>
            <a:off x="3264479" y="4815704"/>
            <a:ext cx="720000" cy="540000"/>
          </a:xfrm>
          <a:ln>
            <a:solidFill>
              <a:schemeClr val="bg2"/>
            </a:solidFill>
          </a:ln>
        </p:spPr>
        <p:txBody>
          <a:bodyPr>
            <a:normAutofit/>
          </a:bodyPr>
          <a:lstStyle>
            <a:lvl1pPr>
              <a:defRPr sz="700"/>
            </a:lvl1pPr>
          </a:lstStyle>
          <a:p>
            <a:endParaRPr lang="id-ID"/>
          </a:p>
        </p:txBody>
      </p:sp>
      <p:sp>
        <p:nvSpPr>
          <p:cNvPr id="20" name="Picture Placeholder 15"/>
          <p:cNvSpPr>
            <a:spLocks noGrp="1"/>
          </p:cNvSpPr>
          <p:nvPr>
            <p:ph type="pic" sz="quarter" idx="22"/>
          </p:nvPr>
        </p:nvSpPr>
        <p:spPr>
          <a:xfrm>
            <a:off x="5275883" y="4815704"/>
            <a:ext cx="720000" cy="540000"/>
          </a:xfrm>
          <a:ln>
            <a:solidFill>
              <a:schemeClr val="bg2"/>
            </a:solidFill>
          </a:ln>
        </p:spPr>
        <p:txBody>
          <a:bodyPr>
            <a:normAutofit/>
          </a:bodyPr>
          <a:lstStyle>
            <a:lvl1pPr>
              <a:defRPr sz="700"/>
            </a:lvl1pPr>
          </a:lstStyle>
          <a:p>
            <a:endParaRPr lang="id-ID"/>
          </a:p>
        </p:txBody>
      </p:sp>
      <p:sp>
        <p:nvSpPr>
          <p:cNvPr id="17" name="Title 1"/>
          <p:cNvSpPr>
            <a:spLocks noGrp="1"/>
          </p:cNvSpPr>
          <p:nvPr>
            <p:ph type="title"/>
          </p:nvPr>
        </p:nvSpPr>
        <p:spPr>
          <a:xfrm>
            <a:off x="660400" y="365127"/>
            <a:ext cx="10515600" cy="895349"/>
          </a:xfrm>
        </p:spPr>
        <p:txBody>
          <a:bodyPr>
            <a:normAutofit/>
          </a:bodyPr>
          <a:lstStyle>
            <a:lvl1pPr>
              <a:defRPr sz="2800"/>
            </a:lvl1pPr>
          </a:lstStyle>
          <a:p>
            <a:r>
              <a:rPr lang="en-US" dirty="0"/>
              <a:t>Click to edit Master title style</a:t>
            </a:r>
          </a:p>
        </p:txBody>
      </p:sp>
      <p:grpSp>
        <p:nvGrpSpPr>
          <p:cNvPr id="21" name="Group 20"/>
          <p:cNvGrpSpPr/>
          <p:nvPr userDrawn="1"/>
        </p:nvGrpSpPr>
        <p:grpSpPr>
          <a:xfrm>
            <a:off x="317501" y="613707"/>
            <a:ext cx="330732" cy="398189"/>
            <a:chOff x="7767638" y="2651126"/>
            <a:chExt cx="560388" cy="674686"/>
          </a:xfrm>
        </p:grpSpPr>
        <p:sp>
          <p:nvSpPr>
            <p:cNvPr id="22"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81647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p:tgtEl>
                                          <p:spTgt spid="21"/>
                                        </p:tgtEl>
                                        <p:attrNameLst>
                                          <p:attrName>ppt_x</p:attrName>
                                        </p:attrNameLst>
                                      </p:cBhvr>
                                      <p:tavLst>
                                        <p:tav tm="0">
                                          <p:val>
                                            <p:strVal val="#ppt_x-#ppt_w*1.125000"/>
                                          </p:val>
                                        </p:tav>
                                        <p:tav tm="100000">
                                          <p:val>
                                            <p:strVal val="#ppt_x"/>
                                          </p:val>
                                        </p:tav>
                                      </p:tavLst>
                                    </p:anim>
                                    <p:animEffect transition="in" filter="wipe(right)">
                                      <p:cBhvr>
                                        <p:cTn id="8" dur="500"/>
                                        <p:tgtEl>
                                          <p:spTgt spid="21"/>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8_4 Picture">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2"/>
            <a:ext cx="2743200" cy="365125"/>
          </a:xfrm>
          <a:prstGeom prst="rect">
            <a:avLst/>
          </a:prstGeom>
        </p:spPr>
        <p:txBody>
          <a:bodyPr/>
          <a:lstStyle>
            <a:lvl1pPr>
              <a:defRPr sz="800"/>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lvl1pPr>
              <a:defRPr sz="800"/>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1" name="Picture Placeholder 10"/>
          <p:cNvSpPr>
            <a:spLocks noGrp="1"/>
          </p:cNvSpPr>
          <p:nvPr>
            <p:ph type="pic" sz="quarter" idx="23"/>
          </p:nvPr>
        </p:nvSpPr>
        <p:spPr>
          <a:xfrm>
            <a:off x="5256000" y="2924591"/>
            <a:ext cx="1776000" cy="1332000"/>
          </a:xfrm>
          <a:prstGeom prst="ellipse">
            <a:avLst/>
          </a:prstGeom>
          <a:ln w="19050">
            <a:solidFill>
              <a:schemeClr val="tx1">
                <a:lumMod val="50000"/>
                <a:lumOff val="50000"/>
              </a:schemeClr>
            </a:solidFill>
          </a:ln>
        </p:spPr>
        <p:txBody>
          <a:bodyPr>
            <a:normAutofit/>
          </a:bodyPr>
          <a:lstStyle>
            <a:lvl1pPr>
              <a:defRPr sz="900"/>
            </a:lvl1pPr>
          </a:lstStyle>
          <a:p>
            <a:endParaRPr lang="id-ID"/>
          </a:p>
        </p:txBody>
      </p:sp>
      <p:sp>
        <p:nvSpPr>
          <p:cNvPr id="38" name="Picture Placeholder 10"/>
          <p:cNvSpPr>
            <a:spLocks noGrp="1"/>
          </p:cNvSpPr>
          <p:nvPr>
            <p:ph type="pic" sz="quarter" idx="24"/>
          </p:nvPr>
        </p:nvSpPr>
        <p:spPr>
          <a:xfrm>
            <a:off x="7873404" y="2424699"/>
            <a:ext cx="1392000" cy="1044000"/>
          </a:xfrm>
          <a:prstGeom prst="ellipse">
            <a:avLst/>
          </a:prstGeom>
          <a:ln w="19050">
            <a:solidFill>
              <a:schemeClr val="tx1">
                <a:lumMod val="50000"/>
                <a:lumOff val="50000"/>
              </a:schemeClr>
            </a:solidFill>
          </a:ln>
        </p:spPr>
        <p:txBody>
          <a:bodyPr>
            <a:normAutofit/>
          </a:bodyPr>
          <a:lstStyle>
            <a:lvl1pPr>
              <a:defRPr sz="800"/>
            </a:lvl1pPr>
          </a:lstStyle>
          <a:p>
            <a:endParaRPr lang="id-ID"/>
          </a:p>
        </p:txBody>
      </p:sp>
      <p:sp>
        <p:nvSpPr>
          <p:cNvPr id="39" name="Picture Placeholder 10"/>
          <p:cNvSpPr>
            <a:spLocks noGrp="1"/>
          </p:cNvSpPr>
          <p:nvPr>
            <p:ph type="pic" sz="quarter" idx="25"/>
          </p:nvPr>
        </p:nvSpPr>
        <p:spPr>
          <a:xfrm>
            <a:off x="7873404" y="3907321"/>
            <a:ext cx="1392000" cy="1044000"/>
          </a:xfrm>
          <a:prstGeom prst="ellipse">
            <a:avLst/>
          </a:prstGeom>
          <a:ln w="19050">
            <a:solidFill>
              <a:schemeClr val="tx1">
                <a:lumMod val="50000"/>
                <a:lumOff val="50000"/>
              </a:schemeClr>
            </a:solidFill>
          </a:ln>
        </p:spPr>
        <p:txBody>
          <a:bodyPr>
            <a:normAutofit/>
          </a:bodyPr>
          <a:lstStyle>
            <a:lvl1pPr>
              <a:defRPr sz="800"/>
            </a:lvl1pPr>
          </a:lstStyle>
          <a:p>
            <a:endParaRPr lang="id-ID"/>
          </a:p>
        </p:txBody>
      </p:sp>
      <p:sp>
        <p:nvSpPr>
          <p:cNvPr id="40" name="Picture Placeholder 10"/>
          <p:cNvSpPr>
            <a:spLocks noGrp="1"/>
          </p:cNvSpPr>
          <p:nvPr>
            <p:ph type="pic" sz="quarter" idx="26"/>
          </p:nvPr>
        </p:nvSpPr>
        <p:spPr>
          <a:xfrm>
            <a:off x="3001873" y="2424699"/>
            <a:ext cx="1392000" cy="1044000"/>
          </a:xfrm>
          <a:prstGeom prst="ellipse">
            <a:avLst/>
          </a:prstGeom>
          <a:ln w="19050">
            <a:solidFill>
              <a:schemeClr val="tx1">
                <a:lumMod val="50000"/>
                <a:lumOff val="50000"/>
              </a:schemeClr>
            </a:solidFill>
          </a:ln>
        </p:spPr>
        <p:txBody>
          <a:bodyPr>
            <a:normAutofit/>
          </a:bodyPr>
          <a:lstStyle>
            <a:lvl1pPr>
              <a:defRPr sz="800"/>
            </a:lvl1pPr>
          </a:lstStyle>
          <a:p>
            <a:endParaRPr lang="id-ID"/>
          </a:p>
        </p:txBody>
      </p:sp>
      <p:sp>
        <p:nvSpPr>
          <p:cNvPr id="41" name="Picture Placeholder 10"/>
          <p:cNvSpPr>
            <a:spLocks noGrp="1"/>
          </p:cNvSpPr>
          <p:nvPr>
            <p:ph type="pic" sz="quarter" idx="27"/>
          </p:nvPr>
        </p:nvSpPr>
        <p:spPr>
          <a:xfrm>
            <a:off x="3001873" y="3907321"/>
            <a:ext cx="1392000" cy="1044000"/>
          </a:xfrm>
          <a:prstGeom prst="ellipse">
            <a:avLst/>
          </a:prstGeom>
          <a:ln w="19050">
            <a:solidFill>
              <a:schemeClr val="tx1">
                <a:lumMod val="50000"/>
                <a:lumOff val="50000"/>
              </a:schemeClr>
            </a:solidFill>
          </a:ln>
        </p:spPr>
        <p:txBody>
          <a:bodyPr>
            <a:normAutofit/>
          </a:bodyPr>
          <a:lstStyle>
            <a:lvl1pPr>
              <a:defRPr sz="800"/>
            </a:lvl1pPr>
          </a:lstStyle>
          <a:p>
            <a:endParaRPr lang="id-ID"/>
          </a:p>
        </p:txBody>
      </p:sp>
      <p:sp>
        <p:nvSpPr>
          <p:cNvPr id="42" name="Picture Placeholder 10"/>
          <p:cNvSpPr>
            <a:spLocks noGrp="1"/>
          </p:cNvSpPr>
          <p:nvPr>
            <p:ph type="pic" sz="quarter" idx="28"/>
          </p:nvPr>
        </p:nvSpPr>
        <p:spPr>
          <a:xfrm>
            <a:off x="1024744" y="2113585"/>
            <a:ext cx="1008000" cy="756000"/>
          </a:xfrm>
          <a:prstGeom prst="ellipse">
            <a:avLst/>
          </a:prstGeom>
          <a:ln w="19050">
            <a:solidFill>
              <a:schemeClr val="tx1">
                <a:lumMod val="50000"/>
                <a:lumOff val="50000"/>
              </a:schemeClr>
            </a:solidFill>
          </a:ln>
        </p:spPr>
        <p:txBody>
          <a:bodyPr>
            <a:normAutofit/>
          </a:bodyPr>
          <a:lstStyle>
            <a:lvl1pPr>
              <a:defRPr sz="800"/>
            </a:lvl1pPr>
          </a:lstStyle>
          <a:p>
            <a:endParaRPr lang="id-ID"/>
          </a:p>
        </p:txBody>
      </p:sp>
      <p:sp>
        <p:nvSpPr>
          <p:cNvPr id="43" name="Picture Placeholder 10"/>
          <p:cNvSpPr>
            <a:spLocks noGrp="1"/>
          </p:cNvSpPr>
          <p:nvPr>
            <p:ph type="pic" sz="quarter" idx="29"/>
          </p:nvPr>
        </p:nvSpPr>
        <p:spPr>
          <a:xfrm>
            <a:off x="1015068" y="2996529"/>
            <a:ext cx="1008000" cy="756000"/>
          </a:xfrm>
          <a:prstGeom prst="ellipse">
            <a:avLst/>
          </a:prstGeom>
          <a:ln w="19050">
            <a:solidFill>
              <a:schemeClr val="tx1">
                <a:lumMod val="50000"/>
                <a:lumOff val="50000"/>
              </a:schemeClr>
            </a:solidFill>
          </a:ln>
        </p:spPr>
        <p:txBody>
          <a:bodyPr>
            <a:normAutofit/>
          </a:bodyPr>
          <a:lstStyle>
            <a:lvl1pPr>
              <a:defRPr sz="800"/>
            </a:lvl1pPr>
          </a:lstStyle>
          <a:p>
            <a:endParaRPr lang="id-ID"/>
          </a:p>
        </p:txBody>
      </p:sp>
      <p:sp>
        <p:nvSpPr>
          <p:cNvPr id="54" name="Picture Placeholder 10"/>
          <p:cNvSpPr>
            <a:spLocks noGrp="1"/>
          </p:cNvSpPr>
          <p:nvPr>
            <p:ph type="pic" sz="quarter" idx="31"/>
          </p:nvPr>
        </p:nvSpPr>
        <p:spPr>
          <a:xfrm>
            <a:off x="1015068" y="4491444"/>
            <a:ext cx="1008000" cy="756000"/>
          </a:xfrm>
          <a:prstGeom prst="ellipse">
            <a:avLst/>
          </a:prstGeom>
          <a:ln w="19050">
            <a:solidFill>
              <a:schemeClr val="tx1">
                <a:lumMod val="50000"/>
                <a:lumOff val="50000"/>
              </a:schemeClr>
            </a:solidFill>
          </a:ln>
        </p:spPr>
        <p:txBody>
          <a:bodyPr>
            <a:normAutofit/>
          </a:bodyPr>
          <a:lstStyle>
            <a:lvl1pPr>
              <a:defRPr sz="800"/>
            </a:lvl1pPr>
          </a:lstStyle>
          <a:p>
            <a:endParaRPr lang="id-ID"/>
          </a:p>
        </p:txBody>
      </p:sp>
      <p:sp>
        <p:nvSpPr>
          <p:cNvPr id="73" name="Picture Placeholder 10"/>
          <p:cNvSpPr>
            <a:spLocks noGrp="1"/>
          </p:cNvSpPr>
          <p:nvPr>
            <p:ph type="pic" sz="quarter" idx="34"/>
          </p:nvPr>
        </p:nvSpPr>
        <p:spPr>
          <a:xfrm>
            <a:off x="10243115" y="2107333"/>
            <a:ext cx="1008000" cy="756000"/>
          </a:xfrm>
          <a:prstGeom prst="ellipse">
            <a:avLst/>
          </a:prstGeom>
          <a:ln w="19050">
            <a:solidFill>
              <a:schemeClr val="tx1">
                <a:lumMod val="50000"/>
                <a:lumOff val="50000"/>
              </a:schemeClr>
            </a:solidFill>
          </a:ln>
        </p:spPr>
        <p:txBody>
          <a:bodyPr>
            <a:normAutofit/>
          </a:bodyPr>
          <a:lstStyle>
            <a:lvl1pPr>
              <a:defRPr sz="800"/>
            </a:lvl1pPr>
          </a:lstStyle>
          <a:p>
            <a:endParaRPr lang="id-ID"/>
          </a:p>
        </p:txBody>
      </p:sp>
      <p:sp>
        <p:nvSpPr>
          <p:cNvPr id="74" name="Picture Placeholder 10"/>
          <p:cNvSpPr>
            <a:spLocks noGrp="1"/>
          </p:cNvSpPr>
          <p:nvPr>
            <p:ph type="pic" sz="quarter" idx="35"/>
          </p:nvPr>
        </p:nvSpPr>
        <p:spPr>
          <a:xfrm>
            <a:off x="10243115" y="3008565"/>
            <a:ext cx="1008000" cy="756000"/>
          </a:xfrm>
          <a:prstGeom prst="ellipse">
            <a:avLst/>
          </a:prstGeom>
          <a:ln w="19050">
            <a:solidFill>
              <a:schemeClr val="tx1">
                <a:lumMod val="50000"/>
                <a:lumOff val="50000"/>
              </a:schemeClr>
            </a:solidFill>
          </a:ln>
        </p:spPr>
        <p:txBody>
          <a:bodyPr>
            <a:normAutofit/>
          </a:bodyPr>
          <a:lstStyle>
            <a:lvl1pPr>
              <a:defRPr sz="800"/>
            </a:lvl1pPr>
          </a:lstStyle>
          <a:p>
            <a:endParaRPr lang="id-ID"/>
          </a:p>
        </p:txBody>
      </p:sp>
      <p:sp>
        <p:nvSpPr>
          <p:cNvPr id="78" name="Picture Placeholder 10"/>
          <p:cNvSpPr>
            <a:spLocks noGrp="1"/>
          </p:cNvSpPr>
          <p:nvPr>
            <p:ph type="pic" sz="quarter" idx="36"/>
          </p:nvPr>
        </p:nvSpPr>
        <p:spPr>
          <a:xfrm>
            <a:off x="10243115" y="4515672"/>
            <a:ext cx="1008000" cy="756000"/>
          </a:xfrm>
          <a:prstGeom prst="ellipse">
            <a:avLst/>
          </a:prstGeom>
          <a:ln w="19050">
            <a:solidFill>
              <a:schemeClr val="tx1">
                <a:lumMod val="50000"/>
                <a:lumOff val="50000"/>
              </a:schemeClr>
            </a:solidFill>
          </a:ln>
        </p:spPr>
        <p:txBody>
          <a:bodyPr>
            <a:normAutofit/>
          </a:bodyPr>
          <a:lstStyle>
            <a:lvl1pPr>
              <a:defRPr sz="800"/>
            </a:lvl1pPr>
          </a:lstStyle>
          <a:p>
            <a:endParaRPr lang="id-ID"/>
          </a:p>
        </p:txBody>
      </p:sp>
      <p:sp>
        <p:nvSpPr>
          <p:cNvPr id="19" name="Title 1"/>
          <p:cNvSpPr>
            <a:spLocks noGrp="1"/>
          </p:cNvSpPr>
          <p:nvPr>
            <p:ph type="title"/>
          </p:nvPr>
        </p:nvSpPr>
        <p:spPr>
          <a:xfrm>
            <a:off x="660400" y="365127"/>
            <a:ext cx="10515600" cy="895349"/>
          </a:xfrm>
        </p:spPr>
        <p:txBody>
          <a:bodyPr>
            <a:normAutofit/>
          </a:bodyPr>
          <a:lstStyle>
            <a:lvl1pPr>
              <a:defRPr sz="2800"/>
            </a:lvl1pPr>
          </a:lstStyle>
          <a:p>
            <a:r>
              <a:rPr lang="en-US" dirty="0"/>
              <a:t>Click to edit Master title style</a:t>
            </a:r>
          </a:p>
        </p:txBody>
      </p:sp>
      <p:grpSp>
        <p:nvGrpSpPr>
          <p:cNvPr id="20" name="Group 19"/>
          <p:cNvGrpSpPr/>
          <p:nvPr userDrawn="1"/>
        </p:nvGrpSpPr>
        <p:grpSpPr>
          <a:xfrm>
            <a:off x="317501" y="613707"/>
            <a:ext cx="330732" cy="398189"/>
            <a:chOff x="7767638" y="2651126"/>
            <a:chExt cx="560388" cy="674686"/>
          </a:xfrm>
        </p:grpSpPr>
        <p:sp>
          <p:nvSpPr>
            <p:cNvPr id="21"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1" name="TextBox 50"/>
          <p:cNvSpPr txBox="1"/>
          <p:nvPr userDrawn="1"/>
        </p:nvSpPr>
        <p:spPr>
          <a:xfrm>
            <a:off x="8312548" y="3457874"/>
            <a:ext cx="486030" cy="261610"/>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d-ID" sz="1100" b="0" i="0" u="none" strike="noStrike" kern="1200" cap="none" spc="0" normalizeH="0" baseline="0" noProof="0" dirty="0">
                <a:ln>
                  <a:noFill/>
                </a:ln>
                <a:solidFill>
                  <a:prstClr val="black"/>
                </a:solidFill>
                <a:effectLst/>
                <a:uLnTx/>
                <a:uFillTx/>
                <a:latin typeface="Calibri Light" panose="020F0302020204030204"/>
                <a:ea typeface="+mn-ea"/>
                <a:cs typeface="+mn-cs"/>
              </a:rPr>
              <a:t>Mark</a:t>
            </a:r>
          </a:p>
        </p:txBody>
      </p:sp>
    </p:spTree>
    <p:extLst>
      <p:ext uri="{BB962C8B-B14F-4D97-AF65-F5344CB8AC3E}">
        <p14:creationId xmlns:p14="http://schemas.microsoft.com/office/powerpoint/2010/main" val="301962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p:tgtEl>
                                          <p:spTgt spid="20"/>
                                        </p:tgtEl>
                                        <p:attrNameLst>
                                          <p:attrName>ppt_x</p:attrName>
                                        </p:attrNameLst>
                                      </p:cBhvr>
                                      <p:tavLst>
                                        <p:tav tm="0">
                                          <p:val>
                                            <p:strVal val="#ppt_x-#ppt_w*1.125000"/>
                                          </p:val>
                                        </p:tav>
                                        <p:tav tm="100000">
                                          <p:val>
                                            <p:strVal val="#ppt_x"/>
                                          </p:val>
                                        </p:tav>
                                      </p:tavLst>
                                    </p:anim>
                                    <p:animEffect transition="in" filter="wipe(right)">
                                      <p:cBhvr>
                                        <p:cTn id="8" dur="500"/>
                                        <p:tgtEl>
                                          <p:spTgt spid="20"/>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fade">
                                      <p:cBhvr>
                                        <p:cTn id="15"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51" grpId="0"/>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Picture Placeholder 5"/>
          <p:cNvSpPr>
            <a:spLocks noGrp="1"/>
          </p:cNvSpPr>
          <p:nvPr>
            <p:ph type="pic" sz="quarter" idx="12"/>
          </p:nvPr>
        </p:nvSpPr>
        <p:spPr>
          <a:xfrm>
            <a:off x="660400" y="1889760"/>
            <a:ext cx="8331200" cy="3756661"/>
          </a:xfrm>
        </p:spPr>
        <p:txBody>
          <a:bodyPr/>
          <a:lstStyle/>
          <a:p>
            <a:endParaRPr lang="id-ID"/>
          </a:p>
        </p:txBody>
      </p:sp>
      <p:sp>
        <p:nvSpPr>
          <p:cNvPr id="9" name="Title 1"/>
          <p:cNvSpPr>
            <a:spLocks noGrp="1"/>
          </p:cNvSpPr>
          <p:nvPr>
            <p:ph type="title"/>
          </p:nvPr>
        </p:nvSpPr>
        <p:spPr>
          <a:xfrm>
            <a:off x="660400" y="365127"/>
            <a:ext cx="10515600" cy="895349"/>
          </a:xfrm>
        </p:spPr>
        <p:txBody>
          <a:bodyPr>
            <a:normAutofit/>
          </a:bodyPr>
          <a:lstStyle>
            <a:lvl1pPr>
              <a:defRPr sz="2800"/>
            </a:lvl1pPr>
          </a:lstStyle>
          <a:p>
            <a:r>
              <a:rPr lang="en-US" dirty="0"/>
              <a:t>Click to edit Master title style</a:t>
            </a:r>
          </a:p>
        </p:txBody>
      </p:sp>
      <p:grpSp>
        <p:nvGrpSpPr>
          <p:cNvPr id="10" name="Group 9"/>
          <p:cNvGrpSpPr/>
          <p:nvPr userDrawn="1"/>
        </p:nvGrpSpPr>
        <p:grpSpPr>
          <a:xfrm>
            <a:off x="317501" y="613707"/>
            <a:ext cx="330732" cy="398189"/>
            <a:chOff x="7767638" y="2651126"/>
            <a:chExt cx="560388" cy="674686"/>
          </a:xfrm>
        </p:grpSpPr>
        <p:sp>
          <p:nvSpPr>
            <p:cNvPr id="11"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071572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5" name="Picture Placeholder 22"/>
          <p:cNvSpPr>
            <a:spLocks noGrp="1"/>
          </p:cNvSpPr>
          <p:nvPr>
            <p:ph type="pic" sz="quarter" idx="16"/>
          </p:nvPr>
        </p:nvSpPr>
        <p:spPr>
          <a:xfrm>
            <a:off x="4726637" y="1922212"/>
            <a:ext cx="2352000" cy="3600000"/>
          </a:xfrm>
        </p:spPr>
        <p:txBody>
          <a:bodyPr>
            <a:normAutofit/>
          </a:bodyPr>
          <a:lstStyle>
            <a:lvl1pPr>
              <a:defRPr sz="1800"/>
            </a:lvl1pPr>
          </a:lstStyle>
          <a:p>
            <a:endParaRPr lang="id-ID"/>
          </a:p>
        </p:txBody>
      </p:sp>
      <p:sp>
        <p:nvSpPr>
          <p:cNvPr id="26" name="Picture Placeholder 22"/>
          <p:cNvSpPr>
            <a:spLocks noGrp="1"/>
          </p:cNvSpPr>
          <p:nvPr>
            <p:ph type="pic" sz="quarter" idx="17"/>
          </p:nvPr>
        </p:nvSpPr>
        <p:spPr>
          <a:xfrm>
            <a:off x="7142996" y="1922212"/>
            <a:ext cx="2352000" cy="3600000"/>
          </a:xfrm>
        </p:spPr>
        <p:txBody>
          <a:bodyPr>
            <a:normAutofit/>
          </a:bodyPr>
          <a:lstStyle>
            <a:lvl1pPr>
              <a:defRPr sz="1800"/>
            </a:lvl1pPr>
          </a:lstStyle>
          <a:p>
            <a:endParaRPr lang="id-ID"/>
          </a:p>
        </p:txBody>
      </p:sp>
      <p:sp>
        <p:nvSpPr>
          <p:cNvPr id="27" name="Picture Placeholder 22"/>
          <p:cNvSpPr>
            <a:spLocks noGrp="1"/>
          </p:cNvSpPr>
          <p:nvPr>
            <p:ph type="pic" sz="quarter" idx="18"/>
          </p:nvPr>
        </p:nvSpPr>
        <p:spPr>
          <a:xfrm>
            <a:off x="9570676" y="1922212"/>
            <a:ext cx="2352000" cy="3600000"/>
          </a:xfrm>
        </p:spPr>
        <p:txBody>
          <a:bodyPr>
            <a:normAutofit/>
          </a:bodyPr>
          <a:lstStyle>
            <a:lvl1pPr>
              <a:defRPr sz="1800"/>
            </a:lvl1pPr>
          </a:lstStyle>
          <a:p>
            <a:endParaRPr lang="id-ID"/>
          </a:p>
        </p:txBody>
      </p:sp>
      <p:sp>
        <p:nvSpPr>
          <p:cNvPr id="18" name="Title 1"/>
          <p:cNvSpPr>
            <a:spLocks noGrp="1"/>
          </p:cNvSpPr>
          <p:nvPr>
            <p:ph type="title"/>
          </p:nvPr>
        </p:nvSpPr>
        <p:spPr>
          <a:xfrm>
            <a:off x="660400" y="365127"/>
            <a:ext cx="10515600" cy="895349"/>
          </a:xfrm>
        </p:spPr>
        <p:txBody>
          <a:bodyPr>
            <a:normAutofit/>
          </a:bodyPr>
          <a:lstStyle>
            <a:lvl1pPr>
              <a:defRPr sz="2800"/>
            </a:lvl1pPr>
          </a:lstStyle>
          <a:p>
            <a:r>
              <a:rPr lang="en-US" dirty="0"/>
              <a:t>Click to edit Master title style</a:t>
            </a:r>
          </a:p>
        </p:txBody>
      </p:sp>
      <p:grpSp>
        <p:nvGrpSpPr>
          <p:cNvPr id="19" name="Group 18"/>
          <p:cNvGrpSpPr/>
          <p:nvPr userDrawn="1"/>
        </p:nvGrpSpPr>
        <p:grpSpPr>
          <a:xfrm>
            <a:off x="317501" y="613707"/>
            <a:ext cx="330732" cy="398189"/>
            <a:chOff x="7767638" y="2651126"/>
            <a:chExt cx="560388" cy="674686"/>
          </a:xfrm>
        </p:grpSpPr>
        <p:sp>
          <p:nvSpPr>
            <p:cNvPr id="20"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18567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p:tgtEl>
                                          <p:spTgt spid="19"/>
                                        </p:tgtEl>
                                        <p:attrNameLst>
                                          <p:attrName>ppt_x</p:attrName>
                                        </p:attrNameLst>
                                      </p:cBhvr>
                                      <p:tavLst>
                                        <p:tav tm="0">
                                          <p:val>
                                            <p:strVal val="#ppt_x-#ppt_w*1.125000"/>
                                          </p:val>
                                        </p:tav>
                                        <p:tav tm="100000">
                                          <p:val>
                                            <p:strVal val="#ppt_x"/>
                                          </p:val>
                                        </p:tav>
                                      </p:tavLst>
                                    </p:anim>
                                    <p:animEffect transition="in" filter="wipe(right)">
                                      <p:cBhvr>
                                        <p:cTn id="8" dur="500"/>
                                        <p:tgtEl>
                                          <p:spTgt spid="19"/>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par>
                          <p:cTn id="13" fill="hold">
                            <p:stCondLst>
                              <p:cond delay="1000"/>
                            </p:stCondLst>
                            <p:childTnLst>
                              <p:par>
                                <p:cTn id="14" presetID="22" presetClass="entr" presetSubtype="1" fill="hold" grpId="0" nodeType="afterEffect" nodePh="1">
                                  <p:stCondLst>
                                    <p:cond delay="0"/>
                                  </p:stCondLst>
                                  <p:endCondLst>
                                    <p:cond evt="begin" delay="0">
                                      <p:tn val="14"/>
                                    </p:cond>
                                  </p:endCondLst>
                                  <p:childTnLst>
                                    <p:set>
                                      <p:cBhvr>
                                        <p:cTn id="15" dur="1" fill="hold">
                                          <p:stCondLst>
                                            <p:cond delay="0"/>
                                          </p:stCondLst>
                                        </p:cTn>
                                        <p:tgtEl>
                                          <p:spTgt spid="25"/>
                                        </p:tgtEl>
                                        <p:attrNameLst>
                                          <p:attrName>style.visibility</p:attrName>
                                        </p:attrNameLst>
                                      </p:cBhvr>
                                      <p:to>
                                        <p:strVal val="visible"/>
                                      </p:to>
                                    </p:set>
                                    <p:animEffect transition="in" filter="wipe(up)">
                                      <p:cBhvr>
                                        <p:cTn id="16" dur="500"/>
                                        <p:tgtEl>
                                          <p:spTgt spid="25"/>
                                        </p:tgtEl>
                                      </p:cBhvr>
                                    </p:animEffect>
                                  </p:childTnLst>
                                </p:cTn>
                              </p:par>
                              <p:par>
                                <p:cTn id="17" presetID="22" presetClass="entr" presetSubtype="4" fill="hold" grpId="0" nodeType="withEffect" nodePh="1">
                                  <p:stCondLst>
                                    <p:cond delay="0"/>
                                  </p:stCondLst>
                                  <p:endCondLst>
                                    <p:cond evt="begin" delay="0">
                                      <p:tn val="17"/>
                                    </p:cond>
                                  </p:end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par>
                                <p:cTn id="20" presetID="22" presetClass="entr" presetSubtype="1" fill="hold" grpId="0" nodeType="withEffect" nodePh="1">
                                  <p:stCondLst>
                                    <p:cond delay="0"/>
                                  </p:stCondLst>
                                  <p:endCondLst>
                                    <p:cond evt="begin" delay="0">
                                      <p:tn val="20"/>
                                    </p:cond>
                                  </p:endCondLst>
                                  <p:childTnLst>
                                    <p:set>
                                      <p:cBhvr>
                                        <p:cTn id="21" dur="1" fill="hold">
                                          <p:stCondLst>
                                            <p:cond delay="0"/>
                                          </p:stCondLst>
                                        </p:cTn>
                                        <p:tgtEl>
                                          <p:spTgt spid="27"/>
                                        </p:tgtEl>
                                        <p:attrNameLst>
                                          <p:attrName>style.visibility</p:attrName>
                                        </p:attrNameLst>
                                      </p:cBhvr>
                                      <p:to>
                                        <p:strVal val="visible"/>
                                      </p:to>
                                    </p:set>
                                    <p:animEffect transition="in" filter="wipe(up)">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18" grpId="0"/>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2" name="Picture Placeholder 22"/>
          <p:cNvSpPr>
            <a:spLocks noGrp="1"/>
          </p:cNvSpPr>
          <p:nvPr>
            <p:ph type="pic" sz="quarter" idx="14"/>
          </p:nvPr>
        </p:nvSpPr>
        <p:spPr>
          <a:xfrm>
            <a:off x="596900" y="1445000"/>
            <a:ext cx="3580955" cy="2352000"/>
          </a:xfrm>
        </p:spPr>
        <p:txBody>
          <a:bodyPr>
            <a:normAutofit/>
          </a:bodyPr>
          <a:lstStyle>
            <a:lvl1pPr>
              <a:defRPr sz="1800"/>
            </a:lvl1pPr>
          </a:lstStyle>
          <a:p>
            <a:endParaRPr lang="id-ID"/>
          </a:p>
        </p:txBody>
      </p:sp>
      <p:sp>
        <p:nvSpPr>
          <p:cNvPr id="23" name="Picture Placeholder 22"/>
          <p:cNvSpPr>
            <a:spLocks noGrp="1"/>
          </p:cNvSpPr>
          <p:nvPr>
            <p:ph type="pic" sz="quarter" idx="15"/>
          </p:nvPr>
        </p:nvSpPr>
        <p:spPr>
          <a:xfrm>
            <a:off x="596900" y="3880900"/>
            <a:ext cx="3580955" cy="2352000"/>
          </a:xfrm>
        </p:spPr>
        <p:txBody>
          <a:bodyPr>
            <a:normAutofit/>
          </a:bodyPr>
          <a:lstStyle>
            <a:lvl1pPr>
              <a:defRPr sz="1800"/>
            </a:lvl1pPr>
          </a:lstStyle>
          <a:p>
            <a:endParaRPr lang="id-ID"/>
          </a:p>
        </p:txBody>
      </p:sp>
      <p:sp>
        <p:nvSpPr>
          <p:cNvPr id="24" name="Picture Placeholder 22"/>
          <p:cNvSpPr>
            <a:spLocks noGrp="1"/>
          </p:cNvSpPr>
          <p:nvPr>
            <p:ph type="pic" sz="quarter" idx="16"/>
          </p:nvPr>
        </p:nvSpPr>
        <p:spPr>
          <a:xfrm>
            <a:off x="4266757" y="1445001"/>
            <a:ext cx="2645780" cy="4787900"/>
          </a:xfrm>
        </p:spPr>
        <p:txBody>
          <a:bodyPr>
            <a:normAutofit/>
          </a:bodyPr>
          <a:lstStyle>
            <a:lvl1pPr>
              <a:defRPr sz="1800"/>
            </a:lvl1pPr>
          </a:lstStyle>
          <a:p>
            <a:endParaRPr lang="id-ID"/>
          </a:p>
        </p:txBody>
      </p:sp>
      <p:sp>
        <p:nvSpPr>
          <p:cNvPr id="11" name="Title 1"/>
          <p:cNvSpPr>
            <a:spLocks noGrp="1"/>
          </p:cNvSpPr>
          <p:nvPr>
            <p:ph type="title"/>
          </p:nvPr>
        </p:nvSpPr>
        <p:spPr>
          <a:xfrm>
            <a:off x="660400" y="365127"/>
            <a:ext cx="10515600" cy="895349"/>
          </a:xfrm>
        </p:spPr>
        <p:txBody>
          <a:bodyPr>
            <a:normAutofit/>
          </a:bodyPr>
          <a:lstStyle>
            <a:lvl1pPr>
              <a:defRPr sz="2800"/>
            </a:lvl1pPr>
          </a:lstStyle>
          <a:p>
            <a:r>
              <a:rPr lang="en-US" dirty="0"/>
              <a:t>Click to edit Master title style</a:t>
            </a:r>
          </a:p>
        </p:txBody>
      </p:sp>
      <p:grpSp>
        <p:nvGrpSpPr>
          <p:cNvPr id="12" name="Group 11"/>
          <p:cNvGrpSpPr/>
          <p:nvPr userDrawn="1"/>
        </p:nvGrpSpPr>
        <p:grpSpPr>
          <a:xfrm>
            <a:off x="317501" y="613707"/>
            <a:ext cx="330732" cy="398189"/>
            <a:chOff x="7767638" y="2651126"/>
            <a:chExt cx="560388" cy="674686"/>
          </a:xfrm>
        </p:grpSpPr>
        <p:sp>
          <p:nvSpPr>
            <p:cNvPr id="16"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327055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ppt_x</p:attrName>
                                        </p:attrNameLst>
                                      </p:cBhvr>
                                      <p:tavLst>
                                        <p:tav tm="0">
                                          <p:val>
                                            <p:strVal val="#ppt_x-#ppt_w*1.125000"/>
                                          </p:val>
                                        </p:tav>
                                        <p:tav tm="100000">
                                          <p:val>
                                            <p:strVal val="#ppt_x"/>
                                          </p:val>
                                        </p:tav>
                                      </p:tavLst>
                                    </p:anim>
                                    <p:animEffect transition="in" filter="wipe(right)">
                                      <p:cBhvr>
                                        <p:cTn id="8" dur="500"/>
                                        <p:tgtEl>
                                          <p:spTgt spid="12"/>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par>
                          <p:cTn id="13" fill="hold">
                            <p:stCondLst>
                              <p:cond delay="1000"/>
                            </p:stCondLst>
                            <p:childTnLst>
                              <p:par>
                                <p:cTn id="14" presetID="22" presetClass="entr" presetSubtype="8" fill="hold" grpId="0" nodeType="afterEffect" nodePh="1">
                                  <p:stCondLst>
                                    <p:cond delay="0"/>
                                  </p:stCondLst>
                                  <p:endCondLst>
                                    <p:cond evt="begin" delay="0">
                                      <p:tn val="14"/>
                                    </p:cond>
                                  </p:end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par>
                                <p:cTn id="17" presetID="22" presetClass="entr" presetSubtype="2" fill="hold" grpId="0" nodeType="withEffect" nodePh="1">
                                  <p:stCondLst>
                                    <p:cond delay="0"/>
                                  </p:stCondLst>
                                  <p:endCondLst>
                                    <p:cond evt="begin" delay="0">
                                      <p:tn val="17"/>
                                    </p:cond>
                                  </p:endCondLst>
                                  <p:childTnLst>
                                    <p:set>
                                      <p:cBhvr>
                                        <p:cTn id="18" dur="1" fill="hold">
                                          <p:stCondLst>
                                            <p:cond delay="0"/>
                                          </p:stCondLst>
                                        </p:cTn>
                                        <p:tgtEl>
                                          <p:spTgt spid="23"/>
                                        </p:tgtEl>
                                        <p:attrNameLst>
                                          <p:attrName>style.visibility</p:attrName>
                                        </p:attrNameLst>
                                      </p:cBhvr>
                                      <p:to>
                                        <p:strVal val="visible"/>
                                      </p:to>
                                    </p:set>
                                    <p:animEffect transition="in" filter="wipe(right)">
                                      <p:cBhvr>
                                        <p:cTn id="19" dur="500"/>
                                        <p:tgtEl>
                                          <p:spTgt spid="23"/>
                                        </p:tgtEl>
                                      </p:cBhvr>
                                    </p:animEffect>
                                  </p:childTnLst>
                                </p:cTn>
                              </p:par>
                              <p:par>
                                <p:cTn id="20" presetID="22" presetClass="entr" presetSubtype="4" fill="hold" grpId="0" nodeType="withEffect" nodePh="1">
                                  <p:stCondLst>
                                    <p:cond delay="0"/>
                                  </p:stCondLst>
                                  <p:endCondLst>
                                    <p:cond evt="begin" delay="0">
                                      <p:tn val="20"/>
                                    </p:cond>
                                  </p:endCondLst>
                                  <p:childTnLst>
                                    <p:set>
                                      <p:cBhvr>
                                        <p:cTn id="21" dur="1" fill="hold">
                                          <p:stCondLst>
                                            <p:cond delay="0"/>
                                          </p:stCondLst>
                                        </p:cTn>
                                        <p:tgtEl>
                                          <p:spTgt spid="24"/>
                                        </p:tgtEl>
                                        <p:attrNameLst>
                                          <p:attrName>style.visibility</p:attrName>
                                        </p:attrNameLst>
                                      </p:cBhvr>
                                      <p:to>
                                        <p:strVal val="visible"/>
                                      </p:to>
                                    </p:set>
                                    <p:animEffect transition="in" filter="wipe(down)">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11"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1B9360B-7322-4A70-8384-B854D0EB8158}" type="datetime1">
              <a:rPr lang="id-ID" smtClean="0"/>
              <a:t>15/07/2019</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751497D4-CBBE-4892-ABDA-4C92B62757A6}" type="slidenum">
              <a:rPr lang="id-ID" smtClean="0"/>
              <a:t>‹#›</a:t>
            </a:fld>
            <a:endParaRPr lang="id-ID"/>
          </a:p>
        </p:txBody>
      </p:sp>
      <p:grpSp>
        <p:nvGrpSpPr>
          <p:cNvPr id="6" name="Group 5"/>
          <p:cNvGrpSpPr/>
          <p:nvPr userDrawn="1"/>
        </p:nvGrpSpPr>
        <p:grpSpPr>
          <a:xfrm>
            <a:off x="317501" y="365125"/>
            <a:ext cx="330732" cy="398189"/>
            <a:chOff x="7767638" y="2651126"/>
            <a:chExt cx="560388" cy="674686"/>
          </a:xfrm>
        </p:grpSpPr>
        <p:sp>
          <p:nvSpPr>
            <p:cNvPr id="7"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34572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right)">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5" name="Picture Placeholder 2"/>
          <p:cNvSpPr>
            <a:spLocks noGrp="1"/>
          </p:cNvSpPr>
          <p:nvPr>
            <p:ph type="pic" sz="quarter" idx="14"/>
          </p:nvPr>
        </p:nvSpPr>
        <p:spPr>
          <a:xfrm>
            <a:off x="660400" y="1678093"/>
            <a:ext cx="3360000" cy="2016000"/>
          </a:xfrm>
          <a:prstGeom prst="rect">
            <a:avLst/>
          </a:prstGeom>
        </p:spPr>
        <p:txBody>
          <a:bodyPr>
            <a:normAutofit/>
          </a:bodyPr>
          <a:lstStyle>
            <a:lvl1pPr>
              <a:defRPr sz="1800">
                <a:solidFill>
                  <a:schemeClr val="tx2"/>
                </a:solidFill>
              </a:defRPr>
            </a:lvl1pPr>
          </a:lstStyle>
          <a:p>
            <a:endParaRPr lang="id-ID"/>
          </a:p>
        </p:txBody>
      </p:sp>
      <p:sp>
        <p:nvSpPr>
          <p:cNvPr id="26" name="Picture Placeholder 2"/>
          <p:cNvSpPr>
            <a:spLocks noGrp="1"/>
          </p:cNvSpPr>
          <p:nvPr>
            <p:ph type="pic" sz="quarter" idx="15"/>
          </p:nvPr>
        </p:nvSpPr>
        <p:spPr>
          <a:xfrm>
            <a:off x="4237415" y="1678093"/>
            <a:ext cx="3360000" cy="2016000"/>
          </a:xfrm>
          <a:prstGeom prst="rect">
            <a:avLst/>
          </a:prstGeom>
        </p:spPr>
        <p:txBody>
          <a:bodyPr>
            <a:normAutofit/>
          </a:bodyPr>
          <a:lstStyle>
            <a:lvl1pPr>
              <a:defRPr sz="1800">
                <a:solidFill>
                  <a:schemeClr val="tx2"/>
                </a:solidFill>
              </a:defRPr>
            </a:lvl1pPr>
          </a:lstStyle>
          <a:p>
            <a:endParaRPr lang="id-ID"/>
          </a:p>
        </p:txBody>
      </p:sp>
      <p:sp>
        <p:nvSpPr>
          <p:cNvPr id="27" name="Picture Placeholder 2"/>
          <p:cNvSpPr>
            <a:spLocks noGrp="1"/>
          </p:cNvSpPr>
          <p:nvPr>
            <p:ph type="pic" sz="quarter" idx="16"/>
          </p:nvPr>
        </p:nvSpPr>
        <p:spPr>
          <a:xfrm>
            <a:off x="7806164" y="1678093"/>
            <a:ext cx="3360000" cy="2016000"/>
          </a:xfrm>
          <a:prstGeom prst="rect">
            <a:avLst/>
          </a:prstGeom>
        </p:spPr>
        <p:txBody>
          <a:bodyPr>
            <a:normAutofit/>
          </a:bodyPr>
          <a:lstStyle>
            <a:lvl1pPr>
              <a:defRPr sz="1800">
                <a:solidFill>
                  <a:schemeClr val="tx2"/>
                </a:solidFill>
              </a:defRPr>
            </a:lvl1pPr>
          </a:lstStyle>
          <a:p>
            <a:endParaRPr lang="id-ID"/>
          </a:p>
        </p:txBody>
      </p:sp>
      <p:sp>
        <p:nvSpPr>
          <p:cNvPr id="28" name="Picture Placeholder 2"/>
          <p:cNvSpPr>
            <a:spLocks noGrp="1"/>
          </p:cNvSpPr>
          <p:nvPr>
            <p:ph type="pic" sz="quarter" idx="17"/>
          </p:nvPr>
        </p:nvSpPr>
        <p:spPr>
          <a:xfrm>
            <a:off x="660400" y="3917379"/>
            <a:ext cx="3360000" cy="2016000"/>
          </a:xfrm>
          <a:prstGeom prst="rect">
            <a:avLst/>
          </a:prstGeom>
        </p:spPr>
        <p:txBody>
          <a:bodyPr>
            <a:normAutofit/>
          </a:bodyPr>
          <a:lstStyle>
            <a:lvl1pPr>
              <a:defRPr sz="1800">
                <a:solidFill>
                  <a:schemeClr val="tx2"/>
                </a:solidFill>
              </a:defRPr>
            </a:lvl1pPr>
          </a:lstStyle>
          <a:p>
            <a:endParaRPr lang="id-ID"/>
          </a:p>
        </p:txBody>
      </p:sp>
      <p:sp>
        <p:nvSpPr>
          <p:cNvPr id="29" name="Picture Placeholder 2"/>
          <p:cNvSpPr>
            <a:spLocks noGrp="1"/>
          </p:cNvSpPr>
          <p:nvPr>
            <p:ph type="pic" sz="quarter" idx="18"/>
          </p:nvPr>
        </p:nvSpPr>
        <p:spPr>
          <a:xfrm>
            <a:off x="4237415" y="3917379"/>
            <a:ext cx="3360000" cy="2016000"/>
          </a:xfrm>
          <a:prstGeom prst="rect">
            <a:avLst/>
          </a:prstGeom>
        </p:spPr>
        <p:txBody>
          <a:bodyPr>
            <a:normAutofit/>
          </a:bodyPr>
          <a:lstStyle>
            <a:lvl1pPr>
              <a:defRPr sz="1800">
                <a:solidFill>
                  <a:schemeClr val="tx2"/>
                </a:solidFill>
              </a:defRPr>
            </a:lvl1pPr>
          </a:lstStyle>
          <a:p>
            <a:endParaRPr lang="id-ID"/>
          </a:p>
        </p:txBody>
      </p:sp>
      <p:sp>
        <p:nvSpPr>
          <p:cNvPr id="30" name="Picture Placeholder 2"/>
          <p:cNvSpPr>
            <a:spLocks noGrp="1"/>
          </p:cNvSpPr>
          <p:nvPr>
            <p:ph type="pic" sz="quarter" idx="19"/>
          </p:nvPr>
        </p:nvSpPr>
        <p:spPr>
          <a:xfrm>
            <a:off x="7806164" y="3917379"/>
            <a:ext cx="3360000" cy="2016000"/>
          </a:xfrm>
          <a:prstGeom prst="rect">
            <a:avLst/>
          </a:prstGeom>
        </p:spPr>
        <p:txBody>
          <a:bodyPr>
            <a:normAutofit/>
          </a:bodyPr>
          <a:lstStyle>
            <a:lvl1pPr>
              <a:defRPr sz="1800">
                <a:solidFill>
                  <a:schemeClr val="tx2"/>
                </a:solidFill>
              </a:defRPr>
            </a:lvl1pPr>
          </a:lstStyle>
          <a:p>
            <a:endParaRPr lang="id-ID"/>
          </a:p>
        </p:txBody>
      </p:sp>
      <p:sp>
        <p:nvSpPr>
          <p:cNvPr id="16" name="Title 1"/>
          <p:cNvSpPr>
            <a:spLocks noGrp="1"/>
          </p:cNvSpPr>
          <p:nvPr>
            <p:ph type="title"/>
          </p:nvPr>
        </p:nvSpPr>
        <p:spPr>
          <a:xfrm>
            <a:off x="660400" y="365127"/>
            <a:ext cx="10515600" cy="895349"/>
          </a:xfrm>
        </p:spPr>
        <p:txBody>
          <a:bodyPr>
            <a:normAutofit/>
          </a:bodyPr>
          <a:lstStyle>
            <a:lvl1pPr>
              <a:defRPr sz="2800"/>
            </a:lvl1pPr>
          </a:lstStyle>
          <a:p>
            <a:r>
              <a:rPr lang="en-US" dirty="0"/>
              <a:t>Click to edit Master title style</a:t>
            </a:r>
          </a:p>
        </p:txBody>
      </p:sp>
      <p:grpSp>
        <p:nvGrpSpPr>
          <p:cNvPr id="17" name="Group 16"/>
          <p:cNvGrpSpPr/>
          <p:nvPr userDrawn="1"/>
        </p:nvGrpSpPr>
        <p:grpSpPr>
          <a:xfrm>
            <a:off x="317501" y="613707"/>
            <a:ext cx="330732" cy="398189"/>
            <a:chOff x="7767638" y="2651126"/>
            <a:chExt cx="560388" cy="674686"/>
          </a:xfrm>
        </p:grpSpPr>
        <p:sp>
          <p:nvSpPr>
            <p:cNvPr id="18"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549316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p:tgtEl>
                                          <p:spTgt spid="17"/>
                                        </p:tgtEl>
                                        <p:attrNameLst>
                                          <p:attrName>ppt_x</p:attrName>
                                        </p:attrNameLst>
                                      </p:cBhvr>
                                      <p:tavLst>
                                        <p:tav tm="0">
                                          <p:val>
                                            <p:strVal val="#ppt_x-#ppt_w*1.125000"/>
                                          </p:val>
                                        </p:tav>
                                        <p:tav tm="100000">
                                          <p:val>
                                            <p:strVal val="#ppt_x"/>
                                          </p:val>
                                        </p:tav>
                                      </p:tavLst>
                                    </p:anim>
                                    <p:animEffect transition="in" filter="wipe(right)">
                                      <p:cBhvr>
                                        <p:cTn id="8" dur="500"/>
                                        <p:tgtEl>
                                          <p:spTgt spid="17"/>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par>
                          <p:cTn id="13" fill="hold">
                            <p:stCondLst>
                              <p:cond delay="1000"/>
                            </p:stCondLst>
                            <p:childTnLst>
                              <p:par>
                                <p:cTn id="14" presetID="22" presetClass="entr" presetSubtype="1" fill="hold" grpId="0" nodeType="afterEffect" nodePh="1">
                                  <p:stCondLst>
                                    <p:cond delay="0"/>
                                  </p:stCondLst>
                                  <p:endCondLst>
                                    <p:cond evt="begin" delay="0">
                                      <p:tn val="14"/>
                                    </p:cond>
                                  </p:endCondLst>
                                  <p:childTnLst>
                                    <p:set>
                                      <p:cBhvr>
                                        <p:cTn id="15" dur="1" fill="hold">
                                          <p:stCondLst>
                                            <p:cond delay="0"/>
                                          </p:stCondLst>
                                        </p:cTn>
                                        <p:tgtEl>
                                          <p:spTgt spid="25"/>
                                        </p:tgtEl>
                                        <p:attrNameLst>
                                          <p:attrName>style.visibility</p:attrName>
                                        </p:attrNameLst>
                                      </p:cBhvr>
                                      <p:to>
                                        <p:strVal val="visible"/>
                                      </p:to>
                                    </p:set>
                                    <p:animEffect transition="in" filter="wipe(up)">
                                      <p:cBhvr>
                                        <p:cTn id="16" dur="500"/>
                                        <p:tgtEl>
                                          <p:spTgt spid="25"/>
                                        </p:tgtEl>
                                      </p:cBhvr>
                                    </p:animEffect>
                                  </p:childTnLst>
                                </p:cTn>
                              </p:par>
                              <p:par>
                                <p:cTn id="17" presetID="22" presetClass="entr" presetSubtype="1" fill="hold" grpId="0" nodeType="withEffect" nodePh="1">
                                  <p:stCondLst>
                                    <p:cond delay="0"/>
                                  </p:stCondLst>
                                  <p:endCondLst>
                                    <p:cond evt="begin" delay="0">
                                      <p:tn val="17"/>
                                    </p:cond>
                                  </p:endCondLst>
                                  <p:childTnLst>
                                    <p:set>
                                      <p:cBhvr>
                                        <p:cTn id="18" dur="1" fill="hold">
                                          <p:stCondLst>
                                            <p:cond delay="0"/>
                                          </p:stCondLst>
                                        </p:cTn>
                                        <p:tgtEl>
                                          <p:spTgt spid="26"/>
                                        </p:tgtEl>
                                        <p:attrNameLst>
                                          <p:attrName>style.visibility</p:attrName>
                                        </p:attrNameLst>
                                      </p:cBhvr>
                                      <p:to>
                                        <p:strVal val="visible"/>
                                      </p:to>
                                    </p:set>
                                    <p:animEffect transition="in" filter="wipe(up)">
                                      <p:cBhvr>
                                        <p:cTn id="19" dur="500"/>
                                        <p:tgtEl>
                                          <p:spTgt spid="26"/>
                                        </p:tgtEl>
                                      </p:cBhvr>
                                    </p:animEffect>
                                  </p:childTnLst>
                                </p:cTn>
                              </p:par>
                              <p:par>
                                <p:cTn id="20" presetID="22" presetClass="entr" presetSubtype="1" fill="hold" grpId="0" nodeType="withEffect" nodePh="1">
                                  <p:stCondLst>
                                    <p:cond delay="0"/>
                                  </p:stCondLst>
                                  <p:endCondLst>
                                    <p:cond evt="begin" delay="0">
                                      <p:tn val="20"/>
                                    </p:cond>
                                  </p:endCondLst>
                                  <p:childTnLst>
                                    <p:set>
                                      <p:cBhvr>
                                        <p:cTn id="21" dur="1" fill="hold">
                                          <p:stCondLst>
                                            <p:cond delay="0"/>
                                          </p:stCondLst>
                                        </p:cTn>
                                        <p:tgtEl>
                                          <p:spTgt spid="27"/>
                                        </p:tgtEl>
                                        <p:attrNameLst>
                                          <p:attrName>style.visibility</p:attrName>
                                        </p:attrNameLst>
                                      </p:cBhvr>
                                      <p:to>
                                        <p:strVal val="visible"/>
                                      </p:to>
                                    </p:set>
                                    <p:animEffect transition="in" filter="wipe(up)">
                                      <p:cBhvr>
                                        <p:cTn id="22" dur="500"/>
                                        <p:tgtEl>
                                          <p:spTgt spid="27"/>
                                        </p:tgtEl>
                                      </p:cBhvr>
                                    </p:animEffect>
                                  </p:childTnLst>
                                </p:cTn>
                              </p:par>
                              <p:par>
                                <p:cTn id="23" presetID="22" presetClass="entr" presetSubtype="1" fill="hold" grpId="0" nodeType="withEffect" nodePh="1">
                                  <p:stCondLst>
                                    <p:cond delay="0"/>
                                  </p:stCondLst>
                                  <p:endCondLst>
                                    <p:cond evt="begin" delay="0">
                                      <p:tn val="23"/>
                                    </p:cond>
                                  </p:endCondLst>
                                  <p:childTnLst>
                                    <p:set>
                                      <p:cBhvr>
                                        <p:cTn id="24" dur="1" fill="hold">
                                          <p:stCondLst>
                                            <p:cond delay="0"/>
                                          </p:stCondLst>
                                        </p:cTn>
                                        <p:tgtEl>
                                          <p:spTgt spid="28"/>
                                        </p:tgtEl>
                                        <p:attrNameLst>
                                          <p:attrName>style.visibility</p:attrName>
                                        </p:attrNameLst>
                                      </p:cBhvr>
                                      <p:to>
                                        <p:strVal val="visible"/>
                                      </p:to>
                                    </p:set>
                                    <p:animEffect transition="in" filter="wipe(up)">
                                      <p:cBhvr>
                                        <p:cTn id="25" dur="500"/>
                                        <p:tgtEl>
                                          <p:spTgt spid="28"/>
                                        </p:tgtEl>
                                      </p:cBhvr>
                                    </p:animEffect>
                                  </p:childTnLst>
                                </p:cTn>
                              </p:par>
                              <p:par>
                                <p:cTn id="26" presetID="22" presetClass="entr" presetSubtype="1" fill="hold" grpId="0" nodeType="withEffect" nodePh="1">
                                  <p:stCondLst>
                                    <p:cond delay="0"/>
                                  </p:stCondLst>
                                  <p:endCondLst>
                                    <p:cond evt="begin" delay="0">
                                      <p:tn val="26"/>
                                    </p:cond>
                                  </p:endCondLst>
                                  <p:childTnLst>
                                    <p:set>
                                      <p:cBhvr>
                                        <p:cTn id="27" dur="1" fill="hold">
                                          <p:stCondLst>
                                            <p:cond delay="0"/>
                                          </p:stCondLst>
                                        </p:cTn>
                                        <p:tgtEl>
                                          <p:spTgt spid="29"/>
                                        </p:tgtEl>
                                        <p:attrNameLst>
                                          <p:attrName>style.visibility</p:attrName>
                                        </p:attrNameLst>
                                      </p:cBhvr>
                                      <p:to>
                                        <p:strVal val="visible"/>
                                      </p:to>
                                    </p:set>
                                    <p:animEffect transition="in" filter="wipe(up)">
                                      <p:cBhvr>
                                        <p:cTn id="28" dur="500"/>
                                        <p:tgtEl>
                                          <p:spTgt spid="29"/>
                                        </p:tgtEl>
                                      </p:cBhvr>
                                    </p:animEffect>
                                  </p:childTnLst>
                                </p:cTn>
                              </p:par>
                              <p:par>
                                <p:cTn id="29" presetID="22" presetClass="entr" presetSubtype="1" fill="hold" grpId="0" nodeType="withEffect" nodePh="1">
                                  <p:stCondLst>
                                    <p:cond delay="0"/>
                                  </p:stCondLst>
                                  <p:endCondLst>
                                    <p:cond evt="begin" delay="0">
                                      <p:tn val="29"/>
                                    </p:cond>
                                  </p:end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P spid="30" grpId="0"/>
      <p:bldP spid="16" grpId="0"/>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8_Title Only">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6" name="Picture Placeholder 6"/>
          <p:cNvSpPr>
            <a:spLocks noGrp="1"/>
          </p:cNvSpPr>
          <p:nvPr>
            <p:ph type="pic" sz="quarter" idx="14"/>
          </p:nvPr>
        </p:nvSpPr>
        <p:spPr>
          <a:xfrm>
            <a:off x="6217800" y="1638351"/>
            <a:ext cx="5136000" cy="3960000"/>
          </a:xfrm>
          <a:prstGeom prst="rect">
            <a:avLst/>
          </a:prstGeom>
        </p:spPr>
      </p:sp>
      <p:sp>
        <p:nvSpPr>
          <p:cNvPr id="17" name="Picture Placeholder 7"/>
          <p:cNvSpPr>
            <a:spLocks noGrp="1"/>
          </p:cNvSpPr>
          <p:nvPr>
            <p:ph type="pic" sz="quarter" idx="15"/>
          </p:nvPr>
        </p:nvSpPr>
        <p:spPr>
          <a:xfrm>
            <a:off x="838200" y="1638351"/>
            <a:ext cx="5136000" cy="3960000"/>
          </a:xfrm>
          <a:prstGeom prst="rect">
            <a:avLst/>
          </a:prstGeom>
        </p:spPr>
      </p:sp>
      <p:sp>
        <p:nvSpPr>
          <p:cNvPr id="10" name="Title 1"/>
          <p:cNvSpPr>
            <a:spLocks noGrp="1"/>
          </p:cNvSpPr>
          <p:nvPr>
            <p:ph type="title"/>
          </p:nvPr>
        </p:nvSpPr>
        <p:spPr>
          <a:xfrm>
            <a:off x="660400" y="365127"/>
            <a:ext cx="10515600" cy="895349"/>
          </a:xfrm>
        </p:spPr>
        <p:txBody>
          <a:bodyPr>
            <a:normAutofit/>
          </a:bodyPr>
          <a:lstStyle>
            <a:lvl1pPr>
              <a:defRPr sz="2800"/>
            </a:lvl1pPr>
          </a:lstStyle>
          <a:p>
            <a:r>
              <a:rPr lang="en-US" dirty="0"/>
              <a:t>Click to edit Master title style</a:t>
            </a:r>
          </a:p>
        </p:txBody>
      </p:sp>
      <p:grpSp>
        <p:nvGrpSpPr>
          <p:cNvPr id="11" name="Group 10"/>
          <p:cNvGrpSpPr/>
          <p:nvPr userDrawn="1"/>
        </p:nvGrpSpPr>
        <p:grpSpPr>
          <a:xfrm>
            <a:off x="317501" y="613707"/>
            <a:ext cx="330732" cy="398189"/>
            <a:chOff x="7767638" y="2651126"/>
            <a:chExt cx="560388" cy="674686"/>
          </a:xfrm>
        </p:grpSpPr>
        <p:sp>
          <p:nvSpPr>
            <p:cNvPr id="12"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024644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ppt_x</p:attrName>
                                        </p:attrNameLst>
                                      </p:cBhvr>
                                      <p:tavLst>
                                        <p:tav tm="0">
                                          <p:val>
                                            <p:strVal val="#ppt_x-#ppt_w*1.125000"/>
                                          </p:val>
                                        </p:tav>
                                        <p:tav tm="100000">
                                          <p:val>
                                            <p:strVal val="#ppt_x"/>
                                          </p:val>
                                        </p:tav>
                                      </p:tavLst>
                                    </p:anim>
                                    <p:animEffect transition="in" filter="wipe(right)">
                                      <p:cBhvr>
                                        <p:cTn id="8" dur="500"/>
                                        <p:tgtEl>
                                          <p:spTgt spid="11"/>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up)">
                                      <p:cBhvr>
                                        <p:cTn id="16" dur="500"/>
                                        <p:tgtEl>
                                          <p:spTgt spid="17"/>
                                        </p:tgtEl>
                                      </p:cBhvr>
                                    </p:animEffect>
                                  </p:childTnLst>
                                </p:cTn>
                              </p:par>
                              <p:par>
                                <p:cTn id="17" presetID="22" presetClass="entr" presetSubtype="1"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9_Title Only">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4" name="Picture Placeholder 22"/>
          <p:cNvSpPr>
            <a:spLocks noGrp="1"/>
          </p:cNvSpPr>
          <p:nvPr>
            <p:ph type="pic" sz="quarter" idx="15"/>
          </p:nvPr>
        </p:nvSpPr>
        <p:spPr>
          <a:xfrm>
            <a:off x="609600" y="1831340"/>
            <a:ext cx="2592000" cy="3600000"/>
          </a:xfrm>
        </p:spPr>
        <p:txBody>
          <a:bodyPr>
            <a:normAutofit/>
          </a:bodyPr>
          <a:lstStyle>
            <a:lvl1pPr>
              <a:defRPr sz="1800"/>
            </a:lvl1pPr>
          </a:lstStyle>
          <a:p>
            <a:endParaRPr lang="id-ID"/>
          </a:p>
        </p:txBody>
      </p:sp>
      <p:sp>
        <p:nvSpPr>
          <p:cNvPr id="25" name="Picture Placeholder 22"/>
          <p:cNvSpPr>
            <a:spLocks noGrp="1"/>
          </p:cNvSpPr>
          <p:nvPr>
            <p:ph type="pic" sz="quarter" idx="16"/>
          </p:nvPr>
        </p:nvSpPr>
        <p:spPr>
          <a:xfrm>
            <a:off x="3272339" y="1831340"/>
            <a:ext cx="2592000" cy="3600000"/>
          </a:xfrm>
        </p:spPr>
        <p:txBody>
          <a:bodyPr>
            <a:normAutofit/>
          </a:bodyPr>
          <a:lstStyle>
            <a:lvl1pPr>
              <a:defRPr sz="1800"/>
            </a:lvl1pPr>
          </a:lstStyle>
          <a:p>
            <a:endParaRPr lang="id-ID"/>
          </a:p>
        </p:txBody>
      </p:sp>
      <p:sp>
        <p:nvSpPr>
          <p:cNvPr id="26" name="Picture Placeholder 22"/>
          <p:cNvSpPr>
            <a:spLocks noGrp="1"/>
          </p:cNvSpPr>
          <p:nvPr>
            <p:ph type="pic" sz="quarter" idx="17"/>
          </p:nvPr>
        </p:nvSpPr>
        <p:spPr>
          <a:xfrm>
            <a:off x="5947777" y="1831340"/>
            <a:ext cx="2592000" cy="3600000"/>
          </a:xfrm>
        </p:spPr>
        <p:txBody>
          <a:bodyPr>
            <a:normAutofit/>
          </a:bodyPr>
          <a:lstStyle>
            <a:lvl1pPr>
              <a:defRPr sz="1800"/>
            </a:lvl1pPr>
          </a:lstStyle>
          <a:p>
            <a:endParaRPr lang="id-ID"/>
          </a:p>
        </p:txBody>
      </p:sp>
      <p:sp>
        <p:nvSpPr>
          <p:cNvPr id="27" name="Picture Placeholder 22"/>
          <p:cNvSpPr>
            <a:spLocks noGrp="1"/>
          </p:cNvSpPr>
          <p:nvPr>
            <p:ph type="pic" sz="quarter" idx="18"/>
          </p:nvPr>
        </p:nvSpPr>
        <p:spPr>
          <a:xfrm>
            <a:off x="8611677" y="1831340"/>
            <a:ext cx="2592000" cy="3600000"/>
          </a:xfrm>
        </p:spPr>
        <p:txBody>
          <a:bodyPr>
            <a:normAutofit/>
          </a:bodyPr>
          <a:lstStyle>
            <a:lvl1pPr>
              <a:defRPr sz="1800"/>
            </a:lvl1pPr>
          </a:lstStyle>
          <a:p>
            <a:endParaRPr lang="id-ID"/>
          </a:p>
        </p:txBody>
      </p:sp>
      <p:sp>
        <p:nvSpPr>
          <p:cNvPr id="12" name="Title 1"/>
          <p:cNvSpPr>
            <a:spLocks noGrp="1"/>
          </p:cNvSpPr>
          <p:nvPr>
            <p:ph type="title"/>
          </p:nvPr>
        </p:nvSpPr>
        <p:spPr>
          <a:xfrm>
            <a:off x="660400" y="365127"/>
            <a:ext cx="10515600" cy="895349"/>
          </a:xfrm>
        </p:spPr>
        <p:txBody>
          <a:bodyPr>
            <a:normAutofit/>
          </a:bodyPr>
          <a:lstStyle>
            <a:lvl1pPr>
              <a:defRPr sz="2800"/>
            </a:lvl1pPr>
          </a:lstStyle>
          <a:p>
            <a:r>
              <a:rPr lang="en-US" dirty="0"/>
              <a:t>Click to edit Master title style</a:t>
            </a:r>
          </a:p>
        </p:txBody>
      </p:sp>
      <p:grpSp>
        <p:nvGrpSpPr>
          <p:cNvPr id="16" name="Group 15"/>
          <p:cNvGrpSpPr/>
          <p:nvPr userDrawn="1"/>
        </p:nvGrpSpPr>
        <p:grpSpPr>
          <a:xfrm>
            <a:off x="317501" y="613707"/>
            <a:ext cx="330732" cy="398189"/>
            <a:chOff x="7767638" y="2651126"/>
            <a:chExt cx="560388" cy="674686"/>
          </a:xfrm>
        </p:grpSpPr>
        <p:sp>
          <p:nvSpPr>
            <p:cNvPr id="17"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129731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ppt_x</p:attrName>
                                        </p:attrNameLst>
                                      </p:cBhvr>
                                      <p:tavLst>
                                        <p:tav tm="0">
                                          <p:val>
                                            <p:strVal val="#ppt_x-#ppt_w*1.125000"/>
                                          </p:val>
                                        </p:tav>
                                        <p:tav tm="100000">
                                          <p:val>
                                            <p:strVal val="#ppt_x"/>
                                          </p:val>
                                        </p:tav>
                                      </p:tavLst>
                                    </p:anim>
                                    <p:animEffect transition="in" filter="wipe(right)">
                                      <p:cBhvr>
                                        <p:cTn id="8" dur="500"/>
                                        <p:tgtEl>
                                          <p:spTgt spid="16"/>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par>
                          <p:cTn id="13" fill="hold">
                            <p:stCondLst>
                              <p:cond delay="1000"/>
                            </p:stCondLst>
                            <p:childTnLst>
                              <p:par>
                                <p:cTn id="14" presetID="22" presetClass="entr" presetSubtype="4" fill="hold" grpId="0" nodeType="afterEffect" nodePh="1">
                                  <p:stCondLst>
                                    <p:cond delay="0"/>
                                  </p:stCondLst>
                                  <p:endCondLst>
                                    <p:cond evt="begin" delay="0">
                                      <p:tn val="14"/>
                                    </p:cond>
                                  </p:endCondLst>
                                  <p:childTnLst>
                                    <p:set>
                                      <p:cBhvr>
                                        <p:cTn id="15" dur="1" fill="hold">
                                          <p:stCondLst>
                                            <p:cond delay="0"/>
                                          </p:stCondLst>
                                        </p:cTn>
                                        <p:tgtEl>
                                          <p:spTgt spid="24"/>
                                        </p:tgtEl>
                                        <p:attrNameLst>
                                          <p:attrName>style.visibility</p:attrName>
                                        </p:attrNameLst>
                                      </p:cBhvr>
                                      <p:to>
                                        <p:strVal val="visible"/>
                                      </p:to>
                                    </p:set>
                                    <p:animEffect transition="in" filter="wipe(down)">
                                      <p:cBhvr>
                                        <p:cTn id="16" dur="500"/>
                                        <p:tgtEl>
                                          <p:spTgt spid="24"/>
                                        </p:tgtEl>
                                      </p:cBhvr>
                                    </p:animEffect>
                                  </p:childTnLst>
                                </p:cTn>
                              </p:par>
                              <p:par>
                                <p:cTn id="17" presetID="22" presetClass="entr" presetSubtype="1" fill="hold" grpId="0" nodeType="withEffect" nodePh="1">
                                  <p:stCondLst>
                                    <p:cond delay="0"/>
                                  </p:stCondLst>
                                  <p:endCondLst>
                                    <p:cond evt="begin" delay="0">
                                      <p:tn val="17"/>
                                    </p:cond>
                                  </p:end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par>
                                <p:cTn id="20" presetID="22" presetClass="entr" presetSubtype="4" fill="hold" grpId="0" nodeType="withEffect" nodePh="1">
                                  <p:stCondLst>
                                    <p:cond delay="0"/>
                                  </p:stCondLst>
                                  <p:endCondLst>
                                    <p:cond evt="begin" delay="0">
                                      <p:tn val="20"/>
                                    </p:cond>
                                  </p:endCondLst>
                                  <p:childTnLst>
                                    <p:set>
                                      <p:cBhvr>
                                        <p:cTn id="21" dur="1" fill="hold">
                                          <p:stCondLst>
                                            <p:cond delay="0"/>
                                          </p:stCondLst>
                                        </p:cTn>
                                        <p:tgtEl>
                                          <p:spTgt spid="26"/>
                                        </p:tgtEl>
                                        <p:attrNameLst>
                                          <p:attrName>style.visibility</p:attrName>
                                        </p:attrNameLst>
                                      </p:cBhvr>
                                      <p:to>
                                        <p:strVal val="visible"/>
                                      </p:to>
                                    </p:set>
                                    <p:animEffect transition="in" filter="wipe(down)">
                                      <p:cBhvr>
                                        <p:cTn id="22" dur="500"/>
                                        <p:tgtEl>
                                          <p:spTgt spid="26"/>
                                        </p:tgtEl>
                                      </p:cBhvr>
                                    </p:animEffect>
                                  </p:childTnLst>
                                </p:cTn>
                              </p:par>
                              <p:par>
                                <p:cTn id="23" presetID="22" presetClass="entr" presetSubtype="1" fill="hold" grpId="0" nodeType="withEffect" nodePh="1">
                                  <p:stCondLst>
                                    <p:cond delay="0"/>
                                  </p:stCondLst>
                                  <p:endCondLst>
                                    <p:cond evt="begin" delay="0">
                                      <p:tn val="23"/>
                                    </p:cond>
                                  </p:endCondLst>
                                  <p:childTnLst>
                                    <p:set>
                                      <p:cBhvr>
                                        <p:cTn id="24" dur="1" fill="hold">
                                          <p:stCondLst>
                                            <p:cond delay="0"/>
                                          </p:stCondLst>
                                        </p:cTn>
                                        <p:tgtEl>
                                          <p:spTgt spid="27"/>
                                        </p:tgtEl>
                                        <p:attrNameLst>
                                          <p:attrName>style.visibility</p:attrName>
                                        </p:attrNameLst>
                                      </p:cBhvr>
                                      <p:to>
                                        <p:strVal val="visible"/>
                                      </p:to>
                                    </p:set>
                                    <p:animEffect transition="in" filter="wipe(up)">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12" grpId="0"/>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0_Title Only">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5" name="Picture Placeholder 2"/>
          <p:cNvSpPr>
            <a:spLocks noGrp="1"/>
          </p:cNvSpPr>
          <p:nvPr>
            <p:ph type="pic" sz="quarter" idx="14"/>
          </p:nvPr>
        </p:nvSpPr>
        <p:spPr>
          <a:xfrm>
            <a:off x="660400" y="1678094"/>
            <a:ext cx="7010400" cy="3338407"/>
          </a:xfrm>
          <a:prstGeom prst="rect">
            <a:avLst/>
          </a:prstGeom>
        </p:spPr>
        <p:txBody>
          <a:bodyPr>
            <a:normAutofit/>
          </a:bodyPr>
          <a:lstStyle>
            <a:lvl1pPr>
              <a:defRPr sz="1800">
                <a:solidFill>
                  <a:schemeClr val="tx2"/>
                </a:solidFill>
              </a:defRPr>
            </a:lvl1pPr>
          </a:lstStyle>
          <a:p>
            <a:endParaRPr lang="id-ID"/>
          </a:p>
        </p:txBody>
      </p:sp>
      <p:sp>
        <p:nvSpPr>
          <p:cNvPr id="27" name="Picture Placeholder 2"/>
          <p:cNvSpPr>
            <a:spLocks noGrp="1"/>
          </p:cNvSpPr>
          <p:nvPr>
            <p:ph type="pic" sz="quarter" idx="16"/>
          </p:nvPr>
        </p:nvSpPr>
        <p:spPr>
          <a:xfrm>
            <a:off x="7806164" y="1678093"/>
            <a:ext cx="3360000" cy="2064000"/>
          </a:xfrm>
          <a:prstGeom prst="rect">
            <a:avLst/>
          </a:prstGeom>
        </p:spPr>
        <p:txBody>
          <a:bodyPr>
            <a:normAutofit/>
          </a:bodyPr>
          <a:lstStyle>
            <a:lvl1pPr>
              <a:defRPr sz="1800">
                <a:solidFill>
                  <a:schemeClr val="tx2"/>
                </a:solidFill>
              </a:defRPr>
            </a:lvl1pPr>
          </a:lstStyle>
          <a:p>
            <a:endParaRPr lang="id-ID"/>
          </a:p>
        </p:txBody>
      </p:sp>
      <p:sp>
        <p:nvSpPr>
          <p:cNvPr id="30" name="Picture Placeholder 2"/>
          <p:cNvSpPr>
            <a:spLocks noGrp="1"/>
          </p:cNvSpPr>
          <p:nvPr>
            <p:ph type="pic" sz="quarter" idx="19"/>
          </p:nvPr>
        </p:nvSpPr>
        <p:spPr>
          <a:xfrm>
            <a:off x="7806164" y="3866579"/>
            <a:ext cx="3360000" cy="2064000"/>
          </a:xfrm>
          <a:prstGeom prst="rect">
            <a:avLst/>
          </a:prstGeom>
        </p:spPr>
        <p:txBody>
          <a:bodyPr>
            <a:normAutofit/>
          </a:bodyPr>
          <a:lstStyle>
            <a:lvl1pPr>
              <a:defRPr sz="1800">
                <a:solidFill>
                  <a:schemeClr val="tx2"/>
                </a:solidFill>
              </a:defRPr>
            </a:lvl1pPr>
          </a:lstStyle>
          <a:p>
            <a:endParaRPr lang="id-ID"/>
          </a:p>
        </p:txBody>
      </p:sp>
      <p:sp>
        <p:nvSpPr>
          <p:cNvPr id="11" name="Title 1"/>
          <p:cNvSpPr>
            <a:spLocks noGrp="1"/>
          </p:cNvSpPr>
          <p:nvPr>
            <p:ph type="title"/>
          </p:nvPr>
        </p:nvSpPr>
        <p:spPr>
          <a:xfrm>
            <a:off x="660400" y="365127"/>
            <a:ext cx="10515600" cy="895349"/>
          </a:xfrm>
        </p:spPr>
        <p:txBody>
          <a:bodyPr>
            <a:normAutofit/>
          </a:bodyPr>
          <a:lstStyle>
            <a:lvl1pPr>
              <a:defRPr sz="2800"/>
            </a:lvl1pPr>
          </a:lstStyle>
          <a:p>
            <a:r>
              <a:rPr lang="en-US" dirty="0"/>
              <a:t>Click to edit Master title style</a:t>
            </a:r>
          </a:p>
        </p:txBody>
      </p:sp>
      <p:grpSp>
        <p:nvGrpSpPr>
          <p:cNvPr id="12" name="Group 11"/>
          <p:cNvGrpSpPr/>
          <p:nvPr userDrawn="1"/>
        </p:nvGrpSpPr>
        <p:grpSpPr>
          <a:xfrm>
            <a:off x="317501" y="613707"/>
            <a:ext cx="330732" cy="398189"/>
            <a:chOff x="7767638" y="2651126"/>
            <a:chExt cx="560388" cy="674686"/>
          </a:xfrm>
        </p:grpSpPr>
        <p:sp>
          <p:nvSpPr>
            <p:cNvPr id="16"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910513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ppt_x</p:attrName>
                                        </p:attrNameLst>
                                      </p:cBhvr>
                                      <p:tavLst>
                                        <p:tav tm="0">
                                          <p:val>
                                            <p:strVal val="#ppt_x-#ppt_w*1.125000"/>
                                          </p:val>
                                        </p:tav>
                                        <p:tav tm="100000">
                                          <p:val>
                                            <p:strVal val="#ppt_x"/>
                                          </p:val>
                                        </p:tav>
                                      </p:tavLst>
                                    </p:anim>
                                    <p:animEffect transition="in" filter="wipe(right)">
                                      <p:cBhvr>
                                        <p:cTn id="8" dur="500"/>
                                        <p:tgtEl>
                                          <p:spTgt spid="12"/>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par>
                          <p:cTn id="13" fill="hold">
                            <p:stCondLst>
                              <p:cond delay="1000"/>
                            </p:stCondLst>
                            <p:childTnLst>
                              <p:par>
                                <p:cTn id="14" presetID="22" presetClass="entr" presetSubtype="1" fill="hold" grpId="0" nodeType="afterEffect" nodePh="1">
                                  <p:stCondLst>
                                    <p:cond delay="0"/>
                                  </p:stCondLst>
                                  <p:endCondLst>
                                    <p:cond evt="begin" delay="0">
                                      <p:tn val="14"/>
                                    </p:cond>
                                  </p:endCondLst>
                                  <p:childTnLst>
                                    <p:set>
                                      <p:cBhvr>
                                        <p:cTn id="15" dur="1" fill="hold">
                                          <p:stCondLst>
                                            <p:cond delay="0"/>
                                          </p:stCondLst>
                                        </p:cTn>
                                        <p:tgtEl>
                                          <p:spTgt spid="25"/>
                                        </p:tgtEl>
                                        <p:attrNameLst>
                                          <p:attrName>style.visibility</p:attrName>
                                        </p:attrNameLst>
                                      </p:cBhvr>
                                      <p:to>
                                        <p:strVal val="visible"/>
                                      </p:to>
                                    </p:set>
                                    <p:animEffect transition="in" filter="wipe(up)">
                                      <p:cBhvr>
                                        <p:cTn id="16" dur="500"/>
                                        <p:tgtEl>
                                          <p:spTgt spid="25"/>
                                        </p:tgtEl>
                                      </p:cBhvr>
                                    </p:animEffect>
                                  </p:childTnLst>
                                </p:cTn>
                              </p:par>
                              <p:par>
                                <p:cTn id="17" presetID="22" presetClass="entr" presetSubtype="8" fill="hold" grpId="0" nodeType="withEffect" nodePh="1">
                                  <p:stCondLst>
                                    <p:cond delay="0"/>
                                  </p:stCondLst>
                                  <p:endCondLst>
                                    <p:cond evt="begin" delay="0">
                                      <p:tn val="17"/>
                                    </p:cond>
                                  </p:endCondLst>
                                  <p:childTnLst>
                                    <p:set>
                                      <p:cBhvr>
                                        <p:cTn id="18" dur="1" fill="hold">
                                          <p:stCondLst>
                                            <p:cond delay="0"/>
                                          </p:stCondLst>
                                        </p:cTn>
                                        <p:tgtEl>
                                          <p:spTgt spid="27"/>
                                        </p:tgtEl>
                                        <p:attrNameLst>
                                          <p:attrName>style.visibility</p:attrName>
                                        </p:attrNameLst>
                                      </p:cBhvr>
                                      <p:to>
                                        <p:strVal val="visible"/>
                                      </p:to>
                                    </p:set>
                                    <p:animEffect transition="in" filter="wipe(left)">
                                      <p:cBhvr>
                                        <p:cTn id="19" dur="500"/>
                                        <p:tgtEl>
                                          <p:spTgt spid="27"/>
                                        </p:tgtEl>
                                      </p:cBhvr>
                                    </p:animEffect>
                                  </p:childTnLst>
                                </p:cTn>
                              </p:par>
                              <p:par>
                                <p:cTn id="20" presetID="22" presetClass="entr" presetSubtype="2" fill="hold" grpId="0" nodeType="withEffect" nodePh="1">
                                  <p:stCondLst>
                                    <p:cond delay="0"/>
                                  </p:stCondLst>
                                  <p:endCondLst>
                                    <p:cond evt="begin" delay="0">
                                      <p:tn val="20"/>
                                    </p:cond>
                                  </p:endCondLst>
                                  <p:childTnLst>
                                    <p:set>
                                      <p:cBhvr>
                                        <p:cTn id="21" dur="1" fill="hold">
                                          <p:stCondLst>
                                            <p:cond delay="0"/>
                                          </p:stCondLst>
                                        </p:cTn>
                                        <p:tgtEl>
                                          <p:spTgt spid="30"/>
                                        </p:tgtEl>
                                        <p:attrNameLst>
                                          <p:attrName>style.visibility</p:attrName>
                                        </p:attrNameLst>
                                      </p:cBhvr>
                                      <p:to>
                                        <p:strVal val="visible"/>
                                      </p:to>
                                    </p:set>
                                    <p:animEffect transition="in" filter="wipe(right)">
                                      <p:cBhvr>
                                        <p:cTn id="2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30" grpId="0"/>
      <p:bldP spid="11" grpId="0"/>
    </p:bld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6" name="Picture Placeholder 22"/>
          <p:cNvSpPr>
            <a:spLocks noGrp="1"/>
          </p:cNvSpPr>
          <p:nvPr>
            <p:ph type="pic" sz="quarter" idx="14"/>
          </p:nvPr>
        </p:nvSpPr>
        <p:spPr>
          <a:xfrm>
            <a:off x="5148562" y="1627187"/>
            <a:ext cx="6030012" cy="2208000"/>
          </a:xfrm>
        </p:spPr>
        <p:txBody>
          <a:bodyPr>
            <a:normAutofit/>
          </a:bodyPr>
          <a:lstStyle>
            <a:lvl1pPr>
              <a:defRPr sz="1800"/>
            </a:lvl1pPr>
          </a:lstStyle>
          <a:p>
            <a:endParaRPr lang="id-ID"/>
          </a:p>
        </p:txBody>
      </p:sp>
      <p:sp>
        <p:nvSpPr>
          <p:cNvPr id="17" name="Picture Placeholder 22"/>
          <p:cNvSpPr>
            <a:spLocks noGrp="1"/>
          </p:cNvSpPr>
          <p:nvPr>
            <p:ph type="pic" sz="quarter" idx="15"/>
          </p:nvPr>
        </p:nvSpPr>
        <p:spPr>
          <a:xfrm>
            <a:off x="5148561" y="3893578"/>
            <a:ext cx="1968000" cy="1895761"/>
          </a:xfrm>
        </p:spPr>
        <p:txBody>
          <a:bodyPr>
            <a:normAutofit/>
          </a:bodyPr>
          <a:lstStyle>
            <a:lvl1pPr>
              <a:defRPr sz="1800"/>
            </a:lvl1pPr>
          </a:lstStyle>
          <a:p>
            <a:endParaRPr lang="id-ID"/>
          </a:p>
        </p:txBody>
      </p:sp>
      <p:sp>
        <p:nvSpPr>
          <p:cNvPr id="18" name="Picture Placeholder 22"/>
          <p:cNvSpPr>
            <a:spLocks noGrp="1"/>
          </p:cNvSpPr>
          <p:nvPr>
            <p:ph type="pic" sz="quarter" idx="16"/>
          </p:nvPr>
        </p:nvSpPr>
        <p:spPr>
          <a:xfrm>
            <a:off x="7186460" y="3893578"/>
            <a:ext cx="1968000" cy="1895761"/>
          </a:xfrm>
        </p:spPr>
        <p:txBody>
          <a:bodyPr>
            <a:normAutofit/>
          </a:bodyPr>
          <a:lstStyle>
            <a:lvl1pPr>
              <a:defRPr sz="1800"/>
            </a:lvl1pPr>
          </a:lstStyle>
          <a:p>
            <a:endParaRPr lang="id-ID"/>
          </a:p>
        </p:txBody>
      </p:sp>
      <p:sp>
        <p:nvSpPr>
          <p:cNvPr id="19" name="Picture Placeholder 22"/>
          <p:cNvSpPr>
            <a:spLocks noGrp="1"/>
          </p:cNvSpPr>
          <p:nvPr>
            <p:ph type="pic" sz="quarter" idx="17"/>
          </p:nvPr>
        </p:nvSpPr>
        <p:spPr>
          <a:xfrm>
            <a:off x="9221817" y="3893578"/>
            <a:ext cx="1968000" cy="1895761"/>
          </a:xfrm>
        </p:spPr>
        <p:txBody>
          <a:bodyPr>
            <a:normAutofit/>
          </a:bodyPr>
          <a:lstStyle>
            <a:lvl1pPr>
              <a:defRPr sz="1800"/>
            </a:lvl1pPr>
          </a:lstStyle>
          <a:p>
            <a:endParaRPr lang="id-ID"/>
          </a:p>
        </p:txBody>
      </p:sp>
      <p:sp>
        <p:nvSpPr>
          <p:cNvPr id="12" name="Title 1"/>
          <p:cNvSpPr>
            <a:spLocks noGrp="1"/>
          </p:cNvSpPr>
          <p:nvPr>
            <p:ph type="title"/>
          </p:nvPr>
        </p:nvSpPr>
        <p:spPr>
          <a:xfrm>
            <a:off x="660400" y="365127"/>
            <a:ext cx="10515600" cy="895349"/>
          </a:xfrm>
        </p:spPr>
        <p:txBody>
          <a:bodyPr>
            <a:normAutofit/>
          </a:bodyPr>
          <a:lstStyle>
            <a:lvl1pPr>
              <a:defRPr sz="2800"/>
            </a:lvl1pPr>
          </a:lstStyle>
          <a:p>
            <a:r>
              <a:rPr lang="en-US" dirty="0"/>
              <a:t>Click to edit Master title style</a:t>
            </a:r>
          </a:p>
        </p:txBody>
      </p:sp>
      <p:grpSp>
        <p:nvGrpSpPr>
          <p:cNvPr id="20" name="Group 19"/>
          <p:cNvGrpSpPr/>
          <p:nvPr userDrawn="1"/>
        </p:nvGrpSpPr>
        <p:grpSpPr>
          <a:xfrm>
            <a:off x="317501" y="613707"/>
            <a:ext cx="330732" cy="398189"/>
            <a:chOff x="7767638" y="2651126"/>
            <a:chExt cx="560388" cy="674686"/>
          </a:xfrm>
        </p:grpSpPr>
        <p:sp>
          <p:nvSpPr>
            <p:cNvPr id="21"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639502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p:tgtEl>
                                          <p:spTgt spid="20"/>
                                        </p:tgtEl>
                                        <p:attrNameLst>
                                          <p:attrName>ppt_x</p:attrName>
                                        </p:attrNameLst>
                                      </p:cBhvr>
                                      <p:tavLst>
                                        <p:tav tm="0">
                                          <p:val>
                                            <p:strVal val="#ppt_x-#ppt_w*1.125000"/>
                                          </p:val>
                                        </p:tav>
                                        <p:tav tm="100000">
                                          <p:val>
                                            <p:strVal val="#ppt_x"/>
                                          </p:val>
                                        </p:tav>
                                      </p:tavLst>
                                    </p:anim>
                                    <p:animEffect transition="in" filter="wipe(right)">
                                      <p:cBhvr>
                                        <p:cTn id="8" dur="500"/>
                                        <p:tgtEl>
                                          <p:spTgt spid="20"/>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par>
                          <p:cTn id="13" fill="hold">
                            <p:stCondLst>
                              <p:cond delay="1000"/>
                            </p:stCondLst>
                            <p:childTnLst>
                              <p:par>
                                <p:cTn id="14" presetID="22" presetClass="entr" presetSubtype="8" fill="hold" grpId="0" nodeType="afterEffect" nodePh="1">
                                  <p:stCondLst>
                                    <p:cond delay="0"/>
                                  </p:stCondLst>
                                  <p:endCondLst>
                                    <p:cond evt="begin" delay="0">
                                      <p:tn val="14"/>
                                    </p:cond>
                                  </p:end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par>
                                <p:cTn id="17" presetID="22" presetClass="entr" presetSubtype="4" fill="hold" grpId="0" nodeType="withEffect" nodePh="1">
                                  <p:stCondLst>
                                    <p:cond delay="0"/>
                                  </p:stCondLst>
                                  <p:endCondLst>
                                    <p:cond evt="begin" delay="0">
                                      <p:tn val="17"/>
                                    </p:cond>
                                  </p:end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par>
                                <p:cTn id="20" presetID="22" presetClass="entr" presetSubtype="1" fill="hold" grpId="0" nodeType="withEffect" nodePh="1">
                                  <p:stCondLst>
                                    <p:cond delay="0"/>
                                  </p:stCondLst>
                                  <p:endCondLst>
                                    <p:cond evt="begin" delay="0">
                                      <p:tn val="20"/>
                                    </p:cond>
                                  </p:endCondLst>
                                  <p:childTnLst>
                                    <p:set>
                                      <p:cBhvr>
                                        <p:cTn id="21" dur="1" fill="hold">
                                          <p:stCondLst>
                                            <p:cond delay="0"/>
                                          </p:stCondLst>
                                        </p:cTn>
                                        <p:tgtEl>
                                          <p:spTgt spid="18"/>
                                        </p:tgtEl>
                                        <p:attrNameLst>
                                          <p:attrName>style.visibility</p:attrName>
                                        </p:attrNameLst>
                                      </p:cBhvr>
                                      <p:to>
                                        <p:strVal val="visible"/>
                                      </p:to>
                                    </p:set>
                                    <p:animEffect transition="in" filter="wipe(up)">
                                      <p:cBhvr>
                                        <p:cTn id="22" dur="500"/>
                                        <p:tgtEl>
                                          <p:spTgt spid="18"/>
                                        </p:tgtEl>
                                      </p:cBhvr>
                                    </p:animEffect>
                                  </p:childTnLst>
                                </p:cTn>
                              </p:par>
                              <p:par>
                                <p:cTn id="23" presetID="22" presetClass="entr" presetSubtype="4" fill="hold" grpId="0" nodeType="withEffect" nodePh="1">
                                  <p:stCondLst>
                                    <p:cond delay="0"/>
                                  </p:stCondLst>
                                  <p:endCondLst>
                                    <p:cond evt="begin" delay="0">
                                      <p:tn val="23"/>
                                    </p:cond>
                                  </p:endCondLst>
                                  <p:childTnLst>
                                    <p:set>
                                      <p:cBhvr>
                                        <p:cTn id="24" dur="1" fill="hold">
                                          <p:stCondLst>
                                            <p:cond delay="0"/>
                                          </p:stCondLst>
                                        </p:cTn>
                                        <p:tgtEl>
                                          <p:spTgt spid="19"/>
                                        </p:tgtEl>
                                        <p:attrNameLst>
                                          <p:attrName>style.visibility</p:attrName>
                                        </p:attrNameLst>
                                      </p:cBhvr>
                                      <p:to>
                                        <p:strVal val="visible"/>
                                      </p:to>
                                    </p:set>
                                    <p:animEffect transition="in" filter="wipe(down)">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12" grpId="0"/>
    </p:bld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24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6" name="Picture Placeholder 22"/>
          <p:cNvSpPr>
            <a:spLocks noGrp="1"/>
          </p:cNvSpPr>
          <p:nvPr>
            <p:ph type="pic" sz="quarter" idx="14"/>
          </p:nvPr>
        </p:nvSpPr>
        <p:spPr>
          <a:xfrm>
            <a:off x="7046978" y="2056842"/>
            <a:ext cx="4237260" cy="3744000"/>
          </a:xfrm>
        </p:spPr>
        <p:txBody>
          <a:bodyPr>
            <a:normAutofit/>
          </a:bodyPr>
          <a:lstStyle>
            <a:lvl1pPr>
              <a:defRPr sz="1800"/>
            </a:lvl1pPr>
          </a:lstStyle>
          <a:p>
            <a:endParaRPr lang="id-ID"/>
          </a:p>
        </p:txBody>
      </p:sp>
      <p:sp>
        <p:nvSpPr>
          <p:cNvPr id="17" name="Picture Placeholder 22"/>
          <p:cNvSpPr>
            <a:spLocks noGrp="1"/>
          </p:cNvSpPr>
          <p:nvPr>
            <p:ph type="pic" sz="quarter" idx="15"/>
          </p:nvPr>
        </p:nvSpPr>
        <p:spPr>
          <a:xfrm>
            <a:off x="4859865" y="3953241"/>
            <a:ext cx="2112000" cy="1836000"/>
          </a:xfrm>
        </p:spPr>
        <p:txBody>
          <a:bodyPr>
            <a:normAutofit/>
          </a:bodyPr>
          <a:lstStyle>
            <a:lvl1pPr>
              <a:defRPr sz="1800"/>
            </a:lvl1pPr>
          </a:lstStyle>
          <a:p>
            <a:endParaRPr lang="id-ID"/>
          </a:p>
        </p:txBody>
      </p:sp>
      <p:sp>
        <p:nvSpPr>
          <p:cNvPr id="20" name="Picture Placeholder 22"/>
          <p:cNvSpPr>
            <a:spLocks noGrp="1"/>
          </p:cNvSpPr>
          <p:nvPr>
            <p:ph type="pic" sz="quarter" idx="18"/>
          </p:nvPr>
        </p:nvSpPr>
        <p:spPr>
          <a:xfrm>
            <a:off x="2752003" y="2092842"/>
            <a:ext cx="2112000" cy="1836000"/>
          </a:xfrm>
        </p:spPr>
        <p:txBody>
          <a:bodyPr>
            <a:normAutofit/>
          </a:bodyPr>
          <a:lstStyle>
            <a:lvl1pPr>
              <a:defRPr sz="1800"/>
            </a:lvl1pPr>
          </a:lstStyle>
          <a:p>
            <a:endParaRPr lang="id-ID"/>
          </a:p>
        </p:txBody>
      </p:sp>
      <p:sp>
        <p:nvSpPr>
          <p:cNvPr id="21" name="Picture Placeholder 22"/>
          <p:cNvSpPr>
            <a:spLocks noGrp="1"/>
          </p:cNvSpPr>
          <p:nvPr>
            <p:ph type="pic" sz="quarter" idx="19"/>
          </p:nvPr>
        </p:nvSpPr>
        <p:spPr>
          <a:xfrm>
            <a:off x="640076" y="3953241"/>
            <a:ext cx="2112000" cy="1836000"/>
          </a:xfrm>
        </p:spPr>
        <p:txBody>
          <a:bodyPr>
            <a:normAutofit/>
          </a:bodyPr>
          <a:lstStyle>
            <a:lvl1pPr>
              <a:defRPr sz="1800"/>
            </a:lvl1pPr>
          </a:lstStyle>
          <a:p>
            <a:endParaRPr lang="id-ID"/>
          </a:p>
        </p:txBody>
      </p:sp>
      <p:sp>
        <p:nvSpPr>
          <p:cNvPr id="12" name="Title 1"/>
          <p:cNvSpPr>
            <a:spLocks noGrp="1"/>
          </p:cNvSpPr>
          <p:nvPr>
            <p:ph type="title"/>
          </p:nvPr>
        </p:nvSpPr>
        <p:spPr>
          <a:xfrm>
            <a:off x="660400" y="365127"/>
            <a:ext cx="10515600" cy="895349"/>
          </a:xfrm>
        </p:spPr>
        <p:txBody>
          <a:bodyPr>
            <a:normAutofit/>
          </a:bodyPr>
          <a:lstStyle>
            <a:lvl1pPr>
              <a:defRPr sz="2800"/>
            </a:lvl1pPr>
          </a:lstStyle>
          <a:p>
            <a:r>
              <a:rPr lang="en-US" dirty="0"/>
              <a:t>Click to edit Master title style</a:t>
            </a:r>
          </a:p>
        </p:txBody>
      </p:sp>
      <p:grpSp>
        <p:nvGrpSpPr>
          <p:cNvPr id="18" name="Group 17"/>
          <p:cNvGrpSpPr/>
          <p:nvPr userDrawn="1"/>
        </p:nvGrpSpPr>
        <p:grpSpPr>
          <a:xfrm>
            <a:off x="317501" y="613707"/>
            <a:ext cx="330732" cy="398189"/>
            <a:chOff x="7767638" y="2651126"/>
            <a:chExt cx="560388" cy="674686"/>
          </a:xfrm>
        </p:grpSpPr>
        <p:sp>
          <p:nvSpPr>
            <p:cNvPr id="19"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72081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p:tgtEl>
                                          <p:spTgt spid="18"/>
                                        </p:tgtEl>
                                        <p:attrNameLst>
                                          <p:attrName>ppt_x</p:attrName>
                                        </p:attrNameLst>
                                      </p:cBhvr>
                                      <p:tavLst>
                                        <p:tav tm="0">
                                          <p:val>
                                            <p:strVal val="#ppt_x-#ppt_w*1.125000"/>
                                          </p:val>
                                        </p:tav>
                                        <p:tav tm="100000">
                                          <p:val>
                                            <p:strVal val="#ppt_x"/>
                                          </p:val>
                                        </p:tav>
                                      </p:tavLst>
                                    </p:anim>
                                    <p:animEffect transition="in" filter="wipe(right)">
                                      <p:cBhvr>
                                        <p:cTn id="8" dur="500"/>
                                        <p:tgtEl>
                                          <p:spTgt spid="18"/>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par>
                          <p:cTn id="13" fill="hold">
                            <p:stCondLst>
                              <p:cond delay="1000"/>
                            </p:stCondLst>
                            <p:childTnLst>
                              <p:par>
                                <p:cTn id="14" presetID="22" presetClass="entr" presetSubtype="8" fill="hold" grpId="0" nodeType="afterEffect" nodePh="1">
                                  <p:stCondLst>
                                    <p:cond delay="0"/>
                                  </p:stCondLst>
                                  <p:endCondLst>
                                    <p:cond evt="begin" delay="0">
                                      <p:tn val="14"/>
                                    </p:cond>
                                  </p:end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par>
                                <p:cTn id="17" presetID="22" presetClass="entr" presetSubtype="1" fill="hold" grpId="0" nodeType="withEffect" nodePh="1">
                                  <p:stCondLst>
                                    <p:cond delay="0"/>
                                  </p:stCondLst>
                                  <p:endCondLst>
                                    <p:cond evt="begin" delay="0">
                                      <p:tn val="17"/>
                                    </p:cond>
                                  </p:endCondLst>
                                  <p:childTnLst>
                                    <p:set>
                                      <p:cBhvr>
                                        <p:cTn id="18" dur="1" fill="hold">
                                          <p:stCondLst>
                                            <p:cond delay="0"/>
                                          </p:stCondLst>
                                        </p:cTn>
                                        <p:tgtEl>
                                          <p:spTgt spid="17"/>
                                        </p:tgtEl>
                                        <p:attrNameLst>
                                          <p:attrName>style.visibility</p:attrName>
                                        </p:attrNameLst>
                                      </p:cBhvr>
                                      <p:to>
                                        <p:strVal val="visible"/>
                                      </p:to>
                                    </p:set>
                                    <p:animEffect transition="in" filter="wipe(up)">
                                      <p:cBhvr>
                                        <p:cTn id="19" dur="500"/>
                                        <p:tgtEl>
                                          <p:spTgt spid="17"/>
                                        </p:tgtEl>
                                      </p:cBhvr>
                                    </p:animEffect>
                                  </p:childTnLst>
                                </p:cTn>
                              </p:par>
                              <p:par>
                                <p:cTn id="20" presetID="22" presetClass="entr" presetSubtype="4" fill="hold" grpId="0" nodeType="withEffect" nodePh="1">
                                  <p:stCondLst>
                                    <p:cond delay="0"/>
                                  </p:stCondLst>
                                  <p:endCondLst>
                                    <p:cond evt="begin" delay="0">
                                      <p:tn val="20"/>
                                    </p:cond>
                                  </p:end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par>
                                <p:cTn id="23" presetID="22" presetClass="entr" presetSubtype="1" fill="hold" grpId="0" nodeType="withEffect" nodePh="1">
                                  <p:stCondLst>
                                    <p:cond delay="0"/>
                                  </p:stCondLst>
                                  <p:endCondLst>
                                    <p:cond evt="begin" delay="0">
                                      <p:tn val="23"/>
                                    </p:cond>
                                  </p:endCondLst>
                                  <p:childTnLst>
                                    <p:set>
                                      <p:cBhvr>
                                        <p:cTn id="24" dur="1" fill="hold">
                                          <p:stCondLst>
                                            <p:cond delay="0"/>
                                          </p:stCondLst>
                                        </p:cTn>
                                        <p:tgtEl>
                                          <p:spTgt spid="21"/>
                                        </p:tgtEl>
                                        <p:attrNameLst>
                                          <p:attrName>style.visibility</p:attrName>
                                        </p:attrNameLst>
                                      </p:cBhvr>
                                      <p:to>
                                        <p:strVal val="visible"/>
                                      </p:to>
                                    </p:set>
                                    <p:animEffect transition="in" filter="wipe(up)">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0" grpId="0"/>
      <p:bldP spid="21" grpId="0"/>
      <p:bldP spid="12" grpId="0"/>
    </p:bld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2_Title Only">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0" name="Picture Placeholder 7"/>
          <p:cNvSpPr>
            <a:spLocks noGrp="1"/>
          </p:cNvSpPr>
          <p:nvPr>
            <p:ph type="pic" sz="quarter" idx="14"/>
          </p:nvPr>
        </p:nvSpPr>
        <p:spPr>
          <a:xfrm>
            <a:off x="6472345" y="2415540"/>
            <a:ext cx="4686724" cy="2133601"/>
          </a:xfrm>
        </p:spPr>
        <p:txBody>
          <a:bodyPr/>
          <a:lstStyle/>
          <a:p>
            <a:endParaRPr lang="id-ID"/>
          </a:p>
        </p:txBody>
      </p:sp>
      <p:sp>
        <p:nvSpPr>
          <p:cNvPr id="9" name="Title 1"/>
          <p:cNvSpPr>
            <a:spLocks noGrp="1"/>
          </p:cNvSpPr>
          <p:nvPr>
            <p:ph type="title"/>
          </p:nvPr>
        </p:nvSpPr>
        <p:spPr>
          <a:xfrm>
            <a:off x="660400" y="365127"/>
            <a:ext cx="10515600" cy="895349"/>
          </a:xfrm>
        </p:spPr>
        <p:txBody>
          <a:bodyPr>
            <a:normAutofit/>
          </a:bodyPr>
          <a:lstStyle>
            <a:lvl1pPr>
              <a:defRPr sz="2800"/>
            </a:lvl1pPr>
          </a:lstStyle>
          <a:p>
            <a:r>
              <a:rPr lang="en-US" dirty="0"/>
              <a:t>Click to edit Master title style</a:t>
            </a:r>
          </a:p>
        </p:txBody>
      </p:sp>
      <p:grpSp>
        <p:nvGrpSpPr>
          <p:cNvPr id="10" name="Group 9"/>
          <p:cNvGrpSpPr/>
          <p:nvPr userDrawn="1"/>
        </p:nvGrpSpPr>
        <p:grpSpPr>
          <a:xfrm>
            <a:off x="317501" y="613707"/>
            <a:ext cx="330732" cy="398189"/>
            <a:chOff x="7767638" y="2651126"/>
            <a:chExt cx="560388" cy="674686"/>
          </a:xfrm>
        </p:grpSpPr>
        <p:sp>
          <p:nvSpPr>
            <p:cNvPr id="11"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147891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3_Title Only">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0" name="Picture Placeholder 7"/>
          <p:cNvSpPr>
            <a:spLocks noGrp="1"/>
          </p:cNvSpPr>
          <p:nvPr>
            <p:ph type="pic" sz="quarter" idx="14"/>
          </p:nvPr>
        </p:nvSpPr>
        <p:spPr>
          <a:xfrm>
            <a:off x="4358006" y="3327400"/>
            <a:ext cx="3475991" cy="1656081"/>
          </a:xfrm>
        </p:spPr>
        <p:txBody>
          <a:bodyPr/>
          <a:lstStyle/>
          <a:p>
            <a:endParaRPr lang="id-ID"/>
          </a:p>
        </p:txBody>
      </p:sp>
      <p:sp>
        <p:nvSpPr>
          <p:cNvPr id="9" name="Title 1"/>
          <p:cNvSpPr>
            <a:spLocks noGrp="1"/>
          </p:cNvSpPr>
          <p:nvPr>
            <p:ph type="title"/>
          </p:nvPr>
        </p:nvSpPr>
        <p:spPr>
          <a:xfrm>
            <a:off x="660400" y="365127"/>
            <a:ext cx="10515600" cy="895349"/>
          </a:xfrm>
        </p:spPr>
        <p:txBody>
          <a:bodyPr>
            <a:normAutofit/>
          </a:bodyPr>
          <a:lstStyle>
            <a:lvl1pPr>
              <a:defRPr sz="2800"/>
            </a:lvl1pPr>
          </a:lstStyle>
          <a:p>
            <a:r>
              <a:rPr lang="en-US" dirty="0"/>
              <a:t>Click to edit Master title style</a:t>
            </a:r>
          </a:p>
        </p:txBody>
      </p:sp>
      <p:grpSp>
        <p:nvGrpSpPr>
          <p:cNvPr id="10" name="Group 9"/>
          <p:cNvGrpSpPr/>
          <p:nvPr userDrawn="1"/>
        </p:nvGrpSpPr>
        <p:grpSpPr>
          <a:xfrm>
            <a:off x="317501" y="613707"/>
            <a:ext cx="330732" cy="398189"/>
            <a:chOff x="7767638" y="2651126"/>
            <a:chExt cx="560388" cy="674686"/>
          </a:xfrm>
        </p:grpSpPr>
        <p:sp>
          <p:nvSpPr>
            <p:cNvPr id="11"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133355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4_Title Only">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2" name="Picture Placeholder 7"/>
          <p:cNvSpPr>
            <a:spLocks noGrp="1"/>
          </p:cNvSpPr>
          <p:nvPr>
            <p:ph type="pic" sz="quarter" idx="14"/>
          </p:nvPr>
        </p:nvSpPr>
        <p:spPr>
          <a:xfrm>
            <a:off x="1831459" y="3706252"/>
            <a:ext cx="1583880" cy="1556628"/>
          </a:xfrm>
        </p:spPr>
        <p:txBody>
          <a:bodyPr>
            <a:normAutofit/>
          </a:bodyPr>
          <a:lstStyle>
            <a:lvl1pPr>
              <a:defRPr sz="900"/>
            </a:lvl1pPr>
          </a:lstStyle>
          <a:p>
            <a:endParaRPr lang="id-ID"/>
          </a:p>
        </p:txBody>
      </p:sp>
      <p:sp>
        <p:nvSpPr>
          <p:cNvPr id="20" name="Picture Placeholder 7"/>
          <p:cNvSpPr>
            <a:spLocks noGrp="1"/>
          </p:cNvSpPr>
          <p:nvPr>
            <p:ph type="pic" sz="quarter" idx="15"/>
          </p:nvPr>
        </p:nvSpPr>
        <p:spPr>
          <a:xfrm>
            <a:off x="3875831" y="3037840"/>
            <a:ext cx="3725160" cy="1676400"/>
          </a:xfrm>
        </p:spPr>
        <p:txBody>
          <a:bodyPr>
            <a:normAutofit/>
          </a:bodyPr>
          <a:lstStyle>
            <a:lvl1pPr>
              <a:defRPr sz="900"/>
            </a:lvl1pPr>
          </a:lstStyle>
          <a:p>
            <a:endParaRPr lang="id-ID"/>
          </a:p>
        </p:txBody>
      </p:sp>
      <p:sp>
        <p:nvSpPr>
          <p:cNvPr id="21" name="Picture Placeholder 7"/>
          <p:cNvSpPr>
            <a:spLocks noGrp="1"/>
          </p:cNvSpPr>
          <p:nvPr>
            <p:ph type="pic" sz="quarter" idx="16"/>
          </p:nvPr>
        </p:nvSpPr>
        <p:spPr>
          <a:xfrm>
            <a:off x="3333623" y="4368006"/>
            <a:ext cx="712480" cy="965994"/>
          </a:xfrm>
        </p:spPr>
        <p:txBody>
          <a:bodyPr>
            <a:normAutofit/>
          </a:bodyPr>
          <a:lstStyle>
            <a:lvl1pPr>
              <a:defRPr sz="900"/>
            </a:lvl1pPr>
          </a:lstStyle>
          <a:p>
            <a:endParaRPr lang="id-ID"/>
          </a:p>
        </p:txBody>
      </p:sp>
      <p:sp>
        <p:nvSpPr>
          <p:cNvPr id="22" name="Picture Placeholder 7"/>
          <p:cNvSpPr>
            <a:spLocks noGrp="1"/>
          </p:cNvSpPr>
          <p:nvPr>
            <p:ph type="pic" sz="quarter" idx="17"/>
          </p:nvPr>
        </p:nvSpPr>
        <p:spPr>
          <a:xfrm>
            <a:off x="7575591" y="4016098"/>
            <a:ext cx="2736000" cy="1292609"/>
          </a:xfrm>
        </p:spPr>
        <p:txBody>
          <a:bodyPr>
            <a:normAutofit/>
          </a:bodyPr>
          <a:lstStyle>
            <a:lvl1pPr>
              <a:defRPr sz="900"/>
            </a:lvl1pPr>
          </a:lstStyle>
          <a:p>
            <a:endParaRPr lang="id-ID"/>
          </a:p>
        </p:txBody>
      </p:sp>
      <p:sp>
        <p:nvSpPr>
          <p:cNvPr id="16" name="Title 1"/>
          <p:cNvSpPr>
            <a:spLocks noGrp="1"/>
          </p:cNvSpPr>
          <p:nvPr>
            <p:ph type="title"/>
          </p:nvPr>
        </p:nvSpPr>
        <p:spPr>
          <a:xfrm>
            <a:off x="660400" y="365127"/>
            <a:ext cx="10515600" cy="895349"/>
          </a:xfrm>
        </p:spPr>
        <p:txBody>
          <a:bodyPr>
            <a:normAutofit/>
          </a:bodyPr>
          <a:lstStyle>
            <a:lvl1pPr>
              <a:defRPr sz="2800"/>
            </a:lvl1pPr>
          </a:lstStyle>
          <a:p>
            <a:r>
              <a:rPr lang="en-US" dirty="0"/>
              <a:t>Click to edit Master title style</a:t>
            </a:r>
          </a:p>
        </p:txBody>
      </p:sp>
      <p:grpSp>
        <p:nvGrpSpPr>
          <p:cNvPr id="17" name="Group 16"/>
          <p:cNvGrpSpPr/>
          <p:nvPr userDrawn="1"/>
        </p:nvGrpSpPr>
        <p:grpSpPr>
          <a:xfrm>
            <a:off x="317501" y="613707"/>
            <a:ext cx="330732" cy="398189"/>
            <a:chOff x="7767638" y="2651126"/>
            <a:chExt cx="560388" cy="674686"/>
          </a:xfrm>
        </p:grpSpPr>
        <p:sp>
          <p:nvSpPr>
            <p:cNvPr id="18"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33782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p:tgtEl>
                                          <p:spTgt spid="17"/>
                                        </p:tgtEl>
                                        <p:attrNameLst>
                                          <p:attrName>ppt_x</p:attrName>
                                        </p:attrNameLst>
                                      </p:cBhvr>
                                      <p:tavLst>
                                        <p:tav tm="0">
                                          <p:val>
                                            <p:strVal val="#ppt_x-#ppt_w*1.125000"/>
                                          </p:val>
                                        </p:tav>
                                        <p:tav tm="100000">
                                          <p:val>
                                            <p:strVal val="#ppt_x"/>
                                          </p:val>
                                        </p:tav>
                                      </p:tavLst>
                                    </p:anim>
                                    <p:animEffect transition="in" filter="wipe(right)">
                                      <p:cBhvr>
                                        <p:cTn id="8" dur="500"/>
                                        <p:tgtEl>
                                          <p:spTgt spid="17"/>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5_Title Only">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2" name="Picture Placeholder 7"/>
          <p:cNvSpPr>
            <a:spLocks noGrp="1"/>
          </p:cNvSpPr>
          <p:nvPr>
            <p:ph type="pic" sz="quarter" idx="14"/>
          </p:nvPr>
        </p:nvSpPr>
        <p:spPr>
          <a:xfrm>
            <a:off x="4660902" y="2499757"/>
            <a:ext cx="2755900" cy="2683823"/>
          </a:xfrm>
        </p:spPr>
        <p:txBody>
          <a:bodyPr/>
          <a:lstStyle/>
          <a:p>
            <a:endParaRPr lang="id-ID" dirty="0"/>
          </a:p>
        </p:txBody>
      </p:sp>
      <p:sp>
        <p:nvSpPr>
          <p:cNvPr id="9" name="Title 1"/>
          <p:cNvSpPr>
            <a:spLocks noGrp="1"/>
          </p:cNvSpPr>
          <p:nvPr>
            <p:ph type="title"/>
          </p:nvPr>
        </p:nvSpPr>
        <p:spPr>
          <a:xfrm>
            <a:off x="660400" y="365127"/>
            <a:ext cx="10515600" cy="895349"/>
          </a:xfrm>
        </p:spPr>
        <p:txBody>
          <a:bodyPr>
            <a:normAutofit/>
          </a:bodyPr>
          <a:lstStyle>
            <a:lvl1pPr>
              <a:defRPr sz="2800"/>
            </a:lvl1pPr>
          </a:lstStyle>
          <a:p>
            <a:r>
              <a:rPr lang="en-US" dirty="0"/>
              <a:t>Click to edit Master title style</a:t>
            </a:r>
          </a:p>
        </p:txBody>
      </p:sp>
      <p:grpSp>
        <p:nvGrpSpPr>
          <p:cNvPr id="10" name="Group 9"/>
          <p:cNvGrpSpPr/>
          <p:nvPr userDrawn="1"/>
        </p:nvGrpSpPr>
        <p:grpSpPr>
          <a:xfrm>
            <a:off x="317501" y="613707"/>
            <a:ext cx="330732" cy="398189"/>
            <a:chOff x="7767638" y="2651126"/>
            <a:chExt cx="560388" cy="674686"/>
          </a:xfrm>
        </p:grpSpPr>
        <p:sp>
          <p:nvSpPr>
            <p:cNvPr id="11"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968190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B9360B-7322-4A70-8384-B854D0EB8158}" type="datetime1">
              <a:rPr lang="id-ID" smtClean="0"/>
              <a:t>15/07/2019</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751497D4-CBBE-4892-ABDA-4C92B62757A6}" type="slidenum">
              <a:rPr lang="id-ID" smtClean="0"/>
              <a:t>‹#›</a:t>
            </a:fld>
            <a:endParaRPr lang="id-ID"/>
          </a:p>
        </p:txBody>
      </p:sp>
    </p:spTree>
    <p:extLst>
      <p:ext uri="{BB962C8B-B14F-4D97-AF65-F5344CB8AC3E}">
        <p14:creationId xmlns:p14="http://schemas.microsoft.com/office/powerpoint/2010/main" val="1383383242"/>
      </p:ext>
    </p:extLst>
  </p:cSld>
  <p:clrMapOvr>
    <a:masterClrMapping/>
  </p:clrMapOvr>
  <p:hf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6_Title Only">
    <p:spTree>
      <p:nvGrpSpPr>
        <p:cNvPr id="1" name=""/>
        <p:cNvGrpSpPr/>
        <p:nvPr/>
      </p:nvGrpSpPr>
      <p:grpSpPr>
        <a:xfrm>
          <a:off x="0" y="0"/>
          <a:ext cx="0" cy="0"/>
          <a:chOff x="0" y="0"/>
          <a:chExt cx="0" cy="0"/>
        </a:xfrm>
      </p:grpSpPr>
      <p:sp>
        <p:nvSpPr>
          <p:cNvPr id="18" name="Picture Placeholder 5"/>
          <p:cNvSpPr>
            <a:spLocks noGrp="1"/>
          </p:cNvSpPr>
          <p:nvPr>
            <p:ph type="pic" sz="quarter" idx="15"/>
          </p:nvPr>
        </p:nvSpPr>
        <p:spPr>
          <a:xfrm>
            <a:off x="0" y="1"/>
            <a:ext cx="12192000" cy="3541485"/>
          </a:xfrm>
        </p:spPr>
        <p:txBody>
          <a:bodyPr>
            <a:normAutofit/>
          </a:bodyPr>
          <a:lstStyle>
            <a:lvl1pPr>
              <a:defRPr sz="800"/>
            </a:lvl1pPr>
          </a:lstStyle>
          <a:p>
            <a:endParaRPr lang="id-ID" dirty="0"/>
          </a:p>
        </p:txBody>
      </p:sp>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Picture Placeholder 5"/>
          <p:cNvSpPr>
            <a:spLocks noGrp="1"/>
          </p:cNvSpPr>
          <p:nvPr>
            <p:ph type="pic" sz="quarter" idx="12"/>
          </p:nvPr>
        </p:nvSpPr>
        <p:spPr>
          <a:xfrm>
            <a:off x="5318972" y="2861954"/>
            <a:ext cx="640504" cy="823553"/>
          </a:xfrm>
        </p:spPr>
        <p:txBody>
          <a:bodyPr>
            <a:normAutofit/>
          </a:bodyPr>
          <a:lstStyle>
            <a:lvl1pPr>
              <a:defRPr sz="800"/>
            </a:lvl1pPr>
          </a:lstStyle>
          <a:p>
            <a:endParaRPr lang="id-ID" dirty="0"/>
          </a:p>
        </p:txBody>
      </p:sp>
      <p:sp>
        <p:nvSpPr>
          <p:cNvPr id="16" name="Picture Placeholder 5"/>
          <p:cNvSpPr>
            <a:spLocks noGrp="1"/>
          </p:cNvSpPr>
          <p:nvPr>
            <p:ph type="pic" sz="quarter" idx="13"/>
          </p:nvPr>
        </p:nvSpPr>
        <p:spPr>
          <a:xfrm>
            <a:off x="6141296" y="2315688"/>
            <a:ext cx="1392000" cy="1375756"/>
          </a:xfrm>
        </p:spPr>
        <p:txBody>
          <a:bodyPr>
            <a:normAutofit/>
          </a:bodyPr>
          <a:lstStyle>
            <a:lvl1pPr>
              <a:defRPr sz="800"/>
            </a:lvl1pPr>
          </a:lstStyle>
          <a:p>
            <a:endParaRPr lang="id-ID" dirty="0"/>
          </a:p>
        </p:txBody>
      </p:sp>
      <p:sp>
        <p:nvSpPr>
          <p:cNvPr id="17" name="Picture Placeholder 5"/>
          <p:cNvSpPr>
            <a:spLocks noGrp="1"/>
          </p:cNvSpPr>
          <p:nvPr>
            <p:ph type="pic" sz="quarter" idx="14"/>
          </p:nvPr>
        </p:nvSpPr>
        <p:spPr>
          <a:xfrm>
            <a:off x="7556171" y="1834738"/>
            <a:ext cx="3774044" cy="1779096"/>
          </a:xfrm>
        </p:spPr>
        <p:txBody>
          <a:bodyPr>
            <a:normAutofit/>
          </a:bodyPr>
          <a:lstStyle>
            <a:lvl1pPr>
              <a:defRPr sz="800"/>
            </a:lvl1pPr>
          </a:lstStyle>
          <a:p>
            <a:endParaRPr lang="id-ID" dirty="0"/>
          </a:p>
        </p:txBody>
      </p:sp>
    </p:spTree>
    <p:extLst>
      <p:ext uri="{BB962C8B-B14F-4D97-AF65-F5344CB8AC3E}">
        <p14:creationId xmlns:p14="http://schemas.microsoft.com/office/powerpoint/2010/main" val="35463556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7_Title Only">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Picture Placeholder 5"/>
          <p:cNvSpPr>
            <a:spLocks noGrp="1"/>
          </p:cNvSpPr>
          <p:nvPr>
            <p:ph type="pic" sz="quarter" idx="12"/>
          </p:nvPr>
        </p:nvSpPr>
        <p:spPr>
          <a:xfrm>
            <a:off x="4038600" y="1615045"/>
            <a:ext cx="4080000" cy="2309751"/>
          </a:xfrm>
        </p:spPr>
        <p:txBody>
          <a:bodyPr/>
          <a:lstStyle/>
          <a:p>
            <a:endParaRPr lang="id-ID" dirty="0"/>
          </a:p>
        </p:txBody>
      </p:sp>
      <p:sp>
        <p:nvSpPr>
          <p:cNvPr id="16" name="Picture Placeholder 5"/>
          <p:cNvSpPr>
            <a:spLocks noGrp="1"/>
          </p:cNvSpPr>
          <p:nvPr>
            <p:ph type="pic" sz="quarter" idx="13"/>
          </p:nvPr>
        </p:nvSpPr>
        <p:spPr>
          <a:xfrm>
            <a:off x="6529253" y="1745673"/>
            <a:ext cx="3635377" cy="2060370"/>
          </a:xfrm>
        </p:spPr>
        <p:txBody>
          <a:bodyPr/>
          <a:lstStyle/>
          <a:p>
            <a:endParaRPr lang="id-ID"/>
          </a:p>
        </p:txBody>
      </p:sp>
      <p:sp>
        <p:nvSpPr>
          <p:cNvPr id="17" name="Picture Placeholder 5"/>
          <p:cNvSpPr>
            <a:spLocks noGrp="1"/>
          </p:cNvSpPr>
          <p:nvPr>
            <p:ph type="pic" sz="quarter" idx="14"/>
          </p:nvPr>
        </p:nvSpPr>
        <p:spPr>
          <a:xfrm>
            <a:off x="2019295" y="1724082"/>
            <a:ext cx="3575020" cy="2060370"/>
          </a:xfrm>
        </p:spPr>
        <p:txBody>
          <a:bodyPr/>
          <a:lstStyle/>
          <a:p>
            <a:endParaRPr lang="id-ID"/>
          </a:p>
        </p:txBody>
      </p:sp>
      <p:sp>
        <p:nvSpPr>
          <p:cNvPr id="18" name="Picture Placeholder 5"/>
          <p:cNvSpPr>
            <a:spLocks noGrp="1"/>
          </p:cNvSpPr>
          <p:nvPr>
            <p:ph type="pic" sz="quarter" idx="15"/>
          </p:nvPr>
        </p:nvSpPr>
        <p:spPr>
          <a:xfrm>
            <a:off x="8843159" y="1905991"/>
            <a:ext cx="3006024" cy="1754150"/>
          </a:xfrm>
        </p:spPr>
        <p:txBody>
          <a:bodyPr/>
          <a:lstStyle/>
          <a:p>
            <a:endParaRPr lang="id-ID" dirty="0"/>
          </a:p>
        </p:txBody>
      </p:sp>
      <p:sp>
        <p:nvSpPr>
          <p:cNvPr id="19" name="Picture Placeholder 5"/>
          <p:cNvSpPr>
            <a:spLocks noGrp="1"/>
          </p:cNvSpPr>
          <p:nvPr>
            <p:ph type="pic" sz="quarter" idx="16"/>
          </p:nvPr>
        </p:nvSpPr>
        <p:spPr>
          <a:xfrm>
            <a:off x="355720" y="1905991"/>
            <a:ext cx="3024789" cy="1754150"/>
          </a:xfrm>
        </p:spPr>
        <p:txBody>
          <a:bodyPr/>
          <a:lstStyle/>
          <a:p>
            <a:endParaRPr lang="id-ID"/>
          </a:p>
        </p:txBody>
      </p:sp>
    </p:spTree>
    <p:extLst>
      <p:ext uri="{BB962C8B-B14F-4D97-AF65-F5344CB8AC3E}">
        <p14:creationId xmlns:p14="http://schemas.microsoft.com/office/powerpoint/2010/main" val="384498679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8_Title Only">
    <p:spTree>
      <p:nvGrpSpPr>
        <p:cNvPr id="1" name=""/>
        <p:cNvGrpSpPr/>
        <p:nvPr/>
      </p:nvGrpSpPr>
      <p:grpSpPr>
        <a:xfrm>
          <a:off x="0" y="0"/>
          <a:ext cx="0" cy="0"/>
          <a:chOff x="0" y="0"/>
          <a:chExt cx="0" cy="0"/>
        </a:xfrm>
      </p:grpSpPr>
      <p:sp>
        <p:nvSpPr>
          <p:cNvPr id="5" name="Picture Placeholder 4"/>
          <p:cNvSpPr>
            <a:spLocks noGrp="1"/>
          </p:cNvSpPr>
          <p:nvPr>
            <p:ph type="pic" sz="quarter" idx="17"/>
          </p:nvPr>
        </p:nvSpPr>
        <p:spPr>
          <a:xfrm>
            <a:off x="0" y="0"/>
            <a:ext cx="12192000" cy="6858000"/>
          </a:xfrm>
        </p:spPr>
        <p:txBody>
          <a:bodyPr/>
          <a:lstStyle/>
          <a:p>
            <a:endParaRPr lang="en-US"/>
          </a:p>
        </p:txBody>
      </p:sp>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 name="Picture Placeholder 5"/>
          <p:cNvSpPr>
            <a:spLocks noGrp="1"/>
          </p:cNvSpPr>
          <p:nvPr>
            <p:ph type="pic" sz="quarter" idx="12"/>
          </p:nvPr>
        </p:nvSpPr>
        <p:spPr>
          <a:xfrm>
            <a:off x="4038600" y="1615045"/>
            <a:ext cx="4080000" cy="2309751"/>
          </a:xfrm>
        </p:spPr>
        <p:txBody>
          <a:bodyPr/>
          <a:lstStyle/>
          <a:p>
            <a:endParaRPr lang="id-ID" dirty="0"/>
          </a:p>
        </p:txBody>
      </p:sp>
      <p:sp>
        <p:nvSpPr>
          <p:cNvPr id="11" name="Picture Placeholder 5"/>
          <p:cNvSpPr>
            <a:spLocks noGrp="1"/>
          </p:cNvSpPr>
          <p:nvPr>
            <p:ph type="pic" sz="quarter" idx="13"/>
          </p:nvPr>
        </p:nvSpPr>
        <p:spPr>
          <a:xfrm>
            <a:off x="6529253" y="1745673"/>
            <a:ext cx="3635377" cy="2060370"/>
          </a:xfrm>
        </p:spPr>
        <p:txBody>
          <a:bodyPr/>
          <a:lstStyle/>
          <a:p>
            <a:endParaRPr lang="id-ID"/>
          </a:p>
        </p:txBody>
      </p:sp>
      <p:sp>
        <p:nvSpPr>
          <p:cNvPr id="12" name="Picture Placeholder 5"/>
          <p:cNvSpPr>
            <a:spLocks noGrp="1"/>
          </p:cNvSpPr>
          <p:nvPr>
            <p:ph type="pic" sz="quarter" idx="14"/>
          </p:nvPr>
        </p:nvSpPr>
        <p:spPr>
          <a:xfrm>
            <a:off x="2019295" y="1724082"/>
            <a:ext cx="3575020" cy="2060370"/>
          </a:xfrm>
        </p:spPr>
        <p:txBody>
          <a:bodyPr/>
          <a:lstStyle/>
          <a:p>
            <a:endParaRPr lang="id-ID"/>
          </a:p>
        </p:txBody>
      </p:sp>
      <p:sp>
        <p:nvSpPr>
          <p:cNvPr id="13" name="Picture Placeholder 5"/>
          <p:cNvSpPr>
            <a:spLocks noGrp="1"/>
          </p:cNvSpPr>
          <p:nvPr>
            <p:ph type="pic" sz="quarter" idx="15"/>
          </p:nvPr>
        </p:nvSpPr>
        <p:spPr>
          <a:xfrm>
            <a:off x="8843159" y="1905991"/>
            <a:ext cx="3006024" cy="1754150"/>
          </a:xfrm>
        </p:spPr>
        <p:txBody>
          <a:bodyPr/>
          <a:lstStyle/>
          <a:p>
            <a:endParaRPr lang="id-ID" dirty="0"/>
          </a:p>
        </p:txBody>
      </p:sp>
      <p:sp>
        <p:nvSpPr>
          <p:cNvPr id="14" name="Picture Placeholder 5"/>
          <p:cNvSpPr>
            <a:spLocks noGrp="1"/>
          </p:cNvSpPr>
          <p:nvPr>
            <p:ph type="pic" sz="quarter" idx="16"/>
          </p:nvPr>
        </p:nvSpPr>
        <p:spPr>
          <a:xfrm>
            <a:off x="355720" y="1905991"/>
            <a:ext cx="3024789" cy="1754150"/>
          </a:xfrm>
        </p:spPr>
        <p:txBody>
          <a:bodyPr/>
          <a:lstStyle/>
          <a:p>
            <a:endParaRPr lang="id-ID"/>
          </a:p>
        </p:txBody>
      </p:sp>
    </p:spTree>
    <p:extLst>
      <p:ext uri="{BB962C8B-B14F-4D97-AF65-F5344CB8AC3E}">
        <p14:creationId xmlns:p14="http://schemas.microsoft.com/office/powerpoint/2010/main" val="303944169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23_Title Only">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edia Placeholder 5"/>
          <p:cNvSpPr>
            <a:spLocks noGrp="1"/>
          </p:cNvSpPr>
          <p:nvPr>
            <p:ph type="media" sz="quarter" idx="12"/>
          </p:nvPr>
        </p:nvSpPr>
        <p:spPr>
          <a:xfrm>
            <a:off x="6007100" y="2101932"/>
            <a:ext cx="5029200" cy="2856017"/>
          </a:xfrm>
        </p:spPr>
        <p:txBody>
          <a:bodyPr/>
          <a:lstStyle/>
          <a:p>
            <a:endParaRPr lang="id-ID"/>
          </a:p>
        </p:txBody>
      </p:sp>
      <p:sp>
        <p:nvSpPr>
          <p:cNvPr id="9" name="Title 1"/>
          <p:cNvSpPr>
            <a:spLocks noGrp="1"/>
          </p:cNvSpPr>
          <p:nvPr>
            <p:ph type="title"/>
          </p:nvPr>
        </p:nvSpPr>
        <p:spPr>
          <a:xfrm>
            <a:off x="660400" y="365127"/>
            <a:ext cx="10515600" cy="895349"/>
          </a:xfrm>
        </p:spPr>
        <p:txBody>
          <a:bodyPr>
            <a:normAutofit/>
          </a:bodyPr>
          <a:lstStyle>
            <a:lvl1pPr>
              <a:defRPr sz="2800"/>
            </a:lvl1pPr>
          </a:lstStyle>
          <a:p>
            <a:r>
              <a:rPr lang="en-US" dirty="0"/>
              <a:t>Click to edit Master title style</a:t>
            </a:r>
          </a:p>
        </p:txBody>
      </p:sp>
      <p:grpSp>
        <p:nvGrpSpPr>
          <p:cNvPr id="10" name="Group 9"/>
          <p:cNvGrpSpPr/>
          <p:nvPr userDrawn="1"/>
        </p:nvGrpSpPr>
        <p:grpSpPr>
          <a:xfrm>
            <a:off x="317501" y="613707"/>
            <a:ext cx="330732" cy="398189"/>
            <a:chOff x="7767638" y="2651126"/>
            <a:chExt cx="560388" cy="674686"/>
          </a:xfrm>
        </p:grpSpPr>
        <p:sp>
          <p:nvSpPr>
            <p:cNvPr id="11"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16713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19_Title Only">
    <p:spTree>
      <p:nvGrpSpPr>
        <p:cNvPr id="1" name=""/>
        <p:cNvGrpSpPr/>
        <p:nvPr/>
      </p:nvGrpSpPr>
      <p:grpSpPr>
        <a:xfrm>
          <a:off x="0" y="0"/>
          <a:ext cx="0" cy="0"/>
          <a:chOff x="0" y="0"/>
          <a:chExt cx="0" cy="0"/>
        </a:xfrm>
      </p:grpSpPr>
      <p:sp>
        <p:nvSpPr>
          <p:cNvPr id="24" name="Picture Placeholder 5"/>
          <p:cNvSpPr>
            <a:spLocks noGrp="1"/>
          </p:cNvSpPr>
          <p:nvPr>
            <p:ph type="pic" sz="quarter" idx="15"/>
          </p:nvPr>
        </p:nvSpPr>
        <p:spPr>
          <a:xfrm>
            <a:off x="0" y="2"/>
            <a:ext cx="12192000" cy="3503807"/>
          </a:xfrm>
        </p:spPr>
        <p:txBody>
          <a:bodyPr/>
          <a:lstStyle/>
          <a:p>
            <a:endParaRPr lang="id-ID"/>
          </a:p>
        </p:txBody>
      </p:sp>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Picture Placeholder 5"/>
          <p:cNvSpPr>
            <a:spLocks noGrp="1"/>
          </p:cNvSpPr>
          <p:nvPr>
            <p:ph type="pic" sz="quarter" idx="12"/>
          </p:nvPr>
        </p:nvSpPr>
        <p:spPr>
          <a:xfrm>
            <a:off x="1320802" y="1929263"/>
            <a:ext cx="3026833" cy="1372739"/>
          </a:xfrm>
        </p:spPr>
        <p:txBody>
          <a:bodyPr/>
          <a:lstStyle/>
          <a:p>
            <a:endParaRPr lang="id-ID"/>
          </a:p>
        </p:txBody>
      </p:sp>
      <p:sp>
        <p:nvSpPr>
          <p:cNvPr id="22" name="Picture Placeholder 5"/>
          <p:cNvSpPr>
            <a:spLocks noGrp="1"/>
          </p:cNvSpPr>
          <p:nvPr>
            <p:ph type="pic" sz="quarter" idx="13"/>
          </p:nvPr>
        </p:nvSpPr>
        <p:spPr>
          <a:xfrm>
            <a:off x="7863109" y="1966308"/>
            <a:ext cx="3026833" cy="1372739"/>
          </a:xfrm>
        </p:spPr>
        <p:txBody>
          <a:bodyPr/>
          <a:lstStyle/>
          <a:p>
            <a:endParaRPr lang="id-ID"/>
          </a:p>
        </p:txBody>
      </p:sp>
      <p:sp>
        <p:nvSpPr>
          <p:cNvPr id="23" name="Picture Placeholder 5"/>
          <p:cNvSpPr>
            <a:spLocks noGrp="1"/>
          </p:cNvSpPr>
          <p:nvPr>
            <p:ph type="pic" sz="quarter" idx="14"/>
          </p:nvPr>
        </p:nvSpPr>
        <p:spPr>
          <a:xfrm>
            <a:off x="4395779" y="1791898"/>
            <a:ext cx="3467329" cy="1644121"/>
          </a:xfrm>
        </p:spPr>
        <p:txBody>
          <a:bodyPr/>
          <a:lstStyle/>
          <a:p>
            <a:endParaRPr lang="id-ID"/>
          </a:p>
        </p:txBody>
      </p:sp>
    </p:spTree>
    <p:extLst>
      <p:ext uri="{BB962C8B-B14F-4D97-AF65-F5344CB8AC3E}">
        <p14:creationId xmlns:p14="http://schemas.microsoft.com/office/powerpoint/2010/main" val="283703258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20_Title Only">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2" name="Picture Placeholder 7"/>
          <p:cNvSpPr>
            <a:spLocks noGrp="1"/>
          </p:cNvSpPr>
          <p:nvPr>
            <p:ph type="pic" sz="quarter" idx="14"/>
          </p:nvPr>
        </p:nvSpPr>
        <p:spPr>
          <a:xfrm>
            <a:off x="6935895" y="1971040"/>
            <a:ext cx="3820160" cy="3789680"/>
          </a:xfrm>
        </p:spPr>
        <p:txBody>
          <a:bodyPr/>
          <a:lstStyle/>
          <a:p>
            <a:endParaRPr lang="id-ID" dirty="0"/>
          </a:p>
        </p:txBody>
      </p:sp>
      <p:sp>
        <p:nvSpPr>
          <p:cNvPr id="9" name="Title 1"/>
          <p:cNvSpPr>
            <a:spLocks noGrp="1"/>
          </p:cNvSpPr>
          <p:nvPr>
            <p:ph type="title"/>
          </p:nvPr>
        </p:nvSpPr>
        <p:spPr>
          <a:xfrm>
            <a:off x="660400" y="365127"/>
            <a:ext cx="10515600" cy="895349"/>
          </a:xfrm>
        </p:spPr>
        <p:txBody>
          <a:bodyPr>
            <a:normAutofit/>
          </a:bodyPr>
          <a:lstStyle>
            <a:lvl1pPr>
              <a:defRPr sz="2800"/>
            </a:lvl1pPr>
          </a:lstStyle>
          <a:p>
            <a:r>
              <a:rPr lang="en-US" dirty="0"/>
              <a:t>Click to edit Master title style</a:t>
            </a:r>
          </a:p>
        </p:txBody>
      </p:sp>
      <p:grpSp>
        <p:nvGrpSpPr>
          <p:cNvPr id="10" name="Group 9"/>
          <p:cNvGrpSpPr/>
          <p:nvPr userDrawn="1"/>
        </p:nvGrpSpPr>
        <p:grpSpPr>
          <a:xfrm>
            <a:off x="317501" y="613707"/>
            <a:ext cx="330732" cy="398189"/>
            <a:chOff x="7767638" y="2651126"/>
            <a:chExt cx="560388" cy="674686"/>
          </a:xfrm>
        </p:grpSpPr>
        <p:sp>
          <p:nvSpPr>
            <p:cNvPr id="11"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693916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21_Title Only">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2" name="Picture Placeholder 7"/>
          <p:cNvSpPr>
            <a:spLocks noGrp="1"/>
          </p:cNvSpPr>
          <p:nvPr>
            <p:ph type="pic" sz="quarter" idx="14"/>
          </p:nvPr>
        </p:nvSpPr>
        <p:spPr>
          <a:xfrm>
            <a:off x="2397761" y="2092361"/>
            <a:ext cx="2322567" cy="2611120"/>
          </a:xfrm>
        </p:spPr>
        <p:txBody>
          <a:bodyPr>
            <a:normAutofit/>
          </a:bodyPr>
          <a:lstStyle>
            <a:lvl1pPr>
              <a:defRPr sz="1600"/>
            </a:lvl1pPr>
          </a:lstStyle>
          <a:p>
            <a:endParaRPr lang="id-ID" dirty="0"/>
          </a:p>
        </p:txBody>
      </p:sp>
    </p:spTree>
    <p:extLst>
      <p:ext uri="{BB962C8B-B14F-4D97-AF65-F5344CB8AC3E}">
        <p14:creationId xmlns:p14="http://schemas.microsoft.com/office/powerpoint/2010/main" val="301749611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22_Title Only">
    <p:spTree>
      <p:nvGrpSpPr>
        <p:cNvPr id="1" name=""/>
        <p:cNvGrpSpPr/>
        <p:nvPr/>
      </p:nvGrpSpPr>
      <p:grpSpPr>
        <a:xfrm>
          <a:off x="0" y="0"/>
          <a:ext cx="0" cy="0"/>
          <a:chOff x="0" y="0"/>
          <a:chExt cx="0" cy="0"/>
        </a:xfrm>
      </p:grpSpPr>
      <p:sp>
        <p:nvSpPr>
          <p:cNvPr id="5" name="Picture Placeholder 4"/>
          <p:cNvSpPr>
            <a:spLocks noGrp="1"/>
          </p:cNvSpPr>
          <p:nvPr>
            <p:ph type="pic" sz="quarter" idx="15"/>
          </p:nvPr>
        </p:nvSpPr>
        <p:spPr>
          <a:xfrm>
            <a:off x="0" y="0"/>
            <a:ext cx="12192000" cy="6858000"/>
          </a:xfrm>
        </p:spPr>
        <p:txBody>
          <a:bodyPr/>
          <a:lstStyle/>
          <a:p>
            <a:endParaRPr lang="en-US"/>
          </a:p>
        </p:txBody>
      </p:sp>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Picture Placeholder 7"/>
          <p:cNvSpPr>
            <a:spLocks noGrp="1"/>
          </p:cNvSpPr>
          <p:nvPr>
            <p:ph type="pic" sz="quarter" idx="14"/>
          </p:nvPr>
        </p:nvSpPr>
        <p:spPr>
          <a:xfrm>
            <a:off x="2397761" y="2113281"/>
            <a:ext cx="2322567" cy="2611120"/>
          </a:xfrm>
        </p:spPr>
        <p:txBody>
          <a:bodyPr>
            <a:normAutofit/>
          </a:bodyPr>
          <a:lstStyle>
            <a:lvl1pPr>
              <a:defRPr sz="1600"/>
            </a:lvl1pPr>
          </a:lstStyle>
          <a:p>
            <a:endParaRPr lang="id-ID" dirty="0"/>
          </a:p>
        </p:txBody>
      </p:sp>
    </p:spTree>
    <p:extLst>
      <p:ext uri="{BB962C8B-B14F-4D97-AF65-F5344CB8AC3E}">
        <p14:creationId xmlns:p14="http://schemas.microsoft.com/office/powerpoint/2010/main" val="304191864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25_Title Only">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Picture Placeholder 6"/>
          <p:cNvSpPr>
            <a:spLocks noGrp="1"/>
          </p:cNvSpPr>
          <p:nvPr>
            <p:ph type="pic" sz="quarter" idx="13"/>
          </p:nvPr>
        </p:nvSpPr>
        <p:spPr>
          <a:xfrm>
            <a:off x="6726486" y="1921370"/>
            <a:ext cx="2703972" cy="2144748"/>
          </a:xfrm>
          <a:custGeom>
            <a:avLst/>
            <a:gdLst>
              <a:gd name="connsiteX0" fmla="*/ 0 w 1177925"/>
              <a:gd name="connsiteY0" fmla="*/ 0 h 2106613"/>
              <a:gd name="connsiteX1" fmla="*/ 1177925 w 1177925"/>
              <a:gd name="connsiteY1" fmla="*/ 0 h 2106613"/>
              <a:gd name="connsiteX2" fmla="*/ 1177925 w 1177925"/>
              <a:gd name="connsiteY2" fmla="*/ 2106613 h 2106613"/>
              <a:gd name="connsiteX3" fmla="*/ 0 w 1177925"/>
              <a:gd name="connsiteY3" fmla="*/ 2106613 h 2106613"/>
              <a:gd name="connsiteX4" fmla="*/ 0 w 1177925"/>
              <a:gd name="connsiteY4" fmla="*/ 0 h 2106613"/>
              <a:gd name="connsiteX0" fmla="*/ 0 w 1211792"/>
              <a:gd name="connsiteY0" fmla="*/ 13547 h 2106613"/>
              <a:gd name="connsiteX1" fmla="*/ 1211792 w 1211792"/>
              <a:gd name="connsiteY1" fmla="*/ 0 h 2106613"/>
              <a:gd name="connsiteX2" fmla="*/ 1211792 w 1211792"/>
              <a:gd name="connsiteY2" fmla="*/ 2106613 h 2106613"/>
              <a:gd name="connsiteX3" fmla="*/ 33867 w 1211792"/>
              <a:gd name="connsiteY3" fmla="*/ 2106613 h 2106613"/>
              <a:gd name="connsiteX4" fmla="*/ 0 w 1211792"/>
              <a:gd name="connsiteY4" fmla="*/ 13547 h 2106613"/>
              <a:gd name="connsiteX0" fmla="*/ 0 w 1211792"/>
              <a:gd name="connsiteY0" fmla="*/ 284480 h 2377546"/>
              <a:gd name="connsiteX1" fmla="*/ 1028912 w 1211792"/>
              <a:gd name="connsiteY1" fmla="*/ 0 h 2377546"/>
              <a:gd name="connsiteX2" fmla="*/ 1211792 w 1211792"/>
              <a:gd name="connsiteY2" fmla="*/ 2377546 h 2377546"/>
              <a:gd name="connsiteX3" fmla="*/ 33867 w 1211792"/>
              <a:gd name="connsiteY3" fmla="*/ 2377546 h 2377546"/>
              <a:gd name="connsiteX4" fmla="*/ 0 w 1211792"/>
              <a:gd name="connsiteY4" fmla="*/ 284480 h 2377546"/>
              <a:gd name="connsiteX0" fmla="*/ 0 w 2038139"/>
              <a:gd name="connsiteY0" fmla="*/ 284480 h 2377546"/>
              <a:gd name="connsiteX1" fmla="*/ 1028912 w 2038139"/>
              <a:gd name="connsiteY1" fmla="*/ 0 h 2377546"/>
              <a:gd name="connsiteX2" fmla="*/ 2038139 w 2038139"/>
              <a:gd name="connsiteY2" fmla="*/ 1916960 h 2377546"/>
              <a:gd name="connsiteX3" fmla="*/ 33867 w 2038139"/>
              <a:gd name="connsiteY3" fmla="*/ 2377546 h 2377546"/>
              <a:gd name="connsiteX4" fmla="*/ 0 w 2038139"/>
              <a:gd name="connsiteY4" fmla="*/ 284480 h 2377546"/>
              <a:gd name="connsiteX0" fmla="*/ 0 w 2038139"/>
              <a:gd name="connsiteY0" fmla="*/ 284480 h 2154026"/>
              <a:gd name="connsiteX1" fmla="*/ 1028912 w 2038139"/>
              <a:gd name="connsiteY1" fmla="*/ 0 h 2154026"/>
              <a:gd name="connsiteX2" fmla="*/ 2038139 w 2038139"/>
              <a:gd name="connsiteY2" fmla="*/ 1916960 h 2154026"/>
              <a:gd name="connsiteX3" fmla="*/ 1022774 w 2038139"/>
              <a:gd name="connsiteY3" fmla="*/ 2154026 h 2154026"/>
              <a:gd name="connsiteX4" fmla="*/ 0 w 2038139"/>
              <a:gd name="connsiteY4" fmla="*/ 284480 h 2154026"/>
              <a:gd name="connsiteX0" fmla="*/ 0 w 2038139"/>
              <a:gd name="connsiteY0" fmla="*/ 255905 h 2125451"/>
              <a:gd name="connsiteX1" fmla="*/ 978112 w 2038139"/>
              <a:gd name="connsiteY1" fmla="*/ 0 h 2125451"/>
              <a:gd name="connsiteX2" fmla="*/ 2038139 w 2038139"/>
              <a:gd name="connsiteY2" fmla="*/ 1888385 h 2125451"/>
              <a:gd name="connsiteX3" fmla="*/ 1022774 w 2038139"/>
              <a:gd name="connsiteY3" fmla="*/ 2125451 h 2125451"/>
              <a:gd name="connsiteX4" fmla="*/ 0 w 2038139"/>
              <a:gd name="connsiteY4" fmla="*/ 255905 h 2125451"/>
              <a:gd name="connsiteX0" fmla="*/ 0 w 2038139"/>
              <a:gd name="connsiteY0" fmla="*/ 255905 h 2176251"/>
              <a:gd name="connsiteX1" fmla="*/ 978112 w 2038139"/>
              <a:gd name="connsiteY1" fmla="*/ 0 h 2176251"/>
              <a:gd name="connsiteX2" fmla="*/ 2038139 w 2038139"/>
              <a:gd name="connsiteY2" fmla="*/ 1888385 h 2176251"/>
              <a:gd name="connsiteX3" fmla="*/ 1038649 w 2038139"/>
              <a:gd name="connsiteY3" fmla="*/ 2176251 h 2176251"/>
              <a:gd name="connsiteX4" fmla="*/ 0 w 2038139"/>
              <a:gd name="connsiteY4" fmla="*/ 255905 h 2176251"/>
              <a:gd name="connsiteX0" fmla="*/ 0 w 2033059"/>
              <a:gd name="connsiteY0" fmla="*/ 587375 h 2176251"/>
              <a:gd name="connsiteX1" fmla="*/ 973032 w 2033059"/>
              <a:gd name="connsiteY1" fmla="*/ 0 h 2176251"/>
              <a:gd name="connsiteX2" fmla="*/ 2033059 w 2033059"/>
              <a:gd name="connsiteY2" fmla="*/ 1888385 h 2176251"/>
              <a:gd name="connsiteX3" fmla="*/ 1033569 w 2033059"/>
              <a:gd name="connsiteY3" fmla="*/ 2176251 h 2176251"/>
              <a:gd name="connsiteX4" fmla="*/ 0 w 2033059"/>
              <a:gd name="connsiteY4" fmla="*/ 587375 h 2176251"/>
              <a:gd name="connsiteX0" fmla="*/ 0 w 2033059"/>
              <a:gd name="connsiteY0" fmla="*/ 183515 h 1772391"/>
              <a:gd name="connsiteX1" fmla="*/ 1008592 w 2033059"/>
              <a:gd name="connsiteY1" fmla="*/ 0 h 1772391"/>
              <a:gd name="connsiteX2" fmla="*/ 2033059 w 2033059"/>
              <a:gd name="connsiteY2" fmla="*/ 1484525 h 1772391"/>
              <a:gd name="connsiteX3" fmla="*/ 1033569 w 2033059"/>
              <a:gd name="connsiteY3" fmla="*/ 1772391 h 1772391"/>
              <a:gd name="connsiteX4" fmla="*/ 0 w 2033059"/>
              <a:gd name="connsiteY4" fmla="*/ 183515 h 1772391"/>
              <a:gd name="connsiteX0" fmla="*/ 0 w 2027979"/>
              <a:gd name="connsiteY0" fmla="*/ 183515 h 1772391"/>
              <a:gd name="connsiteX1" fmla="*/ 1008592 w 2027979"/>
              <a:gd name="connsiteY1" fmla="*/ 0 h 1772391"/>
              <a:gd name="connsiteX2" fmla="*/ 2027979 w 2027979"/>
              <a:gd name="connsiteY2" fmla="*/ 1385465 h 1772391"/>
              <a:gd name="connsiteX3" fmla="*/ 1033569 w 2027979"/>
              <a:gd name="connsiteY3" fmla="*/ 1772391 h 1772391"/>
              <a:gd name="connsiteX4" fmla="*/ 0 w 2027979"/>
              <a:gd name="connsiteY4" fmla="*/ 183515 h 1772391"/>
              <a:gd name="connsiteX0" fmla="*/ 0 w 2027979"/>
              <a:gd name="connsiteY0" fmla="*/ 183515 h 1608561"/>
              <a:gd name="connsiteX1" fmla="*/ 1008592 w 2027979"/>
              <a:gd name="connsiteY1" fmla="*/ 0 h 1608561"/>
              <a:gd name="connsiteX2" fmla="*/ 2027979 w 2027979"/>
              <a:gd name="connsiteY2" fmla="*/ 1385465 h 1608561"/>
              <a:gd name="connsiteX3" fmla="*/ 1018329 w 2027979"/>
              <a:gd name="connsiteY3" fmla="*/ 1608561 h 1608561"/>
              <a:gd name="connsiteX4" fmla="*/ 0 w 2027979"/>
              <a:gd name="connsiteY4" fmla="*/ 183515 h 1608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7979" h="1608561">
                <a:moveTo>
                  <a:pt x="0" y="183515"/>
                </a:moveTo>
                <a:lnTo>
                  <a:pt x="1008592" y="0"/>
                </a:lnTo>
                <a:lnTo>
                  <a:pt x="2027979" y="1385465"/>
                </a:lnTo>
                <a:lnTo>
                  <a:pt x="1018329" y="1608561"/>
                </a:lnTo>
                <a:lnTo>
                  <a:pt x="0" y="183515"/>
                </a:lnTo>
                <a:close/>
              </a:path>
            </a:pathLst>
          </a:custGeom>
        </p:spPr>
        <p:txBody>
          <a:bodyPr/>
          <a:lstStyle/>
          <a:p>
            <a:endParaRPr lang="id-ID"/>
          </a:p>
        </p:txBody>
      </p:sp>
    </p:spTree>
    <p:extLst>
      <p:ext uri="{BB962C8B-B14F-4D97-AF65-F5344CB8AC3E}">
        <p14:creationId xmlns:p14="http://schemas.microsoft.com/office/powerpoint/2010/main" val="76121826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26_Title Only">
    <p:spTree>
      <p:nvGrpSpPr>
        <p:cNvPr id="1" name=""/>
        <p:cNvGrpSpPr/>
        <p:nvPr/>
      </p:nvGrpSpPr>
      <p:grpSpPr>
        <a:xfrm>
          <a:off x="0" y="0"/>
          <a:ext cx="0" cy="0"/>
          <a:chOff x="0" y="0"/>
          <a:chExt cx="0" cy="0"/>
        </a:xfrm>
      </p:grpSpPr>
      <p:sp>
        <p:nvSpPr>
          <p:cNvPr id="5" name="Picture Placeholder 4"/>
          <p:cNvSpPr>
            <a:spLocks noGrp="1"/>
          </p:cNvSpPr>
          <p:nvPr>
            <p:ph type="pic" sz="quarter" idx="14"/>
          </p:nvPr>
        </p:nvSpPr>
        <p:spPr>
          <a:xfrm>
            <a:off x="0" y="0"/>
            <a:ext cx="12192000" cy="6858000"/>
          </a:xfrm>
        </p:spPr>
        <p:txBody>
          <a:bodyPr/>
          <a:lstStyle/>
          <a:p>
            <a:endParaRPr lang="en-US"/>
          </a:p>
        </p:txBody>
      </p:sp>
      <p:sp>
        <p:nvSpPr>
          <p:cNvPr id="4" name="Picture Placeholder 6"/>
          <p:cNvSpPr>
            <a:spLocks noGrp="1"/>
          </p:cNvSpPr>
          <p:nvPr>
            <p:ph type="pic" sz="quarter" idx="13"/>
          </p:nvPr>
        </p:nvSpPr>
        <p:spPr>
          <a:xfrm>
            <a:off x="6726486" y="1921370"/>
            <a:ext cx="2703972" cy="2144748"/>
          </a:xfrm>
          <a:custGeom>
            <a:avLst/>
            <a:gdLst>
              <a:gd name="connsiteX0" fmla="*/ 0 w 1177925"/>
              <a:gd name="connsiteY0" fmla="*/ 0 h 2106613"/>
              <a:gd name="connsiteX1" fmla="*/ 1177925 w 1177925"/>
              <a:gd name="connsiteY1" fmla="*/ 0 h 2106613"/>
              <a:gd name="connsiteX2" fmla="*/ 1177925 w 1177925"/>
              <a:gd name="connsiteY2" fmla="*/ 2106613 h 2106613"/>
              <a:gd name="connsiteX3" fmla="*/ 0 w 1177925"/>
              <a:gd name="connsiteY3" fmla="*/ 2106613 h 2106613"/>
              <a:gd name="connsiteX4" fmla="*/ 0 w 1177925"/>
              <a:gd name="connsiteY4" fmla="*/ 0 h 2106613"/>
              <a:gd name="connsiteX0" fmla="*/ 0 w 1211792"/>
              <a:gd name="connsiteY0" fmla="*/ 13547 h 2106613"/>
              <a:gd name="connsiteX1" fmla="*/ 1211792 w 1211792"/>
              <a:gd name="connsiteY1" fmla="*/ 0 h 2106613"/>
              <a:gd name="connsiteX2" fmla="*/ 1211792 w 1211792"/>
              <a:gd name="connsiteY2" fmla="*/ 2106613 h 2106613"/>
              <a:gd name="connsiteX3" fmla="*/ 33867 w 1211792"/>
              <a:gd name="connsiteY3" fmla="*/ 2106613 h 2106613"/>
              <a:gd name="connsiteX4" fmla="*/ 0 w 1211792"/>
              <a:gd name="connsiteY4" fmla="*/ 13547 h 2106613"/>
              <a:gd name="connsiteX0" fmla="*/ 0 w 1211792"/>
              <a:gd name="connsiteY0" fmla="*/ 284480 h 2377546"/>
              <a:gd name="connsiteX1" fmla="*/ 1028912 w 1211792"/>
              <a:gd name="connsiteY1" fmla="*/ 0 h 2377546"/>
              <a:gd name="connsiteX2" fmla="*/ 1211792 w 1211792"/>
              <a:gd name="connsiteY2" fmla="*/ 2377546 h 2377546"/>
              <a:gd name="connsiteX3" fmla="*/ 33867 w 1211792"/>
              <a:gd name="connsiteY3" fmla="*/ 2377546 h 2377546"/>
              <a:gd name="connsiteX4" fmla="*/ 0 w 1211792"/>
              <a:gd name="connsiteY4" fmla="*/ 284480 h 2377546"/>
              <a:gd name="connsiteX0" fmla="*/ 0 w 2038139"/>
              <a:gd name="connsiteY0" fmla="*/ 284480 h 2377546"/>
              <a:gd name="connsiteX1" fmla="*/ 1028912 w 2038139"/>
              <a:gd name="connsiteY1" fmla="*/ 0 h 2377546"/>
              <a:gd name="connsiteX2" fmla="*/ 2038139 w 2038139"/>
              <a:gd name="connsiteY2" fmla="*/ 1916960 h 2377546"/>
              <a:gd name="connsiteX3" fmla="*/ 33867 w 2038139"/>
              <a:gd name="connsiteY3" fmla="*/ 2377546 h 2377546"/>
              <a:gd name="connsiteX4" fmla="*/ 0 w 2038139"/>
              <a:gd name="connsiteY4" fmla="*/ 284480 h 2377546"/>
              <a:gd name="connsiteX0" fmla="*/ 0 w 2038139"/>
              <a:gd name="connsiteY0" fmla="*/ 284480 h 2154026"/>
              <a:gd name="connsiteX1" fmla="*/ 1028912 w 2038139"/>
              <a:gd name="connsiteY1" fmla="*/ 0 h 2154026"/>
              <a:gd name="connsiteX2" fmla="*/ 2038139 w 2038139"/>
              <a:gd name="connsiteY2" fmla="*/ 1916960 h 2154026"/>
              <a:gd name="connsiteX3" fmla="*/ 1022774 w 2038139"/>
              <a:gd name="connsiteY3" fmla="*/ 2154026 h 2154026"/>
              <a:gd name="connsiteX4" fmla="*/ 0 w 2038139"/>
              <a:gd name="connsiteY4" fmla="*/ 284480 h 2154026"/>
              <a:gd name="connsiteX0" fmla="*/ 0 w 2038139"/>
              <a:gd name="connsiteY0" fmla="*/ 255905 h 2125451"/>
              <a:gd name="connsiteX1" fmla="*/ 978112 w 2038139"/>
              <a:gd name="connsiteY1" fmla="*/ 0 h 2125451"/>
              <a:gd name="connsiteX2" fmla="*/ 2038139 w 2038139"/>
              <a:gd name="connsiteY2" fmla="*/ 1888385 h 2125451"/>
              <a:gd name="connsiteX3" fmla="*/ 1022774 w 2038139"/>
              <a:gd name="connsiteY3" fmla="*/ 2125451 h 2125451"/>
              <a:gd name="connsiteX4" fmla="*/ 0 w 2038139"/>
              <a:gd name="connsiteY4" fmla="*/ 255905 h 2125451"/>
              <a:gd name="connsiteX0" fmla="*/ 0 w 2038139"/>
              <a:gd name="connsiteY0" fmla="*/ 255905 h 2176251"/>
              <a:gd name="connsiteX1" fmla="*/ 978112 w 2038139"/>
              <a:gd name="connsiteY1" fmla="*/ 0 h 2176251"/>
              <a:gd name="connsiteX2" fmla="*/ 2038139 w 2038139"/>
              <a:gd name="connsiteY2" fmla="*/ 1888385 h 2176251"/>
              <a:gd name="connsiteX3" fmla="*/ 1038649 w 2038139"/>
              <a:gd name="connsiteY3" fmla="*/ 2176251 h 2176251"/>
              <a:gd name="connsiteX4" fmla="*/ 0 w 2038139"/>
              <a:gd name="connsiteY4" fmla="*/ 255905 h 2176251"/>
              <a:gd name="connsiteX0" fmla="*/ 0 w 2033059"/>
              <a:gd name="connsiteY0" fmla="*/ 587375 h 2176251"/>
              <a:gd name="connsiteX1" fmla="*/ 973032 w 2033059"/>
              <a:gd name="connsiteY1" fmla="*/ 0 h 2176251"/>
              <a:gd name="connsiteX2" fmla="*/ 2033059 w 2033059"/>
              <a:gd name="connsiteY2" fmla="*/ 1888385 h 2176251"/>
              <a:gd name="connsiteX3" fmla="*/ 1033569 w 2033059"/>
              <a:gd name="connsiteY3" fmla="*/ 2176251 h 2176251"/>
              <a:gd name="connsiteX4" fmla="*/ 0 w 2033059"/>
              <a:gd name="connsiteY4" fmla="*/ 587375 h 2176251"/>
              <a:gd name="connsiteX0" fmla="*/ 0 w 2033059"/>
              <a:gd name="connsiteY0" fmla="*/ 183515 h 1772391"/>
              <a:gd name="connsiteX1" fmla="*/ 1008592 w 2033059"/>
              <a:gd name="connsiteY1" fmla="*/ 0 h 1772391"/>
              <a:gd name="connsiteX2" fmla="*/ 2033059 w 2033059"/>
              <a:gd name="connsiteY2" fmla="*/ 1484525 h 1772391"/>
              <a:gd name="connsiteX3" fmla="*/ 1033569 w 2033059"/>
              <a:gd name="connsiteY3" fmla="*/ 1772391 h 1772391"/>
              <a:gd name="connsiteX4" fmla="*/ 0 w 2033059"/>
              <a:gd name="connsiteY4" fmla="*/ 183515 h 1772391"/>
              <a:gd name="connsiteX0" fmla="*/ 0 w 2027979"/>
              <a:gd name="connsiteY0" fmla="*/ 183515 h 1772391"/>
              <a:gd name="connsiteX1" fmla="*/ 1008592 w 2027979"/>
              <a:gd name="connsiteY1" fmla="*/ 0 h 1772391"/>
              <a:gd name="connsiteX2" fmla="*/ 2027979 w 2027979"/>
              <a:gd name="connsiteY2" fmla="*/ 1385465 h 1772391"/>
              <a:gd name="connsiteX3" fmla="*/ 1033569 w 2027979"/>
              <a:gd name="connsiteY3" fmla="*/ 1772391 h 1772391"/>
              <a:gd name="connsiteX4" fmla="*/ 0 w 2027979"/>
              <a:gd name="connsiteY4" fmla="*/ 183515 h 1772391"/>
              <a:gd name="connsiteX0" fmla="*/ 0 w 2027979"/>
              <a:gd name="connsiteY0" fmla="*/ 183515 h 1608561"/>
              <a:gd name="connsiteX1" fmla="*/ 1008592 w 2027979"/>
              <a:gd name="connsiteY1" fmla="*/ 0 h 1608561"/>
              <a:gd name="connsiteX2" fmla="*/ 2027979 w 2027979"/>
              <a:gd name="connsiteY2" fmla="*/ 1385465 h 1608561"/>
              <a:gd name="connsiteX3" fmla="*/ 1018329 w 2027979"/>
              <a:gd name="connsiteY3" fmla="*/ 1608561 h 1608561"/>
              <a:gd name="connsiteX4" fmla="*/ 0 w 2027979"/>
              <a:gd name="connsiteY4" fmla="*/ 183515 h 1608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7979" h="1608561">
                <a:moveTo>
                  <a:pt x="0" y="183515"/>
                </a:moveTo>
                <a:lnTo>
                  <a:pt x="1008592" y="0"/>
                </a:lnTo>
                <a:lnTo>
                  <a:pt x="2027979" y="1385465"/>
                </a:lnTo>
                <a:lnTo>
                  <a:pt x="1018329" y="1608561"/>
                </a:lnTo>
                <a:lnTo>
                  <a:pt x="0" y="183515"/>
                </a:lnTo>
                <a:close/>
              </a:path>
            </a:pathLst>
          </a:custGeom>
        </p:spPr>
        <p:txBody>
          <a:bodyPr/>
          <a:lstStyle/>
          <a:p>
            <a:endParaRPr lang="id-ID"/>
          </a:p>
        </p:txBody>
      </p:sp>
    </p:spTree>
    <p:extLst>
      <p:ext uri="{BB962C8B-B14F-4D97-AF65-F5344CB8AC3E}">
        <p14:creationId xmlns:p14="http://schemas.microsoft.com/office/powerpoint/2010/main" val="4074611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
Segundo nivel
Tercer nivel
Cuarto nivel
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61B9360B-7322-4A70-8384-B854D0EB8158}" type="datetime1">
              <a:rPr lang="id-ID" smtClean="0"/>
              <a:t>15/07/2019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51497D4-CBBE-4892-ABDA-4C92B62757A6}" type="slidenum">
              <a:rPr lang="id-ID" smtClean="0"/>
              <a:t>‹#›</a:t>
            </a:fld>
            <a:endParaRPr lang="id-ID"/>
          </a:p>
        </p:txBody>
      </p:sp>
      <p:grpSp>
        <p:nvGrpSpPr>
          <p:cNvPr id="8" name="Group 7"/>
          <p:cNvGrpSpPr/>
          <p:nvPr userDrawn="1"/>
        </p:nvGrpSpPr>
        <p:grpSpPr>
          <a:xfrm>
            <a:off x="263259" y="457200"/>
            <a:ext cx="330732" cy="398189"/>
            <a:chOff x="7767638" y="2651126"/>
            <a:chExt cx="560388" cy="674686"/>
          </a:xfrm>
        </p:grpSpPr>
        <p:sp>
          <p:nvSpPr>
            <p:cNvPr id="9"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endParaRPr lang="id-ID" sz="1013"/>
            </a:p>
          </p:txBody>
        </p:sp>
        <p:sp>
          <p:nvSpPr>
            <p:cNvPr id="10"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id-ID" sz="1013"/>
            </a:p>
          </p:txBody>
        </p:sp>
      </p:grpSp>
    </p:spTree>
    <p:extLst>
      <p:ext uri="{BB962C8B-B14F-4D97-AF65-F5344CB8AC3E}">
        <p14:creationId xmlns:p14="http://schemas.microsoft.com/office/powerpoint/2010/main" val="3083154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ppt_x</p:attrName>
                                        </p:attrNameLst>
                                      </p:cBhvr>
                                      <p:tavLst>
                                        <p:tav tm="0">
                                          <p:val>
                                            <p:strVal val="#ppt_x-#ppt_w*1.125000"/>
                                          </p:val>
                                        </p:tav>
                                        <p:tav tm="100000">
                                          <p:val>
                                            <p:strVal val="#ppt_x"/>
                                          </p:val>
                                        </p:tav>
                                      </p:tavLst>
                                    </p:anim>
                                    <p:animEffect transition="in" filter="wipe(right)">
                                      <p:cBhvr>
                                        <p:cTn id="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27_Title Only">
    <p:spTree>
      <p:nvGrpSpPr>
        <p:cNvPr id="1" name=""/>
        <p:cNvGrpSpPr/>
        <p:nvPr/>
      </p:nvGrpSpPr>
      <p:grpSpPr>
        <a:xfrm>
          <a:off x="0" y="0"/>
          <a:ext cx="0" cy="0"/>
          <a:chOff x="0" y="0"/>
          <a:chExt cx="0" cy="0"/>
        </a:xfrm>
      </p:grpSpPr>
      <p:sp>
        <p:nvSpPr>
          <p:cNvPr id="5" name="Picture Placeholder 4"/>
          <p:cNvSpPr>
            <a:spLocks noGrp="1"/>
          </p:cNvSpPr>
          <p:nvPr>
            <p:ph type="pic" sz="quarter" idx="15"/>
          </p:nvPr>
        </p:nvSpPr>
        <p:spPr>
          <a:xfrm>
            <a:off x="0" y="0"/>
            <a:ext cx="10850880" cy="6858000"/>
          </a:xfrm>
        </p:spPr>
        <p:txBody>
          <a:bodyPr/>
          <a:lstStyle/>
          <a:p>
            <a:endParaRPr lang="en-US"/>
          </a:p>
        </p:txBody>
      </p:sp>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2" name="Picture Placeholder 7"/>
          <p:cNvSpPr>
            <a:spLocks noGrp="1"/>
          </p:cNvSpPr>
          <p:nvPr>
            <p:ph type="pic" sz="quarter" idx="14"/>
          </p:nvPr>
        </p:nvSpPr>
        <p:spPr>
          <a:xfrm>
            <a:off x="2209800" y="2804160"/>
            <a:ext cx="4546600" cy="1943101"/>
          </a:xfrm>
        </p:spPr>
        <p:txBody>
          <a:bodyPr>
            <a:normAutofit/>
          </a:bodyPr>
          <a:lstStyle>
            <a:lvl1pPr>
              <a:defRPr sz="1600"/>
            </a:lvl1pPr>
          </a:lstStyle>
          <a:p>
            <a:endParaRPr lang="id-ID" dirty="0"/>
          </a:p>
        </p:txBody>
      </p:sp>
    </p:spTree>
    <p:extLst>
      <p:ext uri="{BB962C8B-B14F-4D97-AF65-F5344CB8AC3E}">
        <p14:creationId xmlns:p14="http://schemas.microsoft.com/office/powerpoint/2010/main" val="238438118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28_Title Only">
    <p:spTree>
      <p:nvGrpSpPr>
        <p:cNvPr id="1" name=""/>
        <p:cNvGrpSpPr/>
        <p:nvPr/>
      </p:nvGrpSpPr>
      <p:grpSpPr>
        <a:xfrm>
          <a:off x="0" y="0"/>
          <a:ext cx="0" cy="0"/>
          <a:chOff x="0" y="0"/>
          <a:chExt cx="0" cy="0"/>
        </a:xfrm>
      </p:grpSpPr>
      <p:sp>
        <p:nvSpPr>
          <p:cNvPr id="6" name="Picture Placeholder 6"/>
          <p:cNvSpPr>
            <a:spLocks noGrp="1"/>
          </p:cNvSpPr>
          <p:nvPr>
            <p:ph type="pic" sz="quarter" idx="15"/>
          </p:nvPr>
        </p:nvSpPr>
        <p:spPr>
          <a:xfrm>
            <a:off x="0" y="2"/>
            <a:ext cx="12192000" cy="3475567"/>
          </a:xfrm>
        </p:spPr>
        <p:txBody>
          <a:bodyPr/>
          <a:lstStyle/>
          <a:p>
            <a:endParaRPr lang="id-ID"/>
          </a:p>
        </p:txBody>
      </p:sp>
      <p:sp>
        <p:nvSpPr>
          <p:cNvPr id="7" name="Picture Placeholder 7"/>
          <p:cNvSpPr>
            <a:spLocks noGrp="1"/>
          </p:cNvSpPr>
          <p:nvPr>
            <p:ph type="pic" sz="quarter" idx="14"/>
          </p:nvPr>
        </p:nvSpPr>
        <p:spPr>
          <a:xfrm>
            <a:off x="928159" y="1828800"/>
            <a:ext cx="3359363" cy="3368040"/>
          </a:xfrm>
        </p:spPr>
        <p:txBody>
          <a:bodyPr/>
          <a:lstStyle/>
          <a:p>
            <a:endParaRPr lang="id-ID" dirty="0"/>
          </a:p>
        </p:txBody>
      </p:sp>
    </p:spTree>
    <p:extLst>
      <p:ext uri="{BB962C8B-B14F-4D97-AF65-F5344CB8AC3E}">
        <p14:creationId xmlns:p14="http://schemas.microsoft.com/office/powerpoint/2010/main" val="370572904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29_Title Only">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2192000" cy="6858000"/>
          </a:xfrm>
        </p:spPr>
        <p:txBody>
          <a:bodyPr/>
          <a:lstStyle/>
          <a:p>
            <a:endParaRPr lang="en-US"/>
          </a:p>
        </p:txBody>
      </p:sp>
      <p:sp>
        <p:nvSpPr>
          <p:cNvPr id="7" name="Title 1"/>
          <p:cNvSpPr>
            <a:spLocks noGrp="1"/>
          </p:cNvSpPr>
          <p:nvPr>
            <p:ph type="title"/>
          </p:nvPr>
        </p:nvSpPr>
        <p:spPr>
          <a:xfrm>
            <a:off x="660400" y="365127"/>
            <a:ext cx="10515600" cy="895349"/>
          </a:xfrm>
        </p:spPr>
        <p:txBody>
          <a:bodyPr>
            <a:normAutofit/>
          </a:bodyPr>
          <a:lstStyle>
            <a:lvl1pPr>
              <a:defRPr sz="2800">
                <a:solidFill>
                  <a:schemeClr val="bg2"/>
                </a:solidFill>
              </a:defRPr>
            </a:lvl1pPr>
          </a:lstStyle>
          <a:p>
            <a:r>
              <a:rPr lang="en-US" dirty="0"/>
              <a:t>Click to edit Master title style</a:t>
            </a:r>
          </a:p>
        </p:txBody>
      </p:sp>
    </p:spTree>
    <p:extLst>
      <p:ext uri="{BB962C8B-B14F-4D97-AF65-F5344CB8AC3E}">
        <p14:creationId xmlns:p14="http://schemas.microsoft.com/office/powerpoint/2010/main" val="65808584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30_Title Only">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Picture Placeholder 6"/>
          <p:cNvSpPr>
            <a:spLocks noGrp="1"/>
          </p:cNvSpPr>
          <p:nvPr>
            <p:ph type="pic" sz="quarter" idx="14"/>
          </p:nvPr>
        </p:nvSpPr>
        <p:spPr>
          <a:xfrm>
            <a:off x="0" y="0"/>
            <a:ext cx="12192000" cy="5184000"/>
          </a:xfrm>
        </p:spPr>
        <p:txBody>
          <a:bodyPr/>
          <a:lstStyle/>
          <a:p>
            <a:endParaRPr lang="id-ID"/>
          </a:p>
        </p:txBody>
      </p:sp>
      <p:sp>
        <p:nvSpPr>
          <p:cNvPr id="9" name="Title 1"/>
          <p:cNvSpPr>
            <a:spLocks noGrp="1"/>
          </p:cNvSpPr>
          <p:nvPr>
            <p:ph type="title"/>
          </p:nvPr>
        </p:nvSpPr>
        <p:spPr>
          <a:xfrm>
            <a:off x="660400" y="365127"/>
            <a:ext cx="10515600" cy="895349"/>
          </a:xfrm>
        </p:spPr>
        <p:txBody>
          <a:bodyPr>
            <a:normAutofit/>
          </a:bodyPr>
          <a:lstStyle>
            <a:lvl1pPr>
              <a:defRPr sz="2800">
                <a:solidFill>
                  <a:schemeClr val="bg2"/>
                </a:solidFill>
              </a:defRPr>
            </a:lvl1pPr>
          </a:lstStyle>
          <a:p>
            <a:r>
              <a:rPr lang="en-US" dirty="0"/>
              <a:t>Click to edit Master title style</a:t>
            </a:r>
          </a:p>
        </p:txBody>
      </p:sp>
      <p:grpSp>
        <p:nvGrpSpPr>
          <p:cNvPr id="10" name="Group 9"/>
          <p:cNvGrpSpPr/>
          <p:nvPr userDrawn="1"/>
        </p:nvGrpSpPr>
        <p:grpSpPr>
          <a:xfrm>
            <a:off x="317501" y="613707"/>
            <a:ext cx="330732" cy="398189"/>
            <a:chOff x="7767638" y="2651126"/>
            <a:chExt cx="560388" cy="674686"/>
          </a:xfrm>
        </p:grpSpPr>
        <p:sp>
          <p:nvSpPr>
            <p:cNvPr id="11"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12"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543912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Picture Placeholder 6"/>
          <p:cNvSpPr>
            <a:spLocks noGrp="1"/>
          </p:cNvSpPr>
          <p:nvPr>
            <p:ph type="pic" sz="quarter" idx="14"/>
          </p:nvPr>
        </p:nvSpPr>
        <p:spPr>
          <a:xfrm>
            <a:off x="878839" y="1811837"/>
            <a:ext cx="1104000" cy="828000"/>
          </a:xfrm>
          <a:prstGeom prst="roundRect">
            <a:avLst/>
          </a:prstGeom>
        </p:spPr>
        <p:txBody>
          <a:bodyPr>
            <a:normAutofit/>
          </a:bodyPr>
          <a:lstStyle>
            <a:lvl1pPr>
              <a:defRPr sz="1000"/>
            </a:lvl1pPr>
          </a:lstStyle>
          <a:p>
            <a:endParaRPr lang="id-ID" dirty="0"/>
          </a:p>
        </p:txBody>
      </p:sp>
      <p:sp>
        <p:nvSpPr>
          <p:cNvPr id="9" name="Picture Placeholder 6"/>
          <p:cNvSpPr>
            <a:spLocks noGrp="1"/>
          </p:cNvSpPr>
          <p:nvPr>
            <p:ph type="pic" sz="quarter" idx="15"/>
          </p:nvPr>
        </p:nvSpPr>
        <p:spPr>
          <a:xfrm>
            <a:off x="8147561" y="1811837"/>
            <a:ext cx="1104000" cy="828000"/>
          </a:xfrm>
          <a:prstGeom prst="roundRect">
            <a:avLst/>
          </a:prstGeom>
        </p:spPr>
        <p:txBody>
          <a:bodyPr>
            <a:normAutofit/>
          </a:bodyPr>
          <a:lstStyle>
            <a:lvl1pPr>
              <a:defRPr sz="1000"/>
            </a:lvl1pPr>
          </a:lstStyle>
          <a:p>
            <a:endParaRPr lang="id-ID"/>
          </a:p>
        </p:txBody>
      </p:sp>
      <p:sp>
        <p:nvSpPr>
          <p:cNvPr id="10" name="Picture Placeholder 6"/>
          <p:cNvSpPr>
            <a:spLocks noGrp="1"/>
          </p:cNvSpPr>
          <p:nvPr>
            <p:ph type="pic" sz="quarter" idx="16"/>
          </p:nvPr>
        </p:nvSpPr>
        <p:spPr>
          <a:xfrm>
            <a:off x="4500880" y="1811837"/>
            <a:ext cx="1104000" cy="828000"/>
          </a:xfrm>
          <a:prstGeom prst="roundRect">
            <a:avLst/>
          </a:prstGeom>
        </p:spPr>
        <p:txBody>
          <a:bodyPr>
            <a:normAutofit/>
          </a:bodyPr>
          <a:lstStyle>
            <a:lvl1pPr>
              <a:defRPr sz="1000"/>
            </a:lvl1pPr>
          </a:lstStyle>
          <a:p>
            <a:endParaRPr lang="id-ID"/>
          </a:p>
        </p:txBody>
      </p:sp>
      <p:sp>
        <p:nvSpPr>
          <p:cNvPr id="11" name="Title 1"/>
          <p:cNvSpPr>
            <a:spLocks noGrp="1"/>
          </p:cNvSpPr>
          <p:nvPr>
            <p:ph type="title"/>
          </p:nvPr>
        </p:nvSpPr>
        <p:spPr>
          <a:xfrm>
            <a:off x="660400" y="365127"/>
            <a:ext cx="10515600" cy="895349"/>
          </a:xfrm>
        </p:spPr>
        <p:txBody>
          <a:bodyPr>
            <a:normAutofit/>
          </a:bodyPr>
          <a:lstStyle>
            <a:lvl1pPr>
              <a:defRPr sz="2800"/>
            </a:lvl1pPr>
          </a:lstStyle>
          <a:p>
            <a:r>
              <a:rPr lang="en-US" dirty="0"/>
              <a:t>Click to edit Master title style</a:t>
            </a:r>
          </a:p>
        </p:txBody>
      </p:sp>
      <p:grpSp>
        <p:nvGrpSpPr>
          <p:cNvPr id="12" name="Group 11"/>
          <p:cNvGrpSpPr/>
          <p:nvPr userDrawn="1"/>
        </p:nvGrpSpPr>
        <p:grpSpPr>
          <a:xfrm>
            <a:off x="317501" y="613707"/>
            <a:ext cx="330732" cy="398189"/>
            <a:chOff x="7767638" y="2651126"/>
            <a:chExt cx="560388" cy="674686"/>
          </a:xfrm>
        </p:grpSpPr>
        <p:sp>
          <p:nvSpPr>
            <p:cNvPr id="16"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446688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ppt_x</p:attrName>
                                        </p:attrNameLst>
                                      </p:cBhvr>
                                      <p:tavLst>
                                        <p:tav tm="0">
                                          <p:val>
                                            <p:strVal val="#ppt_x-#ppt_w*1.125000"/>
                                          </p:val>
                                        </p:tav>
                                        <p:tav tm="100000">
                                          <p:val>
                                            <p:strVal val="#ppt_x"/>
                                          </p:val>
                                        </p:tav>
                                      </p:tavLst>
                                    </p:anim>
                                    <p:animEffect transition="in" filter="wipe(right)">
                                      <p:cBhvr>
                                        <p:cTn id="8" dur="500"/>
                                        <p:tgtEl>
                                          <p:spTgt spid="12"/>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par>
                          <p:cTn id="13" fill="hold">
                            <p:stCondLst>
                              <p:cond delay="1000"/>
                            </p:stCondLst>
                            <p:childTnLst>
                              <p:par>
                                <p:cTn id="14" presetID="53" presetClass="entr" presetSubtype="16" fill="hold" grpId="0" nodeType="afterEffect" nodePh="1">
                                  <p:stCondLst>
                                    <p:cond delay="0"/>
                                  </p:stCondLst>
                                  <p:endCondLst>
                                    <p:cond evt="begin" delay="0">
                                      <p:tn val="14"/>
                                    </p:cond>
                                  </p:end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grpId="0" nodeType="withEffect" nodePh="1">
                                  <p:stCondLst>
                                    <p:cond delay="0"/>
                                  </p:stCondLst>
                                  <p:endCondLst>
                                    <p:cond evt="begin" delay="0">
                                      <p:tn val="19"/>
                                    </p:cond>
                                  </p:end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par>
                                <p:cTn id="24" presetID="53" presetClass="entr" presetSubtype="16" fill="hold" grpId="0" nodeType="withEffect" nodePh="1">
                                  <p:stCondLst>
                                    <p:cond delay="0"/>
                                  </p:stCondLst>
                                  <p:endCondLst>
                                    <p:cond evt="begin" delay="0">
                                      <p:tn val="24"/>
                                    </p:cond>
                                  </p:end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35_Title Only">
    <p:spTree>
      <p:nvGrpSpPr>
        <p:cNvPr id="1" name=""/>
        <p:cNvGrpSpPr/>
        <p:nvPr/>
      </p:nvGrpSpPr>
      <p:grpSpPr>
        <a:xfrm>
          <a:off x="0" y="0"/>
          <a:ext cx="0" cy="0"/>
          <a:chOff x="0" y="0"/>
          <a:chExt cx="0" cy="0"/>
        </a:xfrm>
      </p:grpSpPr>
      <p:sp>
        <p:nvSpPr>
          <p:cNvPr id="28" name="Picture Placeholder 2"/>
          <p:cNvSpPr>
            <a:spLocks noGrp="1"/>
          </p:cNvSpPr>
          <p:nvPr>
            <p:ph type="pic" sz="quarter" idx="10"/>
          </p:nvPr>
        </p:nvSpPr>
        <p:spPr>
          <a:xfrm>
            <a:off x="0" y="4135120"/>
            <a:ext cx="1737600" cy="1800000"/>
          </a:xfrm>
        </p:spPr>
        <p:txBody>
          <a:bodyPr>
            <a:normAutofit/>
          </a:bodyPr>
          <a:lstStyle>
            <a:lvl1pPr>
              <a:defRPr sz="900"/>
            </a:lvl1pPr>
          </a:lstStyle>
          <a:p>
            <a:endParaRPr lang="en-US" dirty="0"/>
          </a:p>
        </p:txBody>
      </p:sp>
      <p:sp>
        <p:nvSpPr>
          <p:cNvPr id="29" name="Picture Placeholder 2"/>
          <p:cNvSpPr>
            <a:spLocks noGrp="1"/>
          </p:cNvSpPr>
          <p:nvPr>
            <p:ph type="pic" sz="quarter" idx="11"/>
          </p:nvPr>
        </p:nvSpPr>
        <p:spPr>
          <a:xfrm>
            <a:off x="1737360" y="4135120"/>
            <a:ext cx="1737600" cy="1800000"/>
          </a:xfrm>
        </p:spPr>
        <p:txBody>
          <a:bodyPr>
            <a:normAutofit/>
          </a:bodyPr>
          <a:lstStyle>
            <a:lvl1pPr>
              <a:defRPr sz="900"/>
            </a:lvl1pPr>
          </a:lstStyle>
          <a:p>
            <a:endParaRPr lang="en-US" dirty="0"/>
          </a:p>
        </p:txBody>
      </p:sp>
      <p:sp>
        <p:nvSpPr>
          <p:cNvPr id="30" name="Picture Placeholder 2"/>
          <p:cNvSpPr>
            <a:spLocks noGrp="1"/>
          </p:cNvSpPr>
          <p:nvPr>
            <p:ph type="pic" sz="quarter" idx="23"/>
          </p:nvPr>
        </p:nvSpPr>
        <p:spPr>
          <a:xfrm>
            <a:off x="3484880" y="4135120"/>
            <a:ext cx="1737600" cy="1800000"/>
          </a:xfrm>
        </p:spPr>
        <p:txBody>
          <a:bodyPr>
            <a:normAutofit/>
          </a:bodyPr>
          <a:lstStyle>
            <a:lvl1pPr>
              <a:defRPr sz="900"/>
            </a:lvl1pPr>
          </a:lstStyle>
          <a:p>
            <a:endParaRPr lang="en-US" dirty="0"/>
          </a:p>
        </p:txBody>
      </p:sp>
      <p:sp>
        <p:nvSpPr>
          <p:cNvPr id="31" name="Picture Placeholder 98"/>
          <p:cNvSpPr>
            <a:spLocks noGrp="1"/>
          </p:cNvSpPr>
          <p:nvPr>
            <p:ph type="pic" sz="quarter" idx="13"/>
          </p:nvPr>
        </p:nvSpPr>
        <p:spPr>
          <a:xfrm>
            <a:off x="5234093" y="4135120"/>
            <a:ext cx="1737600" cy="1800000"/>
          </a:xfrm>
          <a:custGeom>
            <a:avLst/>
            <a:gdLst>
              <a:gd name="connsiteX0" fmla="*/ 0 w 1296000"/>
              <a:gd name="connsiteY0" fmla="*/ 0 h 1570786"/>
              <a:gd name="connsiteX1" fmla="*/ 459313 w 1296000"/>
              <a:gd name="connsiteY1" fmla="*/ 0 h 1570786"/>
              <a:gd name="connsiteX2" fmla="*/ 648000 w 1296000"/>
              <a:gd name="connsiteY2" fmla="*/ 188674 h 1570786"/>
              <a:gd name="connsiteX3" fmla="*/ 836688 w 1296000"/>
              <a:gd name="connsiteY3" fmla="*/ 0 h 1570786"/>
              <a:gd name="connsiteX4" fmla="*/ 1296000 w 1296000"/>
              <a:gd name="connsiteY4" fmla="*/ 0 h 1570786"/>
              <a:gd name="connsiteX5" fmla="*/ 1296000 w 1296000"/>
              <a:gd name="connsiteY5" fmla="*/ 1570786 h 1570786"/>
              <a:gd name="connsiteX6" fmla="*/ 0 w 1296000"/>
              <a:gd name="connsiteY6" fmla="*/ 1570786 h 1570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000" h="1570786">
                <a:moveTo>
                  <a:pt x="0" y="0"/>
                </a:moveTo>
                <a:lnTo>
                  <a:pt x="459313" y="0"/>
                </a:lnTo>
                <a:lnTo>
                  <a:pt x="648000" y="188674"/>
                </a:lnTo>
                <a:lnTo>
                  <a:pt x="836688" y="0"/>
                </a:lnTo>
                <a:lnTo>
                  <a:pt x="1296000" y="0"/>
                </a:lnTo>
                <a:lnTo>
                  <a:pt x="1296000" y="1570786"/>
                </a:lnTo>
                <a:lnTo>
                  <a:pt x="0" y="1570786"/>
                </a:lnTo>
                <a:close/>
              </a:path>
            </a:pathLst>
          </a:custGeom>
        </p:spPr>
        <p:txBody>
          <a:bodyPr wrap="square">
            <a:noAutofit/>
          </a:bodyPr>
          <a:lstStyle>
            <a:lvl1pPr>
              <a:defRPr sz="900"/>
            </a:lvl1pPr>
          </a:lstStyle>
          <a:p>
            <a:endParaRPr lang="en-US" dirty="0"/>
          </a:p>
        </p:txBody>
      </p:sp>
      <p:sp>
        <p:nvSpPr>
          <p:cNvPr id="32" name="Picture Placeholder 2"/>
          <p:cNvSpPr>
            <a:spLocks noGrp="1"/>
          </p:cNvSpPr>
          <p:nvPr>
            <p:ph type="pic" sz="quarter" idx="14"/>
          </p:nvPr>
        </p:nvSpPr>
        <p:spPr>
          <a:xfrm>
            <a:off x="6974840" y="4135120"/>
            <a:ext cx="1737600" cy="1800000"/>
          </a:xfrm>
        </p:spPr>
        <p:txBody>
          <a:bodyPr>
            <a:normAutofit/>
          </a:bodyPr>
          <a:lstStyle>
            <a:lvl1pPr>
              <a:defRPr sz="900"/>
            </a:lvl1pPr>
          </a:lstStyle>
          <a:p>
            <a:endParaRPr lang="en-US" dirty="0"/>
          </a:p>
        </p:txBody>
      </p:sp>
      <p:sp>
        <p:nvSpPr>
          <p:cNvPr id="33" name="Picture Placeholder 2"/>
          <p:cNvSpPr>
            <a:spLocks noGrp="1"/>
          </p:cNvSpPr>
          <p:nvPr>
            <p:ph type="pic" sz="quarter" idx="15"/>
          </p:nvPr>
        </p:nvSpPr>
        <p:spPr>
          <a:xfrm>
            <a:off x="8707120" y="4135120"/>
            <a:ext cx="1737600" cy="1800000"/>
          </a:xfrm>
        </p:spPr>
        <p:txBody>
          <a:bodyPr>
            <a:normAutofit/>
          </a:bodyPr>
          <a:lstStyle>
            <a:lvl1pPr>
              <a:defRPr sz="900"/>
            </a:lvl1pPr>
          </a:lstStyle>
          <a:p>
            <a:endParaRPr lang="en-US" dirty="0"/>
          </a:p>
        </p:txBody>
      </p:sp>
      <p:sp>
        <p:nvSpPr>
          <p:cNvPr id="34" name="Picture Placeholder 2"/>
          <p:cNvSpPr>
            <a:spLocks noGrp="1"/>
          </p:cNvSpPr>
          <p:nvPr>
            <p:ph type="pic" sz="quarter" idx="16"/>
          </p:nvPr>
        </p:nvSpPr>
        <p:spPr>
          <a:xfrm>
            <a:off x="10447867" y="4135120"/>
            <a:ext cx="1737600" cy="1800000"/>
          </a:xfrm>
        </p:spPr>
        <p:txBody>
          <a:bodyPr>
            <a:normAutofit/>
          </a:bodyPr>
          <a:lstStyle>
            <a:lvl1pPr>
              <a:defRPr sz="900"/>
            </a:lvl1pPr>
          </a:lstStyle>
          <a:p>
            <a:endParaRPr lang="en-US" dirty="0"/>
          </a:p>
        </p:txBody>
      </p:sp>
      <p:sp>
        <p:nvSpPr>
          <p:cNvPr id="16" name="Title 1"/>
          <p:cNvSpPr>
            <a:spLocks noGrp="1"/>
          </p:cNvSpPr>
          <p:nvPr>
            <p:ph type="title"/>
          </p:nvPr>
        </p:nvSpPr>
        <p:spPr>
          <a:xfrm>
            <a:off x="660400" y="365127"/>
            <a:ext cx="10515600" cy="895349"/>
          </a:xfrm>
        </p:spPr>
        <p:txBody>
          <a:bodyPr>
            <a:normAutofit/>
          </a:bodyPr>
          <a:lstStyle>
            <a:lvl1pPr>
              <a:defRPr sz="2800"/>
            </a:lvl1pPr>
          </a:lstStyle>
          <a:p>
            <a:r>
              <a:rPr lang="en-US" dirty="0"/>
              <a:t>Click to edit Master title style</a:t>
            </a:r>
          </a:p>
        </p:txBody>
      </p:sp>
      <p:grpSp>
        <p:nvGrpSpPr>
          <p:cNvPr id="17" name="Group 16"/>
          <p:cNvGrpSpPr/>
          <p:nvPr userDrawn="1"/>
        </p:nvGrpSpPr>
        <p:grpSpPr>
          <a:xfrm>
            <a:off x="317501" y="613707"/>
            <a:ext cx="330732" cy="398189"/>
            <a:chOff x="7767638" y="2651126"/>
            <a:chExt cx="560388" cy="674686"/>
          </a:xfrm>
        </p:grpSpPr>
        <p:sp>
          <p:nvSpPr>
            <p:cNvPr id="18"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418591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p:tgtEl>
                                          <p:spTgt spid="17"/>
                                        </p:tgtEl>
                                        <p:attrNameLst>
                                          <p:attrName>ppt_x</p:attrName>
                                        </p:attrNameLst>
                                      </p:cBhvr>
                                      <p:tavLst>
                                        <p:tav tm="0">
                                          <p:val>
                                            <p:strVal val="#ppt_x-#ppt_w*1.125000"/>
                                          </p:val>
                                        </p:tav>
                                        <p:tav tm="100000">
                                          <p:val>
                                            <p:strVal val="#ppt_x"/>
                                          </p:val>
                                        </p:tav>
                                      </p:tavLst>
                                    </p:anim>
                                    <p:animEffect transition="in" filter="wipe(right)">
                                      <p:cBhvr>
                                        <p:cTn id="8" dur="500"/>
                                        <p:tgtEl>
                                          <p:spTgt spid="17"/>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34_Title Only">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Picture Placeholder 2"/>
          <p:cNvSpPr>
            <a:spLocks noGrp="1"/>
          </p:cNvSpPr>
          <p:nvPr>
            <p:ph type="pic" sz="quarter" idx="13"/>
          </p:nvPr>
        </p:nvSpPr>
        <p:spPr>
          <a:xfrm>
            <a:off x="1335031" y="1808895"/>
            <a:ext cx="1440000" cy="1080000"/>
          </a:xfrm>
          <a:prstGeom prst="ellipse">
            <a:avLst/>
          </a:prstGeom>
          <a:ln w="19050">
            <a:noFill/>
          </a:ln>
        </p:spPr>
        <p:txBody>
          <a:bodyPr anchor="ctr">
            <a:normAutofit/>
          </a:bodyPr>
          <a:lstStyle>
            <a:lvl1pPr marL="0" indent="0" algn="ctr">
              <a:buNone/>
              <a:defRPr sz="1000">
                <a:solidFill>
                  <a:schemeClr val="tx2"/>
                </a:solidFill>
              </a:defRPr>
            </a:lvl1pPr>
          </a:lstStyle>
          <a:p>
            <a:endParaRPr lang="en-US"/>
          </a:p>
        </p:txBody>
      </p:sp>
      <p:sp>
        <p:nvSpPr>
          <p:cNvPr id="9" name="Picture Placeholder 2"/>
          <p:cNvSpPr>
            <a:spLocks noGrp="1"/>
          </p:cNvSpPr>
          <p:nvPr>
            <p:ph type="pic" sz="quarter" idx="14"/>
          </p:nvPr>
        </p:nvSpPr>
        <p:spPr>
          <a:xfrm>
            <a:off x="2892367" y="1808896"/>
            <a:ext cx="1440000" cy="1080000"/>
          </a:xfrm>
          <a:prstGeom prst="ellipse">
            <a:avLst/>
          </a:prstGeom>
          <a:ln w="19050">
            <a:noFill/>
          </a:ln>
        </p:spPr>
        <p:txBody>
          <a:bodyPr anchor="ctr">
            <a:normAutofit/>
          </a:bodyPr>
          <a:lstStyle>
            <a:lvl1pPr marL="0" indent="0" algn="ctr">
              <a:buNone/>
              <a:defRPr sz="1000">
                <a:solidFill>
                  <a:schemeClr val="tx2"/>
                </a:solidFill>
              </a:defRPr>
            </a:lvl1pPr>
          </a:lstStyle>
          <a:p>
            <a:endParaRPr lang="en-US"/>
          </a:p>
        </p:txBody>
      </p:sp>
      <p:sp>
        <p:nvSpPr>
          <p:cNvPr id="10" name="Picture Placeholder 2"/>
          <p:cNvSpPr>
            <a:spLocks noGrp="1"/>
          </p:cNvSpPr>
          <p:nvPr>
            <p:ph type="pic" sz="quarter" idx="15"/>
          </p:nvPr>
        </p:nvSpPr>
        <p:spPr>
          <a:xfrm>
            <a:off x="4546724" y="1808896"/>
            <a:ext cx="1440000" cy="1080000"/>
          </a:xfrm>
          <a:prstGeom prst="ellipse">
            <a:avLst/>
          </a:prstGeom>
          <a:ln w="19050">
            <a:noFill/>
          </a:ln>
        </p:spPr>
        <p:txBody>
          <a:bodyPr anchor="ctr">
            <a:normAutofit/>
          </a:bodyPr>
          <a:lstStyle>
            <a:lvl1pPr marL="0" indent="0" algn="ctr">
              <a:buNone/>
              <a:defRPr sz="1000">
                <a:solidFill>
                  <a:schemeClr val="tx2"/>
                </a:solidFill>
              </a:defRPr>
            </a:lvl1pPr>
          </a:lstStyle>
          <a:p>
            <a:endParaRPr lang="en-US"/>
          </a:p>
        </p:txBody>
      </p:sp>
      <p:sp>
        <p:nvSpPr>
          <p:cNvPr id="11" name="Picture Placeholder 2"/>
          <p:cNvSpPr>
            <a:spLocks noGrp="1"/>
          </p:cNvSpPr>
          <p:nvPr>
            <p:ph type="pic" sz="quarter" idx="16"/>
          </p:nvPr>
        </p:nvSpPr>
        <p:spPr>
          <a:xfrm>
            <a:off x="6201081" y="1808896"/>
            <a:ext cx="1440000" cy="1080000"/>
          </a:xfrm>
          <a:prstGeom prst="ellipse">
            <a:avLst/>
          </a:prstGeom>
          <a:ln w="19050">
            <a:noFill/>
          </a:ln>
        </p:spPr>
        <p:txBody>
          <a:bodyPr anchor="ctr">
            <a:normAutofit/>
          </a:bodyPr>
          <a:lstStyle>
            <a:lvl1pPr marL="0" indent="0" algn="ctr">
              <a:buNone/>
              <a:defRPr sz="1000">
                <a:solidFill>
                  <a:schemeClr val="tx2"/>
                </a:solidFill>
              </a:defRPr>
            </a:lvl1pPr>
          </a:lstStyle>
          <a:p>
            <a:endParaRPr lang="en-US"/>
          </a:p>
        </p:txBody>
      </p:sp>
      <p:sp>
        <p:nvSpPr>
          <p:cNvPr id="12" name="Picture Placeholder 2"/>
          <p:cNvSpPr>
            <a:spLocks noGrp="1"/>
          </p:cNvSpPr>
          <p:nvPr>
            <p:ph type="pic" sz="quarter" idx="17"/>
          </p:nvPr>
        </p:nvSpPr>
        <p:spPr>
          <a:xfrm>
            <a:off x="7855439" y="1808896"/>
            <a:ext cx="1440000" cy="1080000"/>
          </a:xfrm>
          <a:prstGeom prst="ellipse">
            <a:avLst/>
          </a:prstGeom>
          <a:ln w="19050">
            <a:noFill/>
          </a:ln>
        </p:spPr>
        <p:txBody>
          <a:bodyPr anchor="ctr">
            <a:normAutofit/>
          </a:bodyPr>
          <a:lstStyle>
            <a:lvl1pPr marL="0" indent="0" algn="ctr">
              <a:buNone/>
              <a:defRPr sz="1000">
                <a:solidFill>
                  <a:schemeClr val="tx2"/>
                </a:solidFill>
              </a:defRPr>
            </a:lvl1pPr>
          </a:lstStyle>
          <a:p>
            <a:endParaRPr lang="en-US"/>
          </a:p>
        </p:txBody>
      </p:sp>
      <p:sp>
        <p:nvSpPr>
          <p:cNvPr id="16" name="Picture Placeholder 2"/>
          <p:cNvSpPr>
            <a:spLocks noGrp="1"/>
          </p:cNvSpPr>
          <p:nvPr>
            <p:ph type="pic" sz="quarter" idx="18"/>
          </p:nvPr>
        </p:nvSpPr>
        <p:spPr>
          <a:xfrm>
            <a:off x="9512099" y="1801707"/>
            <a:ext cx="1440000" cy="1080000"/>
          </a:xfrm>
          <a:prstGeom prst="ellipse">
            <a:avLst/>
          </a:prstGeom>
          <a:ln w="19050">
            <a:noFill/>
          </a:ln>
        </p:spPr>
        <p:txBody>
          <a:bodyPr anchor="ctr">
            <a:normAutofit/>
          </a:bodyPr>
          <a:lstStyle>
            <a:lvl1pPr marL="0" indent="0" algn="ctr">
              <a:buNone/>
              <a:defRPr sz="1000">
                <a:solidFill>
                  <a:schemeClr val="tx2"/>
                </a:solidFill>
              </a:defRPr>
            </a:lvl1pPr>
          </a:lstStyle>
          <a:p>
            <a:endParaRPr lang="en-US"/>
          </a:p>
        </p:txBody>
      </p:sp>
      <p:sp>
        <p:nvSpPr>
          <p:cNvPr id="17" name="Picture Placeholder 2"/>
          <p:cNvSpPr>
            <a:spLocks noGrp="1"/>
          </p:cNvSpPr>
          <p:nvPr>
            <p:ph type="pic" sz="quarter" idx="19"/>
          </p:nvPr>
        </p:nvSpPr>
        <p:spPr>
          <a:xfrm>
            <a:off x="2106757" y="3075409"/>
            <a:ext cx="1440000" cy="1080000"/>
          </a:xfrm>
          <a:prstGeom prst="ellipse">
            <a:avLst/>
          </a:prstGeom>
          <a:ln w="19050">
            <a:noFill/>
          </a:ln>
        </p:spPr>
        <p:txBody>
          <a:bodyPr anchor="ctr">
            <a:normAutofit/>
          </a:bodyPr>
          <a:lstStyle>
            <a:lvl1pPr marL="0" indent="0" algn="ctr">
              <a:buNone/>
              <a:defRPr sz="1000">
                <a:solidFill>
                  <a:schemeClr val="tx2"/>
                </a:solidFill>
              </a:defRPr>
            </a:lvl1pPr>
          </a:lstStyle>
          <a:p>
            <a:endParaRPr lang="en-US"/>
          </a:p>
        </p:txBody>
      </p:sp>
      <p:sp>
        <p:nvSpPr>
          <p:cNvPr id="18" name="Picture Placeholder 2"/>
          <p:cNvSpPr>
            <a:spLocks noGrp="1"/>
          </p:cNvSpPr>
          <p:nvPr>
            <p:ph type="pic" sz="quarter" idx="20"/>
          </p:nvPr>
        </p:nvSpPr>
        <p:spPr>
          <a:xfrm>
            <a:off x="3761115" y="3075409"/>
            <a:ext cx="1440000" cy="1080000"/>
          </a:xfrm>
          <a:prstGeom prst="ellipse">
            <a:avLst/>
          </a:prstGeom>
          <a:ln w="19050">
            <a:noFill/>
          </a:ln>
        </p:spPr>
        <p:txBody>
          <a:bodyPr anchor="ctr">
            <a:normAutofit/>
          </a:bodyPr>
          <a:lstStyle>
            <a:lvl1pPr marL="0" indent="0" algn="ctr">
              <a:buNone/>
              <a:defRPr sz="1000">
                <a:solidFill>
                  <a:schemeClr val="tx2"/>
                </a:solidFill>
              </a:defRPr>
            </a:lvl1pPr>
          </a:lstStyle>
          <a:p>
            <a:endParaRPr lang="en-US"/>
          </a:p>
        </p:txBody>
      </p:sp>
      <p:sp>
        <p:nvSpPr>
          <p:cNvPr id="19" name="Picture Placeholder 2"/>
          <p:cNvSpPr>
            <a:spLocks noGrp="1"/>
          </p:cNvSpPr>
          <p:nvPr>
            <p:ph type="pic" sz="quarter" idx="21"/>
          </p:nvPr>
        </p:nvSpPr>
        <p:spPr>
          <a:xfrm>
            <a:off x="5415472" y="3075409"/>
            <a:ext cx="1440000" cy="1080000"/>
          </a:xfrm>
          <a:prstGeom prst="ellipse">
            <a:avLst/>
          </a:prstGeom>
          <a:ln w="19050">
            <a:noFill/>
          </a:ln>
        </p:spPr>
        <p:txBody>
          <a:bodyPr anchor="ctr">
            <a:normAutofit/>
          </a:bodyPr>
          <a:lstStyle>
            <a:lvl1pPr marL="0" indent="0" algn="ctr">
              <a:buNone/>
              <a:defRPr sz="1000">
                <a:solidFill>
                  <a:schemeClr val="tx2"/>
                </a:solidFill>
              </a:defRPr>
            </a:lvl1pPr>
          </a:lstStyle>
          <a:p>
            <a:endParaRPr lang="en-US"/>
          </a:p>
        </p:txBody>
      </p:sp>
      <p:sp>
        <p:nvSpPr>
          <p:cNvPr id="20" name="Picture Placeholder 2"/>
          <p:cNvSpPr>
            <a:spLocks noGrp="1"/>
          </p:cNvSpPr>
          <p:nvPr>
            <p:ph type="pic" sz="quarter" idx="23"/>
          </p:nvPr>
        </p:nvSpPr>
        <p:spPr>
          <a:xfrm>
            <a:off x="7069829" y="3075409"/>
            <a:ext cx="1440000" cy="1080000"/>
          </a:xfrm>
          <a:prstGeom prst="ellipse">
            <a:avLst/>
          </a:prstGeom>
          <a:ln w="19050">
            <a:noFill/>
          </a:ln>
        </p:spPr>
        <p:txBody>
          <a:bodyPr anchor="ctr">
            <a:normAutofit/>
          </a:bodyPr>
          <a:lstStyle>
            <a:lvl1pPr marL="0" indent="0" algn="ctr">
              <a:buNone/>
              <a:defRPr sz="1000">
                <a:solidFill>
                  <a:schemeClr val="tx2"/>
                </a:solidFill>
              </a:defRPr>
            </a:lvl1pPr>
          </a:lstStyle>
          <a:p>
            <a:endParaRPr lang="en-US"/>
          </a:p>
        </p:txBody>
      </p:sp>
      <p:sp>
        <p:nvSpPr>
          <p:cNvPr id="21" name="Picture Placeholder 2"/>
          <p:cNvSpPr>
            <a:spLocks noGrp="1"/>
          </p:cNvSpPr>
          <p:nvPr>
            <p:ph type="pic" sz="quarter" idx="24"/>
          </p:nvPr>
        </p:nvSpPr>
        <p:spPr>
          <a:xfrm>
            <a:off x="8724188" y="3068220"/>
            <a:ext cx="1440000" cy="1080000"/>
          </a:xfrm>
          <a:prstGeom prst="ellipse">
            <a:avLst/>
          </a:prstGeom>
          <a:ln w="19050">
            <a:noFill/>
          </a:ln>
        </p:spPr>
        <p:txBody>
          <a:bodyPr anchor="ctr">
            <a:normAutofit/>
          </a:bodyPr>
          <a:lstStyle>
            <a:lvl1pPr marL="0" indent="0" algn="ctr">
              <a:buNone/>
              <a:defRPr sz="1000">
                <a:solidFill>
                  <a:schemeClr val="tx2"/>
                </a:solidFill>
              </a:defRPr>
            </a:lvl1pPr>
          </a:lstStyle>
          <a:p>
            <a:endParaRPr lang="en-US"/>
          </a:p>
        </p:txBody>
      </p:sp>
      <p:sp>
        <p:nvSpPr>
          <p:cNvPr id="22" name="Picture Placeholder 2"/>
          <p:cNvSpPr>
            <a:spLocks noGrp="1"/>
          </p:cNvSpPr>
          <p:nvPr>
            <p:ph type="pic" sz="quarter" idx="29"/>
          </p:nvPr>
        </p:nvSpPr>
        <p:spPr>
          <a:xfrm>
            <a:off x="2938733" y="4379800"/>
            <a:ext cx="1440000" cy="1080000"/>
          </a:xfrm>
          <a:prstGeom prst="ellipse">
            <a:avLst/>
          </a:prstGeom>
          <a:ln w="19050">
            <a:noFill/>
          </a:ln>
        </p:spPr>
        <p:txBody>
          <a:bodyPr anchor="ctr">
            <a:normAutofit/>
          </a:bodyPr>
          <a:lstStyle>
            <a:lvl1pPr marL="0" indent="0" algn="ctr">
              <a:buNone/>
              <a:defRPr sz="1000">
                <a:solidFill>
                  <a:schemeClr val="tx2"/>
                </a:solidFill>
              </a:defRPr>
            </a:lvl1pPr>
          </a:lstStyle>
          <a:p>
            <a:endParaRPr lang="en-US"/>
          </a:p>
        </p:txBody>
      </p:sp>
      <p:sp>
        <p:nvSpPr>
          <p:cNvPr id="23" name="Picture Placeholder 2"/>
          <p:cNvSpPr>
            <a:spLocks noGrp="1"/>
          </p:cNvSpPr>
          <p:nvPr>
            <p:ph type="pic" sz="quarter" idx="30"/>
          </p:nvPr>
        </p:nvSpPr>
        <p:spPr>
          <a:xfrm>
            <a:off x="4593091" y="4379800"/>
            <a:ext cx="1440000" cy="1080000"/>
          </a:xfrm>
          <a:prstGeom prst="ellipse">
            <a:avLst/>
          </a:prstGeom>
          <a:ln w="19050">
            <a:noFill/>
          </a:ln>
        </p:spPr>
        <p:txBody>
          <a:bodyPr anchor="ctr">
            <a:normAutofit/>
          </a:bodyPr>
          <a:lstStyle>
            <a:lvl1pPr marL="0" indent="0" algn="ctr">
              <a:buNone/>
              <a:defRPr sz="1000">
                <a:solidFill>
                  <a:schemeClr val="tx2"/>
                </a:solidFill>
              </a:defRPr>
            </a:lvl1pPr>
          </a:lstStyle>
          <a:p>
            <a:endParaRPr lang="en-US"/>
          </a:p>
        </p:txBody>
      </p:sp>
      <p:sp>
        <p:nvSpPr>
          <p:cNvPr id="24" name="Picture Placeholder 2"/>
          <p:cNvSpPr>
            <a:spLocks noGrp="1"/>
          </p:cNvSpPr>
          <p:nvPr>
            <p:ph type="pic" sz="quarter" idx="31"/>
          </p:nvPr>
        </p:nvSpPr>
        <p:spPr>
          <a:xfrm>
            <a:off x="6247448" y="4379800"/>
            <a:ext cx="1440000" cy="1080000"/>
          </a:xfrm>
          <a:prstGeom prst="ellipse">
            <a:avLst/>
          </a:prstGeom>
          <a:ln w="19050">
            <a:noFill/>
          </a:ln>
        </p:spPr>
        <p:txBody>
          <a:bodyPr anchor="ctr">
            <a:normAutofit/>
          </a:bodyPr>
          <a:lstStyle>
            <a:lvl1pPr marL="0" indent="0" algn="ctr">
              <a:buNone/>
              <a:defRPr sz="1000">
                <a:solidFill>
                  <a:schemeClr val="tx2"/>
                </a:solidFill>
              </a:defRPr>
            </a:lvl1pPr>
          </a:lstStyle>
          <a:p>
            <a:endParaRPr lang="en-US"/>
          </a:p>
        </p:txBody>
      </p:sp>
      <p:sp>
        <p:nvSpPr>
          <p:cNvPr id="25" name="Picture Placeholder 2"/>
          <p:cNvSpPr>
            <a:spLocks noGrp="1"/>
          </p:cNvSpPr>
          <p:nvPr>
            <p:ph type="pic" sz="quarter" idx="32"/>
          </p:nvPr>
        </p:nvSpPr>
        <p:spPr>
          <a:xfrm>
            <a:off x="7901807" y="4379800"/>
            <a:ext cx="1440000" cy="1080000"/>
          </a:xfrm>
          <a:prstGeom prst="ellipse">
            <a:avLst/>
          </a:prstGeom>
          <a:ln w="19050">
            <a:noFill/>
          </a:ln>
        </p:spPr>
        <p:txBody>
          <a:bodyPr anchor="ctr">
            <a:normAutofit/>
          </a:bodyPr>
          <a:lstStyle>
            <a:lvl1pPr marL="0" indent="0" algn="ctr">
              <a:buNone/>
              <a:defRPr sz="1000">
                <a:solidFill>
                  <a:schemeClr val="tx2"/>
                </a:solidFill>
              </a:defRPr>
            </a:lvl1pPr>
          </a:lstStyle>
          <a:p>
            <a:endParaRPr lang="en-US"/>
          </a:p>
        </p:txBody>
      </p:sp>
      <p:sp>
        <p:nvSpPr>
          <p:cNvPr id="26" name="Picture Placeholder 2"/>
          <p:cNvSpPr>
            <a:spLocks noGrp="1"/>
          </p:cNvSpPr>
          <p:nvPr>
            <p:ph type="pic" sz="quarter" idx="37"/>
          </p:nvPr>
        </p:nvSpPr>
        <p:spPr>
          <a:xfrm>
            <a:off x="1335031" y="4379800"/>
            <a:ext cx="1440000" cy="1080000"/>
          </a:xfrm>
          <a:prstGeom prst="ellipse">
            <a:avLst/>
          </a:prstGeom>
          <a:ln w="19050">
            <a:noFill/>
          </a:ln>
        </p:spPr>
        <p:txBody>
          <a:bodyPr anchor="ctr">
            <a:normAutofit/>
          </a:bodyPr>
          <a:lstStyle>
            <a:lvl1pPr marL="0" indent="0" algn="ctr">
              <a:buNone/>
              <a:defRPr sz="1000">
                <a:solidFill>
                  <a:schemeClr val="tx2"/>
                </a:solidFill>
              </a:defRPr>
            </a:lvl1pPr>
          </a:lstStyle>
          <a:p>
            <a:endParaRPr lang="en-US"/>
          </a:p>
        </p:txBody>
      </p:sp>
      <p:sp>
        <p:nvSpPr>
          <p:cNvPr id="27" name="Picture Placeholder 2"/>
          <p:cNvSpPr>
            <a:spLocks noGrp="1"/>
          </p:cNvSpPr>
          <p:nvPr>
            <p:ph type="pic" sz="quarter" idx="38"/>
          </p:nvPr>
        </p:nvSpPr>
        <p:spPr>
          <a:xfrm>
            <a:off x="9512099" y="4379800"/>
            <a:ext cx="1440000" cy="1080000"/>
          </a:xfrm>
          <a:prstGeom prst="ellipse">
            <a:avLst/>
          </a:prstGeom>
          <a:ln w="19050">
            <a:noFill/>
          </a:ln>
        </p:spPr>
        <p:txBody>
          <a:bodyPr anchor="ctr">
            <a:normAutofit/>
          </a:bodyPr>
          <a:lstStyle>
            <a:lvl1pPr marL="0" indent="0" algn="ctr">
              <a:buNone/>
              <a:defRPr sz="1000">
                <a:solidFill>
                  <a:schemeClr val="tx2"/>
                </a:solidFill>
              </a:defRPr>
            </a:lvl1pPr>
          </a:lstStyle>
          <a:p>
            <a:endParaRPr lang="en-US"/>
          </a:p>
        </p:txBody>
      </p:sp>
      <p:sp>
        <p:nvSpPr>
          <p:cNvPr id="28" name="Title 1"/>
          <p:cNvSpPr>
            <a:spLocks noGrp="1"/>
          </p:cNvSpPr>
          <p:nvPr>
            <p:ph type="title"/>
          </p:nvPr>
        </p:nvSpPr>
        <p:spPr>
          <a:xfrm>
            <a:off x="660400" y="365127"/>
            <a:ext cx="10515600" cy="895349"/>
          </a:xfrm>
        </p:spPr>
        <p:txBody>
          <a:bodyPr>
            <a:normAutofit/>
          </a:bodyPr>
          <a:lstStyle>
            <a:lvl1pPr>
              <a:defRPr sz="2800"/>
            </a:lvl1pPr>
          </a:lstStyle>
          <a:p>
            <a:r>
              <a:rPr lang="en-US" dirty="0"/>
              <a:t>Click to edit Master title style</a:t>
            </a:r>
          </a:p>
        </p:txBody>
      </p:sp>
      <p:grpSp>
        <p:nvGrpSpPr>
          <p:cNvPr id="29" name="Group 28"/>
          <p:cNvGrpSpPr/>
          <p:nvPr userDrawn="1"/>
        </p:nvGrpSpPr>
        <p:grpSpPr>
          <a:xfrm>
            <a:off x="317501" y="613707"/>
            <a:ext cx="330732" cy="398189"/>
            <a:chOff x="7767638" y="2651126"/>
            <a:chExt cx="560388" cy="674686"/>
          </a:xfrm>
        </p:grpSpPr>
        <p:sp>
          <p:nvSpPr>
            <p:cNvPr id="30"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87288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p:tgtEl>
                                          <p:spTgt spid="29"/>
                                        </p:tgtEl>
                                        <p:attrNameLst>
                                          <p:attrName>ppt_x</p:attrName>
                                        </p:attrNameLst>
                                      </p:cBhvr>
                                      <p:tavLst>
                                        <p:tav tm="0">
                                          <p:val>
                                            <p:strVal val="#ppt_x-#ppt_w*1.125000"/>
                                          </p:val>
                                        </p:tav>
                                        <p:tav tm="100000">
                                          <p:val>
                                            <p:strVal val="#ppt_x"/>
                                          </p:val>
                                        </p:tav>
                                      </p:tavLst>
                                    </p:anim>
                                    <p:animEffect transition="in" filter="wipe(right)">
                                      <p:cBhvr>
                                        <p:cTn id="8" dur="500"/>
                                        <p:tgtEl>
                                          <p:spTgt spid="29"/>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par>
                          <p:cTn id="13" fill="hold">
                            <p:stCondLst>
                              <p:cond delay="1000"/>
                            </p:stCondLst>
                            <p:childTnLst>
                              <p:par>
                                <p:cTn id="14" presetID="53" presetClass="entr" presetSubtype="16" fill="hold" grpId="0" nodeType="afterEffect" nodePh="1">
                                  <p:stCondLst>
                                    <p:cond delay="0"/>
                                  </p:stCondLst>
                                  <p:endCondLst>
                                    <p:cond evt="begin" delay="0">
                                      <p:tn val="14"/>
                                    </p:cond>
                                  </p:end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grpId="0" nodeType="withEffect" nodePh="1">
                                  <p:stCondLst>
                                    <p:cond delay="0"/>
                                  </p:stCondLst>
                                  <p:endCondLst>
                                    <p:cond evt="begin" delay="0">
                                      <p:tn val="19"/>
                                    </p:cond>
                                  </p:end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grpId="0" nodeType="withEffect" nodePh="1">
                                  <p:stCondLst>
                                    <p:cond delay="0"/>
                                  </p:stCondLst>
                                  <p:endCondLst>
                                    <p:cond evt="begin" delay="0">
                                      <p:tn val="24"/>
                                    </p:cond>
                                  </p:end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par>
                                <p:cTn id="29" presetID="53" presetClass="entr" presetSubtype="16" fill="hold" grpId="0" nodeType="withEffect" nodePh="1">
                                  <p:stCondLst>
                                    <p:cond delay="0"/>
                                  </p:stCondLst>
                                  <p:endCondLst>
                                    <p:cond evt="begin" delay="0">
                                      <p:tn val="29"/>
                                    </p:cond>
                                  </p:end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par>
                                <p:cTn id="34" presetID="53" presetClass="entr" presetSubtype="16" fill="hold" grpId="0" nodeType="withEffect" nodePh="1">
                                  <p:stCondLst>
                                    <p:cond delay="0"/>
                                  </p:stCondLst>
                                  <p:endCondLst>
                                    <p:cond evt="begin" delay="0">
                                      <p:tn val="34"/>
                                    </p:cond>
                                  </p:end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53" presetClass="entr" presetSubtype="16" fill="hold" grpId="0" nodeType="withEffect" nodePh="1">
                                  <p:stCondLst>
                                    <p:cond delay="0"/>
                                  </p:stCondLst>
                                  <p:endCondLst>
                                    <p:cond evt="begin" delay="0">
                                      <p:tn val="39"/>
                                    </p:cond>
                                  </p:endCondLst>
                                  <p:childTnLst>
                                    <p:set>
                                      <p:cBhvr>
                                        <p:cTn id="40" dur="1" fill="hold">
                                          <p:stCondLst>
                                            <p:cond delay="0"/>
                                          </p:stCondLst>
                                        </p:cTn>
                                        <p:tgtEl>
                                          <p:spTgt spid="16"/>
                                        </p:tgtEl>
                                        <p:attrNameLst>
                                          <p:attrName>style.visibility</p:attrName>
                                        </p:attrNameLst>
                                      </p:cBhvr>
                                      <p:to>
                                        <p:strVal val="visible"/>
                                      </p:to>
                                    </p:set>
                                    <p:anim calcmode="lin" valueType="num">
                                      <p:cBhvr>
                                        <p:cTn id="41" dur="500" fill="hold"/>
                                        <p:tgtEl>
                                          <p:spTgt spid="16"/>
                                        </p:tgtEl>
                                        <p:attrNameLst>
                                          <p:attrName>ppt_w</p:attrName>
                                        </p:attrNameLst>
                                      </p:cBhvr>
                                      <p:tavLst>
                                        <p:tav tm="0">
                                          <p:val>
                                            <p:fltVal val="0"/>
                                          </p:val>
                                        </p:tav>
                                        <p:tav tm="100000">
                                          <p:val>
                                            <p:strVal val="#ppt_w"/>
                                          </p:val>
                                        </p:tav>
                                      </p:tavLst>
                                    </p:anim>
                                    <p:anim calcmode="lin" valueType="num">
                                      <p:cBhvr>
                                        <p:cTn id="42" dur="500" fill="hold"/>
                                        <p:tgtEl>
                                          <p:spTgt spid="16"/>
                                        </p:tgtEl>
                                        <p:attrNameLst>
                                          <p:attrName>ppt_h</p:attrName>
                                        </p:attrNameLst>
                                      </p:cBhvr>
                                      <p:tavLst>
                                        <p:tav tm="0">
                                          <p:val>
                                            <p:fltVal val="0"/>
                                          </p:val>
                                        </p:tav>
                                        <p:tav tm="100000">
                                          <p:val>
                                            <p:strVal val="#ppt_h"/>
                                          </p:val>
                                        </p:tav>
                                      </p:tavLst>
                                    </p:anim>
                                    <p:animEffect transition="in" filter="fade">
                                      <p:cBhvr>
                                        <p:cTn id="43" dur="500"/>
                                        <p:tgtEl>
                                          <p:spTgt spid="16"/>
                                        </p:tgtEl>
                                      </p:cBhvr>
                                    </p:animEffect>
                                  </p:childTnLst>
                                </p:cTn>
                              </p:par>
                              <p:par>
                                <p:cTn id="44" presetID="53" presetClass="entr" presetSubtype="16" fill="hold" grpId="0" nodeType="withEffect" nodePh="1">
                                  <p:stCondLst>
                                    <p:cond delay="0"/>
                                  </p:stCondLst>
                                  <p:endCondLst>
                                    <p:cond evt="begin" delay="0">
                                      <p:tn val="44"/>
                                    </p:cond>
                                  </p:end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par>
                                <p:cTn id="49" presetID="53" presetClass="entr" presetSubtype="16" fill="hold" grpId="0" nodeType="withEffect" nodePh="1">
                                  <p:stCondLst>
                                    <p:cond delay="0"/>
                                  </p:stCondLst>
                                  <p:endCondLst>
                                    <p:cond evt="begin" delay="0">
                                      <p:tn val="49"/>
                                    </p:cond>
                                  </p:endCondLst>
                                  <p:childTnLst>
                                    <p:set>
                                      <p:cBhvr>
                                        <p:cTn id="50" dur="1" fill="hold">
                                          <p:stCondLst>
                                            <p:cond delay="0"/>
                                          </p:stCondLst>
                                        </p:cTn>
                                        <p:tgtEl>
                                          <p:spTgt spid="18"/>
                                        </p:tgtEl>
                                        <p:attrNameLst>
                                          <p:attrName>style.visibility</p:attrName>
                                        </p:attrNameLst>
                                      </p:cBhvr>
                                      <p:to>
                                        <p:strVal val="visible"/>
                                      </p:to>
                                    </p:set>
                                    <p:anim calcmode="lin" valueType="num">
                                      <p:cBhvr>
                                        <p:cTn id="51" dur="500" fill="hold"/>
                                        <p:tgtEl>
                                          <p:spTgt spid="18"/>
                                        </p:tgtEl>
                                        <p:attrNameLst>
                                          <p:attrName>ppt_w</p:attrName>
                                        </p:attrNameLst>
                                      </p:cBhvr>
                                      <p:tavLst>
                                        <p:tav tm="0">
                                          <p:val>
                                            <p:fltVal val="0"/>
                                          </p:val>
                                        </p:tav>
                                        <p:tav tm="100000">
                                          <p:val>
                                            <p:strVal val="#ppt_w"/>
                                          </p:val>
                                        </p:tav>
                                      </p:tavLst>
                                    </p:anim>
                                    <p:anim calcmode="lin" valueType="num">
                                      <p:cBhvr>
                                        <p:cTn id="52" dur="500" fill="hold"/>
                                        <p:tgtEl>
                                          <p:spTgt spid="18"/>
                                        </p:tgtEl>
                                        <p:attrNameLst>
                                          <p:attrName>ppt_h</p:attrName>
                                        </p:attrNameLst>
                                      </p:cBhvr>
                                      <p:tavLst>
                                        <p:tav tm="0">
                                          <p:val>
                                            <p:fltVal val="0"/>
                                          </p:val>
                                        </p:tav>
                                        <p:tav tm="100000">
                                          <p:val>
                                            <p:strVal val="#ppt_h"/>
                                          </p:val>
                                        </p:tav>
                                      </p:tavLst>
                                    </p:anim>
                                    <p:animEffect transition="in" filter="fade">
                                      <p:cBhvr>
                                        <p:cTn id="53" dur="500"/>
                                        <p:tgtEl>
                                          <p:spTgt spid="18"/>
                                        </p:tgtEl>
                                      </p:cBhvr>
                                    </p:animEffect>
                                  </p:childTnLst>
                                </p:cTn>
                              </p:par>
                              <p:par>
                                <p:cTn id="54" presetID="53" presetClass="entr" presetSubtype="16" fill="hold" grpId="0" nodeType="withEffect" nodePh="1">
                                  <p:stCondLst>
                                    <p:cond delay="0"/>
                                  </p:stCondLst>
                                  <p:endCondLst>
                                    <p:cond evt="begin" delay="0">
                                      <p:tn val="54"/>
                                    </p:cond>
                                  </p:end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par>
                                <p:cTn id="59" presetID="53" presetClass="entr" presetSubtype="16" fill="hold" grpId="0" nodeType="withEffect" nodePh="1">
                                  <p:stCondLst>
                                    <p:cond delay="0"/>
                                  </p:stCondLst>
                                  <p:endCondLst>
                                    <p:cond evt="begin" delay="0">
                                      <p:tn val="59"/>
                                    </p:cond>
                                  </p:endCondLst>
                                  <p:childTnLst>
                                    <p:set>
                                      <p:cBhvr>
                                        <p:cTn id="60" dur="1" fill="hold">
                                          <p:stCondLst>
                                            <p:cond delay="0"/>
                                          </p:stCondLst>
                                        </p:cTn>
                                        <p:tgtEl>
                                          <p:spTgt spid="20"/>
                                        </p:tgtEl>
                                        <p:attrNameLst>
                                          <p:attrName>style.visibility</p:attrName>
                                        </p:attrNameLst>
                                      </p:cBhvr>
                                      <p:to>
                                        <p:strVal val="visible"/>
                                      </p:to>
                                    </p:set>
                                    <p:anim calcmode="lin" valueType="num">
                                      <p:cBhvr>
                                        <p:cTn id="61" dur="500" fill="hold"/>
                                        <p:tgtEl>
                                          <p:spTgt spid="20"/>
                                        </p:tgtEl>
                                        <p:attrNameLst>
                                          <p:attrName>ppt_w</p:attrName>
                                        </p:attrNameLst>
                                      </p:cBhvr>
                                      <p:tavLst>
                                        <p:tav tm="0">
                                          <p:val>
                                            <p:fltVal val="0"/>
                                          </p:val>
                                        </p:tav>
                                        <p:tav tm="100000">
                                          <p:val>
                                            <p:strVal val="#ppt_w"/>
                                          </p:val>
                                        </p:tav>
                                      </p:tavLst>
                                    </p:anim>
                                    <p:anim calcmode="lin" valueType="num">
                                      <p:cBhvr>
                                        <p:cTn id="62" dur="500" fill="hold"/>
                                        <p:tgtEl>
                                          <p:spTgt spid="20"/>
                                        </p:tgtEl>
                                        <p:attrNameLst>
                                          <p:attrName>ppt_h</p:attrName>
                                        </p:attrNameLst>
                                      </p:cBhvr>
                                      <p:tavLst>
                                        <p:tav tm="0">
                                          <p:val>
                                            <p:fltVal val="0"/>
                                          </p:val>
                                        </p:tav>
                                        <p:tav tm="100000">
                                          <p:val>
                                            <p:strVal val="#ppt_h"/>
                                          </p:val>
                                        </p:tav>
                                      </p:tavLst>
                                    </p:anim>
                                    <p:animEffect transition="in" filter="fade">
                                      <p:cBhvr>
                                        <p:cTn id="63" dur="500"/>
                                        <p:tgtEl>
                                          <p:spTgt spid="20"/>
                                        </p:tgtEl>
                                      </p:cBhvr>
                                    </p:animEffect>
                                  </p:childTnLst>
                                </p:cTn>
                              </p:par>
                              <p:par>
                                <p:cTn id="64" presetID="53" presetClass="entr" presetSubtype="16" fill="hold" grpId="0" nodeType="withEffect" nodePh="1">
                                  <p:stCondLst>
                                    <p:cond delay="0"/>
                                  </p:stCondLst>
                                  <p:endCondLst>
                                    <p:cond evt="begin" delay="0">
                                      <p:tn val="64"/>
                                    </p:cond>
                                  </p:end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par>
                                <p:cTn id="69" presetID="53" presetClass="entr" presetSubtype="16" fill="hold" grpId="0" nodeType="withEffect" nodePh="1">
                                  <p:stCondLst>
                                    <p:cond delay="0"/>
                                  </p:stCondLst>
                                  <p:endCondLst>
                                    <p:cond evt="begin" delay="0">
                                      <p:tn val="69"/>
                                    </p:cond>
                                  </p:endCondLst>
                                  <p:childTnLst>
                                    <p:set>
                                      <p:cBhvr>
                                        <p:cTn id="70" dur="1" fill="hold">
                                          <p:stCondLst>
                                            <p:cond delay="0"/>
                                          </p:stCondLst>
                                        </p:cTn>
                                        <p:tgtEl>
                                          <p:spTgt spid="22"/>
                                        </p:tgtEl>
                                        <p:attrNameLst>
                                          <p:attrName>style.visibility</p:attrName>
                                        </p:attrNameLst>
                                      </p:cBhvr>
                                      <p:to>
                                        <p:strVal val="visible"/>
                                      </p:to>
                                    </p:set>
                                    <p:anim calcmode="lin" valueType="num">
                                      <p:cBhvr>
                                        <p:cTn id="71" dur="500" fill="hold"/>
                                        <p:tgtEl>
                                          <p:spTgt spid="22"/>
                                        </p:tgtEl>
                                        <p:attrNameLst>
                                          <p:attrName>ppt_w</p:attrName>
                                        </p:attrNameLst>
                                      </p:cBhvr>
                                      <p:tavLst>
                                        <p:tav tm="0">
                                          <p:val>
                                            <p:fltVal val="0"/>
                                          </p:val>
                                        </p:tav>
                                        <p:tav tm="100000">
                                          <p:val>
                                            <p:strVal val="#ppt_w"/>
                                          </p:val>
                                        </p:tav>
                                      </p:tavLst>
                                    </p:anim>
                                    <p:anim calcmode="lin" valueType="num">
                                      <p:cBhvr>
                                        <p:cTn id="72" dur="500" fill="hold"/>
                                        <p:tgtEl>
                                          <p:spTgt spid="22"/>
                                        </p:tgtEl>
                                        <p:attrNameLst>
                                          <p:attrName>ppt_h</p:attrName>
                                        </p:attrNameLst>
                                      </p:cBhvr>
                                      <p:tavLst>
                                        <p:tav tm="0">
                                          <p:val>
                                            <p:fltVal val="0"/>
                                          </p:val>
                                        </p:tav>
                                        <p:tav tm="100000">
                                          <p:val>
                                            <p:strVal val="#ppt_h"/>
                                          </p:val>
                                        </p:tav>
                                      </p:tavLst>
                                    </p:anim>
                                    <p:animEffect transition="in" filter="fade">
                                      <p:cBhvr>
                                        <p:cTn id="73" dur="500"/>
                                        <p:tgtEl>
                                          <p:spTgt spid="22"/>
                                        </p:tgtEl>
                                      </p:cBhvr>
                                    </p:animEffect>
                                  </p:childTnLst>
                                </p:cTn>
                              </p:par>
                              <p:par>
                                <p:cTn id="74" presetID="53" presetClass="entr" presetSubtype="16" fill="hold" grpId="0" nodeType="withEffect" nodePh="1">
                                  <p:stCondLst>
                                    <p:cond delay="0"/>
                                  </p:stCondLst>
                                  <p:endCondLst>
                                    <p:cond evt="begin" delay="0">
                                      <p:tn val="74"/>
                                    </p:cond>
                                  </p:end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par>
                                <p:cTn id="79" presetID="53" presetClass="entr" presetSubtype="16" fill="hold" grpId="0" nodeType="withEffect" nodePh="1">
                                  <p:stCondLst>
                                    <p:cond delay="0"/>
                                  </p:stCondLst>
                                  <p:endCondLst>
                                    <p:cond evt="begin" delay="0">
                                      <p:tn val="79"/>
                                    </p:cond>
                                  </p:endCondLst>
                                  <p:childTnLst>
                                    <p:set>
                                      <p:cBhvr>
                                        <p:cTn id="80" dur="1" fill="hold">
                                          <p:stCondLst>
                                            <p:cond delay="0"/>
                                          </p:stCondLst>
                                        </p:cTn>
                                        <p:tgtEl>
                                          <p:spTgt spid="24"/>
                                        </p:tgtEl>
                                        <p:attrNameLst>
                                          <p:attrName>style.visibility</p:attrName>
                                        </p:attrNameLst>
                                      </p:cBhvr>
                                      <p:to>
                                        <p:strVal val="visible"/>
                                      </p:to>
                                    </p:set>
                                    <p:anim calcmode="lin" valueType="num">
                                      <p:cBhvr>
                                        <p:cTn id="81" dur="500" fill="hold"/>
                                        <p:tgtEl>
                                          <p:spTgt spid="24"/>
                                        </p:tgtEl>
                                        <p:attrNameLst>
                                          <p:attrName>ppt_w</p:attrName>
                                        </p:attrNameLst>
                                      </p:cBhvr>
                                      <p:tavLst>
                                        <p:tav tm="0">
                                          <p:val>
                                            <p:fltVal val="0"/>
                                          </p:val>
                                        </p:tav>
                                        <p:tav tm="100000">
                                          <p:val>
                                            <p:strVal val="#ppt_w"/>
                                          </p:val>
                                        </p:tav>
                                      </p:tavLst>
                                    </p:anim>
                                    <p:anim calcmode="lin" valueType="num">
                                      <p:cBhvr>
                                        <p:cTn id="82" dur="500" fill="hold"/>
                                        <p:tgtEl>
                                          <p:spTgt spid="24"/>
                                        </p:tgtEl>
                                        <p:attrNameLst>
                                          <p:attrName>ppt_h</p:attrName>
                                        </p:attrNameLst>
                                      </p:cBhvr>
                                      <p:tavLst>
                                        <p:tav tm="0">
                                          <p:val>
                                            <p:fltVal val="0"/>
                                          </p:val>
                                        </p:tav>
                                        <p:tav tm="100000">
                                          <p:val>
                                            <p:strVal val="#ppt_h"/>
                                          </p:val>
                                        </p:tav>
                                      </p:tavLst>
                                    </p:anim>
                                    <p:animEffect transition="in" filter="fade">
                                      <p:cBhvr>
                                        <p:cTn id="83" dur="500"/>
                                        <p:tgtEl>
                                          <p:spTgt spid="24"/>
                                        </p:tgtEl>
                                      </p:cBhvr>
                                    </p:animEffect>
                                  </p:childTnLst>
                                </p:cTn>
                              </p:par>
                              <p:par>
                                <p:cTn id="84" presetID="53" presetClass="entr" presetSubtype="16" fill="hold" grpId="0" nodeType="withEffect" nodePh="1">
                                  <p:stCondLst>
                                    <p:cond delay="0"/>
                                  </p:stCondLst>
                                  <p:endCondLst>
                                    <p:cond evt="begin" delay="0">
                                      <p:tn val="84"/>
                                    </p:cond>
                                  </p:endCondLst>
                                  <p:childTnLst>
                                    <p:set>
                                      <p:cBhvr>
                                        <p:cTn id="85" dur="1" fill="hold">
                                          <p:stCondLst>
                                            <p:cond delay="0"/>
                                          </p:stCondLst>
                                        </p:cTn>
                                        <p:tgtEl>
                                          <p:spTgt spid="25"/>
                                        </p:tgtEl>
                                        <p:attrNameLst>
                                          <p:attrName>style.visibility</p:attrName>
                                        </p:attrNameLst>
                                      </p:cBhvr>
                                      <p:to>
                                        <p:strVal val="visible"/>
                                      </p:to>
                                    </p:set>
                                    <p:anim calcmode="lin" valueType="num">
                                      <p:cBhvr>
                                        <p:cTn id="86" dur="500" fill="hold"/>
                                        <p:tgtEl>
                                          <p:spTgt spid="25"/>
                                        </p:tgtEl>
                                        <p:attrNameLst>
                                          <p:attrName>ppt_w</p:attrName>
                                        </p:attrNameLst>
                                      </p:cBhvr>
                                      <p:tavLst>
                                        <p:tav tm="0">
                                          <p:val>
                                            <p:fltVal val="0"/>
                                          </p:val>
                                        </p:tav>
                                        <p:tav tm="100000">
                                          <p:val>
                                            <p:strVal val="#ppt_w"/>
                                          </p:val>
                                        </p:tav>
                                      </p:tavLst>
                                    </p:anim>
                                    <p:anim calcmode="lin" valueType="num">
                                      <p:cBhvr>
                                        <p:cTn id="87" dur="500" fill="hold"/>
                                        <p:tgtEl>
                                          <p:spTgt spid="25"/>
                                        </p:tgtEl>
                                        <p:attrNameLst>
                                          <p:attrName>ppt_h</p:attrName>
                                        </p:attrNameLst>
                                      </p:cBhvr>
                                      <p:tavLst>
                                        <p:tav tm="0">
                                          <p:val>
                                            <p:fltVal val="0"/>
                                          </p:val>
                                        </p:tav>
                                        <p:tav tm="100000">
                                          <p:val>
                                            <p:strVal val="#ppt_h"/>
                                          </p:val>
                                        </p:tav>
                                      </p:tavLst>
                                    </p:anim>
                                    <p:animEffect transition="in" filter="fade">
                                      <p:cBhvr>
                                        <p:cTn id="88" dur="500"/>
                                        <p:tgtEl>
                                          <p:spTgt spid="25"/>
                                        </p:tgtEl>
                                      </p:cBhvr>
                                    </p:animEffect>
                                  </p:childTnLst>
                                </p:cTn>
                              </p:par>
                              <p:par>
                                <p:cTn id="89" presetID="53" presetClass="entr" presetSubtype="16" fill="hold" grpId="0" nodeType="withEffect" nodePh="1">
                                  <p:stCondLst>
                                    <p:cond delay="0"/>
                                  </p:stCondLst>
                                  <p:endCondLst>
                                    <p:cond evt="begin" delay="0">
                                      <p:tn val="89"/>
                                    </p:cond>
                                  </p:end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par>
                                <p:cTn id="94" presetID="53" presetClass="entr" presetSubtype="16" fill="hold" grpId="0" nodeType="withEffect" nodePh="1">
                                  <p:stCondLst>
                                    <p:cond delay="0"/>
                                  </p:stCondLst>
                                  <p:endCondLst>
                                    <p:cond evt="begin" delay="0">
                                      <p:tn val="94"/>
                                    </p:cond>
                                  </p:endCondLst>
                                  <p:childTnLst>
                                    <p:set>
                                      <p:cBhvr>
                                        <p:cTn id="95" dur="1" fill="hold">
                                          <p:stCondLst>
                                            <p:cond delay="0"/>
                                          </p:stCondLst>
                                        </p:cTn>
                                        <p:tgtEl>
                                          <p:spTgt spid="27"/>
                                        </p:tgtEl>
                                        <p:attrNameLst>
                                          <p:attrName>style.visibility</p:attrName>
                                        </p:attrNameLst>
                                      </p:cBhvr>
                                      <p:to>
                                        <p:strVal val="visible"/>
                                      </p:to>
                                    </p:set>
                                    <p:anim calcmode="lin" valueType="num">
                                      <p:cBhvr>
                                        <p:cTn id="96" dur="500" fill="hold"/>
                                        <p:tgtEl>
                                          <p:spTgt spid="27"/>
                                        </p:tgtEl>
                                        <p:attrNameLst>
                                          <p:attrName>ppt_w</p:attrName>
                                        </p:attrNameLst>
                                      </p:cBhvr>
                                      <p:tavLst>
                                        <p:tav tm="0">
                                          <p:val>
                                            <p:fltVal val="0"/>
                                          </p:val>
                                        </p:tav>
                                        <p:tav tm="100000">
                                          <p:val>
                                            <p:strVal val="#ppt_w"/>
                                          </p:val>
                                        </p:tav>
                                      </p:tavLst>
                                    </p:anim>
                                    <p:anim calcmode="lin" valueType="num">
                                      <p:cBhvr>
                                        <p:cTn id="97" dur="500" fill="hold"/>
                                        <p:tgtEl>
                                          <p:spTgt spid="27"/>
                                        </p:tgtEl>
                                        <p:attrNameLst>
                                          <p:attrName>ppt_h</p:attrName>
                                        </p:attrNameLst>
                                      </p:cBhvr>
                                      <p:tavLst>
                                        <p:tav tm="0">
                                          <p:val>
                                            <p:fltVal val="0"/>
                                          </p:val>
                                        </p:tav>
                                        <p:tav tm="100000">
                                          <p:val>
                                            <p:strVal val="#ppt_h"/>
                                          </p:val>
                                        </p:tav>
                                      </p:tavLst>
                                    </p:anim>
                                    <p:animEffect transition="in" filter="fade">
                                      <p:cBhvr>
                                        <p:cTn id="9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6" grpId="0"/>
      <p:bldP spid="17" grpId="0"/>
      <p:bldP spid="18" grpId="0"/>
      <p:bldP spid="19" grpId="0"/>
      <p:bldP spid="20" grpId="0"/>
      <p:bldP spid="21" grpId="0"/>
      <p:bldP spid="22" grpId="0"/>
      <p:bldP spid="23" grpId="0"/>
      <p:bldP spid="24" grpId="0"/>
      <p:bldP spid="25" grpId="0"/>
      <p:bldP spid="26" grpId="0"/>
      <p:bldP spid="27" grpId="0"/>
      <p:bldP spid="28" grpId="0"/>
    </p:bld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31_Title Only">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Picture Placeholder 35"/>
          <p:cNvSpPr>
            <a:spLocks noGrp="1"/>
          </p:cNvSpPr>
          <p:nvPr>
            <p:ph type="pic" sz="quarter" idx="14"/>
          </p:nvPr>
        </p:nvSpPr>
        <p:spPr>
          <a:xfrm>
            <a:off x="0" y="2278382"/>
            <a:ext cx="7680000" cy="2869003"/>
          </a:xfrm>
        </p:spPr>
      </p:sp>
      <p:sp>
        <p:nvSpPr>
          <p:cNvPr id="9" name="Title 1"/>
          <p:cNvSpPr>
            <a:spLocks noGrp="1"/>
          </p:cNvSpPr>
          <p:nvPr>
            <p:ph type="title"/>
          </p:nvPr>
        </p:nvSpPr>
        <p:spPr>
          <a:xfrm>
            <a:off x="660400" y="365127"/>
            <a:ext cx="10515600" cy="895349"/>
          </a:xfrm>
        </p:spPr>
        <p:txBody>
          <a:bodyPr>
            <a:normAutofit/>
          </a:bodyPr>
          <a:lstStyle>
            <a:lvl1pPr>
              <a:defRPr sz="2800"/>
            </a:lvl1pPr>
          </a:lstStyle>
          <a:p>
            <a:r>
              <a:rPr lang="en-US" dirty="0"/>
              <a:t>Click to edit Master title style</a:t>
            </a:r>
          </a:p>
        </p:txBody>
      </p:sp>
      <p:grpSp>
        <p:nvGrpSpPr>
          <p:cNvPr id="10" name="Group 9"/>
          <p:cNvGrpSpPr/>
          <p:nvPr userDrawn="1"/>
        </p:nvGrpSpPr>
        <p:grpSpPr>
          <a:xfrm>
            <a:off x="317501" y="613707"/>
            <a:ext cx="330732" cy="398189"/>
            <a:chOff x="7767638" y="2651126"/>
            <a:chExt cx="560388" cy="674686"/>
          </a:xfrm>
        </p:grpSpPr>
        <p:sp>
          <p:nvSpPr>
            <p:cNvPr id="11"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770586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32_Title Only">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2"/>
            <a:ext cx="2743200" cy="365125"/>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5C350A46-3F17-4217-B0B4-E226EFF93357}" type="datetime1">
              <a:rPr kumimoji="0" lang="id-ID"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15/07/2019</a:t>
            </a:fld>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userDrawn="1">
            <p:ph type="ftr" sz="quarter" idx="11"/>
          </p:nvPr>
        </p:nvSpPr>
        <p:spPr>
          <a:xfrm>
            <a:off x="4038600" y="6356352"/>
            <a:ext cx="4114800" cy="365125"/>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7" name="Picture Placeholder 16"/>
          <p:cNvSpPr>
            <a:spLocks noGrp="1"/>
          </p:cNvSpPr>
          <p:nvPr>
            <p:ph type="pic" sz="quarter" idx="12"/>
          </p:nvPr>
        </p:nvSpPr>
        <p:spPr>
          <a:xfrm>
            <a:off x="4377353" y="0"/>
            <a:ext cx="7814649" cy="6858000"/>
          </a:xfrm>
          <a:custGeom>
            <a:avLst/>
            <a:gdLst>
              <a:gd name="connsiteX0" fmla="*/ 0 w 5860987"/>
              <a:gd name="connsiteY0" fmla="*/ 0 h 5143500"/>
              <a:gd name="connsiteX1" fmla="*/ 5860987 w 5860987"/>
              <a:gd name="connsiteY1" fmla="*/ 0 h 5143500"/>
              <a:gd name="connsiteX2" fmla="*/ 5860987 w 5860987"/>
              <a:gd name="connsiteY2" fmla="*/ 5143500 h 5143500"/>
              <a:gd name="connsiteX3" fmla="*/ 0 w 5860987"/>
              <a:gd name="connsiteY3" fmla="*/ 5143500 h 5143500"/>
              <a:gd name="connsiteX4" fmla="*/ 564689 w 5860987"/>
              <a:gd name="connsiteY4" fmla="*/ 257175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0987" h="5143500">
                <a:moveTo>
                  <a:pt x="0" y="0"/>
                </a:moveTo>
                <a:lnTo>
                  <a:pt x="5860987" y="0"/>
                </a:lnTo>
                <a:lnTo>
                  <a:pt x="5860987" y="5143500"/>
                </a:lnTo>
                <a:lnTo>
                  <a:pt x="0" y="5143500"/>
                </a:lnTo>
                <a:lnTo>
                  <a:pt x="564689" y="2571750"/>
                </a:lnTo>
                <a:close/>
              </a:path>
            </a:pathLst>
          </a:custGeom>
        </p:spPr>
        <p:txBody>
          <a:bodyPr wrap="square">
            <a:noAutofit/>
          </a:bodyPr>
          <a:lstStyle/>
          <a:p>
            <a:endParaRPr lang="en-US"/>
          </a:p>
        </p:txBody>
      </p:sp>
    </p:spTree>
    <p:extLst>
      <p:ext uri="{BB962C8B-B14F-4D97-AF65-F5344CB8AC3E}">
        <p14:creationId xmlns:p14="http://schemas.microsoft.com/office/powerpoint/2010/main" val="288571801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lnSpc>
                <a:spcPct val="120000"/>
              </a:lnSpc>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896098667"/>
      </p:ext>
    </p:extLst>
  </p:cSld>
  <p:clrMapOvr>
    <a:masterClrMapping/>
  </p:clrMapOvr>
  <p:transition spd="slow">
    <p:push/>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61B9360B-7322-4A70-8384-B854D0EB8158}" type="datetime1">
              <a:rPr lang="id-ID" smtClean="0"/>
              <a:t>15/07/2019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51497D4-CBBE-4892-ABDA-4C92B62757A6}" type="slidenum">
              <a:rPr lang="id-ID" smtClean="0"/>
              <a:t>‹#›</a:t>
            </a:fld>
            <a:endParaRPr lang="id-ID"/>
          </a:p>
        </p:txBody>
      </p:sp>
      <p:grpSp>
        <p:nvGrpSpPr>
          <p:cNvPr id="8" name="Group 7"/>
          <p:cNvGrpSpPr/>
          <p:nvPr userDrawn="1"/>
        </p:nvGrpSpPr>
        <p:grpSpPr>
          <a:xfrm>
            <a:off x="263259" y="457200"/>
            <a:ext cx="330732" cy="398189"/>
            <a:chOff x="7767638" y="2651126"/>
            <a:chExt cx="560388" cy="674686"/>
          </a:xfrm>
        </p:grpSpPr>
        <p:sp>
          <p:nvSpPr>
            <p:cNvPr id="9"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endParaRPr lang="id-ID" sz="1013"/>
            </a:p>
          </p:txBody>
        </p:sp>
        <p:sp>
          <p:nvSpPr>
            <p:cNvPr id="10"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id-ID" sz="1013"/>
            </a:p>
          </p:txBody>
        </p:sp>
      </p:grpSp>
    </p:spTree>
    <p:extLst>
      <p:ext uri="{BB962C8B-B14F-4D97-AF65-F5344CB8AC3E}">
        <p14:creationId xmlns:p14="http://schemas.microsoft.com/office/powerpoint/2010/main" val="19360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ppt_x</p:attrName>
                                        </p:attrNameLst>
                                      </p:cBhvr>
                                      <p:tavLst>
                                        <p:tav tm="0">
                                          <p:val>
                                            <p:strVal val="#ppt_x-#ppt_w*1.125000"/>
                                          </p:val>
                                        </p:tav>
                                        <p:tav tm="100000">
                                          <p:val>
                                            <p:strVal val="#ppt_x"/>
                                          </p:val>
                                        </p:tav>
                                      </p:tavLst>
                                    </p:anim>
                                    <p:animEffect transition="in" filter="wipe(right)">
                                      <p:cBhvr>
                                        <p:cTn id="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galery_01">
    <p:spTree>
      <p:nvGrpSpPr>
        <p:cNvPr id="1" name=""/>
        <p:cNvGrpSpPr/>
        <p:nvPr/>
      </p:nvGrpSpPr>
      <p:grpSpPr>
        <a:xfrm>
          <a:off x="0" y="0"/>
          <a:ext cx="0" cy="0"/>
          <a:chOff x="0" y="0"/>
          <a:chExt cx="0" cy="0"/>
        </a:xfrm>
      </p:grpSpPr>
      <p:sp>
        <p:nvSpPr>
          <p:cNvPr id="5" name="TextBox 4"/>
          <p:cNvSpPr txBox="1"/>
          <p:nvPr userDrawn="1"/>
        </p:nvSpPr>
        <p:spPr>
          <a:xfrm>
            <a:off x="9754882" y="6599234"/>
            <a:ext cx="1790875"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GAJAH ANNUAL REPORT 2015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
        <p:nvSpPr>
          <p:cNvPr id="6" name="Picture Placeholder 2"/>
          <p:cNvSpPr>
            <a:spLocks noGrp="1"/>
          </p:cNvSpPr>
          <p:nvPr>
            <p:ph type="pic" sz="quarter" idx="10"/>
          </p:nvPr>
        </p:nvSpPr>
        <p:spPr>
          <a:xfrm>
            <a:off x="609602" y="518583"/>
            <a:ext cx="11582401" cy="5746750"/>
          </a:xfrm>
        </p:spPr>
        <p:txBody>
          <a:bodyPr/>
          <a:lstStyle/>
          <a:p>
            <a:endParaRPr lang="en-US" dirty="0"/>
          </a:p>
        </p:txBody>
      </p:sp>
    </p:spTree>
    <p:extLst>
      <p:ext uri="{BB962C8B-B14F-4D97-AF65-F5344CB8AC3E}">
        <p14:creationId xmlns:p14="http://schemas.microsoft.com/office/powerpoint/2010/main" val="41265798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galery_02">
    <p:spTree>
      <p:nvGrpSpPr>
        <p:cNvPr id="1" name=""/>
        <p:cNvGrpSpPr/>
        <p:nvPr/>
      </p:nvGrpSpPr>
      <p:grpSpPr>
        <a:xfrm>
          <a:off x="0" y="0"/>
          <a:ext cx="0" cy="0"/>
          <a:chOff x="0" y="0"/>
          <a:chExt cx="0" cy="0"/>
        </a:xfrm>
      </p:grpSpPr>
      <p:sp>
        <p:nvSpPr>
          <p:cNvPr id="4" name="TextBox 3"/>
          <p:cNvSpPr txBox="1"/>
          <p:nvPr userDrawn="1"/>
        </p:nvSpPr>
        <p:spPr>
          <a:xfrm>
            <a:off x="9754882" y="6599234"/>
            <a:ext cx="1790875"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GAJAH ANNUAL REPORT 2015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
        <p:nvSpPr>
          <p:cNvPr id="6" name="Picture Placeholder 2"/>
          <p:cNvSpPr>
            <a:spLocks noGrp="1"/>
          </p:cNvSpPr>
          <p:nvPr>
            <p:ph type="pic" sz="quarter" idx="10"/>
          </p:nvPr>
        </p:nvSpPr>
        <p:spPr>
          <a:xfrm>
            <a:off x="-2117" y="518583"/>
            <a:ext cx="11582401" cy="5746750"/>
          </a:xfrm>
        </p:spPr>
        <p:txBody>
          <a:bodyPr/>
          <a:lstStyle/>
          <a:p>
            <a:endParaRPr lang="en-US" dirty="0"/>
          </a:p>
        </p:txBody>
      </p:sp>
    </p:spTree>
    <p:extLst>
      <p:ext uri="{BB962C8B-B14F-4D97-AF65-F5344CB8AC3E}">
        <p14:creationId xmlns:p14="http://schemas.microsoft.com/office/powerpoint/2010/main" val="400107526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gallery_03">
    <p:spTree>
      <p:nvGrpSpPr>
        <p:cNvPr id="1" name=""/>
        <p:cNvGrpSpPr/>
        <p:nvPr/>
      </p:nvGrpSpPr>
      <p:grpSpPr>
        <a:xfrm>
          <a:off x="0" y="0"/>
          <a:ext cx="0" cy="0"/>
          <a:chOff x="0" y="0"/>
          <a:chExt cx="0" cy="0"/>
        </a:xfrm>
      </p:grpSpPr>
      <p:sp>
        <p:nvSpPr>
          <p:cNvPr id="5" name="TextBox 4"/>
          <p:cNvSpPr txBox="1"/>
          <p:nvPr userDrawn="1"/>
        </p:nvSpPr>
        <p:spPr>
          <a:xfrm>
            <a:off x="9754882" y="6599234"/>
            <a:ext cx="1790875"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GAJAH ANNUAL REPORT 2015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
        <p:nvSpPr>
          <p:cNvPr id="6" name="Picture Placeholder 2"/>
          <p:cNvSpPr>
            <a:spLocks noGrp="1"/>
          </p:cNvSpPr>
          <p:nvPr>
            <p:ph type="pic" sz="quarter" idx="10"/>
          </p:nvPr>
        </p:nvSpPr>
        <p:spPr>
          <a:xfrm>
            <a:off x="-2117" y="518583"/>
            <a:ext cx="12194117" cy="5746750"/>
          </a:xfrm>
        </p:spPr>
        <p:txBody>
          <a:bodyPr/>
          <a:lstStyle/>
          <a:p>
            <a:endParaRPr lang="en-US"/>
          </a:p>
        </p:txBody>
      </p:sp>
    </p:spTree>
    <p:extLst>
      <p:ext uri="{BB962C8B-B14F-4D97-AF65-F5344CB8AC3E}">
        <p14:creationId xmlns:p14="http://schemas.microsoft.com/office/powerpoint/2010/main" val="353329320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gallery_04">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6858000"/>
          </a:xfrm>
        </p:spPr>
        <p:txBody>
          <a:bodyPr/>
          <a:lstStyle>
            <a:lvl1pPr marL="0" indent="0">
              <a:buNone/>
              <a:defRPr/>
            </a:lvl1pPr>
          </a:lstStyle>
          <a:p>
            <a:endParaRPr lang="en-US"/>
          </a:p>
        </p:txBody>
      </p:sp>
    </p:spTree>
    <p:extLst>
      <p:ext uri="{BB962C8B-B14F-4D97-AF65-F5344CB8AC3E}">
        <p14:creationId xmlns:p14="http://schemas.microsoft.com/office/powerpoint/2010/main" val="118548509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gallery_06">
    <p:spTree>
      <p:nvGrpSpPr>
        <p:cNvPr id="1" name=""/>
        <p:cNvGrpSpPr/>
        <p:nvPr/>
      </p:nvGrpSpPr>
      <p:grpSpPr>
        <a:xfrm>
          <a:off x="0" y="0"/>
          <a:ext cx="0" cy="0"/>
          <a:chOff x="0" y="0"/>
          <a:chExt cx="0" cy="0"/>
        </a:xfrm>
      </p:grpSpPr>
      <p:sp>
        <p:nvSpPr>
          <p:cNvPr id="24" name="Picture Placeholder 2"/>
          <p:cNvSpPr>
            <a:spLocks noGrp="1"/>
          </p:cNvSpPr>
          <p:nvPr>
            <p:ph type="pic" sz="quarter" idx="32" hasCustomPrompt="1"/>
          </p:nvPr>
        </p:nvSpPr>
        <p:spPr>
          <a:xfrm>
            <a:off x="6110525" y="811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5" name="Picture Placeholder 2"/>
          <p:cNvSpPr>
            <a:spLocks noGrp="1"/>
          </p:cNvSpPr>
          <p:nvPr>
            <p:ph type="pic" sz="quarter" idx="33" hasCustomPrompt="1"/>
          </p:nvPr>
        </p:nvSpPr>
        <p:spPr>
          <a:xfrm>
            <a:off x="6110525" y="1373716"/>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6" name="Picture Placeholder 2"/>
          <p:cNvSpPr>
            <a:spLocks noGrp="1"/>
          </p:cNvSpPr>
          <p:nvPr>
            <p:ph type="pic" sz="quarter" idx="34" hasCustomPrompt="1"/>
          </p:nvPr>
        </p:nvSpPr>
        <p:spPr>
          <a:xfrm>
            <a:off x="6110525" y="2741784"/>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7" name="Picture Placeholder 2"/>
          <p:cNvSpPr>
            <a:spLocks noGrp="1"/>
          </p:cNvSpPr>
          <p:nvPr>
            <p:ph type="pic" sz="quarter" idx="35" hasCustomPrompt="1"/>
          </p:nvPr>
        </p:nvSpPr>
        <p:spPr>
          <a:xfrm>
            <a:off x="6110525" y="4109850"/>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8" name="Picture Placeholder 2"/>
          <p:cNvSpPr>
            <a:spLocks noGrp="1"/>
          </p:cNvSpPr>
          <p:nvPr>
            <p:ph type="pic" sz="quarter" idx="36" hasCustomPrompt="1"/>
          </p:nvPr>
        </p:nvSpPr>
        <p:spPr>
          <a:xfrm>
            <a:off x="6110525" y="5481468"/>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29" name="Picture Placeholder 2"/>
          <p:cNvSpPr>
            <a:spLocks noGrp="1"/>
          </p:cNvSpPr>
          <p:nvPr>
            <p:ph type="pic" sz="quarter" idx="37" hasCustomPrompt="1"/>
          </p:nvPr>
        </p:nvSpPr>
        <p:spPr>
          <a:xfrm>
            <a:off x="7478592" y="811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0" name="Picture Placeholder 2"/>
          <p:cNvSpPr>
            <a:spLocks noGrp="1"/>
          </p:cNvSpPr>
          <p:nvPr>
            <p:ph type="pic" sz="quarter" idx="38" hasCustomPrompt="1"/>
          </p:nvPr>
        </p:nvSpPr>
        <p:spPr>
          <a:xfrm>
            <a:off x="7478592" y="1373716"/>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1" name="Picture Placeholder 2"/>
          <p:cNvSpPr>
            <a:spLocks noGrp="1"/>
          </p:cNvSpPr>
          <p:nvPr>
            <p:ph type="pic" sz="quarter" idx="39" hasCustomPrompt="1"/>
          </p:nvPr>
        </p:nvSpPr>
        <p:spPr>
          <a:xfrm>
            <a:off x="7478592" y="2741784"/>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2" name="Picture Placeholder 2"/>
          <p:cNvSpPr>
            <a:spLocks noGrp="1"/>
          </p:cNvSpPr>
          <p:nvPr>
            <p:ph type="pic" sz="quarter" idx="40" hasCustomPrompt="1"/>
          </p:nvPr>
        </p:nvSpPr>
        <p:spPr>
          <a:xfrm>
            <a:off x="7478592" y="4109850"/>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3" name="Picture Placeholder 2"/>
          <p:cNvSpPr>
            <a:spLocks noGrp="1"/>
          </p:cNvSpPr>
          <p:nvPr>
            <p:ph type="pic" sz="quarter" idx="41" hasCustomPrompt="1"/>
          </p:nvPr>
        </p:nvSpPr>
        <p:spPr>
          <a:xfrm>
            <a:off x="7478592" y="5481468"/>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4" name="Picture Placeholder 2"/>
          <p:cNvSpPr>
            <a:spLocks noGrp="1"/>
          </p:cNvSpPr>
          <p:nvPr>
            <p:ph type="pic" sz="quarter" idx="42" hasCustomPrompt="1"/>
          </p:nvPr>
        </p:nvSpPr>
        <p:spPr>
          <a:xfrm>
            <a:off x="8846659" y="811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5" name="Picture Placeholder 2"/>
          <p:cNvSpPr>
            <a:spLocks noGrp="1"/>
          </p:cNvSpPr>
          <p:nvPr>
            <p:ph type="pic" sz="quarter" idx="43" hasCustomPrompt="1"/>
          </p:nvPr>
        </p:nvSpPr>
        <p:spPr>
          <a:xfrm>
            <a:off x="8846659" y="1373716"/>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6" name="Picture Placeholder 2"/>
          <p:cNvSpPr>
            <a:spLocks noGrp="1"/>
          </p:cNvSpPr>
          <p:nvPr>
            <p:ph type="pic" sz="quarter" idx="44" hasCustomPrompt="1"/>
          </p:nvPr>
        </p:nvSpPr>
        <p:spPr>
          <a:xfrm>
            <a:off x="8846659" y="2741784"/>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7" name="Picture Placeholder 2"/>
          <p:cNvSpPr>
            <a:spLocks noGrp="1"/>
          </p:cNvSpPr>
          <p:nvPr>
            <p:ph type="pic" sz="quarter" idx="45" hasCustomPrompt="1"/>
          </p:nvPr>
        </p:nvSpPr>
        <p:spPr>
          <a:xfrm>
            <a:off x="8846659" y="4109850"/>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8" name="Picture Placeholder 2"/>
          <p:cNvSpPr>
            <a:spLocks noGrp="1"/>
          </p:cNvSpPr>
          <p:nvPr>
            <p:ph type="pic" sz="quarter" idx="46" hasCustomPrompt="1"/>
          </p:nvPr>
        </p:nvSpPr>
        <p:spPr>
          <a:xfrm>
            <a:off x="8846659" y="5481468"/>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39" name="Picture Placeholder 2"/>
          <p:cNvSpPr>
            <a:spLocks noGrp="1"/>
          </p:cNvSpPr>
          <p:nvPr>
            <p:ph type="pic" sz="quarter" idx="47" hasCustomPrompt="1"/>
          </p:nvPr>
        </p:nvSpPr>
        <p:spPr>
          <a:xfrm>
            <a:off x="10214725" y="811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40" name="Picture Placeholder 2"/>
          <p:cNvSpPr>
            <a:spLocks noGrp="1"/>
          </p:cNvSpPr>
          <p:nvPr>
            <p:ph type="pic" sz="quarter" idx="48" hasCustomPrompt="1"/>
          </p:nvPr>
        </p:nvSpPr>
        <p:spPr>
          <a:xfrm>
            <a:off x="10214725" y="1373716"/>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41" name="Picture Placeholder 2"/>
          <p:cNvSpPr>
            <a:spLocks noGrp="1"/>
          </p:cNvSpPr>
          <p:nvPr>
            <p:ph type="pic" sz="quarter" idx="49" hasCustomPrompt="1"/>
          </p:nvPr>
        </p:nvSpPr>
        <p:spPr>
          <a:xfrm>
            <a:off x="10214725" y="2741784"/>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42" name="Picture Placeholder 2"/>
          <p:cNvSpPr>
            <a:spLocks noGrp="1"/>
          </p:cNvSpPr>
          <p:nvPr>
            <p:ph type="pic" sz="quarter" idx="50" hasCustomPrompt="1"/>
          </p:nvPr>
        </p:nvSpPr>
        <p:spPr>
          <a:xfrm>
            <a:off x="10214725" y="4109850"/>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43" name="Picture Placeholder 2"/>
          <p:cNvSpPr>
            <a:spLocks noGrp="1"/>
          </p:cNvSpPr>
          <p:nvPr>
            <p:ph type="pic" sz="quarter" idx="51" hasCustomPrompt="1"/>
          </p:nvPr>
        </p:nvSpPr>
        <p:spPr>
          <a:xfrm>
            <a:off x="10214725" y="5481468"/>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44" name="Picture Placeholder 2"/>
          <p:cNvSpPr>
            <a:spLocks noGrp="1"/>
          </p:cNvSpPr>
          <p:nvPr>
            <p:ph type="pic" sz="quarter" idx="52" hasCustomPrompt="1"/>
          </p:nvPr>
        </p:nvSpPr>
        <p:spPr>
          <a:xfrm>
            <a:off x="638259" y="8404"/>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45" name="Picture Placeholder 2"/>
          <p:cNvSpPr>
            <a:spLocks noGrp="1"/>
          </p:cNvSpPr>
          <p:nvPr>
            <p:ph type="pic" sz="quarter" idx="53" hasCustomPrompt="1"/>
          </p:nvPr>
        </p:nvSpPr>
        <p:spPr>
          <a:xfrm>
            <a:off x="638259" y="1374002"/>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46" name="Picture Placeholder 2"/>
          <p:cNvSpPr>
            <a:spLocks noGrp="1"/>
          </p:cNvSpPr>
          <p:nvPr>
            <p:ph type="pic" sz="quarter" idx="54" hasCustomPrompt="1"/>
          </p:nvPr>
        </p:nvSpPr>
        <p:spPr>
          <a:xfrm>
            <a:off x="638259" y="2742071"/>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47" name="Picture Placeholder 2"/>
          <p:cNvSpPr>
            <a:spLocks noGrp="1"/>
          </p:cNvSpPr>
          <p:nvPr>
            <p:ph type="pic" sz="quarter" idx="55" hasCustomPrompt="1"/>
          </p:nvPr>
        </p:nvSpPr>
        <p:spPr>
          <a:xfrm>
            <a:off x="638259" y="411013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48" name="Picture Placeholder 2"/>
          <p:cNvSpPr>
            <a:spLocks noGrp="1"/>
          </p:cNvSpPr>
          <p:nvPr>
            <p:ph type="pic" sz="quarter" idx="56" hasCustomPrompt="1"/>
          </p:nvPr>
        </p:nvSpPr>
        <p:spPr>
          <a:xfrm>
            <a:off x="638259" y="5481755"/>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49" name="Picture Placeholder 2"/>
          <p:cNvSpPr>
            <a:spLocks noGrp="1"/>
          </p:cNvSpPr>
          <p:nvPr>
            <p:ph type="pic" sz="quarter" idx="57" hasCustomPrompt="1"/>
          </p:nvPr>
        </p:nvSpPr>
        <p:spPr>
          <a:xfrm>
            <a:off x="2006325" y="8404"/>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50" name="Picture Placeholder 2"/>
          <p:cNvSpPr>
            <a:spLocks noGrp="1"/>
          </p:cNvSpPr>
          <p:nvPr>
            <p:ph type="pic" sz="quarter" idx="58" hasCustomPrompt="1"/>
          </p:nvPr>
        </p:nvSpPr>
        <p:spPr>
          <a:xfrm>
            <a:off x="2006325" y="1374002"/>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51" name="Picture Placeholder 2"/>
          <p:cNvSpPr>
            <a:spLocks noGrp="1"/>
          </p:cNvSpPr>
          <p:nvPr>
            <p:ph type="pic" sz="quarter" idx="59" hasCustomPrompt="1"/>
          </p:nvPr>
        </p:nvSpPr>
        <p:spPr>
          <a:xfrm>
            <a:off x="2006325" y="2742071"/>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52" name="Picture Placeholder 2"/>
          <p:cNvSpPr>
            <a:spLocks noGrp="1"/>
          </p:cNvSpPr>
          <p:nvPr>
            <p:ph type="pic" sz="quarter" idx="60" hasCustomPrompt="1"/>
          </p:nvPr>
        </p:nvSpPr>
        <p:spPr>
          <a:xfrm>
            <a:off x="2006325" y="411013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53" name="Picture Placeholder 2"/>
          <p:cNvSpPr>
            <a:spLocks noGrp="1"/>
          </p:cNvSpPr>
          <p:nvPr>
            <p:ph type="pic" sz="quarter" idx="61" hasCustomPrompt="1"/>
          </p:nvPr>
        </p:nvSpPr>
        <p:spPr>
          <a:xfrm>
            <a:off x="2006325" y="5481755"/>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54" name="Picture Placeholder 2"/>
          <p:cNvSpPr>
            <a:spLocks noGrp="1"/>
          </p:cNvSpPr>
          <p:nvPr>
            <p:ph type="pic" sz="quarter" idx="62" hasCustomPrompt="1"/>
          </p:nvPr>
        </p:nvSpPr>
        <p:spPr>
          <a:xfrm>
            <a:off x="3374392" y="8404"/>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55" name="Picture Placeholder 2"/>
          <p:cNvSpPr>
            <a:spLocks noGrp="1"/>
          </p:cNvSpPr>
          <p:nvPr>
            <p:ph type="pic" sz="quarter" idx="63" hasCustomPrompt="1"/>
          </p:nvPr>
        </p:nvSpPr>
        <p:spPr>
          <a:xfrm>
            <a:off x="3374392" y="1374002"/>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56" name="Picture Placeholder 2"/>
          <p:cNvSpPr>
            <a:spLocks noGrp="1"/>
          </p:cNvSpPr>
          <p:nvPr>
            <p:ph type="pic" sz="quarter" idx="64" hasCustomPrompt="1"/>
          </p:nvPr>
        </p:nvSpPr>
        <p:spPr>
          <a:xfrm>
            <a:off x="3374392" y="2742071"/>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57" name="Picture Placeholder 2"/>
          <p:cNvSpPr>
            <a:spLocks noGrp="1"/>
          </p:cNvSpPr>
          <p:nvPr>
            <p:ph type="pic" sz="quarter" idx="65" hasCustomPrompt="1"/>
          </p:nvPr>
        </p:nvSpPr>
        <p:spPr>
          <a:xfrm>
            <a:off x="3374392" y="411013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58" name="Picture Placeholder 2"/>
          <p:cNvSpPr>
            <a:spLocks noGrp="1"/>
          </p:cNvSpPr>
          <p:nvPr>
            <p:ph type="pic" sz="quarter" idx="66" hasCustomPrompt="1"/>
          </p:nvPr>
        </p:nvSpPr>
        <p:spPr>
          <a:xfrm>
            <a:off x="3374392" y="5481755"/>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59" name="Picture Placeholder 2"/>
          <p:cNvSpPr>
            <a:spLocks noGrp="1"/>
          </p:cNvSpPr>
          <p:nvPr>
            <p:ph type="pic" sz="quarter" idx="67" hasCustomPrompt="1"/>
          </p:nvPr>
        </p:nvSpPr>
        <p:spPr>
          <a:xfrm>
            <a:off x="4742459" y="8404"/>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60" name="Picture Placeholder 2"/>
          <p:cNvSpPr>
            <a:spLocks noGrp="1"/>
          </p:cNvSpPr>
          <p:nvPr>
            <p:ph type="pic" sz="quarter" idx="68" hasCustomPrompt="1"/>
          </p:nvPr>
        </p:nvSpPr>
        <p:spPr>
          <a:xfrm>
            <a:off x="4742459" y="1374002"/>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61" name="Picture Placeholder 2"/>
          <p:cNvSpPr>
            <a:spLocks noGrp="1"/>
          </p:cNvSpPr>
          <p:nvPr>
            <p:ph type="pic" sz="quarter" idx="69" hasCustomPrompt="1"/>
          </p:nvPr>
        </p:nvSpPr>
        <p:spPr>
          <a:xfrm>
            <a:off x="4742459" y="2742071"/>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62" name="Picture Placeholder 2"/>
          <p:cNvSpPr>
            <a:spLocks noGrp="1"/>
          </p:cNvSpPr>
          <p:nvPr>
            <p:ph type="pic" sz="quarter" idx="70" hasCustomPrompt="1"/>
          </p:nvPr>
        </p:nvSpPr>
        <p:spPr>
          <a:xfrm>
            <a:off x="4742459" y="4110137"/>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
        <p:nvSpPr>
          <p:cNvPr id="63" name="Picture Placeholder 2"/>
          <p:cNvSpPr>
            <a:spLocks noGrp="1"/>
          </p:cNvSpPr>
          <p:nvPr>
            <p:ph type="pic" sz="quarter" idx="71" hasCustomPrompt="1"/>
          </p:nvPr>
        </p:nvSpPr>
        <p:spPr>
          <a:xfrm>
            <a:off x="4742459" y="5481755"/>
            <a:ext cx="1368067" cy="1368067"/>
          </a:xfrm>
          <a:prstGeom prst="rect">
            <a:avLst/>
          </a:prstGeom>
        </p:spPr>
        <p:txBody>
          <a:bodyPr vert="horz" anchor="t">
            <a:normAutofit/>
          </a:bodyPr>
          <a:lstStyle>
            <a:lvl1pPr marL="0" indent="0" algn="l">
              <a:buNone/>
              <a:defRPr sz="700">
                <a:solidFill>
                  <a:srgbClr val="404040"/>
                </a:solidFill>
                <a:latin typeface="Open Sans"/>
                <a:cs typeface="Open Sans"/>
              </a:defRPr>
            </a:lvl1pPr>
          </a:lstStyle>
          <a:p>
            <a:r>
              <a:rPr lang="en-US" dirty="0" smtClean="0"/>
              <a:t>Insert Image</a:t>
            </a:r>
            <a:endParaRPr lang="en-US" dirty="0"/>
          </a:p>
        </p:txBody>
      </p:sp>
    </p:spTree>
    <p:extLst>
      <p:ext uri="{BB962C8B-B14F-4D97-AF65-F5344CB8AC3E}">
        <p14:creationId xmlns:p14="http://schemas.microsoft.com/office/powerpoint/2010/main" val="338795539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500"/>
                                        <p:tgtEl>
                                          <p:spTgt spid="4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500"/>
                                        <p:tgtEl>
                                          <p:spTgt spid="3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fade">
                                      <p:cBhvr>
                                        <p:cTn id="35" dur="500"/>
                                        <p:tgtEl>
                                          <p:spTgt spid="43"/>
                                        </p:tgtEl>
                                      </p:cBhvr>
                                    </p:animEffec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500"/>
                                        <p:tgtEl>
                                          <p:spTgt spid="4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fade">
                                      <p:cBhvr>
                                        <p:cTn id="48" dur="500"/>
                                        <p:tgtEl>
                                          <p:spTgt spid="4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childTnLst>
                          </p:cTn>
                        </p:par>
                        <p:par>
                          <p:cTn id="52" fill="hold">
                            <p:stCondLst>
                              <p:cond delay="1500"/>
                            </p:stCondLst>
                            <p:childTnLst>
                              <p:par>
                                <p:cTn id="53" presetID="10" presetClass="entr" presetSubtype="0" fill="hold" grpId="0" nodeType="after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fade">
                                      <p:cBhvr>
                                        <p:cTn id="55" dur="500"/>
                                        <p:tgtEl>
                                          <p:spTgt spid="3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fade">
                                      <p:cBhvr>
                                        <p:cTn id="58" dur="500"/>
                                        <p:tgtEl>
                                          <p:spTgt spid="3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500"/>
                                        <p:tgtEl>
                                          <p:spTgt spid="3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500"/>
                                        <p:tgtEl>
                                          <p:spTgt spid="3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500"/>
                                        <p:tgtEl>
                                          <p:spTgt spid="33"/>
                                        </p:tgtEl>
                                      </p:cBhvr>
                                    </p:animEffect>
                                  </p:childTnLst>
                                </p:cTn>
                              </p:par>
                            </p:childTnLst>
                          </p:cTn>
                        </p:par>
                        <p:par>
                          <p:cTn id="68" fill="hold">
                            <p:stCondLst>
                              <p:cond delay="2000"/>
                            </p:stCondLst>
                            <p:childTnLst>
                              <p:par>
                                <p:cTn id="69" presetID="10" presetClass="entr" presetSubtype="0"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fade">
                                      <p:cBhvr>
                                        <p:cTn id="71" dur="500"/>
                                        <p:tgtEl>
                                          <p:spTgt spid="4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fade">
                                      <p:cBhvr>
                                        <p:cTn id="74" dur="500"/>
                                        <p:tgtEl>
                                          <p:spTgt spid="50"/>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61"/>
                                        </p:tgtEl>
                                        <p:attrNameLst>
                                          <p:attrName>style.visibility</p:attrName>
                                        </p:attrNameLst>
                                      </p:cBhvr>
                                      <p:to>
                                        <p:strVal val="visible"/>
                                      </p:to>
                                    </p:set>
                                    <p:animEffect transition="in" filter="fade">
                                      <p:cBhvr>
                                        <p:cTn id="77" dur="500"/>
                                        <p:tgtEl>
                                          <p:spTgt spid="61"/>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fade">
                                      <p:cBhvr>
                                        <p:cTn id="80" dur="500"/>
                                        <p:tgtEl>
                                          <p:spTgt spid="47"/>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500"/>
                                        <p:tgtEl>
                                          <p:spTgt spid="58"/>
                                        </p:tgtEl>
                                      </p:cBhvr>
                                    </p:animEffect>
                                  </p:childTnLst>
                                </p:cTn>
                              </p:par>
                            </p:childTnLst>
                          </p:cTn>
                        </p:par>
                        <p:par>
                          <p:cTn id="84" fill="hold">
                            <p:stCondLst>
                              <p:cond delay="2500"/>
                            </p:stCondLst>
                            <p:childTnLst>
                              <p:par>
                                <p:cTn id="85" presetID="10" presetClass="entr" presetSubtype="0" fill="hold" grpId="0" nodeType="afterEffect">
                                  <p:stCondLst>
                                    <p:cond delay="0"/>
                                  </p:stCondLst>
                                  <p:childTnLst>
                                    <p:set>
                                      <p:cBhvr>
                                        <p:cTn id="86" dur="1" fill="hold">
                                          <p:stCondLst>
                                            <p:cond delay="0"/>
                                          </p:stCondLst>
                                        </p:cTn>
                                        <p:tgtEl>
                                          <p:spTgt spid="54"/>
                                        </p:tgtEl>
                                        <p:attrNameLst>
                                          <p:attrName>style.visibility</p:attrName>
                                        </p:attrNameLst>
                                      </p:cBhvr>
                                      <p:to>
                                        <p:strVal val="visible"/>
                                      </p:to>
                                    </p:set>
                                    <p:animEffect transition="in" filter="fade">
                                      <p:cBhvr>
                                        <p:cTn id="87" dur="500"/>
                                        <p:tgtEl>
                                          <p:spTgt spid="54"/>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45"/>
                                        </p:tgtEl>
                                        <p:attrNameLst>
                                          <p:attrName>style.visibility</p:attrName>
                                        </p:attrNameLst>
                                      </p:cBhvr>
                                      <p:to>
                                        <p:strVal val="visible"/>
                                      </p:to>
                                    </p:set>
                                    <p:animEffect transition="in" filter="fade">
                                      <p:cBhvr>
                                        <p:cTn id="90" dur="500"/>
                                        <p:tgtEl>
                                          <p:spTgt spid="45"/>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fade">
                                      <p:cBhvr>
                                        <p:cTn id="93" dur="500"/>
                                        <p:tgtEl>
                                          <p:spTgt spid="56"/>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52"/>
                                        </p:tgtEl>
                                        <p:attrNameLst>
                                          <p:attrName>style.visibility</p:attrName>
                                        </p:attrNameLst>
                                      </p:cBhvr>
                                      <p:to>
                                        <p:strVal val="visible"/>
                                      </p:to>
                                    </p:set>
                                    <p:animEffect transition="in" filter="fade">
                                      <p:cBhvr>
                                        <p:cTn id="96" dur="500"/>
                                        <p:tgtEl>
                                          <p:spTgt spid="52"/>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63"/>
                                        </p:tgtEl>
                                        <p:attrNameLst>
                                          <p:attrName>style.visibility</p:attrName>
                                        </p:attrNameLst>
                                      </p:cBhvr>
                                      <p:to>
                                        <p:strVal val="visible"/>
                                      </p:to>
                                    </p:set>
                                    <p:animEffect transition="in" filter="fade">
                                      <p:cBhvr>
                                        <p:cTn id="99" dur="500"/>
                                        <p:tgtEl>
                                          <p:spTgt spid="63"/>
                                        </p:tgtEl>
                                      </p:cBhvr>
                                    </p:animEffect>
                                  </p:childTnLst>
                                </p:cTn>
                              </p:par>
                            </p:childTnLst>
                          </p:cTn>
                        </p:par>
                        <p:par>
                          <p:cTn id="100" fill="hold">
                            <p:stCondLst>
                              <p:cond delay="3000"/>
                            </p:stCondLst>
                            <p:childTnLst>
                              <p:par>
                                <p:cTn id="101" presetID="10" presetClass="entr" presetSubtype="0" fill="hold" grpId="0" nodeType="afterEffect">
                                  <p:stCondLst>
                                    <p:cond delay="0"/>
                                  </p:stCondLst>
                                  <p:childTnLst>
                                    <p:set>
                                      <p:cBhvr>
                                        <p:cTn id="102" dur="1" fill="hold">
                                          <p:stCondLst>
                                            <p:cond delay="0"/>
                                          </p:stCondLst>
                                        </p:cTn>
                                        <p:tgtEl>
                                          <p:spTgt spid="49"/>
                                        </p:tgtEl>
                                        <p:attrNameLst>
                                          <p:attrName>style.visibility</p:attrName>
                                        </p:attrNameLst>
                                      </p:cBhvr>
                                      <p:to>
                                        <p:strVal val="visible"/>
                                      </p:to>
                                    </p:set>
                                    <p:animEffect transition="in" filter="fade">
                                      <p:cBhvr>
                                        <p:cTn id="103" dur="500"/>
                                        <p:tgtEl>
                                          <p:spTgt spid="49"/>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fade">
                                      <p:cBhvr>
                                        <p:cTn id="106" dur="500"/>
                                        <p:tgtEl>
                                          <p:spTgt spid="60"/>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500"/>
                                        <p:tgtEl>
                                          <p:spTgt spid="46"/>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500"/>
                                        <p:tgtEl>
                                          <p:spTgt spid="62"/>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48"/>
                                        </p:tgtEl>
                                        <p:attrNameLst>
                                          <p:attrName>style.visibility</p:attrName>
                                        </p:attrNameLst>
                                      </p:cBhvr>
                                      <p:to>
                                        <p:strVal val="visible"/>
                                      </p:to>
                                    </p:set>
                                    <p:animEffect transition="in" filter="fade">
                                      <p:cBhvr>
                                        <p:cTn id="115" dur="500"/>
                                        <p:tgtEl>
                                          <p:spTgt spid="48"/>
                                        </p:tgtEl>
                                      </p:cBhvr>
                                    </p:animEffect>
                                  </p:childTnLst>
                                </p:cTn>
                              </p:par>
                            </p:childTnLst>
                          </p:cTn>
                        </p:par>
                        <p:par>
                          <p:cTn id="116" fill="hold">
                            <p:stCondLst>
                              <p:cond delay="3500"/>
                            </p:stCondLst>
                            <p:childTnLst>
                              <p:par>
                                <p:cTn id="117" presetID="10" presetClass="entr" presetSubtype="0" fill="hold" grpId="0" nodeType="afterEffect">
                                  <p:stCondLst>
                                    <p:cond delay="0"/>
                                  </p:stCondLst>
                                  <p:childTnLst>
                                    <p:set>
                                      <p:cBhvr>
                                        <p:cTn id="118" dur="1" fill="hold">
                                          <p:stCondLst>
                                            <p:cond delay="0"/>
                                          </p:stCondLst>
                                        </p:cTn>
                                        <p:tgtEl>
                                          <p:spTgt spid="59"/>
                                        </p:tgtEl>
                                        <p:attrNameLst>
                                          <p:attrName>style.visibility</p:attrName>
                                        </p:attrNameLst>
                                      </p:cBhvr>
                                      <p:to>
                                        <p:strVal val="visible"/>
                                      </p:to>
                                    </p:set>
                                    <p:animEffect transition="in" filter="fade">
                                      <p:cBhvr>
                                        <p:cTn id="119" dur="500"/>
                                        <p:tgtEl>
                                          <p:spTgt spid="59"/>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55"/>
                                        </p:tgtEl>
                                        <p:attrNameLst>
                                          <p:attrName>style.visibility</p:attrName>
                                        </p:attrNameLst>
                                      </p:cBhvr>
                                      <p:to>
                                        <p:strVal val="visible"/>
                                      </p:to>
                                    </p:set>
                                    <p:animEffect transition="in" filter="fade">
                                      <p:cBhvr>
                                        <p:cTn id="122" dur="500"/>
                                        <p:tgtEl>
                                          <p:spTgt spid="55"/>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51"/>
                                        </p:tgtEl>
                                        <p:attrNameLst>
                                          <p:attrName>style.visibility</p:attrName>
                                        </p:attrNameLst>
                                      </p:cBhvr>
                                      <p:to>
                                        <p:strVal val="visible"/>
                                      </p:to>
                                    </p:set>
                                    <p:animEffect transition="in" filter="fade">
                                      <p:cBhvr>
                                        <p:cTn id="125" dur="500"/>
                                        <p:tgtEl>
                                          <p:spTgt spid="51"/>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57"/>
                                        </p:tgtEl>
                                        <p:attrNameLst>
                                          <p:attrName>style.visibility</p:attrName>
                                        </p:attrNameLst>
                                      </p:cBhvr>
                                      <p:to>
                                        <p:strVal val="visible"/>
                                      </p:to>
                                    </p:set>
                                    <p:animEffect transition="in" filter="fade">
                                      <p:cBhvr>
                                        <p:cTn id="128" dur="500"/>
                                        <p:tgtEl>
                                          <p:spTgt spid="57"/>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53"/>
                                        </p:tgtEl>
                                        <p:attrNameLst>
                                          <p:attrName>style.visibility</p:attrName>
                                        </p:attrNameLst>
                                      </p:cBhvr>
                                      <p:to>
                                        <p:strVal val="visible"/>
                                      </p:to>
                                    </p:set>
                                    <p:animEffect transition="in" filter="fade">
                                      <p:cBhvr>
                                        <p:cTn id="13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gallery_05">
    <p:spTree>
      <p:nvGrpSpPr>
        <p:cNvPr id="1" name=""/>
        <p:cNvGrpSpPr/>
        <p:nvPr/>
      </p:nvGrpSpPr>
      <p:grpSpPr>
        <a:xfrm>
          <a:off x="0" y="0"/>
          <a:ext cx="0" cy="0"/>
          <a:chOff x="0" y="0"/>
          <a:chExt cx="0" cy="0"/>
        </a:xfrm>
      </p:grpSpPr>
      <p:sp>
        <p:nvSpPr>
          <p:cNvPr id="4" name="Picture Placeholder 7"/>
          <p:cNvSpPr>
            <a:spLocks noGrp="1"/>
          </p:cNvSpPr>
          <p:nvPr>
            <p:ph type="pic" sz="quarter" idx="10"/>
          </p:nvPr>
        </p:nvSpPr>
        <p:spPr>
          <a:xfrm>
            <a:off x="-64774" y="3"/>
            <a:ext cx="3072001" cy="1711897"/>
          </a:xfrm>
        </p:spPr>
        <p:txBody>
          <a:bodyPr/>
          <a:lstStyle/>
          <a:p>
            <a:endParaRPr lang="en-US" dirty="0"/>
          </a:p>
        </p:txBody>
      </p:sp>
      <p:sp>
        <p:nvSpPr>
          <p:cNvPr id="5" name="Picture Placeholder 7"/>
          <p:cNvSpPr>
            <a:spLocks noGrp="1"/>
          </p:cNvSpPr>
          <p:nvPr>
            <p:ph type="pic" sz="quarter" idx="11"/>
          </p:nvPr>
        </p:nvSpPr>
        <p:spPr>
          <a:xfrm>
            <a:off x="3016482" y="3"/>
            <a:ext cx="3072001" cy="1711897"/>
          </a:xfrm>
        </p:spPr>
        <p:txBody>
          <a:bodyPr/>
          <a:lstStyle/>
          <a:p>
            <a:endParaRPr lang="en-US" dirty="0"/>
          </a:p>
        </p:txBody>
      </p:sp>
      <p:sp>
        <p:nvSpPr>
          <p:cNvPr id="6" name="Picture Placeholder 7"/>
          <p:cNvSpPr>
            <a:spLocks noGrp="1"/>
          </p:cNvSpPr>
          <p:nvPr>
            <p:ph type="pic" sz="quarter" idx="12"/>
          </p:nvPr>
        </p:nvSpPr>
        <p:spPr>
          <a:xfrm>
            <a:off x="6097374" y="3"/>
            <a:ext cx="3072001" cy="1711897"/>
          </a:xfrm>
        </p:spPr>
        <p:txBody>
          <a:bodyPr/>
          <a:lstStyle/>
          <a:p>
            <a:endParaRPr lang="en-US" dirty="0"/>
          </a:p>
        </p:txBody>
      </p:sp>
      <p:sp>
        <p:nvSpPr>
          <p:cNvPr id="7" name="Picture Placeholder 7"/>
          <p:cNvSpPr>
            <a:spLocks noGrp="1"/>
          </p:cNvSpPr>
          <p:nvPr>
            <p:ph type="pic" sz="quarter" idx="13"/>
          </p:nvPr>
        </p:nvSpPr>
        <p:spPr>
          <a:xfrm>
            <a:off x="9178629" y="3"/>
            <a:ext cx="3072001" cy="1711897"/>
          </a:xfrm>
        </p:spPr>
        <p:txBody>
          <a:bodyPr/>
          <a:lstStyle/>
          <a:p>
            <a:endParaRPr lang="en-US" dirty="0"/>
          </a:p>
        </p:txBody>
      </p:sp>
      <p:sp>
        <p:nvSpPr>
          <p:cNvPr id="8" name="Picture Placeholder 7"/>
          <p:cNvSpPr>
            <a:spLocks noGrp="1"/>
          </p:cNvSpPr>
          <p:nvPr>
            <p:ph type="pic" sz="quarter" idx="14"/>
          </p:nvPr>
        </p:nvSpPr>
        <p:spPr>
          <a:xfrm>
            <a:off x="-65138" y="1721153"/>
            <a:ext cx="3072001" cy="1711897"/>
          </a:xfrm>
        </p:spPr>
        <p:txBody>
          <a:bodyPr/>
          <a:lstStyle/>
          <a:p>
            <a:endParaRPr lang="en-US" dirty="0"/>
          </a:p>
        </p:txBody>
      </p:sp>
      <p:sp>
        <p:nvSpPr>
          <p:cNvPr id="9" name="Picture Placeholder 7"/>
          <p:cNvSpPr>
            <a:spLocks noGrp="1"/>
          </p:cNvSpPr>
          <p:nvPr>
            <p:ph type="pic" sz="quarter" idx="15"/>
          </p:nvPr>
        </p:nvSpPr>
        <p:spPr>
          <a:xfrm>
            <a:off x="3016120" y="1721153"/>
            <a:ext cx="3072001" cy="1711897"/>
          </a:xfrm>
        </p:spPr>
        <p:txBody>
          <a:bodyPr/>
          <a:lstStyle/>
          <a:p>
            <a:endParaRPr lang="en-US" dirty="0"/>
          </a:p>
        </p:txBody>
      </p:sp>
      <p:sp>
        <p:nvSpPr>
          <p:cNvPr id="10" name="Picture Placeholder 7"/>
          <p:cNvSpPr>
            <a:spLocks noGrp="1"/>
          </p:cNvSpPr>
          <p:nvPr>
            <p:ph type="pic" sz="quarter" idx="16"/>
          </p:nvPr>
        </p:nvSpPr>
        <p:spPr>
          <a:xfrm>
            <a:off x="6097010" y="1721153"/>
            <a:ext cx="3072001" cy="1711897"/>
          </a:xfrm>
        </p:spPr>
        <p:txBody>
          <a:bodyPr/>
          <a:lstStyle/>
          <a:p>
            <a:endParaRPr lang="en-US" dirty="0"/>
          </a:p>
        </p:txBody>
      </p:sp>
      <p:sp>
        <p:nvSpPr>
          <p:cNvPr id="11" name="Picture Placeholder 7"/>
          <p:cNvSpPr>
            <a:spLocks noGrp="1"/>
          </p:cNvSpPr>
          <p:nvPr>
            <p:ph type="pic" sz="quarter" idx="17"/>
          </p:nvPr>
        </p:nvSpPr>
        <p:spPr>
          <a:xfrm>
            <a:off x="9178265" y="1721153"/>
            <a:ext cx="3072001" cy="1711897"/>
          </a:xfrm>
        </p:spPr>
        <p:txBody>
          <a:bodyPr/>
          <a:lstStyle/>
          <a:p>
            <a:endParaRPr lang="en-US" dirty="0"/>
          </a:p>
        </p:txBody>
      </p:sp>
      <p:sp>
        <p:nvSpPr>
          <p:cNvPr id="12" name="Picture Placeholder 7"/>
          <p:cNvSpPr>
            <a:spLocks noGrp="1"/>
          </p:cNvSpPr>
          <p:nvPr>
            <p:ph type="pic" sz="quarter" idx="18"/>
          </p:nvPr>
        </p:nvSpPr>
        <p:spPr>
          <a:xfrm>
            <a:off x="-64410" y="3443462"/>
            <a:ext cx="3072001" cy="1711897"/>
          </a:xfrm>
        </p:spPr>
        <p:txBody>
          <a:bodyPr/>
          <a:lstStyle/>
          <a:p>
            <a:endParaRPr lang="en-US" dirty="0"/>
          </a:p>
        </p:txBody>
      </p:sp>
      <p:sp>
        <p:nvSpPr>
          <p:cNvPr id="13" name="Picture Placeholder 7"/>
          <p:cNvSpPr>
            <a:spLocks noGrp="1"/>
          </p:cNvSpPr>
          <p:nvPr>
            <p:ph type="pic" sz="quarter" idx="19"/>
          </p:nvPr>
        </p:nvSpPr>
        <p:spPr>
          <a:xfrm>
            <a:off x="3016848" y="3443462"/>
            <a:ext cx="3072001" cy="1711897"/>
          </a:xfrm>
        </p:spPr>
        <p:txBody>
          <a:bodyPr/>
          <a:lstStyle/>
          <a:p>
            <a:endParaRPr lang="en-US" dirty="0"/>
          </a:p>
        </p:txBody>
      </p:sp>
      <p:sp>
        <p:nvSpPr>
          <p:cNvPr id="14" name="Picture Placeholder 7"/>
          <p:cNvSpPr>
            <a:spLocks noGrp="1"/>
          </p:cNvSpPr>
          <p:nvPr>
            <p:ph type="pic" sz="quarter" idx="20"/>
          </p:nvPr>
        </p:nvSpPr>
        <p:spPr>
          <a:xfrm>
            <a:off x="6097738" y="3443462"/>
            <a:ext cx="3072001" cy="1711897"/>
          </a:xfrm>
        </p:spPr>
        <p:txBody>
          <a:bodyPr/>
          <a:lstStyle/>
          <a:p>
            <a:endParaRPr lang="en-US" dirty="0"/>
          </a:p>
        </p:txBody>
      </p:sp>
      <p:sp>
        <p:nvSpPr>
          <p:cNvPr id="15" name="Picture Placeholder 7"/>
          <p:cNvSpPr>
            <a:spLocks noGrp="1"/>
          </p:cNvSpPr>
          <p:nvPr>
            <p:ph type="pic" sz="quarter" idx="21"/>
          </p:nvPr>
        </p:nvSpPr>
        <p:spPr>
          <a:xfrm>
            <a:off x="9178993" y="3443462"/>
            <a:ext cx="3072001" cy="1711897"/>
          </a:xfrm>
        </p:spPr>
        <p:txBody>
          <a:bodyPr/>
          <a:lstStyle/>
          <a:p>
            <a:endParaRPr lang="en-US" dirty="0"/>
          </a:p>
        </p:txBody>
      </p:sp>
      <p:sp>
        <p:nvSpPr>
          <p:cNvPr id="16" name="Picture Placeholder 7"/>
          <p:cNvSpPr>
            <a:spLocks noGrp="1"/>
          </p:cNvSpPr>
          <p:nvPr>
            <p:ph type="pic" sz="quarter" idx="22"/>
          </p:nvPr>
        </p:nvSpPr>
        <p:spPr>
          <a:xfrm>
            <a:off x="-65963" y="5162234"/>
            <a:ext cx="3072001" cy="1711897"/>
          </a:xfrm>
        </p:spPr>
        <p:txBody>
          <a:bodyPr/>
          <a:lstStyle/>
          <a:p>
            <a:endParaRPr lang="en-US" dirty="0"/>
          </a:p>
        </p:txBody>
      </p:sp>
      <p:sp>
        <p:nvSpPr>
          <p:cNvPr id="17" name="Picture Placeholder 7"/>
          <p:cNvSpPr>
            <a:spLocks noGrp="1"/>
          </p:cNvSpPr>
          <p:nvPr>
            <p:ph type="pic" sz="quarter" idx="23"/>
          </p:nvPr>
        </p:nvSpPr>
        <p:spPr>
          <a:xfrm>
            <a:off x="3015293" y="5162234"/>
            <a:ext cx="3072001" cy="1711897"/>
          </a:xfrm>
        </p:spPr>
        <p:txBody>
          <a:bodyPr/>
          <a:lstStyle/>
          <a:p>
            <a:endParaRPr lang="en-US" dirty="0"/>
          </a:p>
        </p:txBody>
      </p:sp>
      <p:sp>
        <p:nvSpPr>
          <p:cNvPr id="20" name="Picture Placeholder 7"/>
          <p:cNvSpPr>
            <a:spLocks noGrp="1"/>
          </p:cNvSpPr>
          <p:nvPr>
            <p:ph type="pic" sz="quarter" idx="24"/>
          </p:nvPr>
        </p:nvSpPr>
        <p:spPr>
          <a:xfrm>
            <a:off x="6096185" y="5162234"/>
            <a:ext cx="3072001" cy="1711897"/>
          </a:xfrm>
        </p:spPr>
        <p:txBody>
          <a:bodyPr/>
          <a:lstStyle/>
          <a:p>
            <a:endParaRPr lang="en-US" dirty="0"/>
          </a:p>
        </p:txBody>
      </p:sp>
      <p:sp>
        <p:nvSpPr>
          <p:cNvPr id="21" name="Picture Placeholder 7"/>
          <p:cNvSpPr>
            <a:spLocks noGrp="1"/>
          </p:cNvSpPr>
          <p:nvPr>
            <p:ph type="pic" sz="quarter" idx="25"/>
          </p:nvPr>
        </p:nvSpPr>
        <p:spPr>
          <a:xfrm>
            <a:off x="9177440" y="5162234"/>
            <a:ext cx="3072001" cy="1711897"/>
          </a:xfrm>
        </p:spPr>
        <p:txBody>
          <a:bodyPr/>
          <a:lstStyle/>
          <a:p>
            <a:endParaRPr lang="en-US" dirty="0"/>
          </a:p>
        </p:txBody>
      </p:sp>
    </p:spTree>
    <p:extLst>
      <p:ext uri="{BB962C8B-B14F-4D97-AF65-F5344CB8AC3E}">
        <p14:creationId xmlns:p14="http://schemas.microsoft.com/office/powerpoint/2010/main" val="271520538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nodePh="1">
                                  <p:stCondLst>
                                    <p:cond delay="0"/>
                                  </p:stCondLst>
                                  <p:endCondLst>
                                    <p:cond evt="begin" delay="0">
                                      <p:tn val="11"/>
                                    </p:cond>
                                  </p:end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500"/>
                            </p:stCondLst>
                            <p:childTnLst>
                              <p:par>
                                <p:cTn id="15" presetID="10" presetClass="entr" presetSubtype="0" fill="hold" grpId="0" nodeType="afterEffect" nodePh="1">
                                  <p:stCondLst>
                                    <p:cond delay="0"/>
                                  </p:stCondLst>
                                  <p:endCondLst>
                                    <p:cond evt="begin" delay="0">
                                      <p:tn val="15"/>
                                    </p:cond>
                                  </p:end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nodePh="1">
                                  <p:stCondLst>
                                    <p:cond delay="0"/>
                                  </p:stCondLst>
                                  <p:endCondLst>
                                    <p:cond evt="begin" delay="0">
                                      <p:tn val="18"/>
                                    </p:cond>
                                  </p:end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nodePh="1">
                                  <p:stCondLst>
                                    <p:cond delay="0"/>
                                  </p:stCondLst>
                                  <p:endCondLst>
                                    <p:cond evt="begin" delay="0">
                                      <p:tn val="24"/>
                                    </p:cond>
                                  </p:end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par>
                          <p:cTn id="27" fill="hold">
                            <p:stCondLst>
                              <p:cond delay="1000"/>
                            </p:stCondLst>
                            <p:childTnLst>
                              <p:par>
                                <p:cTn id="28" presetID="10" presetClass="entr" presetSubtype="0" fill="hold" grpId="0" nodeType="afterEffect" nodePh="1">
                                  <p:stCondLst>
                                    <p:cond delay="0"/>
                                  </p:stCondLst>
                                  <p:endCondLst>
                                    <p:cond evt="begin" delay="0">
                                      <p:tn val="28"/>
                                    </p:cond>
                                  </p:end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par>
                                <p:cTn id="31" presetID="10" presetClass="entr" presetSubtype="0" fill="hold" grpId="0" nodeType="withEffect" nodePh="1">
                                  <p:stCondLst>
                                    <p:cond delay="0"/>
                                  </p:stCondLst>
                                  <p:endCondLst>
                                    <p:cond evt="begin" delay="0">
                                      <p:tn val="31"/>
                                    </p:cond>
                                  </p:end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par>
                                <p:cTn id="34" presetID="10" presetClass="entr" presetSubtype="0" fill="hold" grpId="0" nodeType="withEffect" nodePh="1">
                                  <p:stCondLst>
                                    <p:cond delay="0"/>
                                  </p:stCondLst>
                                  <p:endCondLst>
                                    <p:cond evt="begin" delay="0">
                                      <p:tn val="34"/>
                                    </p:cond>
                                  </p:end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1500"/>
                            </p:stCondLst>
                            <p:childTnLst>
                              <p:par>
                                <p:cTn id="38" presetID="10" presetClass="entr" presetSubtype="0" fill="hold" grpId="0" nodeType="afterEffect" nodePh="1">
                                  <p:stCondLst>
                                    <p:cond delay="0"/>
                                  </p:stCondLst>
                                  <p:endCondLst>
                                    <p:cond evt="begin" delay="0">
                                      <p:tn val="38"/>
                                    </p:cond>
                                  </p:end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par>
                                <p:cTn id="41" presetID="10" presetClass="entr" presetSubtype="0" fill="hold" grpId="0" nodeType="withEffect" nodePh="1">
                                  <p:stCondLst>
                                    <p:cond delay="0"/>
                                  </p:stCondLst>
                                  <p:endCondLst>
                                    <p:cond evt="begin" delay="0">
                                      <p:tn val="41"/>
                                    </p:cond>
                                  </p:end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par>
                                <p:cTn id="44" presetID="10" presetClass="entr" presetSubtype="0" fill="hold" grpId="0" nodeType="withEffect" nodePh="1">
                                  <p:stCondLst>
                                    <p:cond delay="0"/>
                                  </p:stCondLst>
                                  <p:endCondLst>
                                    <p:cond evt="begin" delay="0">
                                      <p:tn val="44"/>
                                    </p:cond>
                                  </p:end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par>
                                <p:cTn id="50" presetID="10" presetClass="entr" presetSubtype="0" fill="hold" grpId="0" nodeType="withEffect" nodePh="1">
                                  <p:stCondLst>
                                    <p:cond delay="0"/>
                                  </p:stCondLst>
                                  <p:endCondLst>
                                    <p:cond evt="begin" delay="0">
                                      <p:tn val="50"/>
                                    </p:cond>
                                  </p:end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par>
                                <p:cTn id="53" presetID="10" presetClass="entr" presetSubtype="0" fill="hold" grpId="0" nodeType="withEffect" nodePh="1">
                                  <p:stCondLst>
                                    <p:cond delay="0"/>
                                  </p:stCondLst>
                                  <p:endCondLst>
                                    <p:cond evt="begin" delay="0">
                                      <p:tn val="53"/>
                                    </p:cond>
                                  </p:end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20" grpId="0"/>
      <p:bldP spid="21" grpId="0"/>
    </p:bld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gallery_05">
    <p:spTree>
      <p:nvGrpSpPr>
        <p:cNvPr id="1" name=""/>
        <p:cNvGrpSpPr/>
        <p:nvPr/>
      </p:nvGrpSpPr>
      <p:grpSpPr>
        <a:xfrm>
          <a:off x="0" y="0"/>
          <a:ext cx="0" cy="0"/>
          <a:chOff x="0" y="0"/>
          <a:chExt cx="0" cy="0"/>
        </a:xfrm>
      </p:grpSpPr>
      <p:sp>
        <p:nvSpPr>
          <p:cNvPr id="4" name="Picture Placeholder 7"/>
          <p:cNvSpPr>
            <a:spLocks noGrp="1"/>
          </p:cNvSpPr>
          <p:nvPr>
            <p:ph type="pic" sz="quarter" idx="10"/>
          </p:nvPr>
        </p:nvSpPr>
        <p:spPr>
          <a:xfrm>
            <a:off x="-64774" y="3"/>
            <a:ext cx="3072001" cy="1711897"/>
          </a:xfrm>
        </p:spPr>
        <p:txBody>
          <a:bodyPr/>
          <a:lstStyle/>
          <a:p>
            <a:endParaRPr lang="en-US" dirty="0"/>
          </a:p>
        </p:txBody>
      </p:sp>
      <p:sp>
        <p:nvSpPr>
          <p:cNvPr id="5" name="Picture Placeholder 7"/>
          <p:cNvSpPr>
            <a:spLocks noGrp="1"/>
          </p:cNvSpPr>
          <p:nvPr>
            <p:ph type="pic" sz="quarter" idx="11"/>
          </p:nvPr>
        </p:nvSpPr>
        <p:spPr>
          <a:xfrm>
            <a:off x="3016482" y="3"/>
            <a:ext cx="3072001" cy="1711897"/>
          </a:xfrm>
        </p:spPr>
        <p:txBody>
          <a:bodyPr/>
          <a:lstStyle/>
          <a:p>
            <a:endParaRPr lang="en-US" dirty="0"/>
          </a:p>
        </p:txBody>
      </p:sp>
      <p:sp>
        <p:nvSpPr>
          <p:cNvPr id="6" name="Picture Placeholder 7"/>
          <p:cNvSpPr>
            <a:spLocks noGrp="1"/>
          </p:cNvSpPr>
          <p:nvPr>
            <p:ph type="pic" sz="quarter" idx="12"/>
          </p:nvPr>
        </p:nvSpPr>
        <p:spPr>
          <a:xfrm>
            <a:off x="6097374" y="3"/>
            <a:ext cx="3072001" cy="1711897"/>
          </a:xfrm>
        </p:spPr>
        <p:txBody>
          <a:bodyPr/>
          <a:lstStyle/>
          <a:p>
            <a:endParaRPr lang="en-US" dirty="0"/>
          </a:p>
        </p:txBody>
      </p:sp>
      <p:sp>
        <p:nvSpPr>
          <p:cNvPr id="7" name="Picture Placeholder 7"/>
          <p:cNvSpPr>
            <a:spLocks noGrp="1"/>
          </p:cNvSpPr>
          <p:nvPr>
            <p:ph type="pic" sz="quarter" idx="13"/>
          </p:nvPr>
        </p:nvSpPr>
        <p:spPr>
          <a:xfrm>
            <a:off x="9178629" y="3"/>
            <a:ext cx="3072001" cy="1711897"/>
          </a:xfrm>
        </p:spPr>
        <p:txBody>
          <a:bodyPr/>
          <a:lstStyle/>
          <a:p>
            <a:endParaRPr lang="en-US" dirty="0"/>
          </a:p>
        </p:txBody>
      </p:sp>
      <p:sp>
        <p:nvSpPr>
          <p:cNvPr id="8" name="Picture Placeholder 7"/>
          <p:cNvSpPr>
            <a:spLocks noGrp="1"/>
          </p:cNvSpPr>
          <p:nvPr>
            <p:ph type="pic" sz="quarter" idx="14"/>
          </p:nvPr>
        </p:nvSpPr>
        <p:spPr>
          <a:xfrm>
            <a:off x="-65138" y="1721153"/>
            <a:ext cx="3072001" cy="1711897"/>
          </a:xfrm>
        </p:spPr>
        <p:txBody>
          <a:bodyPr/>
          <a:lstStyle/>
          <a:p>
            <a:endParaRPr lang="en-US" dirty="0"/>
          </a:p>
        </p:txBody>
      </p:sp>
      <p:sp>
        <p:nvSpPr>
          <p:cNvPr id="9" name="Picture Placeholder 7"/>
          <p:cNvSpPr>
            <a:spLocks noGrp="1"/>
          </p:cNvSpPr>
          <p:nvPr>
            <p:ph type="pic" sz="quarter" idx="15"/>
          </p:nvPr>
        </p:nvSpPr>
        <p:spPr>
          <a:xfrm>
            <a:off x="3016120" y="1721153"/>
            <a:ext cx="3072001" cy="1711897"/>
          </a:xfrm>
        </p:spPr>
        <p:txBody>
          <a:bodyPr/>
          <a:lstStyle/>
          <a:p>
            <a:endParaRPr lang="en-US" dirty="0"/>
          </a:p>
        </p:txBody>
      </p:sp>
      <p:sp>
        <p:nvSpPr>
          <p:cNvPr id="10" name="Picture Placeholder 7"/>
          <p:cNvSpPr>
            <a:spLocks noGrp="1"/>
          </p:cNvSpPr>
          <p:nvPr>
            <p:ph type="pic" sz="quarter" idx="16"/>
          </p:nvPr>
        </p:nvSpPr>
        <p:spPr>
          <a:xfrm>
            <a:off x="6097010" y="1721153"/>
            <a:ext cx="3072001" cy="1711897"/>
          </a:xfrm>
        </p:spPr>
        <p:txBody>
          <a:bodyPr/>
          <a:lstStyle/>
          <a:p>
            <a:endParaRPr lang="en-US" dirty="0"/>
          </a:p>
        </p:txBody>
      </p:sp>
      <p:sp>
        <p:nvSpPr>
          <p:cNvPr id="11" name="Picture Placeholder 7"/>
          <p:cNvSpPr>
            <a:spLocks noGrp="1"/>
          </p:cNvSpPr>
          <p:nvPr>
            <p:ph type="pic" sz="quarter" idx="17"/>
          </p:nvPr>
        </p:nvSpPr>
        <p:spPr>
          <a:xfrm>
            <a:off x="9178265" y="1721153"/>
            <a:ext cx="3072001" cy="1711897"/>
          </a:xfrm>
        </p:spPr>
        <p:txBody>
          <a:bodyPr/>
          <a:lstStyle/>
          <a:p>
            <a:endParaRPr lang="en-US" dirty="0"/>
          </a:p>
        </p:txBody>
      </p:sp>
      <p:sp>
        <p:nvSpPr>
          <p:cNvPr id="12" name="Picture Placeholder 7"/>
          <p:cNvSpPr>
            <a:spLocks noGrp="1"/>
          </p:cNvSpPr>
          <p:nvPr>
            <p:ph type="pic" sz="quarter" idx="18"/>
          </p:nvPr>
        </p:nvSpPr>
        <p:spPr>
          <a:xfrm>
            <a:off x="-64410" y="3443462"/>
            <a:ext cx="3072001" cy="1711897"/>
          </a:xfrm>
        </p:spPr>
        <p:txBody>
          <a:bodyPr/>
          <a:lstStyle/>
          <a:p>
            <a:endParaRPr lang="en-US" dirty="0"/>
          </a:p>
        </p:txBody>
      </p:sp>
      <p:sp>
        <p:nvSpPr>
          <p:cNvPr id="13" name="Picture Placeholder 7"/>
          <p:cNvSpPr>
            <a:spLocks noGrp="1"/>
          </p:cNvSpPr>
          <p:nvPr>
            <p:ph type="pic" sz="quarter" idx="19"/>
          </p:nvPr>
        </p:nvSpPr>
        <p:spPr>
          <a:xfrm>
            <a:off x="3016848" y="3443462"/>
            <a:ext cx="3072001" cy="1711897"/>
          </a:xfrm>
        </p:spPr>
        <p:txBody>
          <a:bodyPr/>
          <a:lstStyle/>
          <a:p>
            <a:endParaRPr lang="en-US" dirty="0"/>
          </a:p>
        </p:txBody>
      </p:sp>
      <p:sp>
        <p:nvSpPr>
          <p:cNvPr id="14" name="Picture Placeholder 7"/>
          <p:cNvSpPr>
            <a:spLocks noGrp="1"/>
          </p:cNvSpPr>
          <p:nvPr>
            <p:ph type="pic" sz="quarter" idx="20"/>
          </p:nvPr>
        </p:nvSpPr>
        <p:spPr>
          <a:xfrm>
            <a:off x="6097738" y="3443462"/>
            <a:ext cx="3072001" cy="1711897"/>
          </a:xfrm>
        </p:spPr>
        <p:txBody>
          <a:bodyPr/>
          <a:lstStyle/>
          <a:p>
            <a:endParaRPr lang="en-US" dirty="0"/>
          </a:p>
        </p:txBody>
      </p:sp>
      <p:sp>
        <p:nvSpPr>
          <p:cNvPr id="15" name="Picture Placeholder 7"/>
          <p:cNvSpPr>
            <a:spLocks noGrp="1"/>
          </p:cNvSpPr>
          <p:nvPr>
            <p:ph type="pic" sz="quarter" idx="21"/>
          </p:nvPr>
        </p:nvSpPr>
        <p:spPr>
          <a:xfrm>
            <a:off x="9178993" y="3443462"/>
            <a:ext cx="3072001" cy="1711897"/>
          </a:xfrm>
        </p:spPr>
        <p:txBody>
          <a:bodyPr/>
          <a:lstStyle/>
          <a:p>
            <a:endParaRPr lang="en-US" dirty="0"/>
          </a:p>
        </p:txBody>
      </p:sp>
      <p:sp>
        <p:nvSpPr>
          <p:cNvPr id="18" name="Title 1"/>
          <p:cNvSpPr>
            <a:spLocks noGrp="1"/>
          </p:cNvSpPr>
          <p:nvPr>
            <p:ph type="ctrTitle"/>
          </p:nvPr>
        </p:nvSpPr>
        <p:spPr>
          <a:xfrm>
            <a:off x="422342" y="5263709"/>
            <a:ext cx="11360903" cy="623434"/>
          </a:xfrm>
        </p:spPr>
        <p:txBody>
          <a:bodyPr>
            <a:noAutofit/>
          </a:bodyPr>
          <a:lstStyle>
            <a:lvl1pPr algn="l">
              <a:defRPr sz="2500"/>
            </a:lvl1pPr>
          </a:lstStyle>
          <a:p>
            <a:r>
              <a:rPr lang="en-US" dirty="0" smtClean="0"/>
              <a:t>Click to edit Master title style</a:t>
            </a:r>
            <a:endParaRPr lang="en-US" dirty="0"/>
          </a:p>
        </p:txBody>
      </p:sp>
      <p:sp>
        <p:nvSpPr>
          <p:cNvPr id="19" name="Subtitle 2"/>
          <p:cNvSpPr>
            <a:spLocks noGrp="1"/>
          </p:cNvSpPr>
          <p:nvPr>
            <p:ph type="subTitle" idx="1"/>
          </p:nvPr>
        </p:nvSpPr>
        <p:spPr>
          <a:xfrm>
            <a:off x="423956" y="5891672"/>
            <a:ext cx="11359287" cy="558432"/>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96917843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nodePh="1">
                                  <p:stCondLst>
                                    <p:cond delay="0"/>
                                  </p:stCondLst>
                                  <p:endCondLst>
                                    <p:cond evt="begin" delay="0">
                                      <p:tn val="11"/>
                                    </p:cond>
                                  </p:end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500"/>
                            </p:stCondLst>
                            <p:childTnLst>
                              <p:par>
                                <p:cTn id="15" presetID="10" presetClass="entr" presetSubtype="0" fill="hold" grpId="0" nodeType="afterEffect" nodePh="1">
                                  <p:stCondLst>
                                    <p:cond delay="0"/>
                                  </p:stCondLst>
                                  <p:endCondLst>
                                    <p:cond evt="begin" delay="0">
                                      <p:tn val="15"/>
                                    </p:cond>
                                  </p:end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nodePh="1">
                                  <p:stCondLst>
                                    <p:cond delay="0"/>
                                  </p:stCondLst>
                                  <p:endCondLst>
                                    <p:cond evt="begin" delay="0">
                                      <p:tn val="18"/>
                                    </p:cond>
                                  </p:end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nodePh="1">
                                  <p:stCondLst>
                                    <p:cond delay="0"/>
                                  </p:stCondLst>
                                  <p:endCondLst>
                                    <p:cond evt="begin" delay="0">
                                      <p:tn val="24"/>
                                    </p:cond>
                                  </p:end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par>
                          <p:cTn id="27" fill="hold">
                            <p:stCondLst>
                              <p:cond delay="1000"/>
                            </p:stCondLst>
                            <p:childTnLst>
                              <p:par>
                                <p:cTn id="28" presetID="10" presetClass="entr" presetSubtype="0" fill="hold" grpId="0" nodeType="afterEffect" nodePh="1">
                                  <p:stCondLst>
                                    <p:cond delay="0"/>
                                  </p:stCondLst>
                                  <p:endCondLst>
                                    <p:cond evt="begin" delay="0">
                                      <p:tn val="28"/>
                                    </p:cond>
                                  </p:end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par>
                                <p:cTn id="31" presetID="10" presetClass="entr" presetSubtype="0" fill="hold" grpId="0" nodeType="withEffect" nodePh="1">
                                  <p:stCondLst>
                                    <p:cond delay="0"/>
                                  </p:stCondLst>
                                  <p:endCondLst>
                                    <p:cond evt="begin" delay="0">
                                      <p:tn val="31"/>
                                    </p:cond>
                                  </p:end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par>
                                <p:cTn id="34" presetID="10" presetClass="entr" presetSubtype="0" fill="hold" grpId="0" nodeType="withEffect" nodePh="1">
                                  <p:stCondLst>
                                    <p:cond delay="0"/>
                                  </p:stCondLst>
                                  <p:endCondLst>
                                    <p:cond evt="begin" delay="0">
                                      <p:tn val="34"/>
                                    </p:cond>
                                  </p:end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1500"/>
                            </p:stCondLst>
                            <p:childTnLst>
                              <p:par>
                                <p:cTn id="38" presetID="10" presetClass="entr" presetSubtype="0" fill="hold" grpId="0" nodeType="afterEffect" nodePh="1">
                                  <p:stCondLst>
                                    <p:cond delay="0"/>
                                  </p:stCondLst>
                                  <p:endCondLst>
                                    <p:cond evt="begin" delay="0">
                                      <p:tn val="38"/>
                                    </p:cond>
                                  </p:end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par>
                                <p:cTn id="41" presetID="10" presetClass="entr" presetSubtype="0" fill="hold" grpId="0" nodeType="withEffect" nodePh="1">
                                  <p:stCondLst>
                                    <p:cond delay="0"/>
                                  </p:stCondLst>
                                  <p:endCondLst>
                                    <p:cond evt="begin" delay="0">
                                      <p:tn val="41"/>
                                    </p:cond>
                                  </p:end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gallery_07">
    <p:spTree>
      <p:nvGrpSpPr>
        <p:cNvPr id="1" name=""/>
        <p:cNvGrpSpPr/>
        <p:nvPr/>
      </p:nvGrpSpPr>
      <p:grpSpPr>
        <a:xfrm>
          <a:off x="0" y="0"/>
          <a:ext cx="0" cy="0"/>
          <a:chOff x="0" y="0"/>
          <a:chExt cx="0" cy="0"/>
        </a:xfrm>
      </p:grpSpPr>
      <p:sp>
        <p:nvSpPr>
          <p:cNvPr id="18" name="Picture Placeholder 7"/>
          <p:cNvSpPr>
            <a:spLocks noGrp="1"/>
          </p:cNvSpPr>
          <p:nvPr>
            <p:ph type="pic" sz="quarter" idx="10"/>
          </p:nvPr>
        </p:nvSpPr>
        <p:spPr>
          <a:xfrm>
            <a:off x="-74028" y="1"/>
            <a:ext cx="6162509" cy="5155356"/>
          </a:xfrm>
        </p:spPr>
        <p:txBody>
          <a:bodyPr/>
          <a:lstStyle/>
          <a:p>
            <a:endParaRPr lang="en-US" dirty="0"/>
          </a:p>
        </p:txBody>
      </p:sp>
      <p:sp>
        <p:nvSpPr>
          <p:cNvPr id="20" name="Picture Placeholder 7"/>
          <p:cNvSpPr>
            <a:spLocks noGrp="1"/>
          </p:cNvSpPr>
          <p:nvPr>
            <p:ph type="pic" sz="quarter" idx="12"/>
          </p:nvPr>
        </p:nvSpPr>
        <p:spPr>
          <a:xfrm>
            <a:off x="6097374" y="3"/>
            <a:ext cx="3072001" cy="1711897"/>
          </a:xfrm>
        </p:spPr>
        <p:txBody>
          <a:bodyPr/>
          <a:lstStyle/>
          <a:p>
            <a:endParaRPr lang="en-US" dirty="0"/>
          </a:p>
        </p:txBody>
      </p:sp>
      <p:sp>
        <p:nvSpPr>
          <p:cNvPr id="21" name="Picture Placeholder 7"/>
          <p:cNvSpPr>
            <a:spLocks noGrp="1"/>
          </p:cNvSpPr>
          <p:nvPr>
            <p:ph type="pic" sz="quarter" idx="13"/>
          </p:nvPr>
        </p:nvSpPr>
        <p:spPr>
          <a:xfrm>
            <a:off x="9178629" y="3"/>
            <a:ext cx="3072001" cy="1711897"/>
          </a:xfrm>
        </p:spPr>
        <p:txBody>
          <a:bodyPr/>
          <a:lstStyle/>
          <a:p>
            <a:endParaRPr lang="en-US" dirty="0"/>
          </a:p>
        </p:txBody>
      </p:sp>
      <p:sp>
        <p:nvSpPr>
          <p:cNvPr id="24" name="Picture Placeholder 7"/>
          <p:cNvSpPr>
            <a:spLocks noGrp="1"/>
          </p:cNvSpPr>
          <p:nvPr>
            <p:ph type="pic" sz="quarter" idx="16"/>
          </p:nvPr>
        </p:nvSpPr>
        <p:spPr>
          <a:xfrm>
            <a:off x="6097010" y="1721153"/>
            <a:ext cx="3072001" cy="1711897"/>
          </a:xfrm>
        </p:spPr>
        <p:txBody>
          <a:bodyPr/>
          <a:lstStyle/>
          <a:p>
            <a:endParaRPr lang="en-US" dirty="0"/>
          </a:p>
        </p:txBody>
      </p:sp>
      <p:sp>
        <p:nvSpPr>
          <p:cNvPr id="25" name="Picture Placeholder 7"/>
          <p:cNvSpPr>
            <a:spLocks noGrp="1"/>
          </p:cNvSpPr>
          <p:nvPr>
            <p:ph type="pic" sz="quarter" idx="17"/>
          </p:nvPr>
        </p:nvSpPr>
        <p:spPr>
          <a:xfrm>
            <a:off x="9178265" y="1721153"/>
            <a:ext cx="3072001" cy="1711897"/>
          </a:xfrm>
        </p:spPr>
        <p:txBody>
          <a:bodyPr/>
          <a:lstStyle/>
          <a:p>
            <a:endParaRPr lang="en-US" dirty="0"/>
          </a:p>
        </p:txBody>
      </p:sp>
      <p:sp>
        <p:nvSpPr>
          <p:cNvPr id="28" name="Picture Placeholder 7"/>
          <p:cNvSpPr>
            <a:spLocks noGrp="1"/>
          </p:cNvSpPr>
          <p:nvPr>
            <p:ph type="pic" sz="quarter" idx="20"/>
          </p:nvPr>
        </p:nvSpPr>
        <p:spPr>
          <a:xfrm>
            <a:off x="6097738" y="3443462"/>
            <a:ext cx="3072001" cy="1711897"/>
          </a:xfrm>
        </p:spPr>
        <p:txBody>
          <a:bodyPr/>
          <a:lstStyle/>
          <a:p>
            <a:endParaRPr lang="en-US" dirty="0"/>
          </a:p>
        </p:txBody>
      </p:sp>
      <p:sp>
        <p:nvSpPr>
          <p:cNvPr id="29" name="Picture Placeholder 7"/>
          <p:cNvSpPr>
            <a:spLocks noGrp="1"/>
          </p:cNvSpPr>
          <p:nvPr>
            <p:ph type="pic" sz="quarter" idx="21"/>
          </p:nvPr>
        </p:nvSpPr>
        <p:spPr>
          <a:xfrm>
            <a:off x="9178993" y="3443462"/>
            <a:ext cx="3072001" cy="1711897"/>
          </a:xfrm>
        </p:spPr>
        <p:txBody>
          <a:bodyPr/>
          <a:lstStyle/>
          <a:p>
            <a:endParaRPr lang="en-US" dirty="0"/>
          </a:p>
        </p:txBody>
      </p:sp>
      <p:sp>
        <p:nvSpPr>
          <p:cNvPr id="31" name="Subtitle 2"/>
          <p:cNvSpPr>
            <a:spLocks noGrp="1"/>
          </p:cNvSpPr>
          <p:nvPr>
            <p:ph type="subTitle" idx="1"/>
          </p:nvPr>
        </p:nvSpPr>
        <p:spPr>
          <a:xfrm>
            <a:off x="423958" y="5245553"/>
            <a:ext cx="7813796" cy="1448431"/>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7" name="Slide Number Placeholder 5"/>
          <p:cNvSpPr txBox="1">
            <a:spLocks/>
          </p:cNvSpPr>
          <p:nvPr userDrawn="1"/>
        </p:nvSpPr>
        <p:spPr>
          <a:xfrm>
            <a:off x="8856365" y="6480308"/>
            <a:ext cx="2912476" cy="387101"/>
          </a:xfrm>
          <a:prstGeom prst="rect">
            <a:avLst/>
          </a:prstGeom>
          <a:solidFill>
            <a:schemeClr val="accent6"/>
          </a:solidFill>
        </p:spPr>
        <p:txBody>
          <a:bodyPr vert="horz" lIns="91440" tIns="45720" rIns="91440" bIns="45720" rtlCol="0" anchor="ctr"/>
          <a:lstStyle>
            <a:defPPr>
              <a:defRPr lang="en-US"/>
            </a:defPPr>
            <a:lvl1pPr marL="0" algn="ctr" defTabSz="457200" rtl="0" eaLnBrk="1" latinLnBrk="0" hangingPunct="1">
              <a:defRPr sz="700" kern="1200">
                <a:solidFill>
                  <a:srgbClr val="FFFFFF"/>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solidFill>
              <a:effectLst/>
              <a:uLnTx/>
              <a:uFillTx/>
              <a:latin typeface="Open Sans"/>
              <a:ea typeface="+mn-ea"/>
            </a:endParaRPr>
          </a:p>
        </p:txBody>
      </p:sp>
      <p:sp>
        <p:nvSpPr>
          <p:cNvPr id="12" name="TextBox 11"/>
          <p:cNvSpPr txBox="1"/>
          <p:nvPr userDrawn="1"/>
        </p:nvSpPr>
        <p:spPr>
          <a:xfrm>
            <a:off x="9850830" y="6584602"/>
            <a:ext cx="1385315" cy="178510"/>
          </a:xfrm>
          <a:prstGeom prst="rect">
            <a:avLst/>
          </a:prstGeom>
          <a:noFill/>
        </p:spPr>
        <p:txBody>
          <a:bodyPr wrap="none" rtlCol="0" anchor="ctr">
            <a:spAutoFit/>
          </a:bodyPr>
          <a:lstStyle/>
          <a:p>
            <a:pPr marL="0" marR="0" lvl="0" indent="0" algn="r" defTabSz="457200" rtl="0" eaLnBrk="1" fontAlgn="auto" latinLnBrk="0" hangingPunct="1">
              <a:lnSpc>
                <a:spcPct val="70000"/>
              </a:lnSpc>
              <a:spcBef>
                <a:spcPts val="0"/>
              </a:spcBef>
              <a:spcAft>
                <a:spcPts val="0"/>
              </a:spcAft>
              <a:buClrTx/>
              <a:buSzTx/>
              <a:buFontTx/>
              <a:buNone/>
              <a:tabLst/>
              <a:defRPr/>
            </a:pPr>
            <a:r>
              <a:rPr kumimoji="0" lang="en-US" sz="700" b="0" i="0" u="none" strike="noStrike" kern="1200" cap="none" spc="0" normalizeH="0" baseline="0" noProof="0" dirty="0" err="1" smtClean="0">
                <a:ln>
                  <a:noFill/>
                </a:ln>
                <a:solidFill>
                  <a:srgbClr val="FFFFFF"/>
                </a:solidFill>
                <a:effectLst/>
                <a:uLnTx/>
                <a:uFillTx/>
                <a:latin typeface="Open Sans"/>
                <a:ea typeface="+mn-ea"/>
                <a:cs typeface="Open Sans"/>
              </a:rPr>
              <a:t>Curso</a:t>
            </a:r>
            <a:r>
              <a:rPr kumimoji="0" lang="en-US" sz="700" b="0" i="0" u="none" strike="noStrike" kern="1200" cap="none" spc="0" normalizeH="0" baseline="0" noProof="0" dirty="0" smtClean="0">
                <a:ln>
                  <a:noFill/>
                </a:ln>
                <a:solidFill>
                  <a:srgbClr val="FFFFFF"/>
                </a:solidFill>
                <a:effectLst/>
                <a:uLnTx/>
                <a:uFillTx/>
                <a:latin typeface="Open Sans"/>
                <a:ea typeface="+mn-ea"/>
                <a:cs typeface="Open Sans"/>
              </a:rPr>
              <a:t> GSI AIR -  2018   |   </a:t>
            </a:r>
            <a:fld id="{386B4344-649F-C745-A86B-93613093FF3C}"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7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FFFFFF"/>
              </a:solidFill>
              <a:effectLst/>
              <a:uLnTx/>
              <a:uFillTx/>
              <a:latin typeface="Open Sans"/>
              <a:ea typeface="+mn-ea"/>
              <a:cs typeface="Open Sans"/>
            </a:endParaRPr>
          </a:p>
        </p:txBody>
      </p:sp>
    </p:spTree>
    <p:extLst>
      <p:ext uri="{BB962C8B-B14F-4D97-AF65-F5344CB8AC3E}">
        <p14:creationId xmlns:p14="http://schemas.microsoft.com/office/powerpoint/2010/main" val="360936819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10" presetClass="entr" presetSubtype="0" fill="hold" grpId="0" nodeType="withEffect" nodePh="1">
                                  <p:stCondLst>
                                    <p:cond delay="0"/>
                                  </p:stCondLst>
                                  <p:endCondLst>
                                    <p:cond evt="begin" delay="0">
                                      <p:tn val="16"/>
                                    </p:cond>
                                  </p:end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childTnLst>
                          </p:cTn>
                        </p:par>
                        <p:par>
                          <p:cTn id="19" fill="hold">
                            <p:stCondLst>
                              <p:cond delay="1000"/>
                            </p:stCondLst>
                            <p:childTnLst>
                              <p:par>
                                <p:cTn id="20" presetID="10" presetClass="entr" presetSubtype="0" fill="hold" grpId="0" nodeType="afterEffect" nodePh="1">
                                  <p:stCondLst>
                                    <p:cond delay="0"/>
                                  </p:stCondLst>
                                  <p:endCondLst>
                                    <p:cond evt="begin" delay="0">
                                      <p:tn val="20"/>
                                    </p:cond>
                                  </p:end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ntr" presetSubtype="0" fill="hold" grpId="0" nodeType="withEffect" nodePh="1">
                                  <p:stCondLst>
                                    <p:cond delay="0"/>
                                  </p:stCondLst>
                                  <p:endCondLst>
                                    <p:cond evt="begin" delay="0">
                                      <p:tn val="23"/>
                                    </p:cond>
                                  </p:end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grpId="0" nodeType="withEffect" nodePh="1">
                                  <p:stCondLst>
                                    <p:cond delay="0"/>
                                  </p:stCondLst>
                                  <p:endCondLst>
                                    <p:cond evt="begin" delay="0">
                                      <p:tn val="26"/>
                                    </p:cond>
                                  </p:end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p:bldP spid="24" grpId="0"/>
      <p:bldP spid="25" grpId="0"/>
      <p:bldP spid="28" grpId="0"/>
      <p:bldP spid="29" grpId="0"/>
    </p:bld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gallery_08">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64774" y="0"/>
            <a:ext cx="3072001" cy="3433048"/>
          </a:xfrm>
        </p:spPr>
        <p:txBody>
          <a:bodyPr/>
          <a:lstStyle/>
          <a:p>
            <a:endParaRPr lang="en-US" dirty="0"/>
          </a:p>
        </p:txBody>
      </p:sp>
      <p:sp>
        <p:nvSpPr>
          <p:cNvPr id="10" name="Picture Placeholder 7"/>
          <p:cNvSpPr>
            <a:spLocks noGrp="1"/>
          </p:cNvSpPr>
          <p:nvPr>
            <p:ph type="pic" sz="quarter" idx="12"/>
          </p:nvPr>
        </p:nvSpPr>
        <p:spPr>
          <a:xfrm>
            <a:off x="6097374" y="-9253"/>
            <a:ext cx="3072001" cy="3442301"/>
          </a:xfrm>
        </p:spPr>
        <p:txBody>
          <a:bodyPr/>
          <a:lstStyle/>
          <a:p>
            <a:endParaRPr lang="en-US" dirty="0"/>
          </a:p>
        </p:txBody>
      </p:sp>
      <p:sp>
        <p:nvSpPr>
          <p:cNvPr id="13" name="Picture Placeholder 7"/>
          <p:cNvSpPr>
            <a:spLocks noGrp="1"/>
          </p:cNvSpPr>
          <p:nvPr>
            <p:ph type="pic" sz="quarter" idx="15"/>
          </p:nvPr>
        </p:nvSpPr>
        <p:spPr>
          <a:xfrm>
            <a:off x="3016120" y="2"/>
            <a:ext cx="3072001" cy="3433048"/>
          </a:xfrm>
        </p:spPr>
        <p:txBody>
          <a:bodyPr/>
          <a:lstStyle/>
          <a:p>
            <a:endParaRPr lang="en-US" dirty="0"/>
          </a:p>
        </p:txBody>
      </p:sp>
      <p:sp>
        <p:nvSpPr>
          <p:cNvPr id="15" name="Picture Placeholder 7"/>
          <p:cNvSpPr>
            <a:spLocks noGrp="1"/>
          </p:cNvSpPr>
          <p:nvPr>
            <p:ph type="pic" sz="quarter" idx="17"/>
          </p:nvPr>
        </p:nvSpPr>
        <p:spPr>
          <a:xfrm>
            <a:off x="9178265" y="3"/>
            <a:ext cx="3072001" cy="3433046"/>
          </a:xfrm>
        </p:spPr>
        <p:txBody>
          <a:bodyPr/>
          <a:lstStyle/>
          <a:p>
            <a:endParaRPr lang="en-US" dirty="0"/>
          </a:p>
        </p:txBody>
      </p:sp>
      <p:sp>
        <p:nvSpPr>
          <p:cNvPr id="16" name="Picture Placeholder 7"/>
          <p:cNvSpPr>
            <a:spLocks noGrp="1"/>
          </p:cNvSpPr>
          <p:nvPr>
            <p:ph type="pic" sz="quarter" idx="18"/>
          </p:nvPr>
        </p:nvSpPr>
        <p:spPr>
          <a:xfrm>
            <a:off x="-64410" y="3443459"/>
            <a:ext cx="3072001" cy="3433048"/>
          </a:xfrm>
        </p:spPr>
        <p:txBody>
          <a:bodyPr/>
          <a:lstStyle/>
          <a:p>
            <a:endParaRPr lang="en-US" dirty="0"/>
          </a:p>
        </p:txBody>
      </p:sp>
      <p:sp>
        <p:nvSpPr>
          <p:cNvPr id="18" name="Picture Placeholder 7"/>
          <p:cNvSpPr>
            <a:spLocks noGrp="1"/>
          </p:cNvSpPr>
          <p:nvPr>
            <p:ph type="pic" sz="quarter" idx="20"/>
          </p:nvPr>
        </p:nvSpPr>
        <p:spPr>
          <a:xfrm>
            <a:off x="6097735" y="3443461"/>
            <a:ext cx="6152528" cy="3414541"/>
          </a:xfrm>
        </p:spPr>
        <p:txBody>
          <a:bodyPr/>
          <a:lstStyle/>
          <a:p>
            <a:endParaRPr lang="en-US" dirty="0"/>
          </a:p>
        </p:txBody>
      </p:sp>
      <p:sp>
        <p:nvSpPr>
          <p:cNvPr id="21" name="Picture Placeholder 7"/>
          <p:cNvSpPr>
            <a:spLocks noGrp="1"/>
          </p:cNvSpPr>
          <p:nvPr>
            <p:ph type="pic" sz="quarter" idx="23"/>
          </p:nvPr>
        </p:nvSpPr>
        <p:spPr>
          <a:xfrm>
            <a:off x="3016482" y="3443461"/>
            <a:ext cx="3072001" cy="3433046"/>
          </a:xfrm>
        </p:spPr>
        <p:txBody>
          <a:bodyPr/>
          <a:lstStyle/>
          <a:p>
            <a:endParaRPr lang="en-US" dirty="0"/>
          </a:p>
        </p:txBody>
      </p:sp>
    </p:spTree>
    <p:extLst>
      <p:ext uri="{BB962C8B-B14F-4D97-AF65-F5344CB8AC3E}">
        <p14:creationId xmlns:p14="http://schemas.microsoft.com/office/powerpoint/2010/main" val="182770428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nodePh="1">
                                  <p:stCondLst>
                                    <p:cond delay="0"/>
                                  </p:stCondLst>
                                  <p:endCondLst>
                                    <p:cond evt="begin" delay="0">
                                      <p:tn val="9"/>
                                    </p:cond>
                                  </p:end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2" fill="hold" grpId="0" nodeType="withEffect" nodePh="1">
                                  <p:stCondLst>
                                    <p:cond delay="0"/>
                                  </p:stCondLst>
                                  <p:endCondLst>
                                    <p:cond evt="begin" delay="0">
                                      <p:tn val="13"/>
                                    </p:cond>
                                  </p:end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1+#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nodePh="1">
                                  <p:stCondLst>
                                    <p:cond delay="0"/>
                                  </p:stCondLst>
                                  <p:endCondLst>
                                    <p:cond evt="begin" delay="0">
                                      <p:tn val="17"/>
                                    </p:cond>
                                  </p:end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1+#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nodePh="1">
                                  <p:stCondLst>
                                    <p:cond delay="0"/>
                                  </p:stCondLst>
                                  <p:endCondLst>
                                    <p:cond evt="begin" delay="0">
                                      <p:tn val="21"/>
                                    </p:cond>
                                  </p:end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1+#ppt_w/2"/>
                                          </p:val>
                                        </p:tav>
                                        <p:tav tm="100000">
                                          <p:val>
                                            <p:strVal val="#ppt_x"/>
                                          </p:val>
                                        </p:tav>
                                      </p:tavLst>
                                    </p:anim>
                                    <p:anim calcmode="lin" valueType="num">
                                      <p:cBhvr additive="base">
                                        <p:cTn id="24" dur="500" fill="hold"/>
                                        <p:tgtEl>
                                          <p:spTgt spid="18"/>
                                        </p:tgtEl>
                                        <p:attrNameLst>
                                          <p:attrName>ppt_y</p:attrName>
                                        </p:attrNameLst>
                                      </p:cBhvr>
                                      <p:tavLst>
                                        <p:tav tm="0">
                                          <p:val>
                                            <p:strVal val="#ppt_y"/>
                                          </p:val>
                                        </p:tav>
                                        <p:tav tm="100000">
                                          <p:val>
                                            <p:strVal val="#ppt_y"/>
                                          </p:val>
                                        </p:tav>
                                      </p:tavLst>
                                    </p:anim>
                                  </p:childTnLst>
                                </p:cTn>
                              </p:par>
                              <p:par>
                                <p:cTn id="25" presetID="2" presetClass="entr" presetSubtype="1" fill="hold" grpId="0" nodeType="withEffect" nodePh="1">
                                  <p:stCondLst>
                                    <p:cond delay="0"/>
                                  </p:stCondLst>
                                  <p:endCondLst>
                                    <p:cond evt="begin" delay="0">
                                      <p:tn val="25"/>
                                    </p:cond>
                                  </p:end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0-#ppt_h/2"/>
                                          </p:val>
                                        </p:tav>
                                        <p:tav tm="100000">
                                          <p:val>
                                            <p:strVal val="#ppt_y"/>
                                          </p:val>
                                        </p:tav>
                                      </p:tavLst>
                                    </p:anim>
                                  </p:childTnLst>
                                </p:cTn>
                              </p:par>
                              <p:par>
                                <p:cTn id="29" presetID="2" presetClass="entr" presetSubtype="4" fill="hold" grpId="0" nodeType="withEffect" nodePh="1">
                                  <p:stCondLst>
                                    <p:cond delay="0"/>
                                  </p:stCondLst>
                                  <p:endCondLst>
                                    <p:cond evt="begin" delay="0">
                                      <p:tn val="29"/>
                                    </p:cond>
                                  </p:end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3" grpId="0"/>
      <p:bldP spid="15" grpId="0"/>
      <p:bldP spid="16" grpId="0"/>
      <p:bldP spid="18" grpId="0"/>
      <p:bldP spid="21" grpId="0"/>
    </p:bld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gallery_09">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64774" y="-19924"/>
            <a:ext cx="3072001" cy="6932705"/>
          </a:xfrm>
        </p:spPr>
        <p:txBody>
          <a:bodyPr/>
          <a:lstStyle/>
          <a:p>
            <a:endParaRPr lang="en-US" dirty="0"/>
          </a:p>
        </p:txBody>
      </p:sp>
      <p:sp>
        <p:nvSpPr>
          <p:cNvPr id="10" name="Picture Placeholder 7"/>
          <p:cNvSpPr>
            <a:spLocks noGrp="1"/>
          </p:cNvSpPr>
          <p:nvPr>
            <p:ph type="pic" sz="quarter" idx="12"/>
          </p:nvPr>
        </p:nvSpPr>
        <p:spPr>
          <a:xfrm>
            <a:off x="6097374" y="-29176"/>
            <a:ext cx="3072001" cy="6941957"/>
          </a:xfrm>
        </p:spPr>
        <p:txBody>
          <a:bodyPr/>
          <a:lstStyle/>
          <a:p>
            <a:endParaRPr lang="en-US" dirty="0"/>
          </a:p>
        </p:txBody>
      </p:sp>
      <p:sp>
        <p:nvSpPr>
          <p:cNvPr id="13" name="Picture Placeholder 7"/>
          <p:cNvSpPr>
            <a:spLocks noGrp="1"/>
          </p:cNvSpPr>
          <p:nvPr>
            <p:ph type="pic" sz="quarter" idx="15"/>
          </p:nvPr>
        </p:nvSpPr>
        <p:spPr>
          <a:xfrm>
            <a:off x="3016120" y="-19921"/>
            <a:ext cx="3072001" cy="6932704"/>
          </a:xfrm>
        </p:spPr>
        <p:txBody>
          <a:bodyPr/>
          <a:lstStyle/>
          <a:p>
            <a:endParaRPr lang="en-US" dirty="0"/>
          </a:p>
        </p:txBody>
      </p:sp>
      <p:sp>
        <p:nvSpPr>
          <p:cNvPr id="15" name="Picture Placeholder 7"/>
          <p:cNvSpPr>
            <a:spLocks noGrp="1"/>
          </p:cNvSpPr>
          <p:nvPr>
            <p:ph type="pic" sz="quarter" idx="17"/>
          </p:nvPr>
        </p:nvSpPr>
        <p:spPr>
          <a:xfrm>
            <a:off x="9178265" y="-19920"/>
            <a:ext cx="3072001" cy="6932702"/>
          </a:xfrm>
        </p:spPr>
        <p:txBody>
          <a:bodyPr/>
          <a:lstStyle/>
          <a:p>
            <a:endParaRPr lang="en-US" dirty="0"/>
          </a:p>
        </p:txBody>
      </p:sp>
    </p:spTree>
    <p:extLst>
      <p:ext uri="{BB962C8B-B14F-4D97-AF65-F5344CB8AC3E}">
        <p14:creationId xmlns:p14="http://schemas.microsoft.com/office/powerpoint/2010/main" val="29154806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nodePh="1">
                                  <p:stCondLst>
                                    <p:cond delay="0"/>
                                  </p:stCondLst>
                                  <p:endCondLst>
                                    <p:cond evt="begin" delay="0">
                                      <p:tn val="9"/>
                                    </p:cond>
                                  </p:end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nodePh="1">
                                  <p:stCondLst>
                                    <p:cond delay="0"/>
                                  </p:stCondLst>
                                  <p:endCondLst>
                                    <p:cond evt="begin" delay="0">
                                      <p:tn val="13"/>
                                    </p:cond>
                                  </p:end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1" fill="hold" grpId="0" nodeType="withEffect" nodePh="1">
                                  <p:stCondLst>
                                    <p:cond delay="0"/>
                                  </p:stCondLst>
                                  <p:endCondLst>
                                    <p:cond evt="begin" delay="0">
                                      <p:tn val="17"/>
                                    </p:cond>
                                  </p:end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3" grpId="0"/>
      <p:bldP spid="15"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slideLayout" Target="../slideLayouts/slideLayout50.xml"/><Relationship Id="rId39" Type="http://schemas.openxmlformats.org/officeDocument/2006/relationships/slideLayout" Target="../slideLayouts/slideLayout63.xml"/><Relationship Id="rId21" Type="http://schemas.openxmlformats.org/officeDocument/2006/relationships/slideLayout" Target="../slideLayouts/slideLayout45.xml"/><Relationship Id="rId34" Type="http://schemas.openxmlformats.org/officeDocument/2006/relationships/slideLayout" Target="../slideLayouts/slideLayout58.xml"/><Relationship Id="rId42" Type="http://schemas.openxmlformats.org/officeDocument/2006/relationships/slideLayout" Target="../slideLayouts/slideLayout66.xml"/><Relationship Id="rId47" Type="http://schemas.openxmlformats.org/officeDocument/2006/relationships/slideLayout" Target="../slideLayouts/slideLayout71.xml"/><Relationship Id="rId50" Type="http://schemas.openxmlformats.org/officeDocument/2006/relationships/slideLayout" Target="../slideLayouts/slideLayout74.xml"/><Relationship Id="rId55" Type="http://schemas.openxmlformats.org/officeDocument/2006/relationships/slideLayout" Target="../slideLayouts/slideLayout79.xml"/><Relationship Id="rId63" Type="http://schemas.openxmlformats.org/officeDocument/2006/relationships/slideLayout" Target="../slideLayouts/slideLayout8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29" Type="http://schemas.openxmlformats.org/officeDocument/2006/relationships/slideLayout" Target="../slideLayouts/slideLayout53.xml"/><Relationship Id="rId41" Type="http://schemas.openxmlformats.org/officeDocument/2006/relationships/slideLayout" Target="../slideLayouts/slideLayout65.xml"/><Relationship Id="rId54" Type="http://schemas.openxmlformats.org/officeDocument/2006/relationships/slideLayout" Target="../slideLayouts/slideLayout78.xml"/><Relationship Id="rId62" Type="http://schemas.openxmlformats.org/officeDocument/2006/relationships/slideLayout" Target="../slideLayouts/slideLayout8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32" Type="http://schemas.openxmlformats.org/officeDocument/2006/relationships/slideLayout" Target="../slideLayouts/slideLayout56.xml"/><Relationship Id="rId37" Type="http://schemas.openxmlformats.org/officeDocument/2006/relationships/slideLayout" Target="../slideLayouts/slideLayout61.xml"/><Relationship Id="rId40" Type="http://schemas.openxmlformats.org/officeDocument/2006/relationships/slideLayout" Target="../slideLayouts/slideLayout64.xml"/><Relationship Id="rId45" Type="http://schemas.openxmlformats.org/officeDocument/2006/relationships/slideLayout" Target="../slideLayouts/slideLayout69.xml"/><Relationship Id="rId53" Type="http://schemas.openxmlformats.org/officeDocument/2006/relationships/slideLayout" Target="../slideLayouts/slideLayout77.xml"/><Relationship Id="rId58" Type="http://schemas.openxmlformats.org/officeDocument/2006/relationships/slideLayout" Target="../slideLayouts/slideLayout82.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28" Type="http://schemas.openxmlformats.org/officeDocument/2006/relationships/slideLayout" Target="../slideLayouts/slideLayout52.xml"/><Relationship Id="rId36" Type="http://schemas.openxmlformats.org/officeDocument/2006/relationships/slideLayout" Target="../slideLayouts/slideLayout60.xml"/><Relationship Id="rId49" Type="http://schemas.openxmlformats.org/officeDocument/2006/relationships/slideLayout" Target="../slideLayouts/slideLayout73.xml"/><Relationship Id="rId57" Type="http://schemas.openxmlformats.org/officeDocument/2006/relationships/slideLayout" Target="../slideLayouts/slideLayout81.xml"/><Relationship Id="rId61" Type="http://schemas.openxmlformats.org/officeDocument/2006/relationships/slideLayout" Target="../slideLayouts/slideLayout85.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31" Type="http://schemas.openxmlformats.org/officeDocument/2006/relationships/slideLayout" Target="../slideLayouts/slideLayout55.xml"/><Relationship Id="rId44" Type="http://schemas.openxmlformats.org/officeDocument/2006/relationships/slideLayout" Target="../slideLayouts/slideLayout68.xml"/><Relationship Id="rId52" Type="http://schemas.openxmlformats.org/officeDocument/2006/relationships/slideLayout" Target="../slideLayouts/slideLayout76.xml"/><Relationship Id="rId60" Type="http://schemas.openxmlformats.org/officeDocument/2006/relationships/slideLayout" Target="../slideLayouts/slideLayout84.xml"/><Relationship Id="rId65" Type="http://schemas.openxmlformats.org/officeDocument/2006/relationships/theme" Target="../theme/theme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 Id="rId27" Type="http://schemas.openxmlformats.org/officeDocument/2006/relationships/slideLayout" Target="../slideLayouts/slideLayout51.xml"/><Relationship Id="rId30" Type="http://schemas.openxmlformats.org/officeDocument/2006/relationships/slideLayout" Target="../slideLayouts/slideLayout54.xml"/><Relationship Id="rId35" Type="http://schemas.openxmlformats.org/officeDocument/2006/relationships/slideLayout" Target="../slideLayouts/slideLayout59.xml"/><Relationship Id="rId43" Type="http://schemas.openxmlformats.org/officeDocument/2006/relationships/slideLayout" Target="../slideLayouts/slideLayout67.xml"/><Relationship Id="rId48" Type="http://schemas.openxmlformats.org/officeDocument/2006/relationships/slideLayout" Target="../slideLayouts/slideLayout72.xml"/><Relationship Id="rId56" Type="http://schemas.openxmlformats.org/officeDocument/2006/relationships/slideLayout" Target="../slideLayouts/slideLayout80.xml"/><Relationship Id="rId64" Type="http://schemas.openxmlformats.org/officeDocument/2006/relationships/slideLayout" Target="../slideLayouts/slideLayout88.xml"/><Relationship Id="rId8" Type="http://schemas.openxmlformats.org/officeDocument/2006/relationships/slideLayout" Target="../slideLayouts/slideLayout32.xml"/><Relationship Id="rId51" Type="http://schemas.openxmlformats.org/officeDocument/2006/relationships/slideLayout" Target="../slideLayouts/slideLayout75.xml"/><Relationship Id="rId3" Type="http://schemas.openxmlformats.org/officeDocument/2006/relationships/slideLayout" Target="../slideLayouts/slideLayout27.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slideLayout" Target="../slideLayouts/slideLayout49.xml"/><Relationship Id="rId33" Type="http://schemas.openxmlformats.org/officeDocument/2006/relationships/slideLayout" Target="../slideLayouts/slideLayout57.xml"/><Relationship Id="rId38" Type="http://schemas.openxmlformats.org/officeDocument/2006/relationships/slideLayout" Target="../slideLayouts/slideLayout62.xml"/><Relationship Id="rId46" Type="http://schemas.openxmlformats.org/officeDocument/2006/relationships/slideLayout" Target="../slideLayouts/slideLayout70.xml"/><Relationship Id="rId59" Type="http://schemas.openxmlformats.org/officeDocument/2006/relationships/slideLayout" Target="../slideLayouts/slideLayout8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18" Type="http://schemas.openxmlformats.org/officeDocument/2006/relationships/slideLayout" Target="../slideLayouts/slideLayout106.xml"/><Relationship Id="rId26" Type="http://schemas.openxmlformats.org/officeDocument/2006/relationships/slideLayout" Target="../slideLayouts/slideLayout114.xml"/><Relationship Id="rId39" Type="http://schemas.openxmlformats.org/officeDocument/2006/relationships/slideLayout" Target="../slideLayouts/slideLayout127.xml"/><Relationship Id="rId3" Type="http://schemas.openxmlformats.org/officeDocument/2006/relationships/slideLayout" Target="../slideLayouts/slideLayout91.xml"/><Relationship Id="rId21" Type="http://schemas.openxmlformats.org/officeDocument/2006/relationships/slideLayout" Target="../slideLayouts/slideLayout109.xml"/><Relationship Id="rId34" Type="http://schemas.openxmlformats.org/officeDocument/2006/relationships/slideLayout" Target="../slideLayouts/slideLayout122.xml"/><Relationship Id="rId42" Type="http://schemas.openxmlformats.org/officeDocument/2006/relationships/slideLayout" Target="../slideLayouts/slideLayout130.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17" Type="http://schemas.openxmlformats.org/officeDocument/2006/relationships/slideLayout" Target="../slideLayouts/slideLayout105.xml"/><Relationship Id="rId25" Type="http://schemas.openxmlformats.org/officeDocument/2006/relationships/slideLayout" Target="../slideLayouts/slideLayout113.xml"/><Relationship Id="rId33" Type="http://schemas.openxmlformats.org/officeDocument/2006/relationships/slideLayout" Target="../slideLayouts/slideLayout121.xml"/><Relationship Id="rId38" Type="http://schemas.openxmlformats.org/officeDocument/2006/relationships/slideLayout" Target="../slideLayouts/slideLayout126.xml"/><Relationship Id="rId2" Type="http://schemas.openxmlformats.org/officeDocument/2006/relationships/slideLayout" Target="../slideLayouts/slideLayout90.xml"/><Relationship Id="rId16" Type="http://schemas.openxmlformats.org/officeDocument/2006/relationships/slideLayout" Target="../slideLayouts/slideLayout104.xml"/><Relationship Id="rId20" Type="http://schemas.openxmlformats.org/officeDocument/2006/relationships/slideLayout" Target="../slideLayouts/slideLayout108.xml"/><Relationship Id="rId29" Type="http://schemas.openxmlformats.org/officeDocument/2006/relationships/slideLayout" Target="../slideLayouts/slideLayout117.xml"/><Relationship Id="rId41" Type="http://schemas.openxmlformats.org/officeDocument/2006/relationships/slideLayout" Target="../slideLayouts/slideLayout129.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24" Type="http://schemas.openxmlformats.org/officeDocument/2006/relationships/slideLayout" Target="../slideLayouts/slideLayout112.xml"/><Relationship Id="rId32" Type="http://schemas.openxmlformats.org/officeDocument/2006/relationships/slideLayout" Target="../slideLayouts/slideLayout120.xml"/><Relationship Id="rId37" Type="http://schemas.openxmlformats.org/officeDocument/2006/relationships/slideLayout" Target="../slideLayouts/slideLayout125.xml"/><Relationship Id="rId40" Type="http://schemas.openxmlformats.org/officeDocument/2006/relationships/slideLayout" Target="../slideLayouts/slideLayout128.xml"/><Relationship Id="rId5" Type="http://schemas.openxmlformats.org/officeDocument/2006/relationships/slideLayout" Target="../slideLayouts/slideLayout93.xml"/><Relationship Id="rId15" Type="http://schemas.openxmlformats.org/officeDocument/2006/relationships/slideLayout" Target="../slideLayouts/slideLayout103.xml"/><Relationship Id="rId23" Type="http://schemas.openxmlformats.org/officeDocument/2006/relationships/slideLayout" Target="../slideLayouts/slideLayout111.xml"/><Relationship Id="rId28" Type="http://schemas.openxmlformats.org/officeDocument/2006/relationships/slideLayout" Target="../slideLayouts/slideLayout116.xml"/><Relationship Id="rId36" Type="http://schemas.openxmlformats.org/officeDocument/2006/relationships/slideLayout" Target="../slideLayouts/slideLayout124.xml"/><Relationship Id="rId10" Type="http://schemas.openxmlformats.org/officeDocument/2006/relationships/slideLayout" Target="../slideLayouts/slideLayout98.xml"/><Relationship Id="rId19" Type="http://schemas.openxmlformats.org/officeDocument/2006/relationships/slideLayout" Target="../slideLayouts/slideLayout107.xml"/><Relationship Id="rId31" Type="http://schemas.openxmlformats.org/officeDocument/2006/relationships/slideLayout" Target="../slideLayouts/slideLayout119.xml"/><Relationship Id="rId44" Type="http://schemas.openxmlformats.org/officeDocument/2006/relationships/theme" Target="../theme/theme4.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slideLayout" Target="../slideLayouts/slideLayout102.xml"/><Relationship Id="rId22" Type="http://schemas.openxmlformats.org/officeDocument/2006/relationships/slideLayout" Target="../slideLayouts/slideLayout110.xml"/><Relationship Id="rId27" Type="http://schemas.openxmlformats.org/officeDocument/2006/relationships/slideLayout" Target="../slideLayouts/slideLayout115.xml"/><Relationship Id="rId30" Type="http://schemas.openxmlformats.org/officeDocument/2006/relationships/slideLayout" Target="../slideLayouts/slideLayout118.xml"/><Relationship Id="rId35" Type="http://schemas.openxmlformats.org/officeDocument/2006/relationships/slideLayout" Target="../slideLayouts/slideLayout123.xml"/><Relationship Id="rId43" Type="http://schemas.openxmlformats.org/officeDocument/2006/relationships/slideLayout" Target="../slideLayouts/slideLayout131.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44.xml"/><Relationship Id="rId18" Type="http://schemas.openxmlformats.org/officeDocument/2006/relationships/slideLayout" Target="../slideLayouts/slideLayout149.xml"/><Relationship Id="rId26" Type="http://schemas.openxmlformats.org/officeDocument/2006/relationships/slideLayout" Target="../slideLayouts/slideLayout157.xml"/><Relationship Id="rId39" Type="http://schemas.openxmlformats.org/officeDocument/2006/relationships/slideLayout" Target="../slideLayouts/slideLayout170.xml"/><Relationship Id="rId21" Type="http://schemas.openxmlformats.org/officeDocument/2006/relationships/slideLayout" Target="../slideLayouts/slideLayout152.xml"/><Relationship Id="rId34" Type="http://schemas.openxmlformats.org/officeDocument/2006/relationships/slideLayout" Target="../slideLayouts/slideLayout165.xml"/><Relationship Id="rId42" Type="http://schemas.openxmlformats.org/officeDocument/2006/relationships/slideLayout" Target="../slideLayouts/slideLayout173.xml"/><Relationship Id="rId47" Type="http://schemas.openxmlformats.org/officeDocument/2006/relationships/slideLayout" Target="../slideLayouts/slideLayout178.xml"/><Relationship Id="rId50" Type="http://schemas.openxmlformats.org/officeDocument/2006/relationships/slideLayout" Target="../slideLayouts/slideLayout181.xml"/><Relationship Id="rId55" Type="http://schemas.openxmlformats.org/officeDocument/2006/relationships/slideLayout" Target="../slideLayouts/slideLayout186.xml"/><Relationship Id="rId63" Type="http://schemas.openxmlformats.org/officeDocument/2006/relationships/slideLayout" Target="../slideLayouts/slideLayout194.xml"/><Relationship Id="rId7" Type="http://schemas.openxmlformats.org/officeDocument/2006/relationships/slideLayout" Target="../slideLayouts/slideLayout138.xml"/><Relationship Id="rId2" Type="http://schemas.openxmlformats.org/officeDocument/2006/relationships/slideLayout" Target="../slideLayouts/slideLayout133.xml"/><Relationship Id="rId16" Type="http://schemas.openxmlformats.org/officeDocument/2006/relationships/slideLayout" Target="../slideLayouts/slideLayout147.xml"/><Relationship Id="rId20" Type="http://schemas.openxmlformats.org/officeDocument/2006/relationships/slideLayout" Target="../slideLayouts/slideLayout151.xml"/><Relationship Id="rId29" Type="http://schemas.openxmlformats.org/officeDocument/2006/relationships/slideLayout" Target="../slideLayouts/slideLayout160.xml"/><Relationship Id="rId41" Type="http://schemas.openxmlformats.org/officeDocument/2006/relationships/slideLayout" Target="../slideLayouts/slideLayout172.xml"/><Relationship Id="rId54" Type="http://schemas.openxmlformats.org/officeDocument/2006/relationships/slideLayout" Target="../slideLayouts/slideLayout185.xml"/><Relationship Id="rId62" Type="http://schemas.openxmlformats.org/officeDocument/2006/relationships/slideLayout" Target="../slideLayouts/slideLayout193.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24" Type="http://schemas.openxmlformats.org/officeDocument/2006/relationships/slideLayout" Target="../slideLayouts/slideLayout155.xml"/><Relationship Id="rId32" Type="http://schemas.openxmlformats.org/officeDocument/2006/relationships/slideLayout" Target="../slideLayouts/slideLayout163.xml"/><Relationship Id="rId37" Type="http://schemas.openxmlformats.org/officeDocument/2006/relationships/slideLayout" Target="../slideLayouts/slideLayout168.xml"/><Relationship Id="rId40" Type="http://schemas.openxmlformats.org/officeDocument/2006/relationships/slideLayout" Target="../slideLayouts/slideLayout171.xml"/><Relationship Id="rId45" Type="http://schemas.openxmlformats.org/officeDocument/2006/relationships/slideLayout" Target="../slideLayouts/slideLayout176.xml"/><Relationship Id="rId53" Type="http://schemas.openxmlformats.org/officeDocument/2006/relationships/slideLayout" Target="../slideLayouts/slideLayout184.xml"/><Relationship Id="rId58" Type="http://schemas.openxmlformats.org/officeDocument/2006/relationships/slideLayout" Target="../slideLayouts/slideLayout189.xml"/><Relationship Id="rId66" Type="http://schemas.openxmlformats.org/officeDocument/2006/relationships/theme" Target="../theme/theme5.xml"/><Relationship Id="rId5" Type="http://schemas.openxmlformats.org/officeDocument/2006/relationships/slideLayout" Target="../slideLayouts/slideLayout136.xml"/><Relationship Id="rId15" Type="http://schemas.openxmlformats.org/officeDocument/2006/relationships/slideLayout" Target="../slideLayouts/slideLayout146.xml"/><Relationship Id="rId23" Type="http://schemas.openxmlformats.org/officeDocument/2006/relationships/slideLayout" Target="../slideLayouts/slideLayout154.xml"/><Relationship Id="rId28" Type="http://schemas.openxmlformats.org/officeDocument/2006/relationships/slideLayout" Target="../slideLayouts/slideLayout159.xml"/><Relationship Id="rId36" Type="http://schemas.openxmlformats.org/officeDocument/2006/relationships/slideLayout" Target="../slideLayouts/slideLayout167.xml"/><Relationship Id="rId49" Type="http://schemas.openxmlformats.org/officeDocument/2006/relationships/slideLayout" Target="../slideLayouts/slideLayout180.xml"/><Relationship Id="rId57" Type="http://schemas.openxmlformats.org/officeDocument/2006/relationships/slideLayout" Target="../slideLayouts/slideLayout188.xml"/><Relationship Id="rId61" Type="http://schemas.openxmlformats.org/officeDocument/2006/relationships/slideLayout" Target="../slideLayouts/slideLayout192.xml"/><Relationship Id="rId10" Type="http://schemas.openxmlformats.org/officeDocument/2006/relationships/slideLayout" Target="../slideLayouts/slideLayout141.xml"/><Relationship Id="rId19" Type="http://schemas.openxmlformats.org/officeDocument/2006/relationships/slideLayout" Target="../slideLayouts/slideLayout150.xml"/><Relationship Id="rId31" Type="http://schemas.openxmlformats.org/officeDocument/2006/relationships/slideLayout" Target="../slideLayouts/slideLayout162.xml"/><Relationship Id="rId44" Type="http://schemas.openxmlformats.org/officeDocument/2006/relationships/slideLayout" Target="../slideLayouts/slideLayout175.xml"/><Relationship Id="rId52" Type="http://schemas.openxmlformats.org/officeDocument/2006/relationships/slideLayout" Target="../slideLayouts/slideLayout183.xml"/><Relationship Id="rId60" Type="http://schemas.openxmlformats.org/officeDocument/2006/relationships/slideLayout" Target="../slideLayouts/slideLayout191.xml"/><Relationship Id="rId65" Type="http://schemas.openxmlformats.org/officeDocument/2006/relationships/slideLayout" Target="../slideLayouts/slideLayout196.xml"/><Relationship Id="rId4" Type="http://schemas.openxmlformats.org/officeDocument/2006/relationships/slideLayout" Target="../slideLayouts/slideLayout135.xml"/><Relationship Id="rId9" Type="http://schemas.openxmlformats.org/officeDocument/2006/relationships/slideLayout" Target="../slideLayouts/slideLayout140.xml"/><Relationship Id="rId14" Type="http://schemas.openxmlformats.org/officeDocument/2006/relationships/slideLayout" Target="../slideLayouts/slideLayout145.xml"/><Relationship Id="rId22" Type="http://schemas.openxmlformats.org/officeDocument/2006/relationships/slideLayout" Target="../slideLayouts/slideLayout153.xml"/><Relationship Id="rId27" Type="http://schemas.openxmlformats.org/officeDocument/2006/relationships/slideLayout" Target="../slideLayouts/slideLayout158.xml"/><Relationship Id="rId30" Type="http://schemas.openxmlformats.org/officeDocument/2006/relationships/slideLayout" Target="../slideLayouts/slideLayout161.xml"/><Relationship Id="rId35" Type="http://schemas.openxmlformats.org/officeDocument/2006/relationships/slideLayout" Target="../slideLayouts/slideLayout166.xml"/><Relationship Id="rId43" Type="http://schemas.openxmlformats.org/officeDocument/2006/relationships/slideLayout" Target="../slideLayouts/slideLayout174.xml"/><Relationship Id="rId48" Type="http://schemas.openxmlformats.org/officeDocument/2006/relationships/slideLayout" Target="../slideLayouts/slideLayout179.xml"/><Relationship Id="rId56" Type="http://schemas.openxmlformats.org/officeDocument/2006/relationships/slideLayout" Target="../slideLayouts/slideLayout187.xml"/><Relationship Id="rId64" Type="http://schemas.openxmlformats.org/officeDocument/2006/relationships/slideLayout" Target="../slideLayouts/slideLayout195.xml"/><Relationship Id="rId8" Type="http://schemas.openxmlformats.org/officeDocument/2006/relationships/slideLayout" Target="../slideLayouts/slideLayout139.xml"/><Relationship Id="rId51" Type="http://schemas.openxmlformats.org/officeDocument/2006/relationships/slideLayout" Target="../slideLayouts/slideLayout182.xml"/><Relationship Id="rId3" Type="http://schemas.openxmlformats.org/officeDocument/2006/relationships/slideLayout" Target="../slideLayouts/slideLayout134.xml"/><Relationship Id="rId12" Type="http://schemas.openxmlformats.org/officeDocument/2006/relationships/slideLayout" Target="../slideLayouts/slideLayout143.xml"/><Relationship Id="rId17" Type="http://schemas.openxmlformats.org/officeDocument/2006/relationships/slideLayout" Target="../slideLayouts/slideLayout148.xml"/><Relationship Id="rId25" Type="http://schemas.openxmlformats.org/officeDocument/2006/relationships/slideLayout" Target="../slideLayouts/slideLayout156.xml"/><Relationship Id="rId33" Type="http://schemas.openxmlformats.org/officeDocument/2006/relationships/slideLayout" Target="../slideLayouts/slideLayout164.xml"/><Relationship Id="rId38" Type="http://schemas.openxmlformats.org/officeDocument/2006/relationships/slideLayout" Target="../slideLayouts/slideLayout169.xml"/><Relationship Id="rId46" Type="http://schemas.openxmlformats.org/officeDocument/2006/relationships/slideLayout" Target="../slideLayouts/slideLayout177.xml"/><Relationship Id="rId59" Type="http://schemas.openxmlformats.org/officeDocument/2006/relationships/slideLayout" Target="../slideLayouts/slideLayout19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B9360B-7322-4A70-8384-B854D0EB8158}" type="datetime1">
              <a:rPr lang="id-ID" smtClean="0"/>
              <a:t>15/07/2019</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1497D4-CBBE-4892-ABDA-4C92B62757A6}" type="slidenum">
              <a:rPr lang="id-ID" smtClean="0"/>
              <a:t>‹#›</a:t>
            </a:fld>
            <a:endParaRPr lang="id-ID"/>
          </a:p>
        </p:txBody>
      </p:sp>
    </p:spTree>
    <p:extLst>
      <p:ext uri="{BB962C8B-B14F-4D97-AF65-F5344CB8AC3E}">
        <p14:creationId xmlns:p14="http://schemas.microsoft.com/office/powerpoint/2010/main" val="1523820951"/>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 id="214748384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7/15/2019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2387391"/>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0" r:id="rId12"/>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7/15/2019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6320604"/>
      </p:ext>
    </p:extLst>
  </p:cSld>
  <p:clrMap bg1="lt1" tx1="dk1" bg2="lt2" tx2="dk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 id="2147483977" r:id="rId12"/>
    <p:sldLayoutId id="2147483978" r:id="rId13"/>
    <p:sldLayoutId id="2147483979" r:id="rId14"/>
    <p:sldLayoutId id="2147483980" r:id="rId15"/>
    <p:sldLayoutId id="2147483981" r:id="rId16"/>
    <p:sldLayoutId id="2147483982" r:id="rId17"/>
    <p:sldLayoutId id="2147483983" r:id="rId18"/>
    <p:sldLayoutId id="2147483984" r:id="rId19"/>
    <p:sldLayoutId id="2147483985" r:id="rId20"/>
    <p:sldLayoutId id="2147483986" r:id="rId21"/>
    <p:sldLayoutId id="2147483987" r:id="rId22"/>
    <p:sldLayoutId id="2147483988" r:id="rId23"/>
    <p:sldLayoutId id="2147483989" r:id="rId24"/>
    <p:sldLayoutId id="2147483990" r:id="rId25"/>
    <p:sldLayoutId id="2147483991" r:id="rId26"/>
    <p:sldLayoutId id="2147483992" r:id="rId27"/>
    <p:sldLayoutId id="2147483993" r:id="rId28"/>
    <p:sldLayoutId id="2147483994" r:id="rId29"/>
    <p:sldLayoutId id="2147483995" r:id="rId30"/>
    <p:sldLayoutId id="2147483996" r:id="rId31"/>
    <p:sldLayoutId id="2147483998" r:id="rId32"/>
    <p:sldLayoutId id="2147483999" r:id="rId33"/>
    <p:sldLayoutId id="2147484000" r:id="rId34"/>
    <p:sldLayoutId id="2147484001" r:id="rId35"/>
    <p:sldLayoutId id="2147484002" r:id="rId36"/>
    <p:sldLayoutId id="2147484003" r:id="rId37"/>
    <p:sldLayoutId id="2147484004" r:id="rId38"/>
    <p:sldLayoutId id="2147484005" r:id="rId39"/>
    <p:sldLayoutId id="2147484006" r:id="rId40"/>
    <p:sldLayoutId id="2147484007" r:id="rId41"/>
    <p:sldLayoutId id="2147484008" r:id="rId42"/>
    <p:sldLayoutId id="2147484009" r:id="rId43"/>
    <p:sldLayoutId id="2147484010" r:id="rId44"/>
    <p:sldLayoutId id="2147484011" r:id="rId45"/>
    <p:sldLayoutId id="2147484012" r:id="rId46"/>
    <p:sldLayoutId id="2147484013" r:id="rId47"/>
    <p:sldLayoutId id="2147484014" r:id="rId48"/>
    <p:sldLayoutId id="2147484015" r:id="rId49"/>
    <p:sldLayoutId id="2147484016" r:id="rId50"/>
    <p:sldLayoutId id="2147484017" r:id="rId51"/>
    <p:sldLayoutId id="2147484018" r:id="rId52"/>
    <p:sldLayoutId id="2147484019" r:id="rId53"/>
    <p:sldLayoutId id="2147484020" r:id="rId54"/>
    <p:sldLayoutId id="2147484021" r:id="rId55"/>
    <p:sldLayoutId id="2147484022" r:id="rId56"/>
    <p:sldLayoutId id="2147484023" r:id="rId57"/>
    <p:sldLayoutId id="2147484024" r:id="rId58"/>
    <p:sldLayoutId id="2147484025" r:id="rId59"/>
    <p:sldLayoutId id="2147484026" r:id="rId60"/>
    <p:sldLayoutId id="2147484027" r:id="rId61"/>
    <p:sldLayoutId id="2147484028" r:id="rId62"/>
    <p:sldLayoutId id="2147484029" r:id="rId63"/>
    <p:sldLayoutId id="2147484030" r:id="rId6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dirty="0" smtClean="0"/>
              <a:t>Click to edit Master text styles</a:t>
            </a:r>
            <a:endParaRPr lang="en-US" dirty="0"/>
          </a:p>
        </p:txBody>
      </p:sp>
    </p:spTree>
    <p:extLst>
      <p:ext uri="{BB962C8B-B14F-4D97-AF65-F5344CB8AC3E}">
        <p14:creationId xmlns:p14="http://schemas.microsoft.com/office/powerpoint/2010/main" val="3409390167"/>
      </p:ext>
    </p:extLst>
  </p:cSld>
  <p:clrMap bg1="lt1" tx1="dk1" bg2="lt2" tx2="dk2" accent1="accent1" accent2="accent2" accent3="accent3" accent4="accent4" accent5="accent5" accent6="accent6" hlink="hlink" folHlink="folHlink"/>
  <p:sldLayoutIdLst>
    <p:sldLayoutId id="2147484032" r:id="rId1"/>
    <p:sldLayoutId id="2147484033" r:id="rId2"/>
    <p:sldLayoutId id="2147484034" r:id="rId3"/>
    <p:sldLayoutId id="2147484035" r:id="rId4"/>
    <p:sldLayoutId id="2147484036" r:id="rId5"/>
    <p:sldLayoutId id="2147484037" r:id="rId6"/>
    <p:sldLayoutId id="2147484038" r:id="rId7"/>
    <p:sldLayoutId id="2147484039" r:id="rId8"/>
    <p:sldLayoutId id="2147484040" r:id="rId9"/>
    <p:sldLayoutId id="2147484041" r:id="rId10"/>
    <p:sldLayoutId id="2147484042" r:id="rId11"/>
    <p:sldLayoutId id="2147484043" r:id="rId12"/>
    <p:sldLayoutId id="2147484044" r:id="rId13"/>
    <p:sldLayoutId id="2147484045" r:id="rId14"/>
    <p:sldLayoutId id="2147484046" r:id="rId15"/>
    <p:sldLayoutId id="2147484047" r:id="rId16"/>
    <p:sldLayoutId id="2147484048" r:id="rId17"/>
    <p:sldLayoutId id="2147484049" r:id="rId18"/>
    <p:sldLayoutId id="2147484050" r:id="rId19"/>
    <p:sldLayoutId id="2147484051" r:id="rId20"/>
    <p:sldLayoutId id="2147484052" r:id="rId21"/>
    <p:sldLayoutId id="2147484053" r:id="rId22"/>
    <p:sldLayoutId id="2147484054" r:id="rId23"/>
    <p:sldLayoutId id="2147484055" r:id="rId24"/>
    <p:sldLayoutId id="2147484056" r:id="rId25"/>
    <p:sldLayoutId id="2147484057" r:id="rId26"/>
    <p:sldLayoutId id="2147484058" r:id="rId27"/>
    <p:sldLayoutId id="2147484059" r:id="rId28"/>
    <p:sldLayoutId id="2147484060" r:id="rId29"/>
    <p:sldLayoutId id="2147484061" r:id="rId30"/>
    <p:sldLayoutId id="2147484062" r:id="rId31"/>
    <p:sldLayoutId id="2147484063" r:id="rId32"/>
    <p:sldLayoutId id="2147484064" r:id="rId33"/>
    <p:sldLayoutId id="2147484065" r:id="rId34"/>
    <p:sldLayoutId id="2147484066" r:id="rId35"/>
    <p:sldLayoutId id="2147484067" r:id="rId36"/>
    <p:sldLayoutId id="2147484068" r:id="rId37"/>
    <p:sldLayoutId id="2147484069" r:id="rId38"/>
    <p:sldLayoutId id="2147484070" r:id="rId39"/>
    <p:sldLayoutId id="2147484071" r:id="rId40"/>
    <p:sldLayoutId id="2147484072" r:id="rId41"/>
    <p:sldLayoutId id="2147484073" r:id="rId42"/>
    <p:sldLayoutId id="2147484074" r:id="rId43"/>
  </p:sldLayoutIdLst>
  <p:transition spd="slow">
    <p:push/>
  </p:transition>
  <p:timing>
    <p:tnLst>
      <p:par>
        <p:cTn id="1" dur="indefinite" restart="never" nodeType="tmRoot"/>
      </p:par>
    </p:tnLst>
  </p:timing>
  <p:txStyles>
    <p:titleStyle>
      <a:lvl1pPr algn="ctr" defTabSz="457200" rtl="0" eaLnBrk="1" latinLnBrk="0" hangingPunct="1">
        <a:spcBef>
          <a:spcPct val="0"/>
        </a:spcBef>
        <a:buNone/>
        <a:defRPr sz="4000" b="0" i="0" kern="1200">
          <a:solidFill>
            <a:schemeClr val="tx1"/>
          </a:solidFill>
          <a:latin typeface="Open Sans"/>
          <a:ea typeface="+mj-ea"/>
          <a:cs typeface="Open Sans"/>
        </a:defRPr>
      </a:lvl1pPr>
    </p:titleStyle>
    <p:bodyStyle>
      <a:lvl1pPr marL="0" indent="0" algn="l" defTabSz="457200" rtl="0" eaLnBrk="1" latinLnBrk="0" hangingPunct="1">
        <a:lnSpc>
          <a:spcPct val="120000"/>
        </a:lnSpc>
        <a:spcBef>
          <a:spcPct val="20000"/>
        </a:spcBef>
        <a:buFont typeface="Arial"/>
        <a:buNone/>
        <a:defRPr sz="700" kern="1200">
          <a:solidFill>
            <a:schemeClr val="tx1"/>
          </a:solidFill>
          <a:latin typeface="Open Sans"/>
          <a:ea typeface="+mn-ea"/>
          <a:cs typeface="Open Sans"/>
        </a:defRPr>
      </a:lvl1pPr>
      <a:lvl2pPr marL="6286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2pPr>
      <a:lvl3pPr marL="10858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3pPr>
      <a:lvl4pPr marL="15430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4pPr>
      <a:lvl5pPr marL="20002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7/15/2019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4760878"/>
      </p:ext>
    </p:extLst>
  </p:cSld>
  <p:clrMap bg1="lt1" tx1="dk1" bg2="lt2" tx2="dk2" accent1="accent1" accent2="accent2" accent3="accent3" accent4="accent4" accent5="accent5" accent6="accent6" hlink="hlink" folHlink="folHlink"/>
  <p:sldLayoutIdLst>
    <p:sldLayoutId id="2147484076" r:id="rId1"/>
    <p:sldLayoutId id="2147484077" r:id="rId2"/>
    <p:sldLayoutId id="2147484078" r:id="rId3"/>
    <p:sldLayoutId id="2147484079" r:id="rId4"/>
    <p:sldLayoutId id="2147484080" r:id="rId5"/>
    <p:sldLayoutId id="2147484081" r:id="rId6"/>
    <p:sldLayoutId id="2147484082" r:id="rId7"/>
    <p:sldLayoutId id="2147484083" r:id="rId8"/>
    <p:sldLayoutId id="2147484084" r:id="rId9"/>
    <p:sldLayoutId id="2147484085" r:id="rId10"/>
    <p:sldLayoutId id="2147484086" r:id="rId11"/>
    <p:sldLayoutId id="2147484087" r:id="rId12"/>
    <p:sldLayoutId id="2147484088" r:id="rId13"/>
    <p:sldLayoutId id="2147484089" r:id="rId14"/>
    <p:sldLayoutId id="2147484090" r:id="rId15"/>
    <p:sldLayoutId id="2147484091" r:id="rId16"/>
    <p:sldLayoutId id="2147484092" r:id="rId17"/>
    <p:sldLayoutId id="2147484093" r:id="rId18"/>
    <p:sldLayoutId id="2147484094" r:id="rId19"/>
    <p:sldLayoutId id="2147484095" r:id="rId20"/>
    <p:sldLayoutId id="2147484096" r:id="rId21"/>
    <p:sldLayoutId id="2147484097" r:id="rId22"/>
    <p:sldLayoutId id="2147484098" r:id="rId23"/>
    <p:sldLayoutId id="2147484099" r:id="rId24"/>
    <p:sldLayoutId id="2147484100" r:id="rId25"/>
    <p:sldLayoutId id="2147484101" r:id="rId26"/>
    <p:sldLayoutId id="2147484102" r:id="rId27"/>
    <p:sldLayoutId id="2147484103" r:id="rId28"/>
    <p:sldLayoutId id="2147484104" r:id="rId29"/>
    <p:sldLayoutId id="2147484105" r:id="rId30"/>
    <p:sldLayoutId id="2147484106" r:id="rId31"/>
    <p:sldLayoutId id="2147484107" r:id="rId32"/>
    <p:sldLayoutId id="2147484108" r:id="rId33"/>
    <p:sldLayoutId id="2147484109" r:id="rId34"/>
    <p:sldLayoutId id="2147484110" r:id="rId35"/>
    <p:sldLayoutId id="2147484111" r:id="rId36"/>
    <p:sldLayoutId id="2147484112" r:id="rId37"/>
    <p:sldLayoutId id="2147484113" r:id="rId38"/>
    <p:sldLayoutId id="2147484114" r:id="rId39"/>
    <p:sldLayoutId id="2147484115" r:id="rId40"/>
    <p:sldLayoutId id="2147484116" r:id="rId41"/>
    <p:sldLayoutId id="2147484117" r:id="rId42"/>
    <p:sldLayoutId id="2147484118" r:id="rId43"/>
    <p:sldLayoutId id="2147484119" r:id="rId44"/>
    <p:sldLayoutId id="2147484120" r:id="rId45"/>
    <p:sldLayoutId id="2147484121" r:id="rId46"/>
    <p:sldLayoutId id="2147484122" r:id="rId47"/>
    <p:sldLayoutId id="2147484123" r:id="rId48"/>
    <p:sldLayoutId id="2147484124" r:id="rId49"/>
    <p:sldLayoutId id="2147484125" r:id="rId50"/>
    <p:sldLayoutId id="2147484126" r:id="rId51"/>
    <p:sldLayoutId id="2147484127" r:id="rId52"/>
    <p:sldLayoutId id="2147484128" r:id="rId53"/>
    <p:sldLayoutId id="2147484129" r:id="rId54"/>
    <p:sldLayoutId id="2147484130" r:id="rId55"/>
    <p:sldLayoutId id="2147484131" r:id="rId56"/>
    <p:sldLayoutId id="2147484132" r:id="rId57"/>
    <p:sldLayoutId id="2147484133" r:id="rId58"/>
    <p:sldLayoutId id="2147484134" r:id="rId59"/>
    <p:sldLayoutId id="2147484135" r:id="rId60"/>
    <p:sldLayoutId id="2147484136" r:id="rId61"/>
    <p:sldLayoutId id="2147484137" r:id="rId62"/>
    <p:sldLayoutId id="2147484138" r:id="rId63"/>
    <p:sldLayoutId id="2147484139" r:id="rId64"/>
    <p:sldLayoutId id="2147484140" r:id="rId6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75.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75.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7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75.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75.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75.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7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183.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93.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1.xml"/><Relationship Id="rId1" Type="http://schemas.openxmlformats.org/officeDocument/2006/relationships/slideLayout" Target="../slideLayouts/slideLayout75.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http://www.google.com.pe/url?sa=i&amp;rct=j&amp;q=&amp;esrc=s&amp;source=images&amp;cd=&amp;cad=rja&amp;uact=8&amp;docid=1XaOKZPPPHj16M&amp;tbnid=fT9ZsKUgI3mj1M:&amp;ved=0CAUQjRw&amp;url=http://yaesnoticia.com/nacionales/gobierno-aprueba-sicad-especial-para-lineas-aereas/&amp;ei=Wf22U8KlHMnTsASB24CwCw&amp;psig=AFQjCNEsy3we3eR2hsAOm-AD7F0lN3ihgw&amp;ust=1404587731622939" TargetMode="External"/><Relationship Id="rId7"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hyperlink" Target="http://www.google.com.pe/url?sa=i&amp;rct=j&amp;q=&amp;esrc=s&amp;source=images&amp;cd=&amp;cad=rja&amp;uact=8&amp;docid=Mz4cbKzvxg1EsM&amp;tbnid=VcQcYVYZsQKvvM:&amp;ved=0CAUQjRw&amp;url=http://leanlogisticsexecution.blogspot.com/2012/12/guia-rapida-para-gestionar-un-proyecto.html&amp;ei=8_62U_ipIbSxsASogYHABg&amp;psig=AFQjCNFxkOjErVWyIm-jGTm4HJBFxAQ-CQ&amp;ust=1404588136438510" TargetMode="Externa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5.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7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4" name="Freeform 5"/>
          <p:cNvSpPr>
            <a:spLocks/>
          </p:cNvSpPr>
          <p:nvPr/>
        </p:nvSpPr>
        <p:spPr bwMode="auto">
          <a:xfrm>
            <a:off x="-157043" y="2107070"/>
            <a:ext cx="5779026" cy="4595031"/>
          </a:xfrm>
          <a:custGeom>
            <a:avLst/>
            <a:gdLst>
              <a:gd name="T0" fmla="*/ 0 w 820"/>
              <a:gd name="T1" fmla="*/ 652 h 652"/>
              <a:gd name="T2" fmla="*/ 656 w 820"/>
              <a:gd name="T3" fmla="*/ 0 h 652"/>
              <a:gd name="T4" fmla="*/ 820 w 820"/>
              <a:gd name="T5" fmla="*/ 164 h 652"/>
              <a:gd name="T6" fmla="*/ 329 w 820"/>
              <a:gd name="T7" fmla="*/ 652 h 652"/>
              <a:gd name="T8" fmla="*/ 0 w 820"/>
              <a:gd name="T9" fmla="*/ 652 h 652"/>
            </a:gdLst>
            <a:ahLst/>
            <a:cxnLst>
              <a:cxn ang="0">
                <a:pos x="T0" y="T1"/>
              </a:cxn>
              <a:cxn ang="0">
                <a:pos x="T2" y="T3"/>
              </a:cxn>
              <a:cxn ang="0">
                <a:pos x="T4" y="T5"/>
              </a:cxn>
              <a:cxn ang="0">
                <a:pos x="T6" y="T7"/>
              </a:cxn>
              <a:cxn ang="0">
                <a:pos x="T8" y="T9"/>
              </a:cxn>
            </a:cxnLst>
            <a:rect l="0" t="0" r="r" b="b"/>
            <a:pathLst>
              <a:path w="820" h="652">
                <a:moveTo>
                  <a:pt x="0" y="652"/>
                </a:moveTo>
                <a:lnTo>
                  <a:pt x="656" y="0"/>
                </a:lnTo>
                <a:lnTo>
                  <a:pt x="820" y="164"/>
                </a:lnTo>
                <a:lnTo>
                  <a:pt x="329" y="652"/>
                </a:lnTo>
                <a:lnTo>
                  <a:pt x="0" y="652"/>
                </a:lnTo>
                <a:close/>
              </a:path>
            </a:pathLst>
          </a:custGeom>
          <a:solidFill>
            <a:schemeClr val="accent1">
              <a:lumMod val="75000"/>
              <a:alpha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6"/>
          <p:cNvSpPr>
            <a:spLocks/>
          </p:cNvSpPr>
          <p:nvPr/>
        </p:nvSpPr>
        <p:spPr bwMode="auto">
          <a:xfrm>
            <a:off x="-152400" y="-18230"/>
            <a:ext cx="4623220" cy="3453320"/>
          </a:xfrm>
          <a:custGeom>
            <a:avLst/>
            <a:gdLst>
              <a:gd name="T0" fmla="*/ 656 w 656"/>
              <a:gd name="T1" fmla="*/ 326 h 490"/>
              <a:gd name="T2" fmla="*/ 329 w 656"/>
              <a:gd name="T3" fmla="*/ 0 h 490"/>
              <a:gd name="T4" fmla="*/ 0 w 656"/>
              <a:gd name="T5" fmla="*/ 0 h 490"/>
              <a:gd name="T6" fmla="*/ 491 w 656"/>
              <a:gd name="T7" fmla="*/ 490 h 490"/>
              <a:gd name="T8" fmla="*/ 656 w 656"/>
              <a:gd name="T9" fmla="*/ 326 h 490"/>
            </a:gdLst>
            <a:ahLst/>
            <a:cxnLst>
              <a:cxn ang="0">
                <a:pos x="T0" y="T1"/>
              </a:cxn>
              <a:cxn ang="0">
                <a:pos x="T2" y="T3"/>
              </a:cxn>
              <a:cxn ang="0">
                <a:pos x="T4" y="T5"/>
              </a:cxn>
              <a:cxn ang="0">
                <a:pos x="T6" y="T7"/>
              </a:cxn>
              <a:cxn ang="0">
                <a:pos x="T8" y="T9"/>
              </a:cxn>
            </a:cxnLst>
            <a:rect l="0" t="0" r="r" b="b"/>
            <a:pathLst>
              <a:path w="656" h="490">
                <a:moveTo>
                  <a:pt x="656" y="326"/>
                </a:moveTo>
                <a:lnTo>
                  <a:pt x="329" y="0"/>
                </a:lnTo>
                <a:lnTo>
                  <a:pt x="0" y="0"/>
                </a:lnTo>
                <a:lnTo>
                  <a:pt x="491" y="490"/>
                </a:lnTo>
                <a:lnTo>
                  <a:pt x="656" y="326"/>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5"/>
          <p:cNvSpPr>
            <a:spLocks/>
          </p:cNvSpPr>
          <p:nvPr/>
        </p:nvSpPr>
        <p:spPr bwMode="auto">
          <a:xfrm>
            <a:off x="2172024" y="2279285"/>
            <a:ext cx="5779026" cy="4595031"/>
          </a:xfrm>
          <a:custGeom>
            <a:avLst/>
            <a:gdLst>
              <a:gd name="T0" fmla="*/ 0 w 820"/>
              <a:gd name="T1" fmla="*/ 652 h 652"/>
              <a:gd name="T2" fmla="*/ 656 w 820"/>
              <a:gd name="T3" fmla="*/ 0 h 652"/>
              <a:gd name="T4" fmla="*/ 820 w 820"/>
              <a:gd name="T5" fmla="*/ 164 h 652"/>
              <a:gd name="T6" fmla="*/ 329 w 820"/>
              <a:gd name="T7" fmla="*/ 652 h 652"/>
              <a:gd name="T8" fmla="*/ 0 w 820"/>
              <a:gd name="T9" fmla="*/ 652 h 652"/>
            </a:gdLst>
            <a:ahLst/>
            <a:cxnLst>
              <a:cxn ang="0">
                <a:pos x="T0" y="T1"/>
              </a:cxn>
              <a:cxn ang="0">
                <a:pos x="T2" y="T3"/>
              </a:cxn>
              <a:cxn ang="0">
                <a:pos x="T4" y="T5"/>
              </a:cxn>
              <a:cxn ang="0">
                <a:pos x="T6" y="T7"/>
              </a:cxn>
              <a:cxn ang="0">
                <a:pos x="T8" y="T9"/>
              </a:cxn>
            </a:cxnLst>
            <a:rect l="0" t="0" r="r" b="b"/>
            <a:pathLst>
              <a:path w="820" h="652">
                <a:moveTo>
                  <a:pt x="0" y="652"/>
                </a:moveTo>
                <a:lnTo>
                  <a:pt x="656" y="0"/>
                </a:lnTo>
                <a:lnTo>
                  <a:pt x="820" y="164"/>
                </a:lnTo>
                <a:lnTo>
                  <a:pt x="329" y="652"/>
                </a:lnTo>
                <a:lnTo>
                  <a:pt x="0" y="652"/>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Freeform 6"/>
          <p:cNvSpPr>
            <a:spLocks/>
          </p:cNvSpPr>
          <p:nvPr/>
        </p:nvSpPr>
        <p:spPr bwMode="auto">
          <a:xfrm>
            <a:off x="2172024" y="-18230"/>
            <a:ext cx="4623220" cy="3453320"/>
          </a:xfrm>
          <a:custGeom>
            <a:avLst/>
            <a:gdLst>
              <a:gd name="T0" fmla="*/ 656 w 656"/>
              <a:gd name="T1" fmla="*/ 326 h 490"/>
              <a:gd name="T2" fmla="*/ 329 w 656"/>
              <a:gd name="T3" fmla="*/ 0 h 490"/>
              <a:gd name="T4" fmla="*/ 0 w 656"/>
              <a:gd name="T5" fmla="*/ 0 h 490"/>
              <a:gd name="T6" fmla="*/ 491 w 656"/>
              <a:gd name="T7" fmla="*/ 490 h 490"/>
              <a:gd name="T8" fmla="*/ 656 w 656"/>
              <a:gd name="T9" fmla="*/ 326 h 490"/>
            </a:gdLst>
            <a:ahLst/>
            <a:cxnLst>
              <a:cxn ang="0">
                <a:pos x="T0" y="T1"/>
              </a:cxn>
              <a:cxn ang="0">
                <a:pos x="T2" y="T3"/>
              </a:cxn>
              <a:cxn ang="0">
                <a:pos x="T4" y="T5"/>
              </a:cxn>
              <a:cxn ang="0">
                <a:pos x="T6" y="T7"/>
              </a:cxn>
              <a:cxn ang="0">
                <a:pos x="T8" y="T9"/>
              </a:cxn>
            </a:cxnLst>
            <a:rect l="0" t="0" r="r" b="b"/>
            <a:pathLst>
              <a:path w="656" h="490">
                <a:moveTo>
                  <a:pt x="656" y="326"/>
                </a:moveTo>
                <a:lnTo>
                  <a:pt x="329" y="0"/>
                </a:lnTo>
                <a:lnTo>
                  <a:pt x="0" y="0"/>
                </a:lnTo>
                <a:lnTo>
                  <a:pt x="491" y="490"/>
                </a:lnTo>
                <a:lnTo>
                  <a:pt x="656" y="326"/>
                </a:lnTo>
                <a:close/>
              </a:path>
            </a:pathLst>
          </a:custGeom>
          <a:solidFill>
            <a:schemeClr val="accent1">
              <a:lumMod val="75000"/>
              <a:alpha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s-PE"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Title 236"/>
          <p:cNvSpPr txBox="1">
            <a:spLocks/>
          </p:cNvSpPr>
          <p:nvPr/>
        </p:nvSpPr>
        <p:spPr>
          <a:xfrm>
            <a:off x="7423627" y="779352"/>
            <a:ext cx="4051198" cy="978729"/>
          </a:xfrm>
          <a:prstGeom prst="rect">
            <a:avLst/>
          </a:prstGeom>
        </p:spPr>
        <p:txBody>
          <a:bodyPr wrap="square">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defRPr/>
            </a:pPr>
            <a:r>
              <a:rPr lang="es-PE" sz="3200" b="1" smtClean="0">
                <a:solidFill>
                  <a:srgbClr val="E7E6E6"/>
                </a:solidFill>
              </a:rPr>
              <a:t>Módulo </a:t>
            </a:r>
            <a:r>
              <a:rPr lang="es-PE" sz="3200" b="1" smtClean="0">
                <a:solidFill>
                  <a:srgbClr val="E7E6E6"/>
                </a:solidFill>
              </a:rPr>
              <a:t>33 </a:t>
            </a:r>
            <a:r>
              <a:rPr lang="es-PE" sz="3200" b="1" dirty="0" smtClean="0">
                <a:solidFill>
                  <a:srgbClr val="E7E6E6"/>
                </a:solidFill>
              </a:rPr>
              <a:t>- Programa de vigilancia</a:t>
            </a:r>
            <a:endParaRPr kumimoji="0" lang="es-PE" sz="3200" b="1" i="0" u="none" strike="noStrike" kern="1200" cap="none" spc="0" normalizeH="0" baseline="0" noProof="0" dirty="0">
              <a:ln>
                <a:noFill/>
              </a:ln>
              <a:solidFill>
                <a:srgbClr val="E7E6E6"/>
              </a:solidFill>
              <a:effectLst/>
              <a:uLnTx/>
              <a:uFillTx/>
              <a:latin typeface="Calibri Light" panose="020F0302020204030204"/>
              <a:ea typeface="+mj-ea"/>
              <a:cs typeface="+mj-cs"/>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1926" y="3404460"/>
            <a:ext cx="2514600" cy="2000250"/>
          </a:xfrm>
          <a:prstGeom prst="rect">
            <a:avLst/>
          </a:prstGeom>
        </p:spPr>
      </p:pic>
      <p:sp>
        <p:nvSpPr>
          <p:cNvPr id="10" name="Title 236"/>
          <p:cNvSpPr txBox="1">
            <a:spLocks/>
          </p:cNvSpPr>
          <p:nvPr/>
        </p:nvSpPr>
        <p:spPr>
          <a:xfrm rot="18883833">
            <a:off x="982334" y="3408802"/>
            <a:ext cx="6075064" cy="1504805"/>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5400" b="1" dirty="0" smtClean="0">
                <a:solidFill>
                  <a:schemeClr val="bg2"/>
                </a:solidFill>
              </a:rPr>
              <a:t>Curso GSI AIR</a:t>
            </a:r>
            <a:endParaRPr lang="es-PE" sz="5400" b="1" dirty="0">
              <a:solidFill>
                <a:schemeClr val="bg2"/>
              </a:solidFill>
            </a:endParaRPr>
          </a:p>
        </p:txBody>
      </p:sp>
      <p:sp>
        <p:nvSpPr>
          <p:cNvPr id="11" name="Title 236"/>
          <p:cNvSpPr txBox="1">
            <a:spLocks/>
          </p:cNvSpPr>
          <p:nvPr/>
        </p:nvSpPr>
        <p:spPr>
          <a:xfrm rot="18883833">
            <a:off x="2352309" y="4532671"/>
            <a:ext cx="4665693" cy="78416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5000" dirty="0" smtClean="0">
                <a:solidFill>
                  <a:schemeClr val="bg2"/>
                </a:solidFill>
              </a:rPr>
              <a:t>Chile - 2019</a:t>
            </a:r>
            <a:endParaRPr lang="es-PE" sz="5000" dirty="0">
              <a:solidFill>
                <a:schemeClr val="bg2"/>
              </a:solidFill>
            </a:endParaRPr>
          </a:p>
        </p:txBody>
      </p:sp>
    </p:spTree>
    <p:extLst>
      <p:ext uri="{BB962C8B-B14F-4D97-AF65-F5344CB8AC3E}">
        <p14:creationId xmlns:p14="http://schemas.microsoft.com/office/powerpoint/2010/main" val="2783350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down)">
                                      <p:cBhvr>
                                        <p:cTn id="19" dur="500"/>
                                        <p:tgtEl>
                                          <p:spTgt spid="2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0">
                                            <p:txEl>
                                              <p:pRg st="0" end="0"/>
                                            </p:txEl>
                                          </p:spTgt>
                                        </p:tgtEl>
                                        <p:attrNameLst>
                                          <p:attrName>style.visibility</p:attrName>
                                        </p:attrNameLst>
                                      </p:cBhvr>
                                      <p:to>
                                        <p:strVal val="visible"/>
                                      </p:to>
                                    </p:set>
                                    <p:animEffect transition="in" filter="fade">
                                      <p:cBhvr>
                                        <p:cTn id="23" dur="500"/>
                                        <p:tgtEl>
                                          <p:spTgt spid="30">
                                            <p:txEl>
                                              <p:pRg st="0" end="0"/>
                                            </p:tx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9" grpId="0" animBg="1"/>
      <p:bldP spid="20" grpId="0" animBg="1"/>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16401" r="16401"/>
          <a:stretch>
            <a:fillRect/>
          </a:stretch>
        </p:blipFill>
        <p:spPr>
          <a:xfrm>
            <a:off x="6701379" y="1421130"/>
            <a:ext cx="4954757" cy="4915224"/>
          </a:xfrm>
        </p:spPr>
      </p:pic>
      <p:sp>
        <p:nvSpPr>
          <p:cNvPr id="4" name="Title 3"/>
          <p:cNvSpPr>
            <a:spLocks noGrp="1"/>
          </p:cNvSpPr>
          <p:nvPr>
            <p:ph type="title"/>
          </p:nvPr>
        </p:nvSpPr>
        <p:spPr/>
        <p:txBody>
          <a:bodyPr>
            <a:normAutofit/>
          </a:bodyPr>
          <a:lstStyle/>
          <a:p>
            <a:r>
              <a:rPr lang="es-PE" sz="3600" b="1" dirty="0"/>
              <a:t>Plan de vigilancia</a:t>
            </a:r>
          </a:p>
        </p:txBody>
      </p:sp>
      <p:sp>
        <p:nvSpPr>
          <p:cNvPr id="5" name="Text Placeholder 4"/>
          <p:cNvSpPr>
            <a:spLocks noGrp="1"/>
          </p:cNvSpPr>
          <p:nvPr>
            <p:ph type="body" sz="quarter" idx="4294967295"/>
          </p:nvPr>
        </p:nvSpPr>
        <p:spPr>
          <a:xfrm>
            <a:off x="660400" y="1421130"/>
            <a:ext cx="5358263" cy="4889500"/>
          </a:xfrm>
        </p:spPr>
        <p:txBody>
          <a:bodyPr>
            <a:noAutofit/>
          </a:bodyPr>
          <a:lstStyle/>
          <a:p>
            <a:pPr marL="0" indent="0" algn="just">
              <a:buNone/>
            </a:pPr>
            <a:r>
              <a:rPr lang="es-PE" dirty="0">
                <a:latin typeface="+mj-lt"/>
              </a:rPr>
              <a:t>Los inspectores de aeronavegabilidad de la AAC asignados a la supervisión de las actividades de mantenimiento de una OMA deben mantener una </a:t>
            </a:r>
            <a:r>
              <a:rPr lang="es-PE" b="1" dirty="0">
                <a:solidFill>
                  <a:srgbClr val="C00000"/>
                </a:solidFill>
                <a:latin typeface="+mj-lt"/>
              </a:rPr>
              <a:t>supervisión continua </a:t>
            </a:r>
            <a:r>
              <a:rPr lang="es-PE" dirty="0">
                <a:latin typeface="+mj-lt"/>
              </a:rPr>
              <a:t>sobre dicho organismo; esto se logra </a:t>
            </a:r>
            <a:r>
              <a:rPr lang="es-PE" b="1" dirty="0">
                <a:solidFill>
                  <a:srgbClr val="C00000"/>
                </a:solidFill>
                <a:latin typeface="+mj-lt"/>
              </a:rPr>
              <a:t>planificando la realización de inspecciones </a:t>
            </a:r>
            <a:r>
              <a:rPr lang="es-PE" dirty="0">
                <a:latin typeface="+mj-lt"/>
              </a:rPr>
              <a:t>en donde se verifique el cumplimiento de los diferentes requisitos del reglamento.</a:t>
            </a:r>
          </a:p>
        </p:txBody>
      </p:sp>
    </p:spTree>
    <p:extLst>
      <p:ext uri="{BB962C8B-B14F-4D97-AF65-F5344CB8AC3E}">
        <p14:creationId xmlns:p14="http://schemas.microsoft.com/office/powerpoint/2010/main" val="375185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4"/>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7827" b="7827"/>
          <a:stretch>
            <a:fillRect/>
          </a:stretch>
        </p:blipFill>
        <p:spPr>
          <a:xfrm>
            <a:off x="0" y="0"/>
            <a:ext cx="12192000" cy="6858000"/>
          </a:xfrm>
        </p:spPr>
      </p:pic>
      <p:sp>
        <p:nvSpPr>
          <p:cNvPr id="8" name="Text Placeholder 9"/>
          <p:cNvSpPr>
            <a:spLocks noGrp="1"/>
          </p:cNvSpPr>
          <p:nvPr>
            <p:ph type="body" sz="quarter" idx="4294967295"/>
          </p:nvPr>
        </p:nvSpPr>
        <p:spPr>
          <a:xfrm>
            <a:off x="373586" y="4582939"/>
            <a:ext cx="6723250" cy="207010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txBody>
          <a:bodyPr anchor="ctr">
            <a:normAutofit/>
          </a:bodyPr>
          <a:lstStyle/>
          <a:p>
            <a:pPr marL="177800" lvl="1" indent="0" algn="just">
              <a:buNone/>
            </a:pPr>
            <a:r>
              <a:rPr lang="es-PE" b="1" i="1" dirty="0">
                <a:solidFill>
                  <a:srgbClr val="FFFFFF"/>
                </a:solidFill>
                <a:latin typeface="Georgia"/>
                <a:cs typeface="Georgia"/>
              </a:rPr>
              <a:t>Inspección</a:t>
            </a:r>
          </a:p>
          <a:p>
            <a:pPr marL="177800" lvl="1" indent="0" algn="just">
              <a:buNone/>
            </a:pPr>
            <a:r>
              <a:rPr lang="es-PE" i="1" dirty="0">
                <a:solidFill>
                  <a:srgbClr val="FFFF00"/>
                </a:solidFill>
                <a:latin typeface="Georgia"/>
                <a:cs typeface="Georgia"/>
              </a:rPr>
              <a:t>Examen o verificación </a:t>
            </a:r>
            <a:r>
              <a:rPr lang="es-PE" i="1" dirty="0">
                <a:solidFill>
                  <a:srgbClr val="FFFFFF"/>
                </a:solidFill>
                <a:latin typeface="Georgia"/>
                <a:cs typeface="Georgia"/>
              </a:rPr>
              <a:t>de características específicas de un producto o una actividad para determinar su </a:t>
            </a:r>
            <a:r>
              <a:rPr lang="es-PE" b="1" i="1" dirty="0">
                <a:solidFill>
                  <a:srgbClr val="FFFF00"/>
                </a:solidFill>
                <a:latin typeface="Georgia"/>
                <a:cs typeface="Georgia"/>
              </a:rPr>
              <a:t>conformidad con los requisitos establecidos</a:t>
            </a:r>
          </a:p>
        </p:txBody>
      </p:sp>
    </p:spTree>
    <p:extLst>
      <p:ext uri="{BB962C8B-B14F-4D97-AF65-F5344CB8AC3E}">
        <p14:creationId xmlns:p14="http://schemas.microsoft.com/office/powerpoint/2010/main" val="1092221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8"/>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7707" b="7707"/>
          <a:stretch>
            <a:fillRect/>
          </a:stretch>
        </p:blipFill>
        <p:spPr>
          <a:xfrm>
            <a:off x="0" y="0"/>
            <a:ext cx="12192000" cy="6858000"/>
          </a:xfrm>
        </p:spPr>
      </p:pic>
      <p:sp>
        <p:nvSpPr>
          <p:cNvPr id="11" name="Text Placeholder 9"/>
          <p:cNvSpPr>
            <a:spLocks noGrp="1"/>
          </p:cNvSpPr>
          <p:nvPr>
            <p:ph type="body" sz="quarter" idx="4294967295"/>
          </p:nvPr>
        </p:nvSpPr>
        <p:spPr>
          <a:xfrm>
            <a:off x="6529198" y="4725267"/>
            <a:ext cx="5519737" cy="207010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txBody>
          <a:bodyPr anchor="ctr">
            <a:normAutofit lnSpcReduction="10000"/>
          </a:bodyPr>
          <a:lstStyle/>
          <a:p>
            <a:pPr marL="177800" lvl="1" indent="0" algn="just">
              <a:lnSpc>
                <a:spcPct val="100000"/>
              </a:lnSpc>
              <a:spcBef>
                <a:spcPts val="600"/>
              </a:spcBef>
              <a:spcAft>
                <a:spcPts val="600"/>
              </a:spcAft>
              <a:buNone/>
            </a:pPr>
            <a:r>
              <a:rPr lang="es-PE" sz="2000" b="1" i="1" dirty="0">
                <a:solidFill>
                  <a:srgbClr val="FFFFFF"/>
                </a:solidFill>
                <a:latin typeface="Georgia"/>
                <a:cs typeface="Georgia"/>
              </a:rPr>
              <a:t>Auditoría</a:t>
            </a:r>
          </a:p>
          <a:p>
            <a:pPr marL="177800" lvl="1" indent="0" algn="just">
              <a:lnSpc>
                <a:spcPct val="100000"/>
              </a:lnSpc>
              <a:spcBef>
                <a:spcPts val="600"/>
              </a:spcBef>
              <a:spcAft>
                <a:spcPts val="600"/>
              </a:spcAft>
              <a:buNone/>
            </a:pPr>
            <a:r>
              <a:rPr lang="es-PE" sz="2000" i="1" dirty="0">
                <a:solidFill>
                  <a:srgbClr val="FFFFFF"/>
                </a:solidFill>
                <a:latin typeface="Georgia"/>
                <a:cs typeface="Georgia"/>
              </a:rPr>
              <a:t>Evaluación y verificación </a:t>
            </a:r>
            <a:r>
              <a:rPr lang="es-PE" sz="2000" b="1" i="1" dirty="0">
                <a:solidFill>
                  <a:srgbClr val="FFFF00"/>
                </a:solidFill>
                <a:latin typeface="Georgia"/>
                <a:cs typeface="Georgia"/>
              </a:rPr>
              <a:t>sistemática</a:t>
            </a:r>
            <a:r>
              <a:rPr lang="es-PE" sz="2000" i="1" dirty="0">
                <a:solidFill>
                  <a:srgbClr val="FFFFFF"/>
                </a:solidFill>
                <a:latin typeface="Georgia"/>
                <a:cs typeface="Georgia"/>
              </a:rPr>
              <a:t>, documentada, periódica y objetiva de una organización, programa, etc.; para determinar el </a:t>
            </a:r>
            <a:r>
              <a:rPr lang="es-PE" sz="2000" b="1" i="1" dirty="0">
                <a:solidFill>
                  <a:srgbClr val="FFFF00"/>
                </a:solidFill>
                <a:latin typeface="Georgia"/>
                <a:cs typeface="Georgia"/>
              </a:rPr>
              <a:t>cumpliendo con los requisitos </a:t>
            </a:r>
            <a:r>
              <a:rPr lang="es-PE" sz="2000" i="1" dirty="0">
                <a:solidFill>
                  <a:srgbClr val="FFFFFF"/>
                </a:solidFill>
                <a:latin typeface="Georgia"/>
                <a:cs typeface="Georgia"/>
              </a:rPr>
              <a:t>establecidos.</a:t>
            </a:r>
          </a:p>
        </p:txBody>
      </p:sp>
    </p:spTree>
    <p:extLst>
      <p:ext uri="{BB962C8B-B14F-4D97-AF65-F5344CB8AC3E}">
        <p14:creationId xmlns:p14="http://schemas.microsoft.com/office/powerpoint/2010/main" val="2361721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16368" r="16368"/>
          <a:stretch>
            <a:fillRect/>
          </a:stretch>
        </p:blipFill>
        <p:spPr>
          <a:xfrm>
            <a:off x="7337085" y="1629650"/>
            <a:ext cx="4507655" cy="4471690"/>
          </a:xfrm>
        </p:spPr>
      </p:pic>
      <p:sp>
        <p:nvSpPr>
          <p:cNvPr id="4" name="Title 3"/>
          <p:cNvSpPr>
            <a:spLocks noGrp="1"/>
          </p:cNvSpPr>
          <p:nvPr>
            <p:ph type="title"/>
          </p:nvPr>
        </p:nvSpPr>
        <p:spPr>
          <a:xfrm>
            <a:off x="769582" y="406070"/>
            <a:ext cx="10515600" cy="895349"/>
          </a:xfrm>
        </p:spPr>
        <p:txBody>
          <a:bodyPr>
            <a:normAutofit/>
          </a:bodyPr>
          <a:lstStyle/>
          <a:p>
            <a:r>
              <a:rPr lang="es-PE" sz="3200" b="1" dirty="0" smtClean="0"/>
              <a:t>VALORACIÓN DEL SMS</a:t>
            </a:r>
            <a:endParaRPr lang="es-PE" sz="3200" b="1" dirty="0"/>
          </a:p>
        </p:txBody>
      </p:sp>
      <p:sp>
        <p:nvSpPr>
          <p:cNvPr id="5" name="Text Placeholder 4"/>
          <p:cNvSpPr>
            <a:spLocks noGrp="1"/>
          </p:cNvSpPr>
          <p:nvPr>
            <p:ph type="body" sz="quarter" idx="4294967295"/>
          </p:nvPr>
        </p:nvSpPr>
        <p:spPr>
          <a:xfrm>
            <a:off x="660400" y="1629650"/>
            <a:ext cx="5685809" cy="4648768"/>
          </a:xfrm>
        </p:spPr>
        <p:txBody>
          <a:bodyPr>
            <a:noAutofit/>
          </a:bodyPr>
          <a:lstStyle/>
          <a:p>
            <a:pPr marL="0" indent="0" algn="just">
              <a:buNone/>
            </a:pPr>
            <a:r>
              <a:rPr lang="es-PE" dirty="0">
                <a:latin typeface="+mj-lt"/>
              </a:rPr>
              <a:t>Es el proceso que consiste en la </a:t>
            </a:r>
            <a:r>
              <a:rPr lang="es-PE" b="1" dirty="0">
                <a:solidFill>
                  <a:srgbClr val="C00000"/>
                </a:solidFill>
                <a:latin typeface="+mj-lt"/>
              </a:rPr>
              <a:t>revisión y evaluación </a:t>
            </a:r>
            <a:r>
              <a:rPr lang="es-PE" dirty="0">
                <a:latin typeface="+mj-lt"/>
              </a:rPr>
              <a:t>de la documentación e implementación in situ de toda la organización para determinar si la gestión de la seguridad operacional (SMS) está </a:t>
            </a:r>
            <a:r>
              <a:rPr lang="es-PE" b="1" dirty="0">
                <a:solidFill>
                  <a:srgbClr val="C00000"/>
                </a:solidFill>
                <a:latin typeface="+mj-lt"/>
              </a:rPr>
              <a:t>documentado, implementado y es eficaz</a:t>
            </a:r>
            <a:r>
              <a:rPr lang="es-PE" dirty="0">
                <a:latin typeface="+mj-lt"/>
              </a:rPr>
              <a:t>. </a:t>
            </a:r>
          </a:p>
        </p:txBody>
      </p:sp>
    </p:spTree>
    <p:extLst>
      <p:ext uri="{BB962C8B-B14F-4D97-AF65-F5344CB8AC3E}">
        <p14:creationId xmlns:p14="http://schemas.microsoft.com/office/powerpoint/2010/main" val="3429102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additive="base">
                                        <p:cTn id="1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16401" r="16401"/>
          <a:stretch/>
        </p:blipFill>
        <p:spPr>
          <a:xfrm>
            <a:off x="6979092" y="1476553"/>
            <a:ext cx="4784623" cy="4746447"/>
          </a:xfrm>
        </p:spPr>
      </p:pic>
      <p:sp>
        <p:nvSpPr>
          <p:cNvPr id="4" name="Title 3"/>
          <p:cNvSpPr>
            <a:spLocks noGrp="1"/>
          </p:cNvSpPr>
          <p:nvPr>
            <p:ph type="title"/>
          </p:nvPr>
        </p:nvSpPr>
        <p:spPr/>
        <p:txBody>
          <a:bodyPr>
            <a:normAutofit/>
          </a:bodyPr>
          <a:lstStyle/>
          <a:p>
            <a:r>
              <a:rPr lang="es-PE" sz="3200" b="1" dirty="0" smtClean="0"/>
              <a:t>PROGRAMA DE VIGILANCIA</a:t>
            </a:r>
            <a:endParaRPr lang="es-PE" sz="3200" b="1" dirty="0"/>
          </a:p>
        </p:txBody>
      </p:sp>
      <p:sp>
        <p:nvSpPr>
          <p:cNvPr id="5" name="Text Placeholder 4"/>
          <p:cNvSpPr>
            <a:spLocks noGrp="1"/>
          </p:cNvSpPr>
          <p:nvPr>
            <p:ph type="body" sz="quarter" idx="4294967295"/>
          </p:nvPr>
        </p:nvSpPr>
        <p:spPr>
          <a:xfrm>
            <a:off x="660399" y="1476553"/>
            <a:ext cx="5890525" cy="4746447"/>
          </a:xfrm>
        </p:spPr>
        <p:txBody>
          <a:bodyPr>
            <a:noAutofit/>
          </a:bodyPr>
          <a:lstStyle/>
          <a:p>
            <a:pPr marL="0" indent="0" algn="just">
              <a:buNone/>
            </a:pPr>
            <a:r>
              <a:rPr lang="es-PE" dirty="0">
                <a:latin typeface="+mj-lt"/>
              </a:rPr>
              <a:t>El Programa de vigilancia debe considerar para una OMA la </a:t>
            </a:r>
            <a:r>
              <a:rPr lang="es-PE" b="1" dirty="0">
                <a:solidFill>
                  <a:srgbClr val="C00000"/>
                </a:solidFill>
                <a:latin typeface="+mj-lt"/>
              </a:rPr>
              <a:t>naturaleza</a:t>
            </a:r>
            <a:r>
              <a:rPr lang="es-PE" dirty="0">
                <a:latin typeface="+mj-lt"/>
              </a:rPr>
              <a:t> de las organizaciones de mantenimiento, la </a:t>
            </a:r>
            <a:r>
              <a:rPr lang="es-PE" b="1" dirty="0">
                <a:solidFill>
                  <a:srgbClr val="C00000"/>
                </a:solidFill>
                <a:latin typeface="+mj-lt"/>
              </a:rPr>
              <a:t>complejidad</a:t>
            </a:r>
            <a:r>
              <a:rPr lang="es-PE" dirty="0">
                <a:latin typeface="+mj-lt"/>
              </a:rPr>
              <a:t> de sus actividades y sus </a:t>
            </a:r>
            <a:r>
              <a:rPr lang="es-PE" b="1" dirty="0">
                <a:solidFill>
                  <a:srgbClr val="C00000"/>
                </a:solidFill>
                <a:latin typeface="+mj-lt"/>
              </a:rPr>
              <a:t>procedimientos</a:t>
            </a:r>
            <a:r>
              <a:rPr lang="es-PE" dirty="0">
                <a:latin typeface="+mj-lt"/>
              </a:rPr>
              <a:t>; para los Explotadores aéreos la naturaleza de la aviación comercial, la complejidad de las operaciones y los procedimientos.</a:t>
            </a:r>
          </a:p>
        </p:txBody>
      </p:sp>
    </p:spTree>
    <p:extLst>
      <p:ext uri="{BB962C8B-B14F-4D97-AF65-F5344CB8AC3E}">
        <p14:creationId xmlns:p14="http://schemas.microsoft.com/office/powerpoint/2010/main" val="1270023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354" y="49279"/>
            <a:ext cx="10515600" cy="1325563"/>
          </a:xfrm>
        </p:spPr>
        <p:txBody>
          <a:bodyPr/>
          <a:lstStyle/>
          <a:p>
            <a:r>
              <a:rPr lang="es-PE" b="1" dirty="0" smtClean="0"/>
              <a:t>Componentes principales del programa de vigilancia</a:t>
            </a:r>
            <a:endParaRPr lang="es-PE" b="1" dirty="0"/>
          </a:p>
        </p:txBody>
      </p:sp>
      <p:grpSp>
        <p:nvGrpSpPr>
          <p:cNvPr id="8" name="Group 1007"/>
          <p:cNvGrpSpPr/>
          <p:nvPr/>
        </p:nvGrpSpPr>
        <p:grpSpPr>
          <a:xfrm>
            <a:off x="2269482" y="1923897"/>
            <a:ext cx="3784671" cy="4479303"/>
            <a:chOff x="0" y="0"/>
            <a:chExt cx="3234266" cy="5723466"/>
          </a:xfrm>
          <a:solidFill>
            <a:schemeClr val="accent2"/>
          </a:solidFill>
        </p:grpSpPr>
        <p:sp>
          <p:nvSpPr>
            <p:cNvPr id="27" name="Shape 989"/>
            <p:cNvSpPr/>
            <p:nvPr/>
          </p:nvSpPr>
          <p:spPr>
            <a:xfrm flipH="1" flipV="1">
              <a:off x="575735" y="0"/>
              <a:ext cx="2658532" cy="1"/>
            </a:xfrm>
            <a:prstGeom prst="line">
              <a:avLst/>
            </a:prstGeom>
            <a:grpFill/>
            <a:ln w="25400" cap="flat">
              <a:solidFill>
                <a:srgbClr val="7F7F7F"/>
              </a:solidFill>
              <a:prstDash val="sysDash"/>
              <a:bevel/>
            </a:ln>
            <a:effectLst/>
          </p:spPr>
          <p:txBody>
            <a:bodyPr wrap="square" lIns="121919" tIns="121919" rIns="121919" bIns="121919" numCol="1" anchor="t">
              <a:noAutofit/>
            </a:bodyPr>
            <a:lstStyle/>
            <a:p>
              <a:pPr defTabSz="457200">
                <a:defRPr sz="3200">
                  <a:latin typeface="+mj-lt"/>
                  <a:ea typeface="+mj-ea"/>
                  <a:cs typeface="+mj-cs"/>
                  <a:sym typeface="Helvetica"/>
                </a:defRPr>
              </a:pPr>
              <a:endParaRPr sz="1400">
                <a:solidFill>
                  <a:srgbClr val="474747"/>
                </a:solidFill>
                <a:latin typeface="Arial"/>
                <a:cs typeface="Arial"/>
                <a:sym typeface="Helvetica"/>
              </a:endParaRPr>
            </a:p>
          </p:txBody>
        </p:sp>
        <p:sp>
          <p:nvSpPr>
            <p:cNvPr id="28" name="Shape 990"/>
            <p:cNvSpPr/>
            <p:nvPr/>
          </p:nvSpPr>
          <p:spPr>
            <a:xfrm flipH="1">
              <a:off x="579120" y="0"/>
              <a:ext cx="1" cy="2595035"/>
            </a:xfrm>
            <a:prstGeom prst="line">
              <a:avLst/>
            </a:prstGeom>
            <a:grpFill/>
            <a:ln w="25400" cap="flat">
              <a:solidFill>
                <a:srgbClr val="7F7F7F"/>
              </a:solidFill>
              <a:prstDash val="sysDash"/>
              <a:bevel/>
            </a:ln>
            <a:effectLst/>
          </p:spPr>
          <p:txBody>
            <a:bodyPr wrap="square" lIns="121919" tIns="121919" rIns="121919" bIns="121919" numCol="1" anchor="t">
              <a:noAutofit/>
            </a:bodyPr>
            <a:lstStyle/>
            <a:p>
              <a:pPr defTabSz="457200">
                <a:defRPr sz="3200">
                  <a:latin typeface="+mj-lt"/>
                  <a:ea typeface="+mj-ea"/>
                  <a:cs typeface="+mj-cs"/>
                  <a:sym typeface="Helvetica"/>
                </a:defRPr>
              </a:pPr>
              <a:endParaRPr sz="1400">
                <a:solidFill>
                  <a:srgbClr val="474747"/>
                </a:solidFill>
                <a:latin typeface="Arial"/>
                <a:cs typeface="Arial"/>
                <a:sym typeface="Helvetica"/>
              </a:endParaRPr>
            </a:p>
          </p:txBody>
        </p:sp>
        <p:sp>
          <p:nvSpPr>
            <p:cNvPr id="29" name="Shape 991"/>
            <p:cNvSpPr/>
            <p:nvPr/>
          </p:nvSpPr>
          <p:spPr>
            <a:xfrm flipH="1">
              <a:off x="0" y="2595034"/>
              <a:ext cx="575734" cy="1"/>
            </a:xfrm>
            <a:prstGeom prst="line">
              <a:avLst/>
            </a:prstGeom>
            <a:grpFill/>
            <a:ln w="25400" cap="flat">
              <a:solidFill>
                <a:srgbClr val="7F7F7F"/>
              </a:solidFill>
              <a:prstDash val="sysDash"/>
              <a:bevel/>
            </a:ln>
            <a:effectLst/>
          </p:spPr>
          <p:txBody>
            <a:bodyPr wrap="square" lIns="121919" tIns="121919" rIns="121919" bIns="121919" numCol="1" anchor="t">
              <a:noAutofit/>
            </a:bodyPr>
            <a:lstStyle/>
            <a:p>
              <a:pPr defTabSz="457200">
                <a:defRPr sz="3200">
                  <a:latin typeface="+mj-lt"/>
                  <a:ea typeface="+mj-ea"/>
                  <a:cs typeface="+mj-cs"/>
                  <a:sym typeface="Helvetica"/>
                </a:defRPr>
              </a:pPr>
              <a:endParaRPr sz="1400">
                <a:solidFill>
                  <a:srgbClr val="474747"/>
                </a:solidFill>
                <a:latin typeface="Arial"/>
                <a:cs typeface="Arial"/>
                <a:sym typeface="Helvetica"/>
              </a:endParaRPr>
            </a:p>
          </p:txBody>
        </p:sp>
        <p:sp>
          <p:nvSpPr>
            <p:cNvPr id="30" name="Shape 992"/>
            <p:cNvSpPr/>
            <p:nvPr/>
          </p:nvSpPr>
          <p:spPr>
            <a:xfrm flipH="1">
              <a:off x="0" y="3115733"/>
              <a:ext cx="575734" cy="1"/>
            </a:xfrm>
            <a:prstGeom prst="line">
              <a:avLst/>
            </a:prstGeom>
            <a:grpFill/>
            <a:ln w="25400" cap="flat">
              <a:solidFill>
                <a:srgbClr val="7F7F7F"/>
              </a:solidFill>
              <a:prstDash val="sysDash"/>
              <a:bevel/>
            </a:ln>
            <a:effectLst/>
          </p:spPr>
          <p:txBody>
            <a:bodyPr wrap="square" lIns="121919" tIns="121919" rIns="121919" bIns="121919" numCol="1" anchor="t">
              <a:noAutofit/>
            </a:bodyPr>
            <a:lstStyle/>
            <a:p>
              <a:pPr defTabSz="457200">
                <a:defRPr sz="3200">
                  <a:latin typeface="+mj-lt"/>
                  <a:ea typeface="+mj-ea"/>
                  <a:cs typeface="+mj-cs"/>
                  <a:sym typeface="Helvetica"/>
                </a:defRPr>
              </a:pPr>
              <a:endParaRPr sz="1400">
                <a:solidFill>
                  <a:srgbClr val="474747"/>
                </a:solidFill>
                <a:latin typeface="Arial"/>
                <a:cs typeface="Arial"/>
                <a:sym typeface="Helvetica"/>
              </a:endParaRPr>
            </a:p>
          </p:txBody>
        </p:sp>
        <p:sp>
          <p:nvSpPr>
            <p:cNvPr id="31" name="Shape 993"/>
            <p:cNvSpPr/>
            <p:nvPr/>
          </p:nvSpPr>
          <p:spPr>
            <a:xfrm flipH="1">
              <a:off x="579120" y="3128434"/>
              <a:ext cx="1" cy="2595033"/>
            </a:xfrm>
            <a:prstGeom prst="line">
              <a:avLst/>
            </a:prstGeom>
            <a:grpFill/>
            <a:ln w="25400" cap="flat">
              <a:solidFill>
                <a:srgbClr val="7F7F7F"/>
              </a:solidFill>
              <a:prstDash val="sysDash"/>
              <a:bevel/>
            </a:ln>
            <a:effectLst/>
          </p:spPr>
          <p:txBody>
            <a:bodyPr wrap="square" lIns="121919" tIns="121919" rIns="121919" bIns="121919" numCol="1" anchor="t">
              <a:noAutofit/>
            </a:bodyPr>
            <a:lstStyle/>
            <a:p>
              <a:pPr defTabSz="457200">
                <a:defRPr sz="3200">
                  <a:latin typeface="+mj-lt"/>
                  <a:ea typeface="+mj-ea"/>
                  <a:cs typeface="+mj-cs"/>
                  <a:sym typeface="Helvetica"/>
                </a:defRPr>
              </a:pPr>
              <a:endParaRPr sz="1400">
                <a:solidFill>
                  <a:srgbClr val="474747"/>
                </a:solidFill>
                <a:latin typeface="Arial"/>
                <a:cs typeface="Arial"/>
                <a:sym typeface="Helvetica"/>
              </a:endParaRPr>
            </a:p>
          </p:txBody>
        </p:sp>
        <p:sp>
          <p:nvSpPr>
            <p:cNvPr id="32" name="Shape 994"/>
            <p:cNvSpPr/>
            <p:nvPr/>
          </p:nvSpPr>
          <p:spPr>
            <a:xfrm flipH="1">
              <a:off x="575735" y="5723466"/>
              <a:ext cx="2658532" cy="1"/>
            </a:xfrm>
            <a:prstGeom prst="line">
              <a:avLst/>
            </a:prstGeom>
            <a:grpFill/>
            <a:ln w="25400" cap="flat">
              <a:solidFill>
                <a:srgbClr val="7F7F7F"/>
              </a:solidFill>
              <a:prstDash val="sysDash"/>
              <a:bevel/>
            </a:ln>
            <a:effectLst/>
          </p:spPr>
          <p:txBody>
            <a:bodyPr wrap="square" lIns="121919" tIns="121919" rIns="121919" bIns="121919" numCol="1" anchor="t">
              <a:noAutofit/>
            </a:bodyPr>
            <a:lstStyle/>
            <a:p>
              <a:pPr defTabSz="457200">
                <a:defRPr sz="3200">
                  <a:latin typeface="+mj-lt"/>
                  <a:ea typeface="+mj-ea"/>
                  <a:cs typeface="+mj-cs"/>
                  <a:sym typeface="Helvetica"/>
                </a:defRPr>
              </a:pPr>
              <a:endParaRPr sz="1400">
                <a:solidFill>
                  <a:srgbClr val="474747"/>
                </a:solidFill>
                <a:latin typeface="Arial"/>
                <a:cs typeface="Arial"/>
                <a:sym typeface="Helvetica"/>
              </a:endParaRPr>
            </a:p>
          </p:txBody>
        </p:sp>
        <p:sp>
          <p:nvSpPr>
            <p:cNvPr id="33" name="Shape 995"/>
            <p:cNvSpPr/>
            <p:nvPr/>
          </p:nvSpPr>
          <p:spPr>
            <a:xfrm flipH="1" flipV="1">
              <a:off x="745066" y="1151466"/>
              <a:ext cx="2489201" cy="1"/>
            </a:xfrm>
            <a:prstGeom prst="line">
              <a:avLst/>
            </a:prstGeom>
            <a:grpFill/>
            <a:ln w="25400" cap="flat">
              <a:solidFill>
                <a:srgbClr val="7F7F7F"/>
              </a:solidFill>
              <a:prstDash val="sysDash"/>
              <a:bevel/>
            </a:ln>
            <a:effectLst/>
          </p:spPr>
          <p:txBody>
            <a:bodyPr wrap="square" lIns="121919" tIns="121919" rIns="121919" bIns="121919" numCol="1" anchor="t">
              <a:noAutofit/>
            </a:bodyPr>
            <a:lstStyle/>
            <a:p>
              <a:pPr defTabSz="457200">
                <a:defRPr sz="3200">
                  <a:latin typeface="+mj-lt"/>
                  <a:ea typeface="+mj-ea"/>
                  <a:cs typeface="+mj-cs"/>
                  <a:sym typeface="Helvetica"/>
                </a:defRPr>
              </a:pPr>
              <a:endParaRPr sz="1400">
                <a:solidFill>
                  <a:srgbClr val="474747"/>
                </a:solidFill>
                <a:latin typeface="Arial"/>
                <a:cs typeface="Arial"/>
                <a:sym typeface="Helvetica"/>
              </a:endParaRPr>
            </a:p>
          </p:txBody>
        </p:sp>
        <p:sp>
          <p:nvSpPr>
            <p:cNvPr id="34" name="Shape 996"/>
            <p:cNvSpPr/>
            <p:nvPr/>
          </p:nvSpPr>
          <p:spPr>
            <a:xfrm flipH="1">
              <a:off x="748451" y="1143000"/>
              <a:ext cx="1" cy="1545169"/>
            </a:xfrm>
            <a:prstGeom prst="line">
              <a:avLst/>
            </a:prstGeom>
            <a:grpFill/>
            <a:ln w="25400" cap="flat">
              <a:solidFill>
                <a:srgbClr val="7F7F7F"/>
              </a:solidFill>
              <a:prstDash val="sysDash"/>
              <a:bevel/>
            </a:ln>
            <a:effectLst/>
          </p:spPr>
          <p:txBody>
            <a:bodyPr wrap="square" lIns="121919" tIns="121919" rIns="121919" bIns="121919" numCol="1" anchor="t">
              <a:noAutofit/>
            </a:bodyPr>
            <a:lstStyle/>
            <a:p>
              <a:pPr defTabSz="457200">
                <a:defRPr sz="3200">
                  <a:latin typeface="+mj-lt"/>
                  <a:ea typeface="+mj-ea"/>
                  <a:cs typeface="+mj-cs"/>
                  <a:sym typeface="Helvetica"/>
                </a:defRPr>
              </a:pPr>
              <a:endParaRPr sz="1400">
                <a:solidFill>
                  <a:srgbClr val="474747"/>
                </a:solidFill>
                <a:latin typeface="Arial"/>
                <a:cs typeface="Arial"/>
                <a:sym typeface="Helvetica"/>
              </a:endParaRPr>
            </a:p>
          </p:txBody>
        </p:sp>
        <p:sp>
          <p:nvSpPr>
            <p:cNvPr id="35" name="Shape 997"/>
            <p:cNvSpPr/>
            <p:nvPr/>
          </p:nvSpPr>
          <p:spPr>
            <a:xfrm flipH="1">
              <a:off x="1" y="2705101"/>
              <a:ext cx="745065" cy="1"/>
            </a:xfrm>
            <a:prstGeom prst="line">
              <a:avLst/>
            </a:prstGeom>
            <a:grpFill/>
            <a:ln w="25400" cap="flat">
              <a:solidFill>
                <a:srgbClr val="7F7F7F"/>
              </a:solidFill>
              <a:prstDash val="sysDash"/>
              <a:bevel/>
            </a:ln>
            <a:effectLst/>
          </p:spPr>
          <p:txBody>
            <a:bodyPr wrap="square" lIns="121919" tIns="121919" rIns="121919" bIns="121919" numCol="1" anchor="t">
              <a:noAutofit/>
            </a:bodyPr>
            <a:lstStyle/>
            <a:p>
              <a:pPr defTabSz="457200">
                <a:defRPr sz="3200">
                  <a:latin typeface="+mj-lt"/>
                  <a:ea typeface="+mj-ea"/>
                  <a:cs typeface="+mj-cs"/>
                  <a:sym typeface="Helvetica"/>
                </a:defRPr>
              </a:pPr>
              <a:endParaRPr sz="1400">
                <a:solidFill>
                  <a:srgbClr val="474747"/>
                </a:solidFill>
                <a:latin typeface="Arial"/>
                <a:cs typeface="Arial"/>
                <a:sym typeface="Helvetica"/>
              </a:endParaRPr>
            </a:p>
          </p:txBody>
        </p:sp>
        <p:sp>
          <p:nvSpPr>
            <p:cNvPr id="36" name="Shape 998"/>
            <p:cNvSpPr/>
            <p:nvPr/>
          </p:nvSpPr>
          <p:spPr>
            <a:xfrm flipH="1">
              <a:off x="1" y="3014133"/>
              <a:ext cx="745065" cy="1"/>
            </a:xfrm>
            <a:prstGeom prst="line">
              <a:avLst/>
            </a:prstGeom>
            <a:grpFill/>
            <a:ln w="25400" cap="flat">
              <a:solidFill>
                <a:srgbClr val="7F7F7F"/>
              </a:solidFill>
              <a:prstDash val="sysDash"/>
              <a:bevel/>
            </a:ln>
            <a:effectLst/>
          </p:spPr>
          <p:txBody>
            <a:bodyPr wrap="square" lIns="121919" tIns="121919" rIns="121919" bIns="121919" numCol="1" anchor="t">
              <a:noAutofit/>
            </a:bodyPr>
            <a:lstStyle/>
            <a:p>
              <a:pPr defTabSz="457200">
                <a:defRPr sz="3200">
                  <a:latin typeface="+mj-lt"/>
                  <a:ea typeface="+mj-ea"/>
                  <a:cs typeface="+mj-cs"/>
                  <a:sym typeface="Helvetica"/>
                </a:defRPr>
              </a:pPr>
              <a:endParaRPr sz="1400">
                <a:solidFill>
                  <a:srgbClr val="474747"/>
                </a:solidFill>
                <a:latin typeface="Arial"/>
                <a:cs typeface="Arial"/>
                <a:sym typeface="Helvetica"/>
              </a:endParaRPr>
            </a:p>
          </p:txBody>
        </p:sp>
        <p:sp>
          <p:nvSpPr>
            <p:cNvPr id="37" name="Shape 999"/>
            <p:cNvSpPr/>
            <p:nvPr/>
          </p:nvSpPr>
          <p:spPr>
            <a:xfrm flipH="1">
              <a:off x="748451" y="3005666"/>
              <a:ext cx="1" cy="1549401"/>
            </a:xfrm>
            <a:prstGeom prst="line">
              <a:avLst/>
            </a:prstGeom>
            <a:grpFill/>
            <a:ln w="25400" cap="flat">
              <a:solidFill>
                <a:srgbClr val="7F7F7F"/>
              </a:solidFill>
              <a:prstDash val="sysDash"/>
              <a:bevel/>
            </a:ln>
            <a:effectLst/>
          </p:spPr>
          <p:txBody>
            <a:bodyPr wrap="square" lIns="121919" tIns="121919" rIns="121919" bIns="121919" numCol="1" anchor="t">
              <a:noAutofit/>
            </a:bodyPr>
            <a:lstStyle/>
            <a:p>
              <a:pPr defTabSz="457200">
                <a:defRPr sz="3200">
                  <a:latin typeface="+mj-lt"/>
                  <a:ea typeface="+mj-ea"/>
                  <a:cs typeface="+mj-cs"/>
                  <a:sym typeface="Helvetica"/>
                </a:defRPr>
              </a:pPr>
              <a:endParaRPr sz="1400">
                <a:solidFill>
                  <a:srgbClr val="474747"/>
                </a:solidFill>
                <a:latin typeface="Arial"/>
                <a:cs typeface="Arial"/>
                <a:sym typeface="Helvetica"/>
              </a:endParaRPr>
            </a:p>
          </p:txBody>
        </p:sp>
        <p:sp>
          <p:nvSpPr>
            <p:cNvPr id="38" name="Shape 1000"/>
            <p:cNvSpPr/>
            <p:nvPr/>
          </p:nvSpPr>
          <p:spPr>
            <a:xfrm flipH="1">
              <a:off x="745066" y="4555066"/>
              <a:ext cx="2489201" cy="1"/>
            </a:xfrm>
            <a:prstGeom prst="line">
              <a:avLst/>
            </a:prstGeom>
            <a:grpFill/>
            <a:ln w="25400" cap="flat">
              <a:solidFill>
                <a:srgbClr val="7F7F7F"/>
              </a:solidFill>
              <a:prstDash val="sysDash"/>
              <a:bevel/>
            </a:ln>
            <a:effectLst/>
          </p:spPr>
          <p:txBody>
            <a:bodyPr wrap="square" lIns="121919" tIns="121919" rIns="121919" bIns="121919" numCol="1" anchor="t">
              <a:noAutofit/>
            </a:bodyPr>
            <a:lstStyle/>
            <a:p>
              <a:pPr defTabSz="457200">
                <a:defRPr sz="3200">
                  <a:latin typeface="+mj-lt"/>
                  <a:ea typeface="+mj-ea"/>
                  <a:cs typeface="+mj-cs"/>
                  <a:sym typeface="Helvetica"/>
                </a:defRPr>
              </a:pPr>
              <a:endParaRPr sz="1400">
                <a:solidFill>
                  <a:srgbClr val="474747"/>
                </a:solidFill>
                <a:latin typeface="Arial"/>
                <a:cs typeface="Arial"/>
                <a:sym typeface="Helvetica"/>
              </a:endParaRPr>
            </a:p>
          </p:txBody>
        </p:sp>
        <p:sp>
          <p:nvSpPr>
            <p:cNvPr id="39" name="Shape 1001"/>
            <p:cNvSpPr/>
            <p:nvPr/>
          </p:nvSpPr>
          <p:spPr>
            <a:xfrm flipH="1">
              <a:off x="897466" y="3441701"/>
              <a:ext cx="2336801" cy="1"/>
            </a:xfrm>
            <a:prstGeom prst="line">
              <a:avLst/>
            </a:prstGeom>
            <a:grpFill/>
            <a:ln w="25400" cap="flat">
              <a:solidFill>
                <a:srgbClr val="7F7F7F"/>
              </a:solidFill>
              <a:prstDash val="sysDash"/>
              <a:bevel/>
            </a:ln>
            <a:effectLst/>
          </p:spPr>
          <p:txBody>
            <a:bodyPr wrap="square" lIns="121919" tIns="121919" rIns="121919" bIns="121919" numCol="1" anchor="t">
              <a:noAutofit/>
            </a:bodyPr>
            <a:lstStyle/>
            <a:p>
              <a:pPr defTabSz="457200">
                <a:defRPr sz="3200">
                  <a:latin typeface="+mj-lt"/>
                  <a:ea typeface="+mj-ea"/>
                  <a:cs typeface="+mj-cs"/>
                  <a:sym typeface="Helvetica"/>
                </a:defRPr>
              </a:pPr>
              <a:endParaRPr sz="1400">
                <a:solidFill>
                  <a:srgbClr val="474747"/>
                </a:solidFill>
                <a:latin typeface="Arial"/>
                <a:cs typeface="Arial"/>
                <a:sym typeface="Helvetica"/>
              </a:endParaRPr>
            </a:p>
          </p:txBody>
        </p:sp>
        <p:sp>
          <p:nvSpPr>
            <p:cNvPr id="40" name="Shape 1002"/>
            <p:cNvSpPr/>
            <p:nvPr/>
          </p:nvSpPr>
          <p:spPr>
            <a:xfrm flipH="1" flipV="1">
              <a:off x="897466" y="2302933"/>
              <a:ext cx="2336801" cy="1"/>
            </a:xfrm>
            <a:prstGeom prst="line">
              <a:avLst/>
            </a:prstGeom>
            <a:grpFill/>
            <a:ln w="25400" cap="flat">
              <a:solidFill>
                <a:srgbClr val="7F7F7F"/>
              </a:solidFill>
              <a:prstDash val="sysDash"/>
              <a:bevel/>
            </a:ln>
            <a:effectLst/>
          </p:spPr>
          <p:txBody>
            <a:bodyPr wrap="square" lIns="121919" tIns="121919" rIns="121919" bIns="121919" numCol="1" anchor="t">
              <a:noAutofit/>
            </a:bodyPr>
            <a:lstStyle/>
            <a:p>
              <a:pPr defTabSz="457200">
                <a:defRPr sz="3200">
                  <a:latin typeface="+mj-lt"/>
                  <a:ea typeface="+mj-ea"/>
                  <a:cs typeface="+mj-cs"/>
                  <a:sym typeface="Helvetica"/>
                </a:defRPr>
              </a:pPr>
              <a:endParaRPr sz="1400">
                <a:solidFill>
                  <a:srgbClr val="474747"/>
                </a:solidFill>
                <a:latin typeface="Arial"/>
                <a:cs typeface="Arial"/>
                <a:sym typeface="Helvetica"/>
              </a:endParaRPr>
            </a:p>
          </p:txBody>
        </p:sp>
        <p:sp>
          <p:nvSpPr>
            <p:cNvPr id="41" name="Shape 1003"/>
            <p:cNvSpPr/>
            <p:nvPr/>
          </p:nvSpPr>
          <p:spPr>
            <a:xfrm flipH="1">
              <a:off x="900851" y="2281768"/>
              <a:ext cx="1" cy="546097"/>
            </a:xfrm>
            <a:prstGeom prst="line">
              <a:avLst/>
            </a:prstGeom>
            <a:grpFill/>
            <a:ln w="25400" cap="flat">
              <a:solidFill>
                <a:srgbClr val="7F7F7F"/>
              </a:solidFill>
              <a:prstDash val="sysDash"/>
              <a:bevel/>
            </a:ln>
            <a:effectLst/>
          </p:spPr>
          <p:txBody>
            <a:bodyPr wrap="square" lIns="121919" tIns="121919" rIns="121919" bIns="121919" numCol="1" anchor="t">
              <a:noAutofit/>
            </a:bodyPr>
            <a:lstStyle/>
            <a:p>
              <a:pPr defTabSz="457200">
                <a:defRPr sz="3200">
                  <a:latin typeface="+mj-lt"/>
                  <a:ea typeface="+mj-ea"/>
                  <a:cs typeface="+mj-cs"/>
                  <a:sym typeface="Helvetica"/>
                </a:defRPr>
              </a:pPr>
              <a:endParaRPr sz="1400">
                <a:solidFill>
                  <a:srgbClr val="474747"/>
                </a:solidFill>
                <a:latin typeface="Arial"/>
                <a:cs typeface="Arial"/>
                <a:sym typeface="Helvetica"/>
              </a:endParaRPr>
            </a:p>
          </p:txBody>
        </p:sp>
        <p:sp>
          <p:nvSpPr>
            <p:cNvPr id="42" name="Shape 1004"/>
            <p:cNvSpPr/>
            <p:nvPr/>
          </p:nvSpPr>
          <p:spPr>
            <a:xfrm flipH="1">
              <a:off x="1" y="2823634"/>
              <a:ext cx="897465" cy="1"/>
            </a:xfrm>
            <a:prstGeom prst="line">
              <a:avLst/>
            </a:prstGeom>
            <a:grpFill/>
            <a:ln w="25400" cap="flat">
              <a:solidFill>
                <a:srgbClr val="7F7F7F"/>
              </a:solidFill>
              <a:prstDash val="sysDash"/>
              <a:bevel/>
            </a:ln>
            <a:effectLst/>
          </p:spPr>
          <p:txBody>
            <a:bodyPr wrap="square" lIns="121919" tIns="121919" rIns="121919" bIns="121919" numCol="1" anchor="t">
              <a:noAutofit/>
            </a:bodyPr>
            <a:lstStyle/>
            <a:p>
              <a:pPr defTabSz="457200">
                <a:defRPr sz="3200">
                  <a:latin typeface="+mj-lt"/>
                  <a:ea typeface="+mj-ea"/>
                  <a:cs typeface="+mj-cs"/>
                  <a:sym typeface="Helvetica"/>
                </a:defRPr>
              </a:pPr>
              <a:endParaRPr sz="1400">
                <a:solidFill>
                  <a:srgbClr val="474747"/>
                </a:solidFill>
                <a:latin typeface="Arial"/>
                <a:cs typeface="Arial"/>
                <a:sym typeface="Helvetica"/>
              </a:endParaRPr>
            </a:p>
          </p:txBody>
        </p:sp>
        <p:sp>
          <p:nvSpPr>
            <p:cNvPr id="43" name="Shape 1005"/>
            <p:cNvSpPr/>
            <p:nvPr/>
          </p:nvSpPr>
          <p:spPr>
            <a:xfrm flipH="1">
              <a:off x="1" y="2887133"/>
              <a:ext cx="897465" cy="1"/>
            </a:xfrm>
            <a:prstGeom prst="line">
              <a:avLst/>
            </a:prstGeom>
            <a:grpFill/>
            <a:ln w="25400" cap="flat">
              <a:solidFill>
                <a:srgbClr val="7F7F7F"/>
              </a:solidFill>
              <a:prstDash val="sysDash"/>
              <a:bevel/>
            </a:ln>
            <a:effectLst/>
          </p:spPr>
          <p:txBody>
            <a:bodyPr wrap="square" lIns="121919" tIns="121919" rIns="121919" bIns="121919" numCol="1" anchor="t">
              <a:noAutofit/>
            </a:bodyPr>
            <a:lstStyle/>
            <a:p>
              <a:pPr defTabSz="457200">
                <a:defRPr sz="3200">
                  <a:latin typeface="+mj-lt"/>
                  <a:ea typeface="+mj-ea"/>
                  <a:cs typeface="+mj-cs"/>
                  <a:sym typeface="Helvetica"/>
                </a:defRPr>
              </a:pPr>
              <a:endParaRPr sz="1400">
                <a:solidFill>
                  <a:srgbClr val="474747"/>
                </a:solidFill>
                <a:latin typeface="Arial"/>
                <a:cs typeface="Arial"/>
                <a:sym typeface="Helvetica"/>
              </a:endParaRPr>
            </a:p>
          </p:txBody>
        </p:sp>
        <p:sp>
          <p:nvSpPr>
            <p:cNvPr id="44" name="Shape 1006"/>
            <p:cNvSpPr/>
            <p:nvPr/>
          </p:nvSpPr>
          <p:spPr>
            <a:xfrm flipH="1">
              <a:off x="900851" y="2895600"/>
              <a:ext cx="1" cy="546102"/>
            </a:xfrm>
            <a:prstGeom prst="line">
              <a:avLst/>
            </a:prstGeom>
            <a:grpFill/>
            <a:ln w="25400" cap="flat">
              <a:solidFill>
                <a:srgbClr val="7F7F7F"/>
              </a:solidFill>
              <a:prstDash val="sysDash"/>
              <a:bevel/>
            </a:ln>
            <a:effectLst/>
          </p:spPr>
          <p:txBody>
            <a:bodyPr wrap="square" lIns="121919" tIns="121919" rIns="121919" bIns="121919" numCol="1" anchor="t">
              <a:noAutofit/>
            </a:bodyPr>
            <a:lstStyle/>
            <a:p>
              <a:pPr defTabSz="457200">
                <a:defRPr sz="3200">
                  <a:latin typeface="+mj-lt"/>
                  <a:ea typeface="+mj-ea"/>
                  <a:cs typeface="+mj-cs"/>
                  <a:sym typeface="Helvetica"/>
                </a:defRPr>
              </a:pPr>
              <a:endParaRPr sz="1400">
                <a:solidFill>
                  <a:srgbClr val="474747"/>
                </a:solidFill>
                <a:latin typeface="Arial"/>
                <a:cs typeface="Arial"/>
                <a:sym typeface="Helvetica"/>
              </a:endParaRPr>
            </a:p>
          </p:txBody>
        </p:sp>
      </p:grpSp>
      <p:grpSp>
        <p:nvGrpSpPr>
          <p:cNvPr id="9" name="Group 1010"/>
          <p:cNvGrpSpPr/>
          <p:nvPr/>
        </p:nvGrpSpPr>
        <p:grpSpPr>
          <a:xfrm>
            <a:off x="3462584" y="1584502"/>
            <a:ext cx="8069774" cy="632252"/>
            <a:chOff x="-771001" y="0"/>
            <a:chExt cx="6565980" cy="807865"/>
          </a:xfr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p:grpSpPr>
        <p:sp>
          <p:nvSpPr>
            <p:cNvPr id="25" name="Shape 1008"/>
            <p:cNvSpPr/>
            <p:nvPr/>
          </p:nvSpPr>
          <p:spPr>
            <a:xfrm>
              <a:off x="-771001" y="0"/>
              <a:ext cx="6565980" cy="807865"/>
            </a:xfrm>
            <a:prstGeom prst="rect">
              <a:avLst/>
            </a:prstGeom>
            <a:grpFill/>
            <a:ln w="12700" cap="flat">
              <a:noFill/>
              <a:miter lim="400000"/>
            </a:ln>
            <a:effectLst/>
          </p:spPr>
          <p:txBody>
            <a:bodyPr wrap="square" lIns="121919" tIns="121919" rIns="121919" bIns="121919" numCol="1" anchor="ctr">
              <a:noAutofit/>
            </a:bodyPr>
            <a:lstStyle/>
            <a:p>
              <a:pPr defTabSz="457200">
                <a:defRPr sz="2000">
                  <a:solidFill>
                    <a:srgbClr val="FFFFFF"/>
                  </a:solidFill>
                  <a:latin typeface="Open Sans"/>
                  <a:ea typeface="Open Sans"/>
                  <a:cs typeface="Open Sans"/>
                  <a:sym typeface="Open Sans"/>
                </a:defRPr>
              </a:pPr>
              <a:endParaRPr sz="2000">
                <a:solidFill>
                  <a:srgbClr val="FFFFFF"/>
                </a:solidFill>
                <a:latin typeface="Arial"/>
                <a:cs typeface="Arial"/>
                <a:sym typeface="Open Sans"/>
              </a:endParaRPr>
            </a:p>
          </p:txBody>
        </p:sp>
        <p:sp>
          <p:nvSpPr>
            <p:cNvPr id="26" name="Shape 1009"/>
            <p:cNvSpPr/>
            <p:nvPr/>
          </p:nvSpPr>
          <p:spPr>
            <a:xfrm>
              <a:off x="-770227" y="49995"/>
              <a:ext cx="6565206" cy="707873"/>
            </a:xfrm>
            <a:prstGeom prst="rect">
              <a:avLst/>
            </a:prstGeom>
            <a:grpFill/>
            <a:ln w="25400" cap="flat">
              <a:noFill/>
              <a:miter lim="400000"/>
            </a:ln>
            <a:effectLst/>
            <a:extLst>
              <a:ext uri="{C572A759-6A51-4108-AA02-DFA0A04FC94B}">
                <ma14:wrappingTextBoxFlag xmlns:ma14="http://schemas.microsoft.com/office/mac/drawingml/2011/main" xmlns="" val="1"/>
              </a:ext>
            </a:extLst>
          </p:spPr>
          <p:txBody>
            <a:bodyPr wrap="square" lIns="121919" tIns="121919" rIns="121919" bIns="121919" numCol="1" anchor="ctr">
              <a:spAutoFit/>
            </a:bodyPr>
            <a:lstStyle>
              <a:lvl1pPr>
                <a:defRPr sz="2000">
                  <a:solidFill>
                    <a:srgbClr val="FFFFFF"/>
                  </a:solidFill>
                  <a:latin typeface="Open Sans"/>
                  <a:ea typeface="Open Sans"/>
                  <a:cs typeface="Open Sans"/>
                  <a:sym typeface="Open Sans"/>
                </a:defRPr>
              </a:lvl1pPr>
            </a:lstStyle>
            <a:p>
              <a:pPr defTabSz="457200">
                <a:defRPr>
                  <a:latin typeface="Calibri"/>
                  <a:ea typeface="Calibri"/>
                  <a:cs typeface="Calibri"/>
                  <a:sym typeface="Calibri"/>
                </a:defRPr>
              </a:pPr>
              <a:r>
                <a:rPr lang="es-PE" dirty="0">
                  <a:latin typeface="Arial"/>
                  <a:cs typeface="Arial"/>
                  <a:sym typeface="Calibri"/>
                </a:rPr>
                <a:t>Poseen un nombre específico de la tarea a realizar</a:t>
              </a:r>
            </a:p>
          </p:txBody>
        </p:sp>
      </p:grpSp>
      <p:grpSp>
        <p:nvGrpSpPr>
          <p:cNvPr id="10" name="Group 1013"/>
          <p:cNvGrpSpPr/>
          <p:nvPr/>
        </p:nvGrpSpPr>
        <p:grpSpPr>
          <a:xfrm>
            <a:off x="3461027" y="2484728"/>
            <a:ext cx="8071409" cy="632252"/>
            <a:chOff x="-772332" y="0"/>
            <a:chExt cx="6567311" cy="807865"/>
          </a:xfr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p:grpSpPr>
        <p:sp>
          <p:nvSpPr>
            <p:cNvPr id="23" name="Shape 1011"/>
            <p:cNvSpPr/>
            <p:nvPr/>
          </p:nvSpPr>
          <p:spPr>
            <a:xfrm>
              <a:off x="-771001" y="0"/>
              <a:ext cx="6565979" cy="807865"/>
            </a:xfrm>
            <a:prstGeom prst="rect">
              <a:avLst/>
            </a:prstGeom>
            <a:grpFill/>
            <a:ln w="12700" cap="flat">
              <a:noFill/>
              <a:miter lim="400000"/>
            </a:ln>
            <a:effectLst/>
          </p:spPr>
          <p:txBody>
            <a:bodyPr wrap="square" lIns="121919" tIns="121919" rIns="121919" bIns="121919" numCol="1" anchor="ctr">
              <a:noAutofit/>
            </a:bodyPr>
            <a:lstStyle/>
            <a:p>
              <a:pPr defTabSz="457200">
                <a:defRPr sz="2000">
                  <a:solidFill>
                    <a:srgbClr val="FFFFFF"/>
                  </a:solidFill>
                  <a:latin typeface="Open Sans"/>
                  <a:ea typeface="Open Sans"/>
                  <a:cs typeface="Open Sans"/>
                  <a:sym typeface="Open Sans"/>
                </a:defRPr>
              </a:pPr>
              <a:endParaRPr sz="2000">
                <a:solidFill>
                  <a:srgbClr val="FFFFFF"/>
                </a:solidFill>
                <a:latin typeface="Arial"/>
                <a:cs typeface="Arial"/>
                <a:sym typeface="Open Sans"/>
              </a:endParaRPr>
            </a:p>
          </p:txBody>
        </p:sp>
        <p:sp>
          <p:nvSpPr>
            <p:cNvPr id="24" name="Shape 1012"/>
            <p:cNvSpPr/>
            <p:nvPr/>
          </p:nvSpPr>
          <p:spPr>
            <a:xfrm>
              <a:off x="-772332" y="9848"/>
              <a:ext cx="6567311" cy="707873"/>
            </a:xfrm>
            <a:prstGeom prst="rect">
              <a:avLst/>
            </a:prstGeom>
            <a:grpFill/>
            <a:ln w="25400" cap="flat">
              <a:noFill/>
              <a:miter lim="400000"/>
            </a:ln>
            <a:effectLst/>
            <a:extLst>
              <a:ext uri="{C572A759-6A51-4108-AA02-DFA0A04FC94B}">
                <ma14:wrappingTextBoxFlag xmlns:ma14="http://schemas.microsoft.com/office/mac/drawingml/2011/main" xmlns="" val="1"/>
              </a:ext>
            </a:extLst>
          </p:spPr>
          <p:txBody>
            <a:bodyPr wrap="square" lIns="121919" tIns="121919" rIns="121919" bIns="121919" numCol="1" anchor="ctr">
              <a:spAutoFit/>
            </a:bodyPr>
            <a:lstStyle>
              <a:lvl1pPr>
                <a:defRPr sz="2000">
                  <a:solidFill>
                    <a:srgbClr val="FFFFFF"/>
                  </a:solidFill>
                  <a:latin typeface="Open Sans"/>
                  <a:ea typeface="Open Sans"/>
                  <a:cs typeface="Open Sans"/>
                  <a:sym typeface="Open Sans"/>
                </a:defRPr>
              </a:lvl1pPr>
            </a:lstStyle>
            <a:p>
              <a:pPr defTabSz="457200">
                <a:defRPr>
                  <a:latin typeface="Calibri"/>
                  <a:ea typeface="Calibri"/>
                  <a:cs typeface="Calibri"/>
                  <a:sym typeface="Calibri"/>
                </a:defRPr>
              </a:pPr>
              <a:r>
                <a:rPr lang="es-PE" dirty="0">
                  <a:latin typeface="Arial"/>
                  <a:cs typeface="Arial"/>
                  <a:sym typeface="Calibri"/>
                </a:rPr>
                <a:t>Un principio y un final claramente señalados</a:t>
              </a:r>
            </a:p>
          </p:txBody>
        </p:sp>
      </p:grpSp>
      <p:grpSp>
        <p:nvGrpSpPr>
          <p:cNvPr id="11" name="Group 1016"/>
          <p:cNvGrpSpPr/>
          <p:nvPr/>
        </p:nvGrpSpPr>
        <p:grpSpPr>
          <a:xfrm>
            <a:off x="3462584" y="3377331"/>
            <a:ext cx="8069774" cy="632252"/>
            <a:chOff x="-771001" y="0"/>
            <a:chExt cx="6565980" cy="807865"/>
          </a:xfr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p:grpSpPr>
        <p:sp>
          <p:nvSpPr>
            <p:cNvPr id="21" name="Shape 1014"/>
            <p:cNvSpPr/>
            <p:nvPr/>
          </p:nvSpPr>
          <p:spPr>
            <a:xfrm>
              <a:off x="-771001" y="0"/>
              <a:ext cx="6565979" cy="807865"/>
            </a:xfrm>
            <a:prstGeom prst="rect">
              <a:avLst/>
            </a:prstGeom>
            <a:grpFill/>
            <a:ln w="12700" cap="flat">
              <a:noFill/>
              <a:miter lim="400000"/>
            </a:ln>
            <a:effectLst/>
          </p:spPr>
          <p:txBody>
            <a:bodyPr wrap="square" lIns="121919" tIns="121919" rIns="121919" bIns="121919" numCol="1" anchor="ctr">
              <a:noAutofit/>
            </a:bodyPr>
            <a:lstStyle/>
            <a:p>
              <a:pPr defTabSz="457200">
                <a:defRPr sz="2000">
                  <a:solidFill>
                    <a:srgbClr val="FFFFFF"/>
                  </a:solidFill>
                  <a:latin typeface="Open Sans"/>
                  <a:ea typeface="Open Sans"/>
                  <a:cs typeface="Open Sans"/>
                  <a:sym typeface="Open Sans"/>
                </a:defRPr>
              </a:pPr>
              <a:endParaRPr sz="2000">
                <a:solidFill>
                  <a:srgbClr val="FFFFFF"/>
                </a:solidFill>
                <a:latin typeface="Arial"/>
                <a:cs typeface="Arial"/>
                <a:sym typeface="Open Sans"/>
              </a:endParaRPr>
            </a:p>
          </p:txBody>
        </p:sp>
        <p:sp>
          <p:nvSpPr>
            <p:cNvPr id="22" name="Shape 1015"/>
            <p:cNvSpPr/>
            <p:nvPr/>
          </p:nvSpPr>
          <p:spPr>
            <a:xfrm>
              <a:off x="-768123" y="33702"/>
              <a:ext cx="6563102" cy="707873"/>
            </a:xfrm>
            <a:prstGeom prst="rect">
              <a:avLst/>
            </a:prstGeom>
            <a:grpFill/>
            <a:ln w="25400" cap="flat">
              <a:noFill/>
              <a:miter lim="400000"/>
            </a:ln>
            <a:effectLst/>
            <a:extLst>
              <a:ext uri="{C572A759-6A51-4108-AA02-DFA0A04FC94B}">
                <ma14:wrappingTextBoxFlag xmlns:ma14="http://schemas.microsoft.com/office/mac/drawingml/2011/main" xmlns="" val="1"/>
              </a:ext>
            </a:extLst>
          </p:spPr>
          <p:txBody>
            <a:bodyPr wrap="square" lIns="121919" tIns="121919" rIns="121919" bIns="121919" numCol="1" anchor="ctr">
              <a:spAutoFit/>
            </a:bodyPr>
            <a:lstStyle>
              <a:lvl1pPr>
                <a:defRPr sz="2000">
                  <a:solidFill>
                    <a:srgbClr val="FFFFFF"/>
                  </a:solidFill>
                  <a:latin typeface="Open Sans"/>
                  <a:ea typeface="Open Sans"/>
                  <a:cs typeface="Open Sans"/>
                  <a:sym typeface="Open Sans"/>
                </a:defRPr>
              </a:lvl1pPr>
            </a:lstStyle>
            <a:p>
              <a:pPr defTabSz="457200">
                <a:defRPr>
                  <a:latin typeface="Calibri"/>
                  <a:ea typeface="Calibri"/>
                  <a:cs typeface="Calibri"/>
                  <a:sym typeface="Calibri"/>
                </a:defRPr>
              </a:pPr>
              <a:r>
                <a:rPr lang="es-PE" dirty="0">
                  <a:latin typeface="Arial"/>
                  <a:cs typeface="Arial"/>
                  <a:sym typeface="Avenir Roman"/>
                </a:rPr>
                <a:t>Procedimientos definidos</a:t>
              </a:r>
            </a:p>
          </p:txBody>
        </p:sp>
      </p:grpSp>
      <p:grpSp>
        <p:nvGrpSpPr>
          <p:cNvPr id="12" name="Group 1019"/>
          <p:cNvGrpSpPr/>
          <p:nvPr/>
        </p:nvGrpSpPr>
        <p:grpSpPr>
          <a:xfrm>
            <a:off x="3462584" y="4259995"/>
            <a:ext cx="8069774" cy="632252"/>
            <a:chOff x="-771001" y="0"/>
            <a:chExt cx="6565980" cy="807865"/>
          </a:xfr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p:grpSpPr>
        <p:sp>
          <p:nvSpPr>
            <p:cNvPr id="19" name="Shape 1017"/>
            <p:cNvSpPr/>
            <p:nvPr/>
          </p:nvSpPr>
          <p:spPr>
            <a:xfrm>
              <a:off x="-771001" y="0"/>
              <a:ext cx="6565979" cy="807865"/>
            </a:xfrm>
            <a:prstGeom prst="rect">
              <a:avLst/>
            </a:prstGeom>
            <a:grpFill/>
            <a:ln w="12700" cap="flat">
              <a:noFill/>
              <a:miter lim="400000"/>
            </a:ln>
            <a:effectLst/>
          </p:spPr>
          <p:txBody>
            <a:bodyPr wrap="square" lIns="121919" tIns="121919" rIns="121919" bIns="121919" numCol="1" anchor="ctr">
              <a:noAutofit/>
            </a:bodyPr>
            <a:lstStyle/>
            <a:p>
              <a:pPr defTabSz="457200">
                <a:defRPr sz="2000">
                  <a:solidFill>
                    <a:srgbClr val="FFFFFF"/>
                  </a:solidFill>
                  <a:latin typeface="Open Sans"/>
                  <a:ea typeface="Open Sans"/>
                  <a:cs typeface="Open Sans"/>
                  <a:sym typeface="Open Sans"/>
                </a:defRPr>
              </a:pPr>
              <a:endParaRPr sz="2000" dirty="0">
                <a:solidFill>
                  <a:srgbClr val="FFFFFF"/>
                </a:solidFill>
                <a:latin typeface="Arial"/>
                <a:cs typeface="Arial"/>
                <a:sym typeface="Open Sans"/>
              </a:endParaRPr>
            </a:p>
          </p:txBody>
        </p:sp>
        <p:sp>
          <p:nvSpPr>
            <p:cNvPr id="20" name="Shape 1018"/>
            <p:cNvSpPr/>
            <p:nvPr/>
          </p:nvSpPr>
          <p:spPr>
            <a:xfrm>
              <a:off x="-768123" y="49995"/>
              <a:ext cx="6563102" cy="707873"/>
            </a:xfrm>
            <a:prstGeom prst="rect">
              <a:avLst/>
            </a:prstGeom>
            <a:grpFill/>
            <a:ln w="25400" cap="flat">
              <a:noFill/>
              <a:miter lim="400000"/>
            </a:ln>
            <a:effectLst/>
            <a:extLst>
              <a:ext uri="{C572A759-6A51-4108-AA02-DFA0A04FC94B}">
                <ma14:wrappingTextBoxFlag xmlns:ma14="http://schemas.microsoft.com/office/mac/drawingml/2011/main" xmlns="" val="1"/>
              </a:ext>
            </a:extLst>
          </p:spPr>
          <p:txBody>
            <a:bodyPr wrap="square" lIns="121919" tIns="121919" rIns="121919" bIns="121919" numCol="1" anchor="ctr">
              <a:spAutoFit/>
            </a:bodyPr>
            <a:lstStyle>
              <a:lvl1pPr>
                <a:defRPr sz="2000">
                  <a:solidFill>
                    <a:srgbClr val="FFFFFF"/>
                  </a:solidFill>
                  <a:latin typeface="Open Sans"/>
                  <a:ea typeface="Open Sans"/>
                  <a:cs typeface="Open Sans"/>
                  <a:sym typeface="Open Sans"/>
                </a:defRPr>
              </a:lvl1pPr>
            </a:lstStyle>
            <a:p>
              <a:pPr defTabSz="457200">
                <a:defRPr>
                  <a:latin typeface="Calibri"/>
                  <a:ea typeface="Calibri"/>
                  <a:cs typeface="Calibri"/>
                  <a:sym typeface="Calibri"/>
                </a:defRPr>
              </a:pPr>
              <a:r>
                <a:rPr lang="es-ES_tradnl" dirty="0">
                  <a:latin typeface="Arial"/>
                  <a:cs typeface="Arial"/>
                  <a:sym typeface="Avenir Roman"/>
                </a:rPr>
                <a:t>Objetivos específicos</a:t>
              </a:r>
            </a:p>
          </p:txBody>
        </p:sp>
      </p:grpSp>
      <p:grpSp>
        <p:nvGrpSpPr>
          <p:cNvPr id="13" name="Group 1022"/>
          <p:cNvGrpSpPr/>
          <p:nvPr/>
        </p:nvGrpSpPr>
        <p:grpSpPr>
          <a:xfrm>
            <a:off x="3462584" y="4999526"/>
            <a:ext cx="8069774" cy="861772"/>
            <a:chOff x="-771001" y="-186786"/>
            <a:chExt cx="6565980" cy="1101136"/>
          </a:xfr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p:grpSpPr>
        <p:sp>
          <p:nvSpPr>
            <p:cNvPr id="17" name="Shape 1020"/>
            <p:cNvSpPr/>
            <p:nvPr/>
          </p:nvSpPr>
          <p:spPr>
            <a:xfrm>
              <a:off x="-771001" y="0"/>
              <a:ext cx="6565979" cy="807865"/>
            </a:xfrm>
            <a:prstGeom prst="rect">
              <a:avLst/>
            </a:prstGeom>
            <a:grpFill/>
            <a:ln w="12700" cap="flat">
              <a:noFill/>
              <a:miter lim="400000"/>
            </a:ln>
            <a:effectLst/>
          </p:spPr>
          <p:txBody>
            <a:bodyPr wrap="square" lIns="121919" tIns="121919" rIns="121919" bIns="121919" numCol="1" anchor="ctr">
              <a:noAutofit/>
            </a:bodyPr>
            <a:lstStyle/>
            <a:p>
              <a:pPr defTabSz="457200">
                <a:defRPr sz="2000">
                  <a:solidFill>
                    <a:srgbClr val="FFFFFF"/>
                  </a:solidFill>
                  <a:latin typeface="Open Sans"/>
                  <a:ea typeface="Open Sans"/>
                  <a:cs typeface="Open Sans"/>
                  <a:sym typeface="Open Sans"/>
                </a:defRPr>
              </a:pPr>
              <a:endParaRPr sz="2000">
                <a:solidFill>
                  <a:srgbClr val="FFFFFF"/>
                </a:solidFill>
                <a:latin typeface="Arial"/>
                <a:cs typeface="Arial"/>
                <a:sym typeface="Open Sans"/>
              </a:endParaRPr>
            </a:p>
          </p:txBody>
        </p:sp>
        <p:sp>
          <p:nvSpPr>
            <p:cNvPr id="18" name="Shape 1021"/>
            <p:cNvSpPr/>
            <p:nvPr/>
          </p:nvSpPr>
          <p:spPr>
            <a:xfrm>
              <a:off x="-771000" y="-186786"/>
              <a:ext cx="6565979" cy="1101136"/>
            </a:xfrm>
            <a:prstGeom prst="rect">
              <a:avLst/>
            </a:prstGeom>
            <a:grpFill/>
            <a:ln w="25400" cap="flat">
              <a:noFill/>
              <a:miter lim="400000"/>
            </a:ln>
            <a:effectLst/>
            <a:extLst>
              <a:ext uri="{C572A759-6A51-4108-AA02-DFA0A04FC94B}">
                <ma14:wrappingTextBoxFlag xmlns:ma14="http://schemas.microsoft.com/office/mac/drawingml/2011/main" xmlns="" val="1"/>
              </a:ext>
            </a:extLst>
          </p:spPr>
          <p:txBody>
            <a:bodyPr wrap="square" lIns="121919" tIns="121919" rIns="121919" bIns="121919" numCol="1" anchor="ctr">
              <a:spAutoFit/>
            </a:bodyPr>
            <a:lstStyle>
              <a:lvl1pPr>
                <a:defRPr sz="2000">
                  <a:solidFill>
                    <a:srgbClr val="FFFFFF"/>
                  </a:solidFill>
                  <a:latin typeface="Open Sans"/>
                  <a:ea typeface="Open Sans"/>
                  <a:cs typeface="Open Sans"/>
                  <a:sym typeface="Open Sans"/>
                </a:defRPr>
              </a:lvl1pPr>
            </a:lstStyle>
            <a:p>
              <a:pPr defTabSz="457200">
                <a:defRPr>
                  <a:latin typeface="Calibri"/>
                  <a:ea typeface="Calibri"/>
                  <a:cs typeface="Calibri"/>
                  <a:sym typeface="Calibri"/>
                </a:defRPr>
              </a:pPr>
              <a:r>
                <a:rPr lang="es-PE" dirty="0">
                  <a:latin typeface="Arial"/>
                  <a:cs typeface="Arial"/>
                  <a:sym typeface="Avenir Roman"/>
                </a:rPr>
                <a:t>Generan reporte del resultado y culminan con una corrección definitiva de los hallazgos encontrados</a:t>
              </a:r>
            </a:p>
          </p:txBody>
        </p:sp>
      </p:grpSp>
      <p:grpSp>
        <p:nvGrpSpPr>
          <p:cNvPr id="14" name="Group 1025"/>
          <p:cNvGrpSpPr/>
          <p:nvPr/>
        </p:nvGrpSpPr>
        <p:grpSpPr>
          <a:xfrm>
            <a:off x="3461027" y="5907695"/>
            <a:ext cx="8071409" cy="861772"/>
            <a:chOff x="-772332" y="-170493"/>
            <a:chExt cx="6567311" cy="1101136"/>
          </a:xfr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p:grpSpPr>
        <p:sp>
          <p:nvSpPr>
            <p:cNvPr id="15" name="Shape 1023"/>
            <p:cNvSpPr/>
            <p:nvPr/>
          </p:nvSpPr>
          <p:spPr>
            <a:xfrm>
              <a:off x="-771001" y="0"/>
              <a:ext cx="6565979" cy="807865"/>
            </a:xfrm>
            <a:prstGeom prst="rect">
              <a:avLst/>
            </a:prstGeom>
            <a:grpFill/>
            <a:ln w="12700" cap="flat">
              <a:noFill/>
              <a:miter lim="400000"/>
            </a:ln>
            <a:effectLst/>
          </p:spPr>
          <p:txBody>
            <a:bodyPr wrap="square" lIns="121919" tIns="121919" rIns="121919" bIns="121919" numCol="1" anchor="ctr">
              <a:noAutofit/>
            </a:bodyPr>
            <a:lstStyle/>
            <a:p>
              <a:pPr defTabSz="457200">
                <a:defRPr sz="2000">
                  <a:solidFill>
                    <a:srgbClr val="FFFFFF"/>
                  </a:solidFill>
                  <a:latin typeface="Open Sans"/>
                  <a:ea typeface="Open Sans"/>
                  <a:cs typeface="Open Sans"/>
                  <a:sym typeface="Open Sans"/>
                </a:defRPr>
              </a:pPr>
              <a:endParaRPr sz="2000">
                <a:solidFill>
                  <a:srgbClr val="FFFFFF"/>
                </a:solidFill>
                <a:latin typeface="Arial"/>
                <a:cs typeface="Arial"/>
                <a:sym typeface="Open Sans"/>
              </a:endParaRPr>
            </a:p>
          </p:txBody>
        </p:sp>
        <p:sp>
          <p:nvSpPr>
            <p:cNvPr id="16" name="Shape 1024"/>
            <p:cNvSpPr/>
            <p:nvPr/>
          </p:nvSpPr>
          <p:spPr>
            <a:xfrm>
              <a:off x="-772332" y="-170493"/>
              <a:ext cx="6567311" cy="1101136"/>
            </a:xfrm>
            <a:prstGeom prst="rect">
              <a:avLst/>
            </a:prstGeom>
            <a:grpFill/>
            <a:ln w="25400" cap="flat">
              <a:noFill/>
              <a:miter lim="400000"/>
            </a:ln>
            <a:effectLst/>
            <a:extLst>
              <a:ext uri="{C572A759-6A51-4108-AA02-DFA0A04FC94B}">
                <ma14:wrappingTextBoxFlag xmlns:ma14="http://schemas.microsoft.com/office/mac/drawingml/2011/main" xmlns="" val="1"/>
              </a:ext>
            </a:extLst>
          </p:spPr>
          <p:txBody>
            <a:bodyPr wrap="square" lIns="121919" tIns="121919" rIns="121919" bIns="121919" numCol="1" anchor="ctr">
              <a:spAutoFit/>
            </a:bodyPr>
            <a:lstStyle>
              <a:lvl1pPr>
                <a:defRPr sz="2000">
                  <a:solidFill>
                    <a:srgbClr val="FFFFFF"/>
                  </a:solidFill>
                  <a:latin typeface="Open Sans"/>
                  <a:ea typeface="Open Sans"/>
                  <a:cs typeface="Open Sans"/>
                  <a:sym typeface="Open Sans"/>
                </a:defRPr>
              </a:lvl1pPr>
            </a:lstStyle>
            <a:p>
              <a:pPr defTabSz="457200">
                <a:defRPr>
                  <a:latin typeface="Calibri"/>
                  <a:ea typeface="Calibri"/>
                  <a:cs typeface="Calibri"/>
                  <a:sym typeface="Calibri"/>
                </a:defRPr>
              </a:pPr>
              <a:r>
                <a:rPr lang="es-PE" dirty="0">
                  <a:latin typeface="Arial"/>
                  <a:cs typeface="Arial"/>
                  <a:sym typeface="Calibri"/>
                </a:rPr>
                <a:t>Realizadas de acuerdo a procedimientos estándares definidos en el MIA</a:t>
              </a:r>
            </a:p>
          </p:txBody>
        </p:sp>
      </p:grpSp>
      <p:grpSp>
        <p:nvGrpSpPr>
          <p:cNvPr id="56" name="Group 950"/>
          <p:cNvGrpSpPr/>
          <p:nvPr/>
        </p:nvGrpSpPr>
        <p:grpSpPr>
          <a:xfrm>
            <a:off x="257206" y="3709656"/>
            <a:ext cx="2174522" cy="841527"/>
            <a:chOff x="0" y="0"/>
            <a:chExt cx="3448716" cy="1075267"/>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grpSpPr>
        <p:sp>
          <p:nvSpPr>
            <p:cNvPr id="57" name="Shape 948"/>
            <p:cNvSpPr/>
            <p:nvPr/>
          </p:nvSpPr>
          <p:spPr>
            <a:xfrm>
              <a:off x="0" y="0"/>
              <a:ext cx="3448716" cy="1075267"/>
            </a:xfrm>
            <a:prstGeom prst="rect">
              <a:avLst/>
            </a:prstGeom>
            <a:grpFill/>
            <a:ln w="12700" cap="flat">
              <a:noFill/>
              <a:miter lim="400000"/>
            </a:ln>
            <a:effectLst/>
          </p:spPr>
          <p:txBody>
            <a:bodyPr wrap="square" lIns="121919" tIns="121919" rIns="121919" bIns="121919" numCol="1" anchor="ctr">
              <a:noAutofit/>
            </a:bodyPr>
            <a:lstStyle/>
            <a:p>
              <a:pPr algn="ctr" defTabSz="457200">
                <a:defRPr sz="2600">
                  <a:solidFill>
                    <a:srgbClr val="FFFFFF"/>
                  </a:solidFill>
                  <a:latin typeface="Open Sans"/>
                  <a:ea typeface="Open Sans"/>
                  <a:cs typeface="Open Sans"/>
                  <a:sym typeface="Open Sans"/>
                </a:defRPr>
              </a:pPr>
              <a:endParaRPr sz="2000" dirty="0">
                <a:solidFill>
                  <a:srgbClr val="FFFFFF"/>
                </a:solidFill>
                <a:latin typeface="Open Sans"/>
                <a:sym typeface="Open Sans"/>
              </a:endParaRPr>
            </a:p>
          </p:txBody>
        </p:sp>
        <p:sp>
          <p:nvSpPr>
            <p:cNvPr id="58" name="Shape 949"/>
            <p:cNvSpPr/>
            <p:nvPr/>
          </p:nvSpPr>
          <p:spPr>
            <a:xfrm>
              <a:off x="0" y="183698"/>
              <a:ext cx="3448716" cy="707872"/>
            </a:xfrm>
            <a:prstGeom prst="rect">
              <a:avLst/>
            </a:prstGeom>
            <a:grpFill/>
            <a:ln w="25400" cap="flat">
              <a:noFill/>
              <a:miter lim="400000"/>
            </a:ln>
            <a:effectLst/>
            <a:extLst>
              <a:ext uri="{C572A759-6A51-4108-AA02-DFA0A04FC94B}">
                <ma14:wrappingTextBoxFlag xmlns:ma14="http://schemas.microsoft.com/office/mac/drawingml/2011/main" xmlns="" val="1"/>
              </a:ext>
            </a:extLst>
          </p:spPr>
          <p:txBody>
            <a:bodyPr wrap="square" lIns="121919" tIns="121919" rIns="121919" bIns="121919" numCol="1" anchor="ctr">
              <a:spAutoFit/>
            </a:bodyPr>
            <a:lstStyle>
              <a:lvl1pPr algn="ctr">
                <a:defRPr sz="2600">
                  <a:solidFill>
                    <a:srgbClr val="FFFFFF"/>
                  </a:solidFill>
                  <a:latin typeface="Open Sans"/>
                  <a:ea typeface="Open Sans"/>
                  <a:cs typeface="Open Sans"/>
                  <a:sym typeface="Open Sans"/>
                </a:defRPr>
              </a:lvl1pPr>
            </a:lstStyle>
            <a:p>
              <a:pPr defTabSz="457200">
                <a:defRPr>
                  <a:latin typeface="Calibri"/>
                  <a:ea typeface="Calibri"/>
                  <a:cs typeface="Calibri"/>
                  <a:sym typeface="Calibri"/>
                </a:defRPr>
              </a:pPr>
              <a:r>
                <a:rPr lang="es-ES_tradnl" sz="2000" b="1" dirty="0"/>
                <a:t>Características:</a:t>
              </a:r>
              <a:endParaRPr sz="2000" b="1" dirty="0"/>
            </a:p>
          </p:txBody>
        </p:sp>
      </p:grpSp>
    </p:spTree>
    <p:extLst>
      <p:ext uri="{BB962C8B-B14F-4D97-AF65-F5344CB8AC3E}">
        <p14:creationId xmlns:p14="http://schemas.microsoft.com/office/powerpoint/2010/main" val="19206966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anim calcmode="lin" valueType="num">
                                      <p:cBhvr>
                                        <p:cTn id="8" dur="1000" fill="hold"/>
                                        <p:tgtEl>
                                          <p:spTgt spid="56"/>
                                        </p:tgtEl>
                                        <p:attrNameLst>
                                          <p:attrName>ppt_x</p:attrName>
                                        </p:attrNameLst>
                                      </p:cBhvr>
                                      <p:tavLst>
                                        <p:tav tm="0">
                                          <p:val>
                                            <p:strVal val="#ppt_x"/>
                                          </p:val>
                                        </p:tav>
                                        <p:tav tm="100000">
                                          <p:val>
                                            <p:strVal val="#ppt_x"/>
                                          </p:val>
                                        </p:tav>
                                      </p:tavLst>
                                    </p:anim>
                                    <p:anim calcmode="lin" valueType="num">
                                      <p:cBhvr>
                                        <p:cTn id="9"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42" presetClass="entr" presetSubtype="0"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42" presetClass="entr" presetSubtype="0"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anim calcmode="lin" valueType="num">
                                      <p:cBhvr>
                                        <p:cTn id="44" dur="1000" fill="hold"/>
                                        <p:tgtEl>
                                          <p:spTgt spid="13"/>
                                        </p:tgtEl>
                                        <p:attrNameLst>
                                          <p:attrName>ppt_x</p:attrName>
                                        </p:attrNameLst>
                                      </p:cBhvr>
                                      <p:tavLst>
                                        <p:tav tm="0">
                                          <p:val>
                                            <p:strVal val="#ppt_x"/>
                                          </p:val>
                                        </p:tav>
                                        <p:tav tm="100000">
                                          <p:val>
                                            <p:strVal val="#ppt_x"/>
                                          </p:val>
                                        </p:tav>
                                      </p:tavLst>
                                    </p:anim>
                                    <p:anim calcmode="lin" valueType="num">
                                      <p:cBhvr>
                                        <p:cTn id="45" dur="1000" fill="hold"/>
                                        <p:tgtEl>
                                          <p:spTgt spid="13"/>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42" presetClass="entr" presetSubtype="0"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 name="Shape 2868"/>
          <p:cNvSpPr>
            <a:spLocks noGrp="1"/>
          </p:cNvSpPr>
          <p:nvPr>
            <p:ph type="title"/>
          </p:nvPr>
        </p:nvSpPr>
        <p:spPr>
          <a:xfrm>
            <a:off x="838200" y="26519"/>
            <a:ext cx="10515600" cy="1325563"/>
          </a:xfrm>
          <a:prstGeom prst="rect">
            <a:avLst/>
          </a:prstGeom>
        </p:spPr>
        <p:txBody>
          <a:bodyPr>
            <a:normAutofit/>
          </a:bodyPr>
          <a:lstStyle/>
          <a:p>
            <a:r>
              <a:rPr lang="es-ES_tradnl" sz="3200" b="1" dirty="0" smtClean="0"/>
              <a:t>RESPONSABILIDAD DE LA AAC</a:t>
            </a:r>
            <a:endParaRPr lang="es-ES_tradnl" sz="3200" dirty="0"/>
          </a:p>
        </p:txBody>
      </p:sp>
      <p:sp>
        <p:nvSpPr>
          <p:cNvPr id="2870" name="Shape 2870"/>
          <p:cNvSpPr>
            <a:spLocks noGrp="1"/>
          </p:cNvSpPr>
          <p:nvPr>
            <p:ph type="sldNum" sz="quarter" idx="12"/>
          </p:nvPr>
        </p:nvSpPr>
        <p:spPr>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6CB4B4D-7CA3-9044-876B-883B54F8677D}" type="slidenum">
              <a:rPr kumimoji="0"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871" name="Shape 2871"/>
          <p:cNvSpPr/>
          <p:nvPr/>
        </p:nvSpPr>
        <p:spPr>
          <a:xfrm>
            <a:off x="395785" y="2348984"/>
            <a:ext cx="8061763" cy="472744"/>
          </a:xfrm>
          <a:prstGeom prst="rect">
            <a:avLst/>
          </a:prstGeom>
          <a:ln w="25400">
            <a:miter lim="400000"/>
          </a:ln>
          <a:extLst>
            <a:ext uri="{C572A759-6A51-4108-AA02-DFA0A04FC94B}">
              <ma14:wrappingTextBoxFlag xmlns:ma14="http://schemas.microsoft.com/office/mac/drawingml/2011/main" xmlns="" val="1"/>
            </a:ext>
          </a:extLst>
        </p:spPr>
        <p:txBody>
          <a:bodyPr wrap="square" lIns="51206" tIns="51206" rIns="51206" bIns="51206">
            <a:spAutoFit/>
          </a:bodyPr>
          <a:lstStyle/>
          <a:p>
            <a:pPr lvl="0" algn="r" defTabSz="457200">
              <a:spcBef>
                <a:spcPts val="84"/>
              </a:spcBef>
              <a:defRPr sz="2600">
                <a:solidFill>
                  <a:srgbClr val="404040"/>
                </a:solidFill>
                <a:latin typeface="Open Sans"/>
                <a:ea typeface="Open Sans"/>
                <a:cs typeface="Open Sans"/>
                <a:sym typeface="Open Sans"/>
              </a:defRPr>
            </a:pPr>
            <a:r>
              <a:rPr lang="es-PE" sz="2400" dirty="0">
                <a:solidFill>
                  <a:srgbClr val="404040"/>
                </a:solidFill>
                <a:latin typeface="Open Sans"/>
                <a:sym typeface="Avenir Roman"/>
              </a:rPr>
              <a:t>Elaborar el programa Anual de la Vigilancia Operacional.</a:t>
            </a:r>
          </a:p>
        </p:txBody>
      </p:sp>
      <p:sp>
        <p:nvSpPr>
          <p:cNvPr id="2872" name="Shape 2872"/>
          <p:cNvSpPr/>
          <p:nvPr/>
        </p:nvSpPr>
        <p:spPr>
          <a:xfrm>
            <a:off x="395785" y="3451269"/>
            <a:ext cx="8061761" cy="472744"/>
          </a:xfrm>
          <a:prstGeom prst="rect">
            <a:avLst/>
          </a:prstGeom>
          <a:ln w="25400">
            <a:miter lim="400000"/>
          </a:ln>
          <a:extLst>
            <a:ext uri="{C572A759-6A51-4108-AA02-DFA0A04FC94B}">
              <ma14:wrappingTextBoxFlag xmlns:ma14="http://schemas.microsoft.com/office/mac/drawingml/2011/main" xmlns="" val="1"/>
            </a:ext>
          </a:extLst>
        </p:spPr>
        <p:txBody>
          <a:bodyPr wrap="square" lIns="51206" tIns="51206" rIns="51206" bIns="51206">
            <a:spAutoFit/>
          </a:bodyPr>
          <a:lstStyle/>
          <a:p>
            <a:pPr lvl="0" algn="r" defTabSz="457200">
              <a:spcBef>
                <a:spcPts val="84"/>
              </a:spcBef>
              <a:defRPr sz="2600">
                <a:solidFill>
                  <a:srgbClr val="404040"/>
                </a:solidFill>
                <a:latin typeface="Open Sans"/>
                <a:ea typeface="Open Sans"/>
                <a:cs typeface="Open Sans"/>
                <a:sym typeface="Open Sans"/>
              </a:defRPr>
            </a:pPr>
            <a:r>
              <a:rPr lang="es-PE" sz="2400" dirty="0">
                <a:solidFill>
                  <a:srgbClr val="404040"/>
                </a:solidFill>
                <a:latin typeface="Open Sans"/>
                <a:sym typeface="Avenir Roman"/>
              </a:rPr>
              <a:t>Elaborar el presupuesto anual de la Vigilancia Operacional</a:t>
            </a:r>
          </a:p>
        </p:txBody>
      </p:sp>
      <p:sp>
        <p:nvSpPr>
          <p:cNvPr id="2873" name="Shape 2873"/>
          <p:cNvSpPr/>
          <p:nvPr/>
        </p:nvSpPr>
        <p:spPr>
          <a:xfrm>
            <a:off x="395785" y="4354496"/>
            <a:ext cx="8061761" cy="842076"/>
          </a:xfrm>
          <a:prstGeom prst="rect">
            <a:avLst/>
          </a:prstGeom>
          <a:ln w="25400">
            <a:miter lim="400000"/>
          </a:ln>
          <a:extLst>
            <a:ext uri="{C572A759-6A51-4108-AA02-DFA0A04FC94B}">
              <ma14:wrappingTextBoxFlag xmlns:ma14="http://schemas.microsoft.com/office/mac/drawingml/2011/main" xmlns="" val="1"/>
            </a:ext>
          </a:extLst>
        </p:spPr>
        <p:txBody>
          <a:bodyPr wrap="square" lIns="51206" tIns="51206" rIns="51206" bIns="51206">
            <a:spAutoFit/>
          </a:bodyPr>
          <a:lstStyle/>
          <a:p>
            <a:pPr lvl="0" algn="r" defTabSz="457200">
              <a:spcBef>
                <a:spcPts val="84"/>
              </a:spcBef>
              <a:defRPr sz="2600">
                <a:solidFill>
                  <a:srgbClr val="404040"/>
                </a:solidFill>
                <a:latin typeface="Open Sans"/>
                <a:ea typeface="Open Sans"/>
                <a:cs typeface="Open Sans"/>
                <a:sym typeface="Open Sans"/>
              </a:defRPr>
            </a:pPr>
            <a:r>
              <a:rPr lang="es-PE" sz="2400" dirty="0">
                <a:solidFill>
                  <a:srgbClr val="3C3C3C"/>
                </a:solidFill>
                <a:latin typeface="Arial" pitchFamily="34" charset="0"/>
                <a:cs typeface="Arial" pitchFamily="34" charset="0"/>
                <a:sym typeface="Open Sans"/>
              </a:rPr>
              <a:t>Asegurar la suficiencia de personal de inspectores para efectuar el programa anual de vigilancia</a:t>
            </a:r>
          </a:p>
        </p:txBody>
      </p:sp>
      <p:grpSp>
        <p:nvGrpSpPr>
          <p:cNvPr id="2886" name="Group 2886"/>
          <p:cNvGrpSpPr/>
          <p:nvPr/>
        </p:nvGrpSpPr>
        <p:grpSpPr>
          <a:xfrm>
            <a:off x="8966877" y="3697380"/>
            <a:ext cx="2236787" cy="1567765"/>
            <a:chOff x="0" y="0"/>
            <a:chExt cx="5964766" cy="3135529"/>
          </a:xfrm>
        </p:grpSpPr>
        <p:sp>
          <p:nvSpPr>
            <p:cNvPr id="2881" name="Shape 2881"/>
            <p:cNvSpPr/>
            <p:nvPr/>
          </p:nvSpPr>
          <p:spPr>
            <a:xfrm>
              <a:off x="0" y="0"/>
              <a:ext cx="5964765" cy="1985434"/>
            </a:xfrm>
            <a:custGeom>
              <a:avLst/>
              <a:gdLst/>
              <a:ahLst/>
              <a:cxnLst>
                <a:cxn ang="0">
                  <a:pos x="wd2" y="hd2"/>
                </a:cxn>
                <a:cxn ang="5400000">
                  <a:pos x="wd2" y="hd2"/>
                </a:cxn>
                <a:cxn ang="10800000">
                  <a:pos x="wd2" y="hd2"/>
                </a:cxn>
                <a:cxn ang="16200000">
                  <a:pos x="wd2" y="hd2"/>
                </a:cxn>
              </a:cxnLst>
              <a:rect l="0" t="0" r="r" b="b"/>
              <a:pathLst>
                <a:path w="21600" h="21600" extrusionOk="0">
                  <a:moveTo>
                    <a:pt x="21600" y="12748"/>
                  </a:moveTo>
                  <a:cubicBezTo>
                    <a:pt x="21600" y="5725"/>
                    <a:pt x="16754" y="0"/>
                    <a:pt x="10789" y="0"/>
                  </a:cubicBezTo>
                  <a:cubicBezTo>
                    <a:pt x="4824" y="0"/>
                    <a:pt x="0" y="5725"/>
                    <a:pt x="0" y="12748"/>
                  </a:cubicBezTo>
                  <a:cubicBezTo>
                    <a:pt x="0" y="21600"/>
                    <a:pt x="0" y="21600"/>
                    <a:pt x="0" y="21600"/>
                  </a:cubicBezTo>
                  <a:cubicBezTo>
                    <a:pt x="0" y="14528"/>
                    <a:pt x="4824" y="8804"/>
                    <a:pt x="10789" y="8804"/>
                  </a:cubicBezTo>
                  <a:cubicBezTo>
                    <a:pt x="16754" y="8804"/>
                    <a:pt x="21600" y="14528"/>
                    <a:pt x="21600" y="21600"/>
                  </a:cubicBezTo>
                  <a:lnTo>
                    <a:pt x="21600" y="12748"/>
                  </a:lnTo>
                  <a:close/>
                </a:path>
              </a:pathLst>
            </a:custGeom>
            <a:solidFill>
              <a:srgbClr val="404040"/>
            </a:solidFill>
            <a:ln w="12700" cap="flat">
              <a:noFill/>
              <a:miter lim="400000"/>
            </a:ln>
            <a:effectLst/>
          </p:spPr>
          <p:txBody>
            <a:bodyPr wrap="square" lIns="121919" tIns="121919" rIns="121919" bIns="121919" numCol="1"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600" b="1" i="0" u="none" strike="noStrike" kern="1200" cap="none" spc="0" normalizeH="0" baseline="0" noProof="0">
                <a:ln>
                  <a:noFill/>
                </a:ln>
                <a:solidFill>
                  <a:srgbClr val="474747"/>
                </a:solidFill>
                <a:effectLst/>
                <a:uLnTx/>
                <a:uFillTx/>
                <a:latin typeface="Calibri"/>
                <a:ea typeface="+mn-ea"/>
                <a:cs typeface="+mn-cs"/>
              </a:endParaRPr>
            </a:p>
          </p:txBody>
        </p:sp>
        <p:sp>
          <p:nvSpPr>
            <p:cNvPr id="2882" name="Shape 2882"/>
            <p:cNvSpPr/>
            <p:nvPr/>
          </p:nvSpPr>
          <p:spPr>
            <a:xfrm>
              <a:off x="0" y="0"/>
              <a:ext cx="5964765" cy="2345267"/>
            </a:xfrm>
            <a:custGeom>
              <a:avLst/>
              <a:gdLst/>
              <a:ahLst/>
              <a:cxnLst>
                <a:cxn ang="0">
                  <a:pos x="wd2" y="hd2"/>
                </a:cxn>
                <a:cxn ang="5400000">
                  <a:pos x="wd2" y="hd2"/>
                </a:cxn>
                <a:cxn ang="10800000">
                  <a:pos x="wd2" y="hd2"/>
                </a:cxn>
                <a:cxn ang="16200000">
                  <a:pos x="wd2" y="hd2"/>
                </a:cxn>
              </a:cxnLst>
              <a:rect l="0" t="0" r="r" b="b"/>
              <a:pathLst>
                <a:path w="21600" h="21600" extrusionOk="0">
                  <a:moveTo>
                    <a:pt x="10789" y="2441"/>
                  </a:moveTo>
                  <a:cubicBezTo>
                    <a:pt x="16381" y="2441"/>
                    <a:pt x="20284" y="6834"/>
                    <a:pt x="20284" y="10780"/>
                  </a:cubicBezTo>
                  <a:cubicBezTo>
                    <a:pt x="20284" y="14725"/>
                    <a:pt x="16381" y="19159"/>
                    <a:pt x="10789" y="19159"/>
                  </a:cubicBezTo>
                  <a:cubicBezTo>
                    <a:pt x="5197" y="19159"/>
                    <a:pt x="1316" y="14725"/>
                    <a:pt x="1316" y="10780"/>
                  </a:cubicBezTo>
                  <a:cubicBezTo>
                    <a:pt x="1316" y="6834"/>
                    <a:pt x="5197" y="2441"/>
                    <a:pt x="10789" y="2441"/>
                  </a:cubicBezTo>
                  <a:moveTo>
                    <a:pt x="10789" y="0"/>
                  </a:moveTo>
                  <a:cubicBezTo>
                    <a:pt x="4824" y="0"/>
                    <a:pt x="0" y="4841"/>
                    <a:pt x="0" y="10780"/>
                  </a:cubicBezTo>
                  <a:cubicBezTo>
                    <a:pt x="0" y="16759"/>
                    <a:pt x="4824" y="21600"/>
                    <a:pt x="10789" y="21600"/>
                  </a:cubicBezTo>
                  <a:cubicBezTo>
                    <a:pt x="16754" y="21600"/>
                    <a:pt x="21600" y="16759"/>
                    <a:pt x="21600" y="10780"/>
                  </a:cubicBezTo>
                  <a:cubicBezTo>
                    <a:pt x="21600" y="4841"/>
                    <a:pt x="16754" y="0"/>
                    <a:pt x="10789" y="0"/>
                  </a:cubicBezTo>
                  <a:close/>
                </a:path>
              </a:pathLst>
            </a:custGeom>
            <a:solidFill>
              <a:srgbClr val="7F7F7F"/>
            </a:solidFill>
            <a:ln w="12700" cap="flat">
              <a:noFill/>
              <a:miter lim="400000"/>
            </a:ln>
            <a:effectLst/>
          </p:spPr>
          <p:txBody>
            <a:bodyPr wrap="square" lIns="121919" tIns="121919" rIns="121919" bIns="121919" numCol="1"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600" b="1" i="0" u="none" strike="noStrike" kern="1200" cap="none" spc="0" normalizeH="0" baseline="0" noProof="0">
                <a:ln>
                  <a:noFill/>
                </a:ln>
                <a:solidFill>
                  <a:srgbClr val="474747"/>
                </a:solidFill>
                <a:effectLst/>
                <a:uLnTx/>
                <a:uFillTx/>
                <a:latin typeface="Calibri"/>
                <a:ea typeface="+mn-ea"/>
                <a:cs typeface="+mn-cs"/>
              </a:endParaRPr>
            </a:p>
          </p:txBody>
        </p:sp>
        <p:grpSp>
          <p:nvGrpSpPr>
            <p:cNvPr id="2885" name="Group 2885"/>
            <p:cNvGrpSpPr/>
            <p:nvPr/>
          </p:nvGrpSpPr>
          <p:grpSpPr>
            <a:xfrm>
              <a:off x="0" y="1154327"/>
              <a:ext cx="5964766" cy="1981202"/>
              <a:chOff x="0" y="-1"/>
              <a:chExt cx="5964765" cy="1981201"/>
            </a:xfrm>
          </p:grpSpPr>
          <p:sp>
            <p:nvSpPr>
              <p:cNvPr id="2883" name="Shape 2883"/>
              <p:cNvSpPr/>
              <p:nvPr/>
            </p:nvSpPr>
            <p:spPr>
              <a:xfrm>
                <a:off x="0" y="-1"/>
                <a:ext cx="5964765" cy="1981201"/>
              </a:xfrm>
              <a:custGeom>
                <a:avLst/>
                <a:gdLst/>
                <a:ahLst/>
                <a:cxnLst>
                  <a:cxn ang="0">
                    <a:pos x="wd2" y="hd2"/>
                  </a:cxn>
                  <a:cxn ang="5400000">
                    <a:pos x="wd2" y="hd2"/>
                  </a:cxn>
                  <a:cxn ang="10800000">
                    <a:pos x="wd2" y="hd2"/>
                  </a:cxn>
                  <a:cxn ang="16200000">
                    <a:pos x="wd2" y="hd2"/>
                  </a:cxn>
                </a:cxnLst>
                <a:rect l="0" t="0" r="r" b="b"/>
                <a:pathLst>
                  <a:path w="21600" h="21600" extrusionOk="0">
                    <a:moveTo>
                      <a:pt x="21600" y="8852"/>
                    </a:moveTo>
                    <a:cubicBezTo>
                      <a:pt x="21600" y="15875"/>
                      <a:pt x="16754" y="21600"/>
                      <a:pt x="10789" y="21600"/>
                    </a:cubicBezTo>
                    <a:cubicBezTo>
                      <a:pt x="4824" y="21600"/>
                      <a:pt x="0" y="15875"/>
                      <a:pt x="0" y="8852"/>
                    </a:cubicBezTo>
                    <a:cubicBezTo>
                      <a:pt x="0" y="0"/>
                      <a:pt x="0" y="0"/>
                      <a:pt x="0" y="0"/>
                    </a:cubicBezTo>
                    <a:cubicBezTo>
                      <a:pt x="0" y="7072"/>
                      <a:pt x="4824" y="12796"/>
                      <a:pt x="10789" y="12796"/>
                    </a:cubicBezTo>
                    <a:cubicBezTo>
                      <a:pt x="16754" y="12796"/>
                      <a:pt x="21600" y="7072"/>
                      <a:pt x="21600" y="0"/>
                    </a:cubicBezTo>
                    <a:lnTo>
                      <a:pt x="21600" y="8852"/>
                    </a:lnTo>
                    <a:close/>
                  </a:path>
                </a:pathLst>
              </a:custGeom>
              <a:solidFill>
                <a:srgbClr val="595959"/>
              </a:solidFill>
              <a:ln w="12700" cap="flat">
                <a:noFill/>
                <a:miter lim="400000"/>
              </a:ln>
              <a:effectLst/>
            </p:spPr>
            <p:txBody>
              <a:bodyPr wrap="square" lIns="121919" tIns="121919" rIns="121919" bIns="121919" numCol="1" anchor="ctr">
                <a:noAutofit/>
              </a:bodyPr>
              <a:lstStyle/>
              <a:p>
                <a:pPr marL="0" marR="0" lvl="0" indent="0" algn="ctr" defTabSz="457200" rtl="0" eaLnBrk="1" fontAlgn="auto" latinLnBrk="0" hangingPunct="1">
                  <a:lnSpc>
                    <a:spcPct val="100000"/>
                  </a:lnSpc>
                  <a:spcBef>
                    <a:spcPts val="126"/>
                  </a:spcBef>
                  <a:spcAft>
                    <a:spcPts val="0"/>
                  </a:spcAft>
                  <a:buClrTx/>
                  <a:buSzTx/>
                  <a:buFontTx/>
                  <a:buNone/>
                  <a:tabLst/>
                  <a:defRPr sz="3200">
                    <a:solidFill>
                      <a:srgbClr val="FFFFFF">
                        <a:alpha val="50000"/>
                      </a:srgbClr>
                    </a:solidFill>
                    <a:latin typeface="Open Sans"/>
                    <a:ea typeface="Open Sans"/>
                    <a:cs typeface="Open Sans"/>
                    <a:sym typeface="Open Sans"/>
                  </a:defRPr>
                </a:pPr>
                <a:endParaRPr kumimoji="0" sz="1600" b="1" i="0" u="none" strike="noStrike" kern="1200" cap="none" spc="0" normalizeH="0" baseline="0" noProof="0">
                  <a:ln>
                    <a:noFill/>
                  </a:ln>
                  <a:solidFill>
                    <a:srgbClr val="FFFFFF">
                      <a:alpha val="50000"/>
                    </a:srgbClr>
                  </a:solidFill>
                  <a:effectLst/>
                  <a:uLnTx/>
                  <a:uFillTx/>
                  <a:latin typeface="Open Sans"/>
                  <a:sym typeface="Open Sans"/>
                </a:endParaRPr>
              </a:p>
            </p:txBody>
          </p:sp>
          <p:sp>
            <p:nvSpPr>
              <p:cNvPr id="2884" name="Shape 2884"/>
              <p:cNvSpPr/>
              <p:nvPr/>
            </p:nvSpPr>
            <p:spPr>
              <a:xfrm>
                <a:off x="0" y="226288"/>
                <a:ext cx="5964765" cy="1528622"/>
              </a:xfrm>
              <a:prstGeom prst="rect">
                <a:avLst/>
              </a:prstGeom>
              <a:noFill/>
              <a:ln w="254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marL="0" marR="0" lvl="0" indent="0" algn="ctr" defTabSz="457200" rtl="0" eaLnBrk="1" fontAlgn="auto" latinLnBrk="0" hangingPunct="1">
                  <a:lnSpc>
                    <a:spcPct val="100000"/>
                  </a:lnSpc>
                  <a:spcBef>
                    <a:spcPts val="126"/>
                  </a:spcBef>
                  <a:spcAft>
                    <a:spcPts val="0"/>
                  </a:spcAft>
                  <a:buClrTx/>
                  <a:buSzTx/>
                  <a:buFontTx/>
                  <a:buNone/>
                  <a:tabLst/>
                  <a:defRPr sz="3200"/>
                </a:pPr>
                <a:endParaRPr kumimoji="0" sz="1600" b="1" i="0" u="none" strike="noStrike" kern="1200" cap="none" spc="0" normalizeH="0" baseline="0" noProof="0" dirty="0">
                  <a:ln>
                    <a:noFill/>
                  </a:ln>
                  <a:solidFill>
                    <a:srgbClr val="3C3C3C">
                      <a:alpha val="50000"/>
                    </a:srgbClr>
                  </a:solidFill>
                  <a:effectLst/>
                  <a:uLnTx/>
                  <a:uFillTx/>
                  <a:latin typeface="Calibri"/>
                  <a:ea typeface="+mn-ea"/>
                  <a:cs typeface="+mn-cs"/>
                  <a:sym typeface="Helvetica"/>
                </a:endParaRPr>
              </a:p>
              <a:p>
                <a:pPr marL="0" marR="0" lvl="0" indent="0" algn="ctr" defTabSz="457200" rtl="0" eaLnBrk="1" fontAlgn="auto" latinLnBrk="0" hangingPunct="1">
                  <a:lnSpc>
                    <a:spcPct val="100000"/>
                  </a:lnSpc>
                  <a:spcBef>
                    <a:spcPts val="126"/>
                  </a:spcBef>
                  <a:spcAft>
                    <a:spcPts val="0"/>
                  </a:spcAft>
                  <a:buClrTx/>
                  <a:buSzTx/>
                  <a:buFontTx/>
                  <a:buNone/>
                  <a:tabLst/>
                  <a:defRPr sz="3200"/>
                </a:pPr>
                <a:endParaRPr kumimoji="0" sz="1600" b="1" i="0" u="none" strike="noStrike" kern="1200" cap="none" spc="0" normalizeH="0" baseline="0" noProof="0" dirty="0">
                  <a:ln>
                    <a:noFill/>
                  </a:ln>
                  <a:solidFill>
                    <a:srgbClr val="3C3C3C">
                      <a:alpha val="50000"/>
                    </a:srgbClr>
                  </a:solidFill>
                  <a:effectLst/>
                  <a:uLnTx/>
                  <a:uFillTx/>
                  <a:latin typeface="Calibri"/>
                  <a:ea typeface="+mn-ea"/>
                  <a:cs typeface="+mn-cs"/>
                  <a:sym typeface="Helvetica"/>
                </a:endParaRPr>
              </a:p>
              <a:p>
                <a:pPr marL="0" marR="0" lvl="0" indent="0" algn="ctr" defTabSz="457200" rtl="0" eaLnBrk="1" fontAlgn="auto" latinLnBrk="0" hangingPunct="1">
                  <a:lnSpc>
                    <a:spcPct val="100000"/>
                  </a:lnSpc>
                  <a:spcBef>
                    <a:spcPts val="126"/>
                  </a:spcBef>
                  <a:spcAft>
                    <a:spcPts val="0"/>
                  </a:spcAft>
                  <a:buClrTx/>
                  <a:buSzTx/>
                  <a:buFontTx/>
                  <a:buNone/>
                  <a:tabLst/>
                  <a:defRPr sz="3200"/>
                </a:pPr>
                <a:r>
                  <a:rPr lang="es-PE" sz="1600" b="1" dirty="0" smtClean="0">
                    <a:solidFill>
                      <a:srgbClr val="FFFFFF">
                        <a:alpha val="50000"/>
                      </a:srgbClr>
                    </a:solidFill>
                    <a:latin typeface="Open Sans"/>
                    <a:ea typeface="Open Sans"/>
                    <a:cs typeface="Open Sans"/>
                    <a:sym typeface="Open Sans"/>
                  </a:rPr>
                  <a:t>03</a:t>
                </a:r>
                <a:endParaRPr kumimoji="0" sz="1600" b="1" i="0" u="none" strike="noStrike" kern="1200" cap="none" spc="0" normalizeH="0" baseline="0" noProof="0" dirty="0">
                  <a:ln>
                    <a:noFill/>
                  </a:ln>
                  <a:solidFill>
                    <a:srgbClr val="FFFFFF">
                      <a:alpha val="50000"/>
                    </a:srgbClr>
                  </a:solidFill>
                  <a:effectLst/>
                  <a:uLnTx/>
                  <a:uFillTx/>
                  <a:latin typeface="Open Sans"/>
                  <a:ea typeface="Open Sans"/>
                  <a:cs typeface="Open Sans"/>
                  <a:sym typeface="Open Sans"/>
                </a:endParaRPr>
              </a:p>
            </p:txBody>
          </p:sp>
        </p:grpSp>
      </p:grpSp>
      <p:grpSp>
        <p:nvGrpSpPr>
          <p:cNvPr id="2892" name="Group 2892"/>
          <p:cNvGrpSpPr/>
          <p:nvPr/>
        </p:nvGrpSpPr>
        <p:grpSpPr>
          <a:xfrm>
            <a:off x="8966877" y="2698329"/>
            <a:ext cx="2236787" cy="1565649"/>
            <a:chOff x="0" y="-1"/>
            <a:chExt cx="5964766" cy="3131295"/>
          </a:xfrm>
        </p:grpSpPr>
        <p:sp>
          <p:nvSpPr>
            <p:cNvPr id="2887" name="Shape 2887"/>
            <p:cNvSpPr/>
            <p:nvPr/>
          </p:nvSpPr>
          <p:spPr>
            <a:xfrm>
              <a:off x="0" y="-1"/>
              <a:ext cx="5964765" cy="1981201"/>
            </a:xfrm>
            <a:custGeom>
              <a:avLst/>
              <a:gdLst/>
              <a:ahLst/>
              <a:cxnLst>
                <a:cxn ang="0">
                  <a:pos x="wd2" y="hd2"/>
                </a:cxn>
                <a:cxn ang="5400000">
                  <a:pos x="wd2" y="hd2"/>
                </a:cxn>
                <a:cxn ang="10800000">
                  <a:pos x="wd2" y="hd2"/>
                </a:cxn>
                <a:cxn ang="16200000">
                  <a:pos x="wd2" y="hd2"/>
                </a:cxn>
              </a:cxnLst>
              <a:rect l="0" t="0" r="r" b="b"/>
              <a:pathLst>
                <a:path w="21600" h="21600" extrusionOk="0">
                  <a:moveTo>
                    <a:pt x="21600" y="12748"/>
                  </a:moveTo>
                  <a:cubicBezTo>
                    <a:pt x="21600" y="5725"/>
                    <a:pt x="16754" y="0"/>
                    <a:pt x="10789" y="0"/>
                  </a:cubicBezTo>
                  <a:cubicBezTo>
                    <a:pt x="4824" y="0"/>
                    <a:pt x="0" y="5725"/>
                    <a:pt x="0" y="12748"/>
                  </a:cubicBezTo>
                  <a:cubicBezTo>
                    <a:pt x="0" y="21600"/>
                    <a:pt x="0" y="21600"/>
                    <a:pt x="0" y="21600"/>
                  </a:cubicBezTo>
                  <a:cubicBezTo>
                    <a:pt x="0" y="14528"/>
                    <a:pt x="4824" y="8804"/>
                    <a:pt x="10789" y="8804"/>
                  </a:cubicBezTo>
                  <a:cubicBezTo>
                    <a:pt x="16754" y="8804"/>
                    <a:pt x="21600" y="14528"/>
                    <a:pt x="21600" y="21600"/>
                  </a:cubicBezTo>
                  <a:lnTo>
                    <a:pt x="21600" y="12748"/>
                  </a:lnTo>
                  <a:close/>
                </a:path>
              </a:pathLst>
            </a:custGeom>
            <a:solidFill>
              <a:srgbClr val="404040"/>
            </a:solidFill>
            <a:ln w="12700" cap="flat">
              <a:noFill/>
              <a:miter lim="400000"/>
            </a:ln>
            <a:effectLst/>
          </p:spPr>
          <p:txBody>
            <a:bodyPr wrap="square" lIns="121919" tIns="121919" rIns="121919" bIns="121919" numCol="1"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600" b="1" i="0" u="none" strike="noStrike" kern="1200" cap="none" spc="0" normalizeH="0" baseline="0" noProof="0">
                <a:ln>
                  <a:noFill/>
                </a:ln>
                <a:solidFill>
                  <a:srgbClr val="474747"/>
                </a:solidFill>
                <a:effectLst/>
                <a:uLnTx/>
                <a:uFillTx/>
                <a:latin typeface="Calibri"/>
                <a:ea typeface="+mn-ea"/>
                <a:cs typeface="+mn-cs"/>
              </a:endParaRPr>
            </a:p>
          </p:txBody>
        </p:sp>
        <p:sp>
          <p:nvSpPr>
            <p:cNvPr id="2888" name="Shape 2888"/>
            <p:cNvSpPr/>
            <p:nvPr/>
          </p:nvSpPr>
          <p:spPr>
            <a:xfrm>
              <a:off x="0" y="0"/>
              <a:ext cx="5964765" cy="2341036"/>
            </a:xfrm>
            <a:custGeom>
              <a:avLst/>
              <a:gdLst/>
              <a:ahLst/>
              <a:cxnLst>
                <a:cxn ang="0">
                  <a:pos x="wd2" y="hd2"/>
                </a:cxn>
                <a:cxn ang="5400000">
                  <a:pos x="wd2" y="hd2"/>
                </a:cxn>
                <a:cxn ang="10800000">
                  <a:pos x="wd2" y="hd2"/>
                </a:cxn>
                <a:cxn ang="16200000">
                  <a:pos x="wd2" y="hd2"/>
                </a:cxn>
              </a:cxnLst>
              <a:rect l="0" t="0" r="r" b="b"/>
              <a:pathLst>
                <a:path w="21600" h="21600" extrusionOk="0">
                  <a:moveTo>
                    <a:pt x="10789" y="2441"/>
                  </a:moveTo>
                  <a:cubicBezTo>
                    <a:pt x="16381" y="2441"/>
                    <a:pt x="20284" y="6834"/>
                    <a:pt x="20284" y="10780"/>
                  </a:cubicBezTo>
                  <a:cubicBezTo>
                    <a:pt x="20284" y="14725"/>
                    <a:pt x="16381" y="19159"/>
                    <a:pt x="10789" y="19159"/>
                  </a:cubicBezTo>
                  <a:cubicBezTo>
                    <a:pt x="5197" y="19159"/>
                    <a:pt x="1316" y="14725"/>
                    <a:pt x="1316" y="10780"/>
                  </a:cubicBezTo>
                  <a:cubicBezTo>
                    <a:pt x="1316" y="6834"/>
                    <a:pt x="5197" y="2441"/>
                    <a:pt x="10789" y="2441"/>
                  </a:cubicBezTo>
                  <a:moveTo>
                    <a:pt x="10789" y="0"/>
                  </a:moveTo>
                  <a:cubicBezTo>
                    <a:pt x="4824" y="0"/>
                    <a:pt x="0" y="4841"/>
                    <a:pt x="0" y="10780"/>
                  </a:cubicBezTo>
                  <a:cubicBezTo>
                    <a:pt x="0" y="16759"/>
                    <a:pt x="4824" y="21600"/>
                    <a:pt x="10789" y="21600"/>
                  </a:cubicBezTo>
                  <a:cubicBezTo>
                    <a:pt x="16754" y="21600"/>
                    <a:pt x="21600" y="16759"/>
                    <a:pt x="21600" y="10780"/>
                  </a:cubicBezTo>
                  <a:cubicBezTo>
                    <a:pt x="21600" y="4841"/>
                    <a:pt x="16754" y="0"/>
                    <a:pt x="10789" y="0"/>
                  </a:cubicBezTo>
                  <a:close/>
                </a:path>
              </a:pathLst>
            </a:custGeom>
            <a:solidFill>
              <a:srgbClr val="7F7F7F"/>
            </a:solidFill>
            <a:ln w="12700" cap="flat">
              <a:noFill/>
              <a:miter lim="400000"/>
            </a:ln>
            <a:effectLst/>
          </p:spPr>
          <p:txBody>
            <a:bodyPr wrap="square" lIns="121919" tIns="121919" rIns="121919" bIns="121919" numCol="1"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600" b="1" i="0" u="none" strike="noStrike" kern="1200" cap="none" spc="0" normalizeH="0" baseline="0" noProof="0">
                <a:ln>
                  <a:noFill/>
                </a:ln>
                <a:solidFill>
                  <a:srgbClr val="474747"/>
                </a:solidFill>
                <a:effectLst/>
                <a:uLnTx/>
                <a:uFillTx/>
                <a:latin typeface="Calibri"/>
                <a:ea typeface="+mn-ea"/>
                <a:cs typeface="+mn-cs"/>
              </a:endParaRPr>
            </a:p>
          </p:txBody>
        </p:sp>
        <p:grpSp>
          <p:nvGrpSpPr>
            <p:cNvPr id="2891" name="Group 2891"/>
            <p:cNvGrpSpPr/>
            <p:nvPr/>
          </p:nvGrpSpPr>
          <p:grpSpPr>
            <a:xfrm>
              <a:off x="0" y="1150092"/>
              <a:ext cx="5964766" cy="1981202"/>
              <a:chOff x="0" y="-1"/>
              <a:chExt cx="5964765" cy="1981201"/>
            </a:xfrm>
          </p:grpSpPr>
          <p:sp>
            <p:nvSpPr>
              <p:cNvPr id="2889" name="Shape 2889"/>
              <p:cNvSpPr/>
              <p:nvPr/>
            </p:nvSpPr>
            <p:spPr>
              <a:xfrm>
                <a:off x="0" y="-1"/>
                <a:ext cx="5964765" cy="1981201"/>
              </a:xfrm>
              <a:custGeom>
                <a:avLst/>
                <a:gdLst/>
                <a:ahLst/>
                <a:cxnLst>
                  <a:cxn ang="0">
                    <a:pos x="wd2" y="hd2"/>
                  </a:cxn>
                  <a:cxn ang="5400000">
                    <a:pos x="wd2" y="hd2"/>
                  </a:cxn>
                  <a:cxn ang="10800000">
                    <a:pos x="wd2" y="hd2"/>
                  </a:cxn>
                  <a:cxn ang="16200000">
                    <a:pos x="wd2" y="hd2"/>
                  </a:cxn>
                </a:cxnLst>
                <a:rect l="0" t="0" r="r" b="b"/>
                <a:pathLst>
                  <a:path w="21600" h="21600" extrusionOk="0">
                    <a:moveTo>
                      <a:pt x="21600" y="8852"/>
                    </a:moveTo>
                    <a:cubicBezTo>
                      <a:pt x="21600" y="15875"/>
                      <a:pt x="16754" y="21600"/>
                      <a:pt x="10789" y="21600"/>
                    </a:cubicBezTo>
                    <a:cubicBezTo>
                      <a:pt x="4824" y="21600"/>
                      <a:pt x="0" y="15875"/>
                      <a:pt x="0" y="8852"/>
                    </a:cubicBezTo>
                    <a:cubicBezTo>
                      <a:pt x="0" y="0"/>
                      <a:pt x="0" y="0"/>
                      <a:pt x="0" y="0"/>
                    </a:cubicBezTo>
                    <a:cubicBezTo>
                      <a:pt x="0" y="7072"/>
                      <a:pt x="4824" y="12796"/>
                      <a:pt x="10789" y="12796"/>
                    </a:cubicBezTo>
                    <a:cubicBezTo>
                      <a:pt x="16754" y="12796"/>
                      <a:pt x="21600" y="7072"/>
                      <a:pt x="21600" y="0"/>
                    </a:cubicBezTo>
                    <a:lnTo>
                      <a:pt x="21600" y="8852"/>
                    </a:lnTo>
                    <a:close/>
                  </a:path>
                </a:pathLst>
              </a:custGeom>
              <a:solidFill>
                <a:srgbClr val="595959"/>
              </a:solidFill>
              <a:ln w="12700" cap="flat">
                <a:noFill/>
                <a:miter lim="400000"/>
              </a:ln>
              <a:effectLst/>
            </p:spPr>
            <p:txBody>
              <a:bodyPr wrap="square" lIns="121919" tIns="121919" rIns="121919" bIns="121919" numCol="1" anchor="ctr">
                <a:noAutofit/>
              </a:bodyPr>
              <a:lstStyle/>
              <a:p>
                <a:pPr marL="0" marR="0" lvl="0" indent="0" algn="ctr" defTabSz="457200" rtl="0" eaLnBrk="1" fontAlgn="auto" latinLnBrk="0" hangingPunct="1">
                  <a:lnSpc>
                    <a:spcPct val="100000"/>
                  </a:lnSpc>
                  <a:spcBef>
                    <a:spcPts val="126"/>
                  </a:spcBef>
                  <a:spcAft>
                    <a:spcPts val="0"/>
                  </a:spcAft>
                  <a:buClrTx/>
                  <a:buSzTx/>
                  <a:buFontTx/>
                  <a:buNone/>
                  <a:tabLst/>
                  <a:defRPr sz="3200">
                    <a:solidFill>
                      <a:srgbClr val="FFFFFF">
                        <a:alpha val="50000"/>
                      </a:srgbClr>
                    </a:solidFill>
                    <a:latin typeface="Open Sans"/>
                    <a:ea typeface="Open Sans"/>
                    <a:cs typeface="Open Sans"/>
                    <a:sym typeface="Open Sans"/>
                  </a:defRPr>
                </a:pPr>
                <a:endParaRPr kumimoji="0" sz="1600" b="1" i="0" u="none" strike="noStrike" kern="1200" cap="none" spc="0" normalizeH="0" baseline="0" noProof="0">
                  <a:ln>
                    <a:noFill/>
                  </a:ln>
                  <a:solidFill>
                    <a:srgbClr val="FFFFFF">
                      <a:alpha val="50000"/>
                    </a:srgbClr>
                  </a:solidFill>
                  <a:effectLst/>
                  <a:uLnTx/>
                  <a:uFillTx/>
                  <a:latin typeface="Open Sans"/>
                  <a:sym typeface="Open Sans"/>
                </a:endParaRPr>
              </a:p>
            </p:txBody>
          </p:sp>
          <p:sp>
            <p:nvSpPr>
              <p:cNvPr id="2890" name="Shape 2890"/>
              <p:cNvSpPr/>
              <p:nvPr/>
            </p:nvSpPr>
            <p:spPr>
              <a:xfrm>
                <a:off x="0" y="226287"/>
                <a:ext cx="5964765" cy="1528621"/>
              </a:xfrm>
              <a:prstGeom prst="rect">
                <a:avLst/>
              </a:prstGeom>
              <a:noFill/>
              <a:ln w="254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marL="0" marR="0" lvl="0" indent="0" algn="ctr" defTabSz="457200" rtl="0" eaLnBrk="1" fontAlgn="auto" latinLnBrk="0" hangingPunct="1">
                  <a:lnSpc>
                    <a:spcPct val="100000"/>
                  </a:lnSpc>
                  <a:spcBef>
                    <a:spcPts val="126"/>
                  </a:spcBef>
                  <a:spcAft>
                    <a:spcPts val="0"/>
                  </a:spcAft>
                  <a:buClrTx/>
                  <a:buSzTx/>
                  <a:buFontTx/>
                  <a:buNone/>
                  <a:tabLst/>
                  <a:defRPr sz="2600"/>
                </a:pPr>
                <a:endParaRPr kumimoji="0" sz="1600" b="1" i="0" u="none" strike="noStrike" kern="1200" cap="none" spc="0" normalizeH="0" baseline="0" noProof="0" dirty="0">
                  <a:ln>
                    <a:noFill/>
                  </a:ln>
                  <a:solidFill>
                    <a:srgbClr val="FFFFFF">
                      <a:alpha val="50000"/>
                    </a:srgbClr>
                  </a:solidFill>
                  <a:effectLst/>
                  <a:uLnTx/>
                  <a:uFillTx/>
                  <a:latin typeface="Open Sans"/>
                  <a:ea typeface="Open Sans"/>
                  <a:cs typeface="Open Sans"/>
                  <a:sym typeface="Open Sans"/>
                </a:endParaRPr>
              </a:p>
              <a:p>
                <a:pPr marL="0" marR="0" lvl="0" indent="0" algn="ctr" defTabSz="457200" rtl="0" eaLnBrk="1" fontAlgn="auto" latinLnBrk="0" hangingPunct="1">
                  <a:lnSpc>
                    <a:spcPct val="100000"/>
                  </a:lnSpc>
                  <a:spcBef>
                    <a:spcPts val="126"/>
                  </a:spcBef>
                  <a:spcAft>
                    <a:spcPts val="0"/>
                  </a:spcAft>
                  <a:buClrTx/>
                  <a:buSzTx/>
                  <a:buFontTx/>
                  <a:buNone/>
                  <a:tabLst/>
                  <a:defRPr sz="2600"/>
                </a:pPr>
                <a:endParaRPr kumimoji="0" sz="1600" b="1" i="0" u="none" strike="noStrike" kern="1200" cap="none" spc="0" normalizeH="0" baseline="0" noProof="0" dirty="0">
                  <a:ln>
                    <a:noFill/>
                  </a:ln>
                  <a:solidFill>
                    <a:srgbClr val="FFFFFF">
                      <a:alpha val="50000"/>
                    </a:srgbClr>
                  </a:solidFill>
                  <a:effectLst/>
                  <a:uLnTx/>
                  <a:uFillTx/>
                  <a:latin typeface="Open Sans"/>
                  <a:ea typeface="Open Sans"/>
                  <a:cs typeface="Open Sans"/>
                  <a:sym typeface="Open Sans"/>
                </a:endParaRPr>
              </a:p>
              <a:p>
                <a:pPr marL="0" marR="0" lvl="0" indent="0" algn="ctr" defTabSz="457200" rtl="0" eaLnBrk="1" fontAlgn="auto" latinLnBrk="0" hangingPunct="1">
                  <a:lnSpc>
                    <a:spcPct val="100000"/>
                  </a:lnSpc>
                  <a:spcBef>
                    <a:spcPts val="126"/>
                  </a:spcBef>
                  <a:spcAft>
                    <a:spcPts val="0"/>
                  </a:spcAft>
                  <a:buClrTx/>
                  <a:buSzTx/>
                  <a:buFontTx/>
                  <a:buNone/>
                  <a:tabLst/>
                  <a:defRPr sz="3200"/>
                </a:pPr>
                <a:r>
                  <a:rPr kumimoji="0" lang="en-US" sz="1600" b="1" i="0" u="none" strike="noStrike" kern="1200" cap="none" spc="0" normalizeH="0" baseline="0" noProof="0" dirty="0" smtClean="0">
                    <a:ln>
                      <a:noFill/>
                    </a:ln>
                    <a:solidFill>
                      <a:srgbClr val="FFFFFF">
                        <a:alpha val="50000"/>
                      </a:srgbClr>
                    </a:solidFill>
                    <a:effectLst/>
                    <a:uLnTx/>
                    <a:uFillTx/>
                    <a:latin typeface="Open Sans"/>
                    <a:ea typeface="Open Sans"/>
                    <a:cs typeface="Open Sans"/>
                    <a:sym typeface="Open Sans"/>
                  </a:rPr>
                  <a:t>02</a:t>
                </a:r>
                <a:endParaRPr kumimoji="0" sz="1600" b="1" i="0" u="none" strike="noStrike" kern="1200" cap="none" spc="0" normalizeH="0" baseline="0" noProof="0" dirty="0">
                  <a:ln>
                    <a:noFill/>
                  </a:ln>
                  <a:solidFill>
                    <a:srgbClr val="FFFFFF">
                      <a:alpha val="50000"/>
                    </a:srgbClr>
                  </a:solidFill>
                  <a:effectLst/>
                  <a:uLnTx/>
                  <a:uFillTx/>
                  <a:latin typeface="Open Sans"/>
                  <a:ea typeface="Open Sans"/>
                  <a:cs typeface="Open Sans"/>
                  <a:sym typeface="Open Sans"/>
                </a:endParaRPr>
              </a:p>
            </p:txBody>
          </p:sp>
        </p:grpSp>
      </p:grpSp>
      <p:grpSp>
        <p:nvGrpSpPr>
          <p:cNvPr id="2898" name="Group 2898"/>
          <p:cNvGrpSpPr/>
          <p:nvPr/>
        </p:nvGrpSpPr>
        <p:grpSpPr>
          <a:xfrm>
            <a:off x="8966877" y="1690688"/>
            <a:ext cx="2236787" cy="1574242"/>
            <a:chOff x="0" y="0"/>
            <a:chExt cx="5964766" cy="3148481"/>
          </a:xfrm>
        </p:grpSpPr>
        <p:sp>
          <p:nvSpPr>
            <p:cNvPr id="2893" name="Shape 2893"/>
            <p:cNvSpPr/>
            <p:nvPr/>
          </p:nvSpPr>
          <p:spPr>
            <a:xfrm>
              <a:off x="0" y="0"/>
              <a:ext cx="5964765" cy="1980965"/>
            </a:xfrm>
            <a:custGeom>
              <a:avLst/>
              <a:gdLst/>
              <a:ahLst/>
              <a:cxnLst>
                <a:cxn ang="0">
                  <a:pos x="wd2" y="hd2"/>
                </a:cxn>
                <a:cxn ang="5400000">
                  <a:pos x="wd2" y="hd2"/>
                </a:cxn>
                <a:cxn ang="10800000">
                  <a:pos x="wd2" y="hd2"/>
                </a:cxn>
                <a:cxn ang="16200000">
                  <a:pos x="wd2" y="hd2"/>
                </a:cxn>
              </a:cxnLst>
              <a:rect l="0" t="0" r="r" b="b"/>
              <a:pathLst>
                <a:path w="21600" h="21600" extrusionOk="0">
                  <a:moveTo>
                    <a:pt x="21600" y="12748"/>
                  </a:moveTo>
                  <a:cubicBezTo>
                    <a:pt x="21600" y="5725"/>
                    <a:pt x="16754" y="0"/>
                    <a:pt x="10789" y="0"/>
                  </a:cubicBezTo>
                  <a:cubicBezTo>
                    <a:pt x="4824" y="0"/>
                    <a:pt x="0" y="5725"/>
                    <a:pt x="0" y="12748"/>
                  </a:cubicBezTo>
                  <a:cubicBezTo>
                    <a:pt x="0" y="21600"/>
                    <a:pt x="0" y="21600"/>
                    <a:pt x="0" y="21600"/>
                  </a:cubicBezTo>
                  <a:cubicBezTo>
                    <a:pt x="0" y="14528"/>
                    <a:pt x="4824" y="8804"/>
                    <a:pt x="10789" y="8804"/>
                  </a:cubicBezTo>
                  <a:cubicBezTo>
                    <a:pt x="16754" y="8804"/>
                    <a:pt x="21600" y="14528"/>
                    <a:pt x="21600" y="21600"/>
                  </a:cubicBezTo>
                  <a:lnTo>
                    <a:pt x="21600" y="12748"/>
                  </a:lnTo>
                  <a:close/>
                </a:path>
              </a:pathLst>
            </a:custGeom>
            <a:solidFill>
              <a:srgbClr val="0288D1"/>
            </a:solidFill>
            <a:ln w="12700" cap="flat">
              <a:noFill/>
              <a:miter lim="400000"/>
            </a:ln>
            <a:effectLst/>
          </p:spPr>
          <p:txBody>
            <a:bodyPr wrap="square" lIns="121919" tIns="121919" rIns="121919" bIns="121919" numCol="1"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600" b="1" i="0" u="none" strike="noStrike" kern="1200" cap="none" spc="0" normalizeH="0" baseline="0" noProof="0">
                <a:ln>
                  <a:noFill/>
                </a:ln>
                <a:solidFill>
                  <a:srgbClr val="474747"/>
                </a:solidFill>
                <a:effectLst/>
                <a:uLnTx/>
                <a:uFillTx/>
                <a:latin typeface="Calibri"/>
                <a:ea typeface="+mn-ea"/>
                <a:cs typeface="+mn-cs"/>
              </a:endParaRPr>
            </a:p>
          </p:txBody>
        </p:sp>
        <p:sp>
          <p:nvSpPr>
            <p:cNvPr id="2894" name="Shape 2894"/>
            <p:cNvSpPr/>
            <p:nvPr/>
          </p:nvSpPr>
          <p:spPr>
            <a:xfrm>
              <a:off x="0" y="18307"/>
              <a:ext cx="5964765" cy="2341752"/>
            </a:xfrm>
            <a:custGeom>
              <a:avLst/>
              <a:gdLst/>
              <a:ahLst/>
              <a:cxnLst>
                <a:cxn ang="0">
                  <a:pos x="wd2" y="hd2"/>
                </a:cxn>
                <a:cxn ang="5400000">
                  <a:pos x="wd2" y="hd2"/>
                </a:cxn>
                <a:cxn ang="10800000">
                  <a:pos x="wd2" y="hd2"/>
                </a:cxn>
                <a:cxn ang="16200000">
                  <a:pos x="wd2" y="hd2"/>
                </a:cxn>
              </a:cxnLst>
              <a:rect l="0" t="0" r="r" b="b"/>
              <a:pathLst>
                <a:path w="21600" h="21600" extrusionOk="0">
                  <a:moveTo>
                    <a:pt x="10789" y="2441"/>
                  </a:moveTo>
                  <a:cubicBezTo>
                    <a:pt x="16381" y="2441"/>
                    <a:pt x="20284" y="6834"/>
                    <a:pt x="20284" y="10780"/>
                  </a:cubicBezTo>
                  <a:cubicBezTo>
                    <a:pt x="20284" y="14725"/>
                    <a:pt x="16381" y="19159"/>
                    <a:pt x="10789" y="19159"/>
                  </a:cubicBezTo>
                  <a:cubicBezTo>
                    <a:pt x="5197" y="19159"/>
                    <a:pt x="1316" y="14725"/>
                    <a:pt x="1316" y="10780"/>
                  </a:cubicBezTo>
                  <a:cubicBezTo>
                    <a:pt x="1316" y="6834"/>
                    <a:pt x="5197" y="2441"/>
                    <a:pt x="10789" y="2441"/>
                  </a:cubicBezTo>
                  <a:moveTo>
                    <a:pt x="10789" y="0"/>
                  </a:moveTo>
                  <a:cubicBezTo>
                    <a:pt x="4824" y="0"/>
                    <a:pt x="0" y="4841"/>
                    <a:pt x="0" y="10780"/>
                  </a:cubicBezTo>
                  <a:cubicBezTo>
                    <a:pt x="0" y="16759"/>
                    <a:pt x="4824" y="21600"/>
                    <a:pt x="10789" y="21600"/>
                  </a:cubicBezTo>
                  <a:cubicBezTo>
                    <a:pt x="16754" y="21600"/>
                    <a:pt x="21600" y="16759"/>
                    <a:pt x="21600" y="10780"/>
                  </a:cubicBezTo>
                  <a:cubicBezTo>
                    <a:pt x="21600" y="4841"/>
                    <a:pt x="16754" y="0"/>
                    <a:pt x="10789" y="0"/>
                  </a:cubicBezTo>
                  <a:close/>
                </a:path>
              </a:pathLst>
            </a:custGeom>
            <a:solidFill>
              <a:srgbClr val="03A9F5"/>
            </a:solidFill>
            <a:ln w="12700" cap="flat">
              <a:noFill/>
              <a:miter lim="400000"/>
            </a:ln>
            <a:effectLst/>
          </p:spPr>
          <p:txBody>
            <a:bodyPr wrap="square" lIns="121919" tIns="121919" rIns="121919" bIns="121919" numCol="1"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600" b="1" i="0" u="none" strike="noStrike" kern="1200" cap="none" spc="0" normalizeH="0" baseline="0" noProof="0">
                <a:ln>
                  <a:noFill/>
                </a:ln>
                <a:solidFill>
                  <a:srgbClr val="474747"/>
                </a:solidFill>
                <a:effectLst/>
                <a:uLnTx/>
                <a:uFillTx/>
                <a:latin typeface="Calibri"/>
                <a:ea typeface="+mn-ea"/>
                <a:cs typeface="+mn-cs"/>
              </a:endParaRPr>
            </a:p>
          </p:txBody>
        </p:sp>
        <p:grpSp>
          <p:nvGrpSpPr>
            <p:cNvPr id="2897" name="Group 2897"/>
            <p:cNvGrpSpPr/>
            <p:nvPr/>
          </p:nvGrpSpPr>
          <p:grpSpPr>
            <a:xfrm>
              <a:off x="0" y="1171515"/>
              <a:ext cx="5964766" cy="1976966"/>
              <a:chOff x="0" y="0"/>
              <a:chExt cx="5964765" cy="1976965"/>
            </a:xfrm>
          </p:grpSpPr>
          <p:sp>
            <p:nvSpPr>
              <p:cNvPr id="2895" name="Shape 2895"/>
              <p:cNvSpPr/>
              <p:nvPr/>
            </p:nvSpPr>
            <p:spPr>
              <a:xfrm>
                <a:off x="0" y="0"/>
                <a:ext cx="5964765" cy="1976965"/>
              </a:xfrm>
              <a:custGeom>
                <a:avLst/>
                <a:gdLst/>
                <a:ahLst/>
                <a:cxnLst>
                  <a:cxn ang="0">
                    <a:pos x="wd2" y="hd2"/>
                  </a:cxn>
                  <a:cxn ang="5400000">
                    <a:pos x="wd2" y="hd2"/>
                  </a:cxn>
                  <a:cxn ang="10800000">
                    <a:pos x="wd2" y="hd2"/>
                  </a:cxn>
                  <a:cxn ang="16200000">
                    <a:pos x="wd2" y="hd2"/>
                  </a:cxn>
                </a:cxnLst>
                <a:rect l="0" t="0" r="r" b="b"/>
                <a:pathLst>
                  <a:path w="21600" h="21600" extrusionOk="0">
                    <a:moveTo>
                      <a:pt x="21600" y="8852"/>
                    </a:moveTo>
                    <a:cubicBezTo>
                      <a:pt x="21600" y="15875"/>
                      <a:pt x="16754" y="21600"/>
                      <a:pt x="10789" y="21600"/>
                    </a:cubicBezTo>
                    <a:cubicBezTo>
                      <a:pt x="4824" y="21600"/>
                      <a:pt x="0" y="15875"/>
                      <a:pt x="0" y="8852"/>
                    </a:cubicBezTo>
                    <a:cubicBezTo>
                      <a:pt x="0" y="0"/>
                      <a:pt x="0" y="0"/>
                      <a:pt x="0" y="0"/>
                    </a:cubicBezTo>
                    <a:cubicBezTo>
                      <a:pt x="0" y="7072"/>
                      <a:pt x="4824" y="12796"/>
                      <a:pt x="10789" y="12796"/>
                    </a:cubicBezTo>
                    <a:cubicBezTo>
                      <a:pt x="16754" y="12796"/>
                      <a:pt x="21600" y="7072"/>
                      <a:pt x="21600" y="0"/>
                    </a:cubicBezTo>
                    <a:lnTo>
                      <a:pt x="21600" y="8852"/>
                    </a:lnTo>
                    <a:close/>
                  </a:path>
                </a:pathLst>
              </a:custGeom>
              <a:solidFill>
                <a:srgbClr val="039BE6"/>
              </a:solidFill>
              <a:ln w="12700" cap="flat">
                <a:noFill/>
                <a:miter lim="400000"/>
              </a:ln>
              <a:effectLst/>
            </p:spPr>
            <p:txBody>
              <a:bodyPr wrap="square" lIns="121919" tIns="121919" rIns="121919" bIns="121919" numCol="1" anchor="ctr">
                <a:noAutofit/>
              </a:bodyPr>
              <a:lstStyle/>
              <a:p>
                <a:pPr marL="0" marR="0" lvl="0" indent="0" algn="ctr" defTabSz="457200" rtl="0" eaLnBrk="1" fontAlgn="auto" latinLnBrk="0" hangingPunct="1">
                  <a:lnSpc>
                    <a:spcPct val="100000"/>
                  </a:lnSpc>
                  <a:spcBef>
                    <a:spcPts val="126"/>
                  </a:spcBef>
                  <a:spcAft>
                    <a:spcPts val="0"/>
                  </a:spcAft>
                  <a:buClrTx/>
                  <a:buSzTx/>
                  <a:buFontTx/>
                  <a:buNone/>
                  <a:tabLst/>
                  <a:defRPr sz="3200">
                    <a:solidFill>
                      <a:srgbClr val="FFFFFF">
                        <a:alpha val="50000"/>
                      </a:srgbClr>
                    </a:solidFill>
                    <a:latin typeface="Open Sans"/>
                    <a:ea typeface="Open Sans"/>
                    <a:cs typeface="Open Sans"/>
                    <a:sym typeface="Open Sans"/>
                  </a:defRPr>
                </a:pPr>
                <a:endParaRPr kumimoji="0" sz="1600" b="1" i="0" u="none" strike="noStrike" kern="1200" cap="none" spc="0" normalizeH="0" baseline="0" noProof="0">
                  <a:ln>
                    <a:noFill/>
                  </a:ln>
                  <a:solidFill>
                    <a:srgbClr val="FFFFFF">
                      <a:alpha val="50000"/>
                    </a:srgbClr>
                  </a:solidFill>
                  <a:effectLst/>
                  <a:uLnTx/>
                  <a:uFillTx/>
                  <a:latin typeface="Open Sans"/>
                  <a:sym typeface="Open Sans"/>
                </a:endParaRPr>
              </a:p>
            </p:txBody>
          </p:sp>
          <p:sp>
            <p:nvSpPr>
              <p:cNvPr id="2896" name="Shape 2896"/>
              <p:cNvSpPr/>
              <p:nvPr/>
            </p:nvSpPr>
            <p:spPr>
              <a:xfrm>
                <a:off x="0" y="224172"/>
                <a:ext cx="5964765" cy="1528621"/>
              </a:xfrm>
              <a:prstGeom prst="rect">
                <a:avLst/>
              </a:prstGeom>
              <a:noFill/>
              <a:ln w="254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marL="0" marR="0" lvl="0" indent="0" algn="ctr" defTabSz="457200" rtl="0" eaLnBrk="1" fontAlgn="auto" latinLnBrk="0" hangingPunct="1">
                  <a:lnSpc>
                    <a:spcPct val="100000"/>
                  </a:lnSpc>
                  <a:spcBef>
                    <a:spcPts val="126"/>
                  </a:spcBef>
                  <a:spcAft>
                    <a:spcPts val="0"/>
                  </a:spcAft>
                  <a:buClrTx/>
                  <a:buSzTx/>
                  <a:buFontTx/>
                  <a:buNone/>
                  <a:tabLst/>
                  <a:defRPr sz="3200"/>
                </a:pPr>
                <a:endParaRPr kumimoji="0" sz="1600" b="1" i="0" u="none" strike="noStrike" kern="1200" cap="none" spc="0" normalizeH="0" baseline="0" noProof="0" dirty="0">
                  <a:ln>
                    <a:noFill/>
                  </a:ln>
                  <a:solidFill>
                    <a:srgbClr val="FFFFFF">
                      <a:alpha val="50000"/>
                    </a:srgbClr>
                  </a:solidFill>
                  <a:effectLst/>
                  <a:uLnTx/>
                  <a:uFillTx/>
                  <a:latin typeface="Open Sans"/>
                  <a:ea typeface="Open Sans"/>
                  <a:cs typeface="Open Sans"/>
                  <a:sym typeface="Open Sans"/>
                </a:endParaRPr>
              </a:p>
              <a:p>
                <a:pPr marL="0" marR="0" lvl="0" indent="0" algn="ctr" defTabSz="457200" rtl="0" eaLnBrk="1" fontAlgn="auto" latinLnBrk="0" hangingPunct="1">
                  <a:lnSpc>
                    <a:spcPct val="100000"/>
                  </a:lnSpc>
                  <a:spcBef>
                    <a:spcPts val="126"/>
                  </a:spcBef>
                  <a:spcAft>
                    <a:spcPts val="0"/>
                  </a:spcAft>
                  <a:buClrTx/>
                  <a:buSzTx/>
                  <a:buFontTx/>
                  <a:buNone/>
                  <a:tabLst/>
                  <a:defRPr sz="3200"/>
                </a:pPr>
                <a:endParaRPr kumimoji="0" sz="1600" b="1" i="0" u="none" strike="noStrike" kern="1200" cap="none" spc="0" normalizeH="0" baseline="0" noProof="0" dirty="0">
                  <a:ln>
                    <a:noFill/>
                  </a:ln>
                  <a:solidFill>
                    <a:srgbClr val="FFFFFF">
                      <a:alpha val="50000"/>
                    </a:srgbClr>
                  </a:solidFill>
                  <a:effectLst/>
                  <a:uLnTx/>
                  <a:uFillTx/>
                  <a:latin typeface="Open Sans"/>
                  <a:ea typeface="Open Sans"/>
                  <a:cs typeface="Open Sans"/>
                  <a:sym typeface="Open Sans"/>
                </a:endParaRPr>
              </a:p>
              <a:p>
                <a:pPr marL="0" marR="0" lvl="0" indent="0" algn="ctr" defTabSz="457200" rtl="0" eaLnBrk="1" fontAlgn="auto" latinLnBrk="0" hangingPunct="1">
                  <a:lnSpc>
                    <a:spcPct val="100000"/>
                  </a:lnSpc>
                  <a:spcBef>
                    <a:spcPts val="126"/>
                  </a:spcBef>
                  <a:spcAft>
                    <a:spcPts val="0"/>
                  </a:spcAft>
                  <a:buClrTx/>
                  <a:buSzTx/>
                  <a:buFontTx/>
                  <a:buNone/>
                  <a:tabLst/>
                  <a:defRPr sz="3200"/>
                </a:pPr>
                <a:r>
                  <a:rPr kumimoji="0" lang="en-US" sz="1600" b="1" i="0" u="none" strike="noStrike" kern="1200" cap="none" spc="0" normalizeH="0" baseline="0" noProof="0" dirty="0" smtClean="0">
                    <a:ln>
                      <a:noFill/>
                    </a:ln>
                    <a:solidFill>
                      <a:srgbClr val="FFFFFF">
                        <a:alpha val="50000"/>
                      </a:srgbClr>
                    </a:solidFill>
                    <a:effectLst/>
                    <a:uLnTx/>
                    <a:uFillTx/>
                    <a:latin typeface="Open Sans"/>
                    <a:ea typeface="Open Sans"/>
                    <a:cs typeface="Open Sans"/>
                    <a:sym typeface="Open Sans"/>
                  </a:rPr>
                  <a:t>01</a:t>
                </a:r>
                <a:endParaRPr kumimoji="0" sz="1600" b="1" i="0" u="none" strike="noStrike" kern="1200" cap="none" spc="0" normalizeH="0" baseline="0" noProof="0" dirty="0">
                  <a:ln>
                    <a:noFill/>
                  </a:ln>
                  <a:solidFill>
                    <a:srgbClr val="FFFFFF">
                      <a:alpha val="50000"/>
                    </a:srgbClr>
                  </a:solidFill>
                  <a:effectLst/>
                  <a:uLnTx/>
                  <a:uFillTx/>
                  <a:latin typeface="Open Sans"/>
                  <a:ea typeface="Open Sans"/>
                  <a:cs typeface="Open Sans"/>
                  <a:sym typeface="Open Sans"/>
                </a:endParaRPr>
              </a:p>
            </p:txBody>
          </p:sp>
        </p:grpSp>
      </p:grpSp>
      <p:sp>
        <p:nvSpPr>
          <p:cNvPr id="2899" name="Shape 2899"/>
          <p:cNvSpPr/>
          <p:nvPr/>
        </p:nvSpPr>
        <p:spPr>
          <a:xfrm flipH="1" flipV="1">
            <a:off x="8457546" y="2681172"/>
            <a:ext cx="433124" cy="1"/>
          </a:xfrm>
          <a:prstGeom prst="line">
            <a:avLst/>
          </a:prstGeom>
          <a:ln w="3175">
            <a:solidFill>
              <a:schemeClr val="tx2"/>
            </a:solidFill>
            <a:prstDash val="sysDash"/>
            <a:bevel/>
            <a:headEnd type="oval"/>
            <a:tailEnd type="oval"/>
          </a:ln>
        </p:spPr>
        <p:txBody>
          <a:bodyPr lIns="51206" tIns="51206" rIns="51206" bIns="51206"/>
          <a:lstStyle/>
          <a:p>
            <a:pPr marL="0" marR="0" lvl="0" indent="0" algn="l" defTabSz="457200" rtl="0" eaLnBrk="1" fontAlgn="auto" latinLnBrk="0" hangingPunct="1">
              <a:lnSpc>
                <a:spcPct val="100000"/>
              </a:lnSpc>
              <a:spcBef>
                <a:spcPts val="0"/>
              </a:spcBef>
              <a:spcAft>
                <a:spcPts val="0"/>
              </a:spcAft>
              <a:buClrTx/>
              <a:buSzTx/>
              <a:buFontTx/>
              <a:buNone/>
              <a:tabLst/>
              <a:defRPr sz="3200">
                <a:latin typeface="+mj-lt"/>
                <a:ea typeface="+mj-ea"/>
                <a:cs typeface="+mj-cs"/>
                <a:sym typeface="Helvetica"/>
              </a:defRPr>
            </a:pPr>
            <a:endParaRPr kumimoji="0" sz="1600" b="0" i="0" u="none" strike="noStrike" kern="1200" cap="none" spc="0" normalizeH="0" baseline="0" noProof="0">
              <a:ln w="3175">
                <a:solidFill>
                  <a:srgbClr val="474747"/>
                </a:solidFill>
              </a:ln>
              <a:solidFill>
                <a:srgbClr val="474747"/>
              </a:solidFill>
              <a:effectLst/>
              <a:uLnTx/>
              <a:uFillTx/>
              <a:latin typeface="Calibri"/>
              <a:ea typeface="+mn-ea"/>
              <a:cs typeface="+mn-cs"/>
              <a:sym typeface="Helvetica"/>
            </a:endParaRPr>
          </a:p>
        </p:txBody>
      </p:sp>
      <p:sp>
        <p:nvSpPr>
          <p:cNvPr id="2900" name="Shape 2900"/>
          <p:cNvSpPr/>
          <p:nvPr/>
        </p:nvSpPr>
        <p:spPr>
          <a:xfrm flipH="1" flipV="1">
            <a:off x="8457547" y="3612154"/>
            <a:ext cx="433124" cy="5079"/>
          </a:xfrm>
          <a:prstGeom prst="line">
            <a:avLst/>
          </a:prstGeom>
          <a:ln w="3175">
            <a:solidFill>
              <a:schemeClr val="tx2"/>
            </a:solidFill>
            <a:prstDash val="sysDash"/>
            <a:bevel/>
            <a:headEnd type="oval"/>
            <a:tailEnd type="oval"/>
          </a:ln>
        </p:spPr>
        <p:txBody>
          <a:bodyPr lIns="51206" tIns="51206" rIns="51206" bIns="51206"/>
          <a:lstStyle/>
          <a:p>
            <a:pPr marL="0" marR="0" lvl="0" indent="0" algn="l" defTabSz="457200" rtl="0" eaLnBrk="1" fontAlgn="auto" latinLnBrk="0" hangingPunct="1">
              <a:lnSpc>
                <a:spcPct val="100000"/>
              </a:lnSpc>
              <a:spcBef>
                <a:spcPts val="0"/>
              </a:spcBef>
              <a:spcAft>
                <a:spcPts val="0"/>
              </a:spcAft>
              <a:buClrTx/>
              <a:buSzTx/>
              <a:buFontTx/>
              <a:buNone/>
              <a:tabLst/>
              <a:defRPr sz="3200">
                <a:latin typeface="+mj-lt"/>
                <a:ea typeface="+mj-ea"/>
                <a:cs typeface="+mj-cs"/>
                <a:sym typeface="Helvetica"/>
              </a:defRPr>
            </a:pPr>
            <a:endParaRPr kumimoji="0" sz="1600" b="0" i="0" u="none" strike="noStrike" kern="1200" cap="none" spc="0" normalizeH="0" baseline="0" noProof="0">
              <a:ln w="3175">
                <a:solidFill>
                  <a:srgbClr val="474747"/>
                </a:solidFill>
              </a:ln>
              <a:solidFill>
                <a:srgbClr val="474747"/>
              </a:solidFill>
              <a:effectLst/>
              <a:uLnTx/>
              <a:uFillTx/>
              <a:latin typeface="Calibri"/>
              <a:ea typeface="+mn-ea"/>
              <a:cs typeface="+mn-cs"/>
              <a:sym typeface="Helvetica"/>
            </a:endParaRPr>
          </a:p>
        </p:txBody>
      </p:sp>
      <p:sp>
        <p:nvSpPr>
          <p:cNvPr id="2901" name="Shape 2901"/>
          <p:cNvSpPr/>
          <p:nvPr/>
        </p:nvSpPr>
        <p:spPr>
          <a:xfrm flipH="1">
            <a:off x="8457547" y="4645338"/>
            <a:ext cx="433124" cy="0"/>
          </a:xfrm>
          <a:prstGeom prst="line">
            <a:avLst/>
          </a:prstGeom>
          <a:ln w="3175">
            <a:solidFill>
              <a:schemeClr val="tx2"/>
            </a:solidFill>
            <a:prstDash val="sysDash"/>
            <a:bevel/>
            <a:headEnd type="oval"/>
            <a:tailEnd type="oval"/>
          </a:ln>
        </p:spPr>
        <p:txBody>
          <a:bodyPr lIns="51206" tIns="51206" rIns="51206" bIns="51206"/>
          <a:lstStyle/>
          <a:p>
            <a:pPr marL="0" marR="0" lvl="0" indent="0" algn="l" defTabSz="457200" rtl="0" eaLnBrk="1" fontAlgn="auto" latinLnBrk="0" hangingPunct="1">
              <a:lnSpc>
                <a:spcPct val="100000"/>
              </a:lnSpc>
              <a:spcBef>
                <a:spcPts val="0"/>
              </a:spcBef>
              <a:spcAft>
                <a:spcPts val="0"/>
              </a:spcAft>
              <a:buClrTx/>
              <a:buSzTx/>
              <a:buFontTx/>
              <a:buNone/>
              <a:tabLst/>
              <a:defRPr sz="3200">
                <a:latin typeface="+mj-lt"/>
                <a:ea typeface="+mj-ea"/>
                <a:cs typeface="+mj-cs"/>
                <a:sym typeface="Helvetica"/>
              </a:defRPr>
            </a:pPr>
            <a:endParaRPr kumimoji="0" sz="1600" b="0" i="0" u="none" strike="noStrike" kern="1200" cap="none" spc="0" normalizeH="0" baseline="0" noProof="0">
              <a:ln w="3175">
                <a:solidFill>
                  <a:srgbClr val="474747"/>
                </a:solidFill>
              </a:ln>
              <a:solidFill>
                <a:srgbClr val="474747"/>
              </a:solidFill>
              <a:effectLst/>
              <a:uLnTx/>
              <a:uFillTx/>
              <a:latin typeface="Calibri"/>
              <a:ea typeface="+mn-ea"/>
              <a:cs typeface="+mn-cs"/>
              <a:sym typeface="Helvetica"/>
            </a:endParaRPr>
          </a:p>
        </p:txBody>
      </p:sp>
    </p:spTree>
    <p:extLst>
      <p:ext uri="{BB962C8B-B14F-4D97-AF65-F5344CB8AC3E}">
        <p14:creationId xmlns:p14="http://schemas.microsoft.com/office/powerpoint/2010/main" val="674496513"/>
      </p:ext>
    </p:extLst>
  </p:cSld>
  <p:clrMapOvr>
    <a:masterClrMapping/>
  </p:clrMapOvr>
  <mc:AlternateContent xmlns:mc="http://schemas.openxmlformats.org/markup-compatibility/2006" xmlns:p14="http://schemas.microsoft.com/office/powerpoint/2010/main">
    <mc:Choice Requires="p14">
      <p:transition spd="slow" p14:dur="1200">
        <p:push/>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868"/>
                                        </p:tgtEl>
                                        <p:attrNameLst>
                                          <p:attrName>style.visibility</p:attrName>
                                        </p:attrNameLst>
                                      </p:cBhvr>
                                      <p:to>
                                        <p:strVal val="visible"/>
                                      </p:to>
                                    </p:set>
                                    <p:animEffect transition="in" filter="dissolve">
                                      <p:cBhvr>
                                        <p:cTn id="7" dur="500"/>
                                        <p:tgtEl>
                                          <p:spTgt spid="2868"/>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2871"/>
                                        </p:tgtEl>
                                        <p:attrNameLst>
                                          <p:attrName>style.visibility</p:attrName>
                                        </p:attrNameLst>
                                      </p:cBhvr>
                                      <p:to>
                                        <p:strVal val="visible"/>
                                      </p:to>
                                    </p:set>
                                    <p:anim calcmode="lin" valueType="num">
                                      <p:cBhvr additive="base">
                                        <p:cTn id="11" dur="500"/>
                                        <p:tgtEl>
                                          <p:spTgt spid="2871"/>
                                        </p:tgtEl>
                                        <p:attrNameLst>
                                          <p:attrName>ppt_x</p:attrName>
                                        </p:attrNameLst>
                                      </p:cBhvr>
                                      <p:tavLst>
                                        <p:tav tm="0">
                                          <p:val>
                                            <p:strVal val="#ppt_x-#ppt_w*1.125000"/>
                                          </p:val>
                                        </p:tav>
                                        <p:tav tm="100000">
                                          <p:val>
                                            <p:strVal val="#ppt_x"/>
                                          </p:val>
                                        </p:tav>
                                      </p:tavLst>
                                    </p:anim>
                                    <p:animEffect transition="in" filter="wipe(right)">
                                      <p:cBhvr>
                                        <p:cTn id="12" dur="500"/>
                                        <p:tgtEl>
                                          <p:spTgt spid="2871"/>
                                        </p:tgtEl>
                                      </p:cBhvr>
                                    </p:animEffect>
                                  </p:childTnLst>
                                </p:cTn>
                              </p:par>
                            </p:childTnLst>
                          </p:cTn>
                        </p:par>
                        <p:par>
                          <p:cTn id="13" fill="hold">
                            <p:stCondLst>
                              <p:cond delay="1000"/>
                            </p:stCondLst>
                            <p:childTnLst>
                              <p:par>
                                <p:cTn id="14" presetID="12" presetClass="entr" presetSubtype="8" fill="hold" grpId="0" nodeType="afterEffect">
                                  <p:stCondLst>
                                    <p:cond delay="0"/>
                                  </p:stCondLst>
                                  <p:childTnLst>
                                    <p:set>
                                      <p:cBhvr>
                                        <p:cTn id="15" dur="1" fill="hold">
                                          <p:stCondLst>
                                            <p:cond delay="0"/>
                                          </p:stCondLst>
                                        </p:cTn>
                                        <p:tgtEl>
                                          <p:spTgt spid="2899"/>
                                        </p:tgtEl>
                                        <p:attrNameLst>
                                          <p:attrName>style.visibility</p:attrName>
                                        </p:attrNameLst>
                                      </p:cBhvr>
                                      <p:to>
                                        <p:strVal val="visible"/>
                                      </p:to>
                                    </p:set>
                                    <p:anim calcmode="lin" valueType="num">
                                      <p:cBhvr additive="base">
                                        <p:cTn id="16" dur="500"/>
                                        <p:tgtEl>
                                          <p:spTgt spid="2899"/>
                                        </p:tgtEl>
                                        <p:attrNameLst>
                                          <p:attrName>ppt_x</p:attrName>
                                        </p:attrNameLst>
                                      </p:cBhvr>
                                      <p:tavLst>
                                        <p:tav tm="0">
                                          <p:val>
                                            <p:strVal val="#ppt_x-#ppt_w*1.125000"/>
                                          </p:val>
                                        </p:tav>
                                        <p:tav tm="100000">
                                          <p:val>
                                            <p:strVal val="#ppt_x"/>
                                          </p:val>
                                        </p:tav>
                                      </p:tavLst>
                                    </p:anim>
                                    <p:animEffect transition="in" filter="wipe(right)">
                                      <p:cBhvr>
                                        <p:cTn id="17" dur="500"/>
                                        <p:tgtEl>
                                          <p:spTgt spid="2899"/>
                                        </p:tgtEl>
                                      </p:cBhvr>
                                    </p:animEffect>
                                  </p:childTnLst>
                                </p:cTn>
                              </p:par>
                            </p:childTnLst>
                          </p:cTn>
                        </p:par>
                        <p:par>
                          <p:cTn id="18" fill="hold">
                            <p:stCondLst>
                              <p:cond delay="1500"/>
                            </p:stCondLst>
                            <p:childTnLst>
                              <p:par>
                                <p:cTn id="19" presetID="12" presetClass="entr" presetSubtype="8" fill="hold" nodeType="afterEffect">
                                  <p:stCondLst>
                                    <p:cond delay="0"/>
                                  </p:stCondLst>
                                  <p:childTnLst>
                                    <p:set>
                                      <p:cBhvr>
                                        <p:cTn id="20" dur="1" fill="hold">
                                          <p:stCondLst>
                                            <p:cond delay="0"/>
                                          </p:stCondLst>
                                        </p:cTn>
                                        <p:tgtEl>
                                          <p:spTgt spid="2898"/>
                                        </p:tgtEl>
                                        <p:attrNameLst>
                                          <p:attrName>style.visibility</p:attrName>
                                        </p:attrNameLst>
                                      </p:cBhvr>
                                      <p:to>
                                        <p:strVal val="visible"/>
                                      </p:to>
                                    </p:set>
                                    <p:anim calcmode="lin" valueType="num">
                                      <p:cBhvr additive="base">
                                        <p:cTn id="21" dur="500"/>
                                        <p:tgtEl>
                                          <p:spTgt spid="2898"/>
                                        </p:tgtEl>
                                        <p:attrNameLst>
                                          <p:attrName>ppt_x</p:attrName>
                                        </p:attrNameLst>
                                      </p:cBhvr>
                                      <p:tavLst>
                                        <p:tav tm="0">
                                          <p:val>
                                            <p:strVal val="#ppt_x-#ppt_w*1.125000"/>
                                          </p:val>
                                        </p:tav>
                                        <p:tav tm="100000">
                                          <p:val>
                                            <p:strVal val="#ppt_x"/>
                                          </p:val>
                                        </p:tav>
                                      </p:tavLst>
                                    </p:anim>
                                    <p:animEffect transition="in" filter="wipe(right)">
                                      <p:cBhvr>
                                        <p:cTn id="22" dur="500"/>
                                        <p:tgtEl>
                                          <p:spTgt spid="2898"/>
                                        </p:tgtEl>
                                      </p:cBhvr>
                                    </p:animEffect>
                                  </p:childTnLst>
                                </p:cTn>
                              </p:par>
                            </p:childTnLst>
                          </p:cTn>
                        </p:par>
                        <p:par>
                          <p:cTn id="23" fill="hold">
                            <p:stCondLst>
                              <p:cond delay="2000"/>
                            </p:stCondLst>
                            <p:childTnLst>
                              <p:par>
                                <p:cTn id="24" presetID="12" presetClass="entr" presetSubtype="8" fill="hold" nodeType="afterEffect">
                                  <p:stCondLst>
                                    <p:cond delay="0"/>
                                  </p:stCondLst>
                                  <p:childTnLst>
                                    <p:set>
                                      <p:cBhvr>
                                        <p:cTn id="25" dur="1" fill="hold">
                                          <p:stCondLst>
                                            <p:cond delay="0"/>
                                          </p:stCondLst>
                                        </p:cTn>
                                        <p:tgtEl>
                                          <p:spTgt spid="2892"/>
                                        </p:tgtEl>
                                        <p:attrNameLst>
                                          <p:attrName>style.visibility</p:attrName>
                                        </p:attrNameLst>
                                      </p:cBhvr>
                                      <p:to>
                                        <p:strVal val="visible"/>
                                      </p:to>
                                    </p:set>
                                    <p:anim calcmode="lin" valueType="num">
                                      <p:cBhvr additive="base">
                                        <p:cTn id="26" dur="500"/>
                                        <p:tgtEl>
                                          <p:spTgt spid="2892"/>
                                        </p:tgtEl>
                                        <p:attrNameLst>
                                          <p:attrName>ppt_x</p:attrName>
                                        </p:attrNameLst>
                                      </p:cBhvr>
                                      <p:tavLst>
                                        <p:tav tm="0">
                                          <p:val>
                                            <p:strVal val="#ppt_x-#ppt_w*1.125000"/>
                                          </p:val>
                                        </p:tav>
                                        <p:tav tm="100000">
                                          <p:val>
                                            <p:strVal val="#ppt_x"/>
                                          </p:val>
                                        </p:tav>
                                      </p:tavLst>
                                    </p:anim>
                                    <p:animEffect transition="in" filter="wipe(right)">
                                      <p:cBhvr>
                                        <p:cTn id="27" dur="500"/>
                                        <p:tgtEl>
                                          <p:spTgt spid="2892"/>
                                        </p:tgtEl>
                                      </p:cBhvr>
                                    </p:animEffect>
                                  </p:childTnLst>
                                </p:cTn>
                              </p:par>
                            </p:childTnLst>
                          </p:cTn>
                        </p:par>
                        <p:par>
                          <p:cTn id="28" fill="hold">
                            <p:stCondLst>
                              <p:cond delay="2500"/>
                            </p:stCondLst>
                            <p:childTnLst>
                              <p:par>
                                <p:cTn id="29" presetID="12" presetClass="entr" presetSubtype="8" fill="hold" grpId="0" nodeType="afterEffect">
                                  <p:stCondLst>
                                    <p:cond delay="0"/>
                                  </p:stCondLst>
                                  <p:childTnLst>
                                    <p:set>
                                      <p:cBhvr>
                                        <p:cTn id="30" dur="1" fill="hold">
                                          <p:stCondLst>
                                            <p:cond delay="0"/>
                                          </p:stCondLst>
                                        </p:cTn>
                                        <p:tgtEl>
                                          <p:spTgt spid="2900"/>
                                        </p:tgtEl>
                                        <p:attrNameLst>
                                          <p:attrName>style.visibility</p:attrName>
                                        </p:attrNameLst>
                                      </p:cBhvr>
                                      <p:to>
                                        <p:strVal val="visible"/>
                                      </p:to>
                                    </p:set>
                                    <p:anim calcmode="lin" valueType="num">
                                      <p:cBhvr additive="base">
                                        <p:cTn id="31" dur="500"/>
                                        <p:tgtEl>
                                          <p:spTgt spid="2900"/>
                                        </p:tgtEl>
                                        <p:attrNameLst>
                                          <p:attrName>ppt_x</p:attrName>
                                        </p:attrNameLst>
                                      </p:cBhvr>
                                      <p:tavLst>
                                        <p:tav tm="0">
                                          <p:val>
                                            <p:strVal val="#ppt_x-#ppt_w*1.125000"/>
                                          </p:val>
                                        </p:tav>
                                        <p:tav tm="100000">
                                          <p:val>
                                            <p:strVal val="#ppt_x"/>
                                          </p:val>
                                        </p:tav>
                                      </p:tavLst>
                                    </p:anim>
                                    <p:animEffect transition="in" filter="wipe(right)">
                                      <p:cBhvr>
                                        <p:cTn id="32" dur="500"/>
                                        <p:tgtEl>
                                          <p:spTgt spid="2900"/>
                                        </p:tgtEl>
                                      </p:cBhvr>
                                    </p:animEffect>
                                  </p:childTnLst>
                                </p:cTn>
                              </p:par>
                            </p:childTnLst>
                          </p:cTn>
                        </p:par>
                        <p:par>
                          <p:cTn id="33" fill="hold">
                            <p:stCondLst>
                              <p:cond delay="3000"/>
                            </p:stCondLst>
                            <p:childTnLst>
                              <p:par>
                                <p:cTn id="34" presetID="12" presetClass="entr" presetSubtype="8" fill="hold" grpId="0" nodeType="afterEffect">
                                  <p:stCondLst>
                                    <p:cond delay="0"/>
                                  </p:stCondLst>
                                  <p:childTnLst>
                                    <p:set>
                                      <p:cBhvr>
                                        <p:cTn id="35" dur="1" fill="hold">
                                          <p:stCondLst>
                                            <p:cond delay="0"/>
                                          </p:stCondLst>
                                        </p:cTn>
                                        <p:tgtEl>
                                          <p:spTgt spid="2872"/>
                                        </p:tgtEl>
                                        <p:attrNameLst>
                                          <p:attrName>style.visibility</p:attrName>
                                        </p:attrNameLst>
                                      </p:cBhvr>
                                      <p:to>
                                        <p:strVal val="visible"/>
                                      </p:to>
                                    </p:set>
                                    <p:anim calcmode="lin" valueType="num">
                                      <p:cBhvr additive="base">
                                        <p:cTn id="36" dur="500"/>
                                        <p:tgtEl>
                                          <p:spTgt spid="2872"/>
                                        </p:tgtEl>
                                        <p:attrNameLst>
                                          <p:attrName>ppt_x</p:attrName>
                                        </p:attrNameLst>
                                      </p:cBhvr>
                                      <p:tavLst>
                                        <p:tav tm="0">
                                          <p:val>
                                            <p:strVal val="#ppt_x-#ppt_w*1.125000"/>
                                          </p:val>
                                        </p:tav>
                                        <p:tav tm="100000">
                                          <p:val>
                                            <p:strVal val="#ppt_x"/>
                                          </p:val>
                                        </p:tav>
                                      </p:tavLst>
                                    </p:anim>
                                    <p:animEffect transition="in" filter="wipe(right)">
                                      <p:cBhvr>
                                        <p:cTn id="37" dur="500"/>
                                        <p:tgtEl>
                                          <p:spTgt spid="2872"/>
                                        </p:tgtEl>
                                      </p:cBhvr>
                                    </p:animEffect>
                                  </p:childTnLst>
                                </p:cTn>
                              </p:par>
                            </p:childTnLst>
                          </p:cTn>
                        </p:par>
                        <p:par>
                          <p:cTn id="38" fill="hold">
                            <p:stCondLst>
                              <p:cond delay="3500"/>
                            </p:stCondLst>
                            <p:childTnLst>
                              <p:par>
                                <p:cTn id="39" presetID="12" presetClass="entr" presetSubtype="8" fill="hold" nodeType="afterEffect">
                                  <p:stCondLst>
                                    <p:cond delay="0"/>
                                  </p:stCondLst>
                                  <p:childTnLst>
                                    <p:set>
                                      <p:cBhvr>
                                        <p:cTn id="40" dur="1" fill="hold">
                                          <p:stCondLst>
                                            <p:cond delay="0"/>
                                          </p:stCondLst>
                                        </p:cTn>
                                        <p:tgtEl>
                                          <p:spTgt spid="2886"/>
                                        </p:tgtEl>
                                        <p:attrNameLst>
                                          <p:attrName>style.visibility</p:attrName>
                                        </p:attrNameLst>
                                      </p:cBhvr>
                                      <p:to>
                                        <p:strVal val="visible"/>
                                      </p:to>
                                    </p:set>
                                    <p:anim calcmode="lin" valueType="num">
                                      <p:cBhvr additive="base">
                                        <p:cTn id="41" dur="500"/>
                                        <p:tgtEl>
                                          <p:spTgt spid="2886"/>
                                        </p:tgtEl>
                                        <p:attrNameLst>
                                          <p:attrName>ppt_x</p:attrName>
                                        </p:attrNameLst>
                                      </p:cBhvr>
                                      <p:tavLst>
                                        <p:tav tm="0">
                                          <p:val>
                                            <p:strVal val="#ppt_x-#ppt_w*1.125000"/>
                                          </p:val>
                                        </p:tav>
                                        <p:tav tm="100000">
                                          <p:val>
                                            <p:strVal val="#ppt_x"/>
                                          </p:val>
                                        </p:tav>
                                      </p:tavLst>
                                    </p:anim>
                                    <p:animEffect transition="in" filter="wipe(right)">
                                      <p:cBhvr>
                                        <p:cTn id="42" dur="500"/>
                                        <p:tgtEl>
                                          <p:spTgt spid="2886"/>
                                        </p:tgtEl>
                                      </p:cBhvr>
                                    </p:animEffect>
                                  </p:childTnLst>
                                </p:cTn>
                              </p:par>
                            </p:childTnLst>
                          </p:cTn>
                        </p:par>
                        <p:par>
                          <p:cTn id="43" fill="hold">
                            <p:stCondLst>
                              <p:cond delay="4000"/>
                            </p:stCondLst>
                            <p:childTnLst>
                              <p:par>
                                <p:cTn id="44" presetID="12" presetClass="entr" presetSubtype="8" fill="hold" grpId="0" nodeType="afterEffect">
                                  <p:stCondLst>
                                    <p:cond delay="0"/>
                                  </p:stCondLst>
                                  <p:childTnLst>
                                    <p:set>
                                      <p:cBhvr>
                                        <p:cTn id="45" dur="1" fill="hold">
                                          <p:stCondLst>
                                            <p:cond delay="0"/>
                                          </p:stCondLst>
                                        </p:cTn>
                                        <p:tgtEl>
                                          <p:spTgt spid="2901"/>
                                        </p:tgtEl>
                                        <p:attrNameLst>
                                          <p:attrName>style.visibility</p:attrName>
                                        </p:attrNameLst>
                                      </p:cBhvr>
                                      <p:to>
                                        <p:strVal val="visible"/>
                                      </p:to>
                                    </p:set>
                                    <p:anim calcmode="lin" valueType="num">
                                      <p:cBhvr additive="base">
                                        <p:cTn id="46" dur="500"/>
                                        <p:tgtEl>
                                          <p:spTgt spid="2901"/>
                                        </p:tgtEl>
                                        <p:attrNameLst>
                                          <p:attrName>ppt_x</p:attrName>
                                        </p:attrNameLst>
                                      </p:cBhvr>
                                      <p:tavLst>
                                        <p:tav tm="0">
                                          <p:val>
                                            <p:strVal val="#ppt_x-#ppt_w*1.125000"/>
                                          </p:val>
                                        </p:tav>
                                        <p:tav tm="100000">
                                          <p:val>
                                            <p:strVal val="#ppt_x"/>
                                          </p:val>
                                        </p:tav>
                                      </p:tavLst>
                                    </p:anim>
                                    <p:animEffect transition="in" filter="wipe(right)">
                                      <p:cBhvr>
                                        <p:cTn id="47" dur="500"/>
                                        <p:tgtEl>
                                          <p:spTgt spid="2901"/>
                                        </p:tgtEl>
                                      </p:cBhvr>
                                    </p:animEffect>
                                  </p:childTnLst>
                                </p:cTn>
                              </p:par>
                            </p:childTnLst>
                          </p:cTn>
                        </p:par>
                        <p:par>
                          <p:cTn id="48" fill="hold">
                            <p:stCondLst>
                              <p:cond delay="4500"/>
                            </p:stCondLst>
                            <p:childTnLst>
                              <p:par>
                                <p:cTn id="49" presetID="12" presetClass="entr" presetSubtype="8" fill="hold" grpId="0" nodeType="afterEffect">
                                  <p:stCondLst>
                                    <p:cond delay="0"/>
                                  </p:stCondLst>
                                  <p:childTnLst>
                                    <p:set>
                                      <p:cBhvr>
                                        <p:cTn id="50" dur="1" fill="hold">
                                          <p:stCondLst>
                                            <p:cond delay="0"/>
                                          </p:stCondLst>
                                        </p:cTn>
                                        <p:tgtEl>
                                          <p:spTgt spid="2873"/>
                                        </p:tgtEl>
                                        <p:attrNameLst>
                                          <p:attrName>style.visibility</p:attrName>
                                        </p:attrNameLst>
                                      </p:cBhvr>
                                      <p:to>
                                        <p:strVal val="visible"/>
                                      </p:to>
                                    </p:set>
                                    <p:anim calcmode="lin" valueType="num">
                                      <p:cBhvr additive="base">
                                        <p:cTn id="51" dur="500"/>
                                        <p:tgtEl>
                                          <p:spTgt spid="2873"/>
                                        </p:tgtEl>
                                        <p:attrNameLst>
                                          <p:attrName>ppt_x</p:attrName>
                                        </p:attrNameLst>
                                      </p:cBhvr>
                                      <p:tavLst>
                                        <p:tav tm="0">
                                          <p:val>
                                            <p:strVal val="#ppt_x-#ppt_w*1.125000"/>
                                          </p:val>
                                        </p:tav>
                                        <p:tav tm="100000">
                                          <p:val>
                                            <p:strVal val="#ppt_x"/>
                                          </p:val>
                                        </p:tav>
                                      </p:tavLst>
                                    </p:anim>
                                    <p:animEffect transition="in" filter="wipe(right)">
                                      <p:cBhvr>
                                        <p:cTn id="52" dur="500"/>
                                        <p:tgtEl>
                                          <p:spTgt spid="28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 grpId="0" animBg="1"/>
      <p:bldP spid="2871" grpId="0" animBg="1"/>
      <p:bldP spid="2872" grpId="0" animBg="1"/>
      <p:bldP spid="2873" grpId="0" animBg="1"/>
      <p:bldP spid="2899" grpId="0" animBg="1"/>
      <p:bldP spid="2900" grpId="0" animBg="1"/>
      <p:bldP spid="290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 name="Shape 2868"/>
          <p:cNvSpPr>
            <a:spLocks noGrp="1"/>
          </p:cNvSpPr>
          <p:nvPr>
            <p:ph type="title"/>
          </p:nvPr>
        </p:nvSpPr>
        <p:spPr>
          <a:prstGeom prst="rect">
            <a:avLst/>
          </a:prstGeom>
        </p:spPr>
        <p:txBody>
          <a:bodyPr>
            <a:normAutofit/>
          </a:bodyPr>
          <a:lstStyle/>
          <a:p>
            <a:r>
              <a:rPr lang="es-ES_tradnl" sz="3200" b="1" dirty="0" smtClean="0"/>
              <a:t>RESPONSABILIDAD DE LA AAC</a:t>
            </a:r>
            <a:endParaRPr lang="es-ES_tradnl" sz="3200" dirty="0"/>
          </a:p>
        </p:txBody>
      </p:sp>
      <p:sp>
        <p:nvSpPr>
          <p:cNvPr id="2870" name="Shape 2870"/>
          <p:cNvSpPr>
            <a:spLocks noGrp="1"/>
          </p:cNvSpPr>
          <p:nvPr>
            <p:ph type="sldNum" sz="quarter" idx="12"/>
          </p:nvPr>
        </p:nvSpPr>
        <p:spPr>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6CB4B4D-7CA3-9044-876B-883B54F8677D}" type="slidenum">
              <a:rPr kumimoji="0"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871" name="Shape 2871"/>
          <p:cNvSpPr/>
          <p:nvPr/>
        </p:nvSpPr>
        <p:spPr>
          <a:xfrm>
            <a:off x="464025" y="1838706"/>
            <a:ext cx="7297488" cy="411189"/>
          </a:xfrm>
          <a:prstGeom prst="rect">
            <a:avLst/>
          </a:prstGeom>
          <a:ln w="25400">
            <a:miter lim="400000"/>
          </a:ln>
          <a:extLst>
            <a:ext uri="{C572A759-6A51-4108-AA02-DFA0A04FC94B}">
              <ma14:wrappingTextBoxFlag xmlns:ma14="http://schemas.microsoft.com/office/mac/drawingml/2011/main" xmlns="" val="1"/>
            </a:ext>
          </a:extLst>
        </p:spPr>
        <p:txBody>
          <a:bodyPr wrap="square" lIns="51206" tIns="51206" rIns="51206" bIns="51206">
            <a:spAutoFit/>
          </a:bodyPr>
          <a:lstStyle/>
          <a:p>
            <a:pPr lvl="0" algn="r" defTabSz="457200">
              <a:spcBef>
                <a:spcPts val="84"/>
              </a:spcBef>
              <a:defRPr sz="2600">
                <a:solidFill>
                  <a:srgbClr val="404040"/>
                </a:solidFill>
                <a:latin typeface="Open Sans"/>
                <a:ea typeface="Open Sans"/>
                <a:cs typeface="Open Sans"/>
                <a:sym typeface="Open Sans"/>
              </a:defRPr>
            </a:pPr>
            <a:r>
              <a:rPr lang="es-PE" sz="2000" dirty="0">
                <a:solidFill>
                  <a:srgbClr val="404040"/>
                </a:solidFill>
                <a:latin typeface="Open Sans"/>
                <a:sym typeface="Avenir Roman"/>
              </a:rPr>
              <a:t>Recibir de los inspectores los formularios de inspección</a:t>
            </a:r>
          </a:p>
        </p:txBody>
      </p:sp>
      <p:sp>
        <p:nvSpPr>
          <p:cNvPr id="2872" name="Shape 2872"/>
          <p:cNvSpPr/>
          <p:nvPr/>
        </p:nvSpPr>
        <p:spPr>
          <a:xfrm>
            <a:off x="447204" y="2634753"/>
            <a:ext cx="7314306" cy="1026742"/>
          </a:xfrm>
          <a:prstGeom prst="rect">
            <a:avLst/>
          </a:prstGeom>
          <a:ln w="25400">
            <a:miter lim="400000"/>
          </a:ln>
          <a:extLst>
            <a:ext uri="{C572A759-6A51-4108-AA02-DFA0A04FC94B}">
              <ma14:wrappingTextBoxFlag xmlns:ma14="http://schemas.microsoft.com/office/mac/drawingml/2011/main" xmlns="" val="1"/>
            </a:ext>
          </a:extLst>
        </p:spPr>
        <p:txBody>
          <a:bodyPr wrap="square" lIns="51206" tIns="51206" rIns="51206" bIns="51206">
            <a:spAutoFit/>
          </a:bodyPr>
          <a:lstStyle/>
          <a:p>
            <a:pPr lvl="0" algn="r" defTabSz="457200">
              <a:spcBef>
                <a:spcPts val="84"/>
              </a:spcBef>
              <a:defRPr sz="2600">
                <a:solidFill>
                  <a:srgbClr val="404040"/>
                </a:solidFill>
                <a:latin typeface="Open Sans"/>
                <a:ea typeface="Open Sans"/>
                <a:cs typeface="Open Sans"/>
                <a:sym typeface="Open Sans"/>
              </a:defRPr>
            </a:pPr>
            <a:r>
              <a:rPr lang="es-PE" sz="2000" dirty="0">
                <a:solidFill>
                  <a:srgbClr val="404040"/>
                </a:solidFill>
                <a:latin typeface="Open Sans"/>
                <a:sym typeface="Avenir Roman"/>
              </a:rPr>
              <a:t>Establecer los criterios para definir las frecuencias de realización de auditorías (OMA) y/o frecuencias de inspección (Explotadores aéreos) y cualquier Cambio a las mismas</a:t>
            </a:r>
          </a:p>
        </p:txBody>
      </p:sp>
      <p:sp>
        <p:nvSpPr>
          <p:cNvPr id="2873" name="Shape 2873"/>
          <p:cNvSpPr/>
          <p:nvPr/>
        </p:nvSpPr>
        <p:spPr>
          <a:xfrm>
            <a:off x="447207" y="3844218"/>
            <a:ext cx="7314304" cy="718965"/>
          </a:xfrm>
          <a:prstGeom prst="rect">
            <a:avLst/>
          </a:prstGeom>
          <a:ln w="25400">
            <a:miter lim="400000"/>
          </a:ln>
          <a:extLst>
            <a:ext uri="{C572A759-6A51-4108-AA02-DFA0A04FC94B}">
              <ma14:wrappingTextBoxFlag xmlns:ma14="http://schemas.microsoft.com/office/mac/drawingml/2011/main" xmlns="" val="1"/>
            </a:ext>
          </a:extLst>
        </p:spPr>
        <p:txBody>
          <a:bodyPr wrap="square" lIns="51206" tIns="51206" rIns="51206" bIns="51206">
            <a:spAutoFit/>
          </a:bodyPr>
          <a:lstStyle/>
          <a:p>
            <a:pPr lvl="0" algn="r" defTabSz="457200">
              <a:spcBef>
                <a:spcPts val="84"/>
              </a:spcBef>
              <a:defRPr sz="2600">
                <a:solidFill>
                  <a:srgbClr val="404040"/>
                </a:solidFill>
                <a:latin typeface="Open Sans"/>
                <a:ea typeface="Open Sans"/>
                <a:cs typeface="Open Sans"/>
                <a:sym typeface="Open Sans"/>
              </a:defRPr>
            </a:pPr>
            <a:r>
              <a:rPr lang="es-PE" sz="2000" dirty="0">
                <a:solidFill>
                  <a:srgbClr val="3C3C3C"/>
                </a:solidFill>
                <a:latin typeface="Arial" pitchFamily="34" charset="0"/>
                <a:cs typeface="Arial" pitchFamily="34" charset="0"/>
                <a:sym typeface="Open Sans"/>
              </a:rPr>
              <a:t>Establecer los criterios para la realización de inspecciones específicas </a:t>
            </a:r>
          </a:p>
        </p:txBody>
      </p:sp>
      <p:sp>
        <p:nvSpPr>
          <p:cNvPr id="2874" name="Shape 2874"/>
          <p:cNvSpPr/>
          <p:nvPr/>
        </p:nvSpPr>
        <p:spPr>
          <a:xfrm>
            <a:off x="464022" y="4787105"/>
            <a:ext cx="7297489" cy="718965"/>
          </a:xfrm>
          <a:prstGeom prst="rect">
            <a:avLst/>
          </a:prstGeom>
          <a:ln w="25400">
            <a:miter lim="400000"/>
          </a:ln>
          <a:extLst>
            <a:ext uri="{C572A759-6A51-4108-AA02-DFA0A04FC94B}">
              <ma14:wrappingTextBoxFlag xmlns:ma14="http://schemas.microsoft.com/office/mac/drawingml/2011/main" xmlns="" val="1"/>
            </a:ext>
          </a:extLst>
        </p:spPr>
        <p:txBody>
          <a:bodyPr wrap="square" lIns="51206" tIns="51206" rIns="51206" bIns="51206">
            <a:spAutoFit/>
          </a:bodyPr>
          <a:lstStyle/>
          <a:p>
            <a:pPr lvl="0" algn="r" defTabSz="457200">
              <a:spcBef>
                <a:spcPts val="84"/>
              </a:spcBef>
              <a:defRPr sz="2600">
                <a:solidFill>
                  <a:srgbClr val="404040"/>
                </a:solidFill>
                <a:latin typeface="Open Sans"/>
                <a:ea typeface="Open Sans"/>
                <a:cs typeface="Open Sans"/>
                <a:sym typeface="Open Sans"/>
              </a:defRPr>
            </a:pPr>
            <a:r>
              <a:rPr lang="es-PE" sz="2000" dirty="0">
                <a:solidFill>
                  <a:srgbClr val="404040"/>
                </a:solidFill>
                <a:latin typeface="Open Sans"/>
                <a:sym typeface="Avenir Roman"/>
              </a:rPr>
              <a:t>Hacer seguimiento del cumplimiento del programa de la vigilancia operacional</a:t>
            </a:r>
          </a:p>
        </p:txBody>
      </p:sp>
      <p:grpSp>
        <p:nvGrpSpPr>
          <p:cNvPr id="2880" name="Group 2880"/>
          <p:cNvGrpSpPr/>
          <p:nvPr/>
        </p:nvGrpSpPr>
        <p:grpSpPr>
          <a:xfrm>
            <a:off x="8270841" y="4162636"/>
            <a:ext cx="2236787" cy="1567765"/>
            <a:chOff x="0" y="0"/>
            <a:chExt cx="5964766" cy="3135529"/>
          </a:xfrm>
        </p:grpSpPr>
        <p:sp>
          <p:nvSpPr>
            <p:cNvPr id="2875" name="Shape 2875"/>
            <p:cNvSpPr/>
            <p:nvPr/>
          </p:nvSpPr>
          <p:spPr>
            <a:xfrm>
              <a:off x="0" y="0"/>
              <a:ext cx="5964765" cy="1985434"/>
            </a:xfrm>
            <a:custGeom>
              <a:avLst/>
              <a:gdLst/>
              <a:ahLst/>
              <a:cxnLst>
                <a:cxn ang="0">
                  <a:pos x="wd2" y="hd2"/>
                </a:cxn>
                <a:cxn ang="5400000">
                  <a:pos x="wd2" y="hd2"/>
                </a:cxn>
                <a:cxn ang="10800000">
                  <a:pos x="wd2" y="hd2"/>
                </a:cxn>
                <a:cxn ang="16200000">
                  <a:pos x="wd2" y="hd2"/>
                </a:cxn>
              </a:cxnLst>
              <a:rect l="0" t="0" r="r" b="b"/>
              <a:pathLst>
                <a:path w="21600" h="21600" extrusionOk="0">
                  <a:moveTo>
                    <a:pt x="21600" y="12748"/>
                  </a:moveTo>
                  <a:cubicBezTo>
                    <a:pt x="21600" y="5725"/>
                    <a:pt x="16754" y="0"/>
                    <a:pt x="10789" y="0"/>
                  </a:cubicBezTo>
                  <a:cubicBezTo>
                    <a:pt x="4824" y="0"/>
                    <a:pt x="0" y="5725"/>
                    <a:pt x="0" y="12748"/>
                  </a:cubicBezTo>
                  <a:cubicBezTo>
                    <a:pt x="0" y="21600"/>
                    <a:pt x="0" y="21600"/>
                    <a:pt x="0" y="21600"/>
                  </a:cubicBezTo>
                  <a:cubicBezTo>
                    <a:pt x="0" y="14528"/>
                    <a:pt x="4824" y="8804"/>
                    <a:pt x="10789" y="8804"/>
                  </a:cubicBezTo>
                  <a:cubicBezTo>
                    <a:pt x="16754" y="8804"/>
                    <a:pt x="21600" y="14528"/>
                    <a:pt x="21600" y="21600"/>
                  </a:cubicBezTo>
                  <a:lnTo>
                    <a:pt x="21600" y="12748"/>
                  </a:lnTo>
                  <a:close/>
                </a:path>
              </a:pathLst>
            </a:custGeom>
            <a:solidFill>
              <a:srgbClr val="404040"/>
            </a:solidFill>
            <a:ln w="12700" cap="flat">
              <a:noFill/>
              <a:miter lim="400000"/>
            </a:ln>
            <a:effectLst/>
          </p:spPr>
          <p:txBody>
            <a:bodyPr wrap="square" lIns="121919" tIns="121919" rIns="121919" bIns="121919" numCol="1"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600" b="1" i="0" u="none" strike="noStrike" kern="1200" cap="none" spc="0" normalizeH="0" baseline="0" noProof="0">
                <a:ln>
                  <a:noFill/>
                </a:ln>
                <a:solidFill>
                  <a:srgbClr val="474747"/>
                </a:solidFill>
                <a:effectLst/>
                <a:uLnTx/>
                <a:uFillTx/>
                <a:latin typeface="Calibri"/>
                <a:ea typeface="+mn-ea"/>
                <a:cs typeface="+mn-cs"/>
              </a:endParaRPr>
            </a:p>
          </p:txBody>
        </p:sp>
        <p:sp>
          <p:nvSpPr>
            <p:cNvPr id="2876" name="Shape 2876"/>
            <p:cNvSpPr/>
            <p:nvPr/>
          </p:nvSpPr>
          <p:spPr>
            <a:xfrm>
              <a:off x="0" y="0"/>
              <a:ext cx="5964765" cy="2345267"/>
            </a:xfrm>
            <a:custGeom>
              <a:avLst/>
              <a:gdLst/>
              <a:ahLst/>
              <a:cxnLst>
                <a:cxn ang="0">
                  <a:pos x="wd2" y="hd2"/>
                </a:cxn>
                <a:cxn ang="5400000">
                  <a:pos x="wd2" y="hd2"/>
                </a:cxn>
                <a:cxn ang="10800000">
                  <a:pos x="wd2" y="hd2"/>
                </a:cxn>
                <a:cxn ang="16200000">
                  <a:pos x="wd2" y="hd2"/>
                </a:cxn>
              </a:cxnLst>
              <a:rect l="0" t="0" r="r" b="b"/>
              <a:pathLst>
                <a:path w="21600" h="21600" extrusionOk="0">
                  <a:moveTo>
                    <a:pt x="10789" y="2441"/>
                  </a:moveTo>
                  <a:cubicBezTo>
                    <a:pt x="16381" y="2441"/>
                    <a:pt x="20284" y="6834"/>
                    <a:pt x="20284" y="10780"/>
                  </a:cubicBezTo>
                  <a:cubicBezTo>
                    <a:pt x="20284" y="14725"/>
                    <a:pt x="16381" y="19159"/>
                    <a:pt x="10789" y="19159"/>
                  </a:cubicBezTo>
                  <a:cubicBezTo>
                    <a:pt x="5197" y="19159"/>
                    <a:pt x="1316" y="14725"/>
                    <a:pt x="1316" y="10780"/>
                  </a:cubicBezTo>
                  <a:cubicBezTo>
                    <a:pt x="1316" y="6834"/>
                    <a:pt x="5197" y="2441"/>
                    <a:pt x="10789" y="2441"/>
                  </a:cubicBezTo>
                  <a:moveTo>
                    <a:pt x="10789" y="0"/>
                  </a:moveTo>
                  <a:cubicBezTo>
                    <a:pt x="4824" y="0"/>
                    <a:pt x="0" y="4841"/>
                    <a:pt x="0" y="10780"/>
                  </a:cubicBezTo>
                  <a:cubicBezTo>
                    <a:pt x="0" y="16759"/>
                    <a:pt x="4824" y="21600"/>
                    <a:pt x="10789" y="21600"/>
                  </a:cubicBezTo>
                  <a:cubicBezTo>
                    <a:pt x="16754" y="21600"/>
                    <a:pt x="21600" y="16759"/>
                    <a:pt x="21600" y="10780"/>
                  </a:cubicBezTo>
                  <a:cubicBezTo>
                    <a:pt x="21600" y="4841"/>
                    <a:pt x="16754" y="0"/>
                    <a:pt x="10789" y="0"/>
                  </a:cubicBezTo>
                  <a:close/>
                </a:path>
              </a:pathLst>
            </a:custGeom>
            <a:solidFill>
              <a:srgbClr val="808080"/>
            </a:solidFill>
            <a:ln w="12700" cap="flat">
              <a:noFill/>
              <a:miter lim="400000"/>
            </a:ln>
            <a:effectLst/>
          </p:spPr>
          <p:txBody>
            <a:bodyPr wrap="square" lIns="121919" tIns="121919" rIns="121919" bIns="121919" numCol="1"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600" b="1" i="0" u="none" strike="noStrike" kern="1200" cap="none" spc="0" normalizeH="0" baseline="0" noProof="0">
                <a:ln>
                  <a:noFill/>
                </a:ln>
                <a:solidFill>
                  <a:srgbClr val="474747"/>
                </a:solidFill>
                <a:effectLst/>
                <a:uLnTx/>
                <a:uFillTx/>
                <a:latin typeface="Calibri"/>
                <a:ea typeface="+mn-ea"/>
                <a:cs typeface="+mn-cs"/>
              </a:endParaRPr>
            </a:p>
          </p:txBody>
        </p:sp>
        <p:grpSp>
          <p:nvGrpSpPr>
            <p:cNvPr id="2879" name="Group 2879"/>
            <p:cNvGrpSpPr/>
            <p:nvPr/>
          </p:nvGrpSpPr>
          <p:grpSpPr>
            <a:xfrm>
              <a:off x="0" y="1154327"/>
              <a:ext cx="5964766" cy="1981202"/>
              <a:chOff x="0" y="-1"/>
              <a:chExt cx="5964765" cy="1981201"/>
            </a:xfrm>
          </p:grpSpPr>
          <p:sp>
            <p:nvSpPr>
              <p:cNvPr id="2877" name="Shape 2877"/>
              <p:cNvSpPr/>
              <p:nvPr/>
            </p:nvSpPr>
            <p:spPr>
              <a:xfrm>
                <a:off x="0" y="-1"/>
                <a:ext cx="5964765" cy="1981201"/>
              </a:xfrm>
              <a:custGeom>
                <a:avLst/>
                <a:gdLst/>
                <a:ahLst/>
                <a:cxnLst>
                  <a:cxn ang="0">
                    <a:pos x="wd2" y="hd2"/>
                  </a:cxn>
                  <a:cxn ang="5400000">
                    <a:pos x="wd2" y="hd2"/>
                  </a:cxn>
                  <a:cxn ang="10800000">
                    <a:pos x="wd2" y="hd2"/>
                  </a:cxn>
                  <a:cxn ang="16200000">
                    <a:pos x="wd2" y="hd2"/>
                  </a:cxn>
                </a:cxnLst>
                <a:rect l="0" t="0" r="r" b="b"/>
                <a:pathLst>
                  <a:path w="21600" h="21600" extrusionOk="0">
                    <a:moveTo>
                      <a:pt x="21600" y="8852"/>
                    </a:moveTo>
                    <a:cubicBezTo>
                      <a:pt x="21600" y="15875"/>
                      <a:pt x="16754" y="21600"/>
                      <a:pt x="10789" y="21600"/>
                    </a:cubicBezTo>
                    <a:cubicBezTo>
                      <a:pt x="4824" y="21600"/>
                      <a:pt x="0" y="15875"/>
                      <a:pt x="0" y="8852"/>
                    </a:cubicBezTo>
                    <a:cubicBezTo>
                      <a:pt x="0" y="0"/>
                      <a:pt x="0" y="0"/>
                      <a:pt x="0" y="0"/>
                    </a:cubicBezTo>
                    <a:cubicBezTo>
                      <a:pt x="0" y="7072"/>
                      <a:pt x="4824" y="12796"/>
                      <a:pt x="10789" y="12796"/>
                    </a:cubicBezTo>
                    <a:cubicBezTo>
                      <a:pt x="16754" y="12796"/>
                      <a:pt x="21600" y="7072"/>
                      <a:pt x="21600" y="0"/>
                    </a:cubicBezTo>
                    <a:lnTo>
                      <a:pt x="21600" y="8852"/>
                    </a:lnTo>
                    <a:close/>
                  </a:path>
                </a:pathLst>
              </a:custGeom>
              <a:solidFill>
                <a:srgbClr val="595959"/>
              </a:solidFill>
              <a:ln w="12700" cap="flat">
                <a:noFill/>
                <a:miter lim="400000"/>
              </a:ln>
              <a:effectLst/>
            </p:spPr>
            <p:txBody>
              <a:bodyPr wrap="square" lIns="121919" tIns="121919" rIns="121919" bIns="121919" numCol="1" anchor="ctr">
                <a:noAutofit/>
              </a:bodyPr>
              <a:lstStyle/>
              <a:p>
                <a:pPr marL="0" marR="0" lvl="0" indent="0" algn="ctr" defTabSz="457200" rtl="0" eaLnBrk="1" fontAlgn="auto" latinLnBrk="0" hangingPunct="1">
                  <a:lnSpc>
                    <a:spcPct val="100000"/>
                  </a:lnSpc>
                  <a:spcBef>
                    <a:spcPts val="126"/>
                  </a:spcBef>
                  <a:spcAft>
                    <a:spcPts val="0"/>
                  </a:spcAft>
                  <a:buClrTx/>
                  <a:buSzTx/>
                  <a:buFontTx/>
                  <a:buNone/>
                  <a:tabLst/>
                  <a:defRPr sz="3200">
                    <a:solidFill>
                      <a:srgbClr val="FFFFFF">
                        <a:alpha val="50000"/>
                      </a:srgbClr>
                    </a:solidFill>
                    <a:latin typeface="Open Sans"/>
                    <a:ea typeface="Open Sans"/>
                    <a:cs typeface="Open Sans"/>
                    <a:sym typeface="Open Sans"/>
                  </a:defRPr>
                </a:pPr>
                <a:endParaRPr kumimoji="0" sz="1600" b="1" i="0" u="none" strike="noStrike" kern="1200" cap="none" spc="0" normalizeH="0" baseline="0" noProof="0">
                  <a:ln>
                    <a:noFill/>
                  </a:ln>
                  <a:solidFill>
                    <a:srgbClr val="FFFFFF">
                      <a:alpha val="50000"/>
                    </a:srgbClr>
                  </a:solidFill>
                  <a:effectLst/>
                  <a:uLnTx/>
                  <a:uFillTx/>
                  <a:latin typeface="Open Sans"/>
                  <a:sym typeface="Open Sans"/>
                </a:endParaRPr>
              </a:p>
            </p:txBody>
          </p:sp>
          <p:sp>
            <p:nvSpPr>
              <p:cNvPr id="2878" name="Shape 2878"/>
              <p:cNvSpPr/>
              <p:nvPr/>
            </p:nvSpPr>
            <p:spPr>
              <a:xfrm>
                <a:off x="0" y="226288"/>
                <a:ext cx="5964765" cy="1528622"/>
              </a:xfrm>
              <a:prstGeom prst="rect">
                <a:avLst/>
              </a:prstGeom>
              <a:noFill/>
              <a:ln w="254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marL="0" marR="0" lvl="0" indent="0" algn="ctr" defTabSz="457200" rtl="0" eaLnBrk="1" fontAlgn="auto" latinLnBrk="0" hangingPunct="1">
                  <a:lnSpc>
                    <a:spcPct val="100000"/>
                  </a:lnSpc>
                  <a:spcBef>
                    <a:spcPts val="126"/>
                  </a:spcBef>
                  <a:spcAft>
                    <a:spcPts val="0"/>
                  </a:spcAft>
                  <a:buClrTx/>
                  <a:buSzTx/>
                  <a:buFontTx/>
                  <a:buNone/>
                  <a:tabLst/>
                  <a:defRPr sz="3200"/>
                </a:pPr>
                <a:endParaRPr kumimoji="0" sz="1600" b="1" i="0" u="none" strike="noStrike" kern="1200" cap="none" spc="0" normalizeH="0" baseline="0" noProof="0" dirty="0">
                  <a:ln>
                    <a:noFill/>
                  </a:ln>
                  <a:solidFill>
                    <a:srgbClr val="3C3C3C">
                      <a:alpha val="50000"/>
                    </a:srgbClr>
                  </a:solidFill>
                  <a:effectLst/>
                  <a:uLnTx/>
                  <a:uFillTx/>
                  <a:latin typeface="Calibri"/>
                  <a:ea typeface="+mn-ea"/>
                  <a:cs typeface="+mn-cs"/>
                  <a:sym typeface="Helvetica"/>
                </a:endParaRPr>
              </a:p>
              <a:p>
                <a:pPr marL="0" marR="0" lvl="0" indent="0" algn="ctr" defTabSz="457200" rtl="0" eaLnBrk="1" fontAlgn="auto" latinLnBrk="0" hangingPunct="1">
                  <a:lnSpc>
                    <a:spcPct val="100000"/>
                  </a:lnSpc>
                  <a:spcBef>
                    <a:spcPts val="126"/>
                  </a:spcBef>
                  <a:spcAft>
                    <a:spcPts val="0"/>
                  </a:spcAft>
                  <a:buClrTx/>
                  <a:buSzTx/>
                  <a:buFontTx/>
                  <a:buNone/>
                  <a:tabLst/>
                  <a:defRPr sz="3200"/>
                </a:pPr>
                <a:endParaRPr kumimoji="0" sz="1600" b="1" i="0" u="none" strike="noStrike" kern="1200" cap="none" spc="0" normalizeH="0" baseline="0" noProof="0" dirty="0">
                  <a:ln>
                    <a:noFill/>
                  </a:ln>
                  <a:solidFill>
                    <a:srgbClr val="3C3C3C">
                      <a:alpha val="50000"/>
                    </a:srgbClr>
                  </a:solidFill>
                  <a:effectLst/>
                  <a:uLnTx/>
                  <a:uFillTx/>
                  <a:latin typeface="Calibri"/>
                  <a:ea typeface="+mn-ea"/>
                  <a:cs typeface="+mn-cs"/>
                  <a:sym typeface="Helvetica"/>
                </a:endParaRPr>
              </a:p>
              <a:p>
                <a:pPr marL="0" marR="0" lvl="0" indent="0" algn="ctr" defTabSz="457200" rtl="0" eaLnBrk="1" fontAlgn="auto" latinLnBrk="0" hangingPunct="1">
                  <a:lnSpc>
                    <a:spcPct val="100000"/>
                  </a:lnSpc>
                  <a:spcBef>
                    <a:spcPts val="126"/>
                  </a:spcBef>
                  <a:spcAft>
                    <a:spcPts val="0"/>
                  </a:spcAft>
                  <a:buClrTx/>
                  <a:buSzTx/>
                  <a:buFontTx/>
                  <a:buNone/>
                  <a:tabLst/>
                  <a:defRPr sz="3200"/>
                </a:pPr>
                <a:r>
                  <a:rPr lang="es-PE" sz="1600" b="1" dirty="0" smtClean="0">
                    <a:solidFill>
                      <a:srgbClr val="FFFFFF">
                        <a:alpha val="50000"/>
                      </a:srgbClr>
                    </a:solidFill>
                    <a:latin typeface="Open Sans"/>
                    <a:ea typeface="Open Sans"/>
                    <a:cs typeface="Open Sans"/>
                    <a:sym typeface="Open Sans"/>
                  </a:rPr>
                  <a:t>07</a:t>
                </a:r>
                <a:endParaRPr kumimoji="0" sz="1600" b="1" i="0" u="none" strike="noStrike" kern="1200" cap="none" spc="0" normalizeH="0" baseline="0" noProof="0" dirty="0">
                  <a:ln>
                    <a:noFill/>
                  </a:ln>
                  <a:solidFill>
                    <a:srgbClr val="FFFFFF">
                      <a:alpha val="50000"/>
                    </a:srgbClr>
                  </a:solidFill>
                  <a:effectLst/>
                  <a:uLnTx/>
                  <a:uFillTx/>
                  <a:latin typeface="Open Sans"/>
                  <a:ea typeface="Open Sans"/>
                  <a:cs typeface="Open Sans"/>
                  <a:sym typeface="Open Sans"/>
                </a:endParaRPr>
              </a:p>
            </p:txBody>
          </p:sp>
        </p:grpSp>
      </p:grpSp>
      <p:grpSp>
        <p:nvGrpSpPr>
          <p:cNvPr id="2886" name="Group 2886"/>
          <p:cNvGrpSpPr/>
          <p:nvPr/>
        </p:nvGrpSpPr>
        <p:grpSpPr>
          <a:xfrm>
            <a:off x="8270841" y="3187103"/>
            <a:ext cx="2236787" cy="1567765"/>
            <a:chOff x="0" y="0"/>
            <a:chExt cx="5964766" cy="3135529"/>
          </a:xfrm>
        </p:grpSpPr>
        <p:sp>
          <p:nvSpPr>
            <p:cNvPr id="2881" name="Shape 2881"/>
            <p:cNvSpPr/>
            <p:nvPr/>
          </p:nvSpPr>
          <p:spPr>
            <a:xfrm>
              <a:off x="0" y="0"/>
              <a:ext cx="5964765" cy="1985434"/>
            </a:xfrm>
            <a:custGeom>
              <a:avLst/>
              <a:gdLst/>
              <a:ahLst/>
              <a:cxnLst>
                <a:cxn ang="0">
                  <a:pos x="wd2" y="hd2"/>
                </a:cxn>
                <a:cxn ang="5400000">
                  <a:pos x="wd2" y="hd2"/>
                </a:cxn>
                <a:cxn ang="10800000">
                  <a:pos x="wd2" y="hd2"/>
                </a:cxn>
                <a:cxn ang="16200000">
                  <a:pos x="wd2" y="hd2"/>
                </a:cxn>
              </a:cxnLst>
              <a:rect l="0" t="0" r="r" b="b"/>
              <a:pathLst>
                <a:path w="21600" h="21600" extrusionOk="0">
                  <a:moveTo>
                    <a:pt x="21600" y="12748"/>
                  </a:moveTo>
                  <a:cubicBezTo>
                    <a:pt x="21600" y="5725"/>
                    <a:pt x="16754" y="0"/>
                    <a:pt x="10789" y="0"/>
                  </a:cubicBezTo>
                  <a:cubicBezTo>
                    <a:pt x="4824" y="0"/>
                    <a:pt x="0" y="5725"/>
                    <a:pt x="0" y="12748"/>
                  </a:cubicBezTo>
                  <a:cubicBezTo>
                    <a:pt x="0" y="21600"/>
                    <a:pt x="0" y="21600"/>
                    <a:pt x="0" y="21600"/>
                  </a:cubicBezTo>
                  <a:cubicBezTo>
                    <a:pt x="0" y="14528"/>
                    <a:pt x="4824" y="8804"/>
                    <a:pt x="10789" y="8804"/>
                  </a:cubicBezTo>
                  <a:cubicBezTo>
                    <a:pt x="16754" y="8804"/>
                    <a:pt x="21600" y="14528"/>
                    <a:pt x="21600" y="21600"/>
                  </a:cubicBezTo>
                  <a:lnTo>
                    <a:pt x="21600" y="12748"/>
                  </a:lnTo>
                  <a:close/>
                </a:path>
              </a:pathLst>
            </a:custGeom>
            <a:solidFill>
              <a:srgbClr val="404040"/>
            </a:solidFill>
            <a:ln w="12700" cap="flat">
              <a:noFill/>
              <a:miter lim="400000"/>
            </a:ln>
            <a:effectLst/>
          </p:spPr>
          <p:txBody>
            <a:bodyPr wrap="square" lIns="121919" tIns="121919" rIns="121919" bIns="121919" numCol="1"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600" b="1" i="0" u="none" strike="noStrike" kern="1200" cap="none" spc="0" normalizeH="0" baseline="0" noProof="0">
                <a:ln>
                  <a:noFill/>
                </a:ln>
                <a:solidFill>
                  <a:srgbClr val="474747"/>
                </a:solidFill>
                <a:effectLst/>
                <a:uLnTx/>
                <a:uFillTx/>
                <a:latin typeface="Calibri"/>
                <a:ea typeface="+mn-ea"/>
                <a:cs typeface="+mn-cs"/>
              </a:endParaRPr>
            </a:p>
          </p:txBody>
        </p:sp>
        <p:sp>
          <p:nvSpPr>
            <p:cNvPr id="2882" name="Shape 2882"/>
            <p:cNvSpPr/>
            <p:nvPr/>
          </p:nvSpPr>
          <p:spPr>
            <a:xfrm>
              <a:off x="0" y="0"/>
              <a:ext cx="5964765" cy="2345267"/>
            </a:xfrm>
            <a:custGeom>
              <a:avLst/>
              <a:gdLst/>
              <a:ahLst/>
              <a:cxnLst>
                <a:cxn ang="0">
                  <a:pos x="wd2" y="hd2"/>
                </a:cxn>
                <a:cxn ang="5400000">
                  <a:pos x="wd2" y="hd2"/>
                </a:cxn>
                <a:cxn ang="10800000">
                  <a:pos x="wd2" y="hd2"/>
                </a:cxn>
                <a:cxn ang="16200000">
                  <a:pos x="wd2" y="hd2"/>
                </a:cxn>
              </a:cxnLst>
              <a:rect l="0" t="0" r="r" b="b"/>
              <a:pathLst>
                <a:path w="21600" h="21600" extrusionOk="0">
                  <a:moveTo>
                    <a:pt x="10789" y="2441"/>
                  </a:moveTo>
                  <a:cubicBezTo>
                    <a:pt x="16381" y="2441"/>
                    <a:pt x="20284" y="6834"/>
                    <a:pt x="20284" y="10780"/>
                  </a:cubicBezTo>
                  <a:cubicBezTo>
                    <a:pt x="20284" y="14725"/>
                    <a:pt x="16381" y="19159"/>
                    <a:pt x="10789" y="19159"/>
                  </a:cubicBezTo>
                  <a:cubicBezTo>
                    <a:pt x="5197" y="19159"/>
                    <a:pt x="1316" y="14725"/>
                    <a:pt x="1316" y="10780"/>
                  </a:cubicBezTo>
                  <a:cubicBezTo>
                    <a:pt x="1316" y="6834"/>
                    <a:pt x="5197" y="2441"/>
                    <a:pt x="10789" y="2441"/>
                  </a:cubicBezTo>
                  <a:moveTo>
                    <a:pt x="10789" y="0"/>
                  </a:moveTo>
                  <a:cubicBezTo>
                    <a:pt x="4824" y="0"/>
                    <a:pt x="0" y="4841"/>
                    <a:pt x="0" y="10780"/>
                  </a:cubicBezTo>
                  <a:cubicBezTo>
                    <a:pt x="0" y="16759"/>
                    <a:pt x="4824" y="21600"/>
                    <a:pt x="10789" y="21600"/>
                  </a:cubicBezTo>
                  <a:cubicBezTo>
                    <a:pt x="16754" y="21600"/>
                    <a:pt x="21600" y="16759"/>
                    <a:pt x="21600" y="10780"/>
                  </a:cubicBezTo>
                  <a:cubicBezTo>
                    <a:pt x="21600" y="4841"/>
                    <a:pt x="16754" y="0"/>
                    <a:pt x="10789" y="0"/>
                  </a:cubicBezTo>
                  <a:close/>
                </a:path>
              </a:pathLst>
            </a:custGeom>
            <a:solidFill>
              <a:srgbClr val="7F7F7F"/>
            </a:solidFill>
            <a:ln w="12700" cap="flat">
              <a:noFill/>
              <a:miter lim="400000"/>
            </a:ln>
            <a:effectLst/>
          </p:spPr>
          <p:txBody>
            <a:bodyPr wrap="square" lIns="121919" tIns="121919" rIns="121919" bIns="121919" numCol="1"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600" b="1" i="0" u="none" strike="noStrike" kern="1200" cap="none" spc="0" normalizeH="0" baseline="0" noProof="0">
                <a:ln>
                  <a:noFill/>
                </a:ln>
                <a:solidFill>
                  <a:srgbClr val="474747"/>
                </a:solidFill>
                <a:effectLst/>
                <a:uLnTx/>
                <a:uFillTx/>
                <a:latin typeface="Calibri"/>
                <a:ea typeface="+mn-ea"/>
                <a:cs typeface="+mn-cs"/>
              </a:endParaRPr>
            </a:p>
          </p:txBody>
        </p:sp>
        <p:grpSp>
          <p:nvGrpSpPr>
            <p:cNvPr id="2885" name="Group 2885"/>
            <p:cNvGrpSpPr/>
            <p:nvPr/>
          </p:nvGrpSpPr>
          <p:grpSpPr>
            <a:xfrm>
              <a:off x="0" y="1154327"/>
              <a:ext cx="5964766" cy="1981202"/>
              <a:chOff x="0" y="-1"/>
              <a:chExt cx="5964765" cy="1981201"/>
            </a:xfrm>
          </p:grpSpPr>
          <p:sp>
            <p:nvSpPr>
              <p:cNvPr id="2883" name="Shape 2883"/>
              <p:cNvSpPr/>
              <p:nvPr/>
            </p:nvSpPr>
            <p:spPr>
              <a:xfrm>
                <a:off x="0" y="-1"/>
                <a:ext cx="5964765" cy="1981201"/>
              </a:xfrm>
              <a:custGeom>
                <a:avLst/>
                <a:gdLst/>
                <a:ahLst/>
                <a:cxnLst>
                  <a:cxn ang="0">
                    <a:pos x="wd2" y="hd2"/>
                  </a:cxn>
                  <a:cxn ang="5400000">
                    <a:pos x="wd2" y="hd2"/>
                  </a:cxn>
                  <a:cxn ang="10800000">
                    <a:pos x="wd2" y="hd2"/>
                  </a:cxn>
                  <a:cxn ang="16200000">
                    <a:pos x="wd2" y="hd2"/>
                  </a:cxn>
                </a:cxnLst>
                <a:rect l="0" t="0" r="r" b="b"/>
                <a:pathLst>
                  <a:path w="21600" h="21600" extrusionOk="0">
                    <a:moveTo>
                      <a:pt x="21600" y="8852"/>
                    </a:moveTo>
                    <a:cubicBezTo>
                      <a:pt x="21600" y="15875"/>
                      <a:pt x="16754" y="21600"/>
                      <a:pt x="10789" y="21600"/>
                    </a:cubicBezTo>
                    <a:cubicBezTo>
                      <a:pt x="4824" y="21600"/>
                      <a:pt x="0" y="15875"/>
                      <a:pt x="0" y="8852"/>
                    </a:cubicBezTo>
                    <a:cubicBezTo>
                      <a:pt x="0" y="0"/>
                      <a:pt x="0" y="0"/>
                      <a:pt x="0" y="0"/>
                    </a:cubicBezTo>
                    <a:cubicBezTo>
                      <a:pt x="0" y="7072"/>
                      <a:pt x="4824" y="12796"/>
                      <a:pt x="10789" y="12796"/>
                    </a:cubicBezTo>
                    <a:cubicBezTo>
                      <a:pt x="16754" y="12796"/>
                      <a:pt x="21600" y="7072"/>
                      <a:pt x="21600" y="0"/>
                    </a:cubicBezTo>
                    <a:lnTo>
                      <a:pt x="21600" y="8852"/>
                    </a:lnTo>
                    <a:close/>
                  </a:path>
                </a:pathLst>
              </a:custGeom>
              <a:solidFill>
                <a:srgbClr val="595959"/>
              </a:solidFill>
              <a:ln w="12700" cap="flat">
                <a:noFill/>
                <a:miter lim="400000"/>
              </a:ln>
              <a:effectLst/>
            </p:spPr>
            <p:txBody>
              <a:bodyPr wrap="square" lIns="121919" tIns="121919" rIns="121919" bIns="121919" numCol="1" anchor="ctr">
                <a:noAutofit/>
              </a:bodyPr>
              <a:lstStyle/>
              <a:p>
                <a:pPr marL="0" marR="0" lvl="0" indent="0" algn="ctr" defTabSz="457200" rtl="0" eaLnBrk="1" fontAlgn="auto" latinLnBrk="0" hangingPunct="1">
                  <a:lnSpc>
                    <a:spcPct val="100000"/>
                  </a:lnSpc>
                  <a:spcBef>
                    <a:spcPts val="126"/>
                  </a:spcBef>
                  <a:spcAft>
                    <a:spcPts val="0"/>
                  </a:spcAft>
                  <a:buClrTx/>
                  <a:buSzTx/>
                  <a:buFontTx/>
                  <a:buNone/>
                  <a:tabLst/>
                  <a:defRPr sz="3200">
                    <a:solidFill>
                      <a:srgbClr val="FFFFFF">
                        <a:alpha val="50000"/>
                      </a:srgbClr>
                    </a:solidFill>
                    <a:latin typeface="Open Sans"/>
                    <a:ea typeface="Open Sans"/>
                    <a:cs typeface="Open Sans"/>
                    <a:sym typeface="Open Sans"/>
                  </a:defRPr>
                </a:pPr>
                <a:endParaRPr kumimoji="0" sz="1600" b="1" i="0" u="none" strike="noStrike" kern="1200" cap="none" spc="0" normalizeH="0" baseline="0" noProof="0">
                  <a:ln>
                    <a:noFill/>
                  </a:ln>
                  <a:solidFill>
                    <a:srgbClr val="FFFFFF">
                      <a:alpha val="50000"/>
                    </a:srgbClr>
                  </a:solidFill>
                  <a:effectLst/>
                  <a:uLnTx/>
                  <a:uFillTx/>
                  <a:latin typeface="Open Sans"/>
                  <a:sym typeface="Open Sans"/>
                </a:endParaRPr>
              </a:p>
            </p:txBody>
          </p:sp>
          <p:sp>
            <p:nvSpPr>
              <p:cNvPr id="2884" name="Shape 2884"/>
              <p:cNvSpPr/>
              <p:nvPr/>
            </p:nvSpPr>
            <p:spPr>
              <a:xfrm>
                <a:off x="0" y="226288"/>
                <a:ext cx="5964765" cy="1528622"/>
              </a:xfrm>
              <a:prstGeom prst="rect">
                <a:avLst/>
              </a:prstGeom>
              <a:noFill/>
              <a:ln w="254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marL="0" marR="0" lvl="0" indent="0" algn="ctr" defTabSz="457200" rtl="0" eaLnBrk="1" fontAlgn="auto" latinLnBrk="0" hangingPunct="1">
                  <a:lnSpc>
                    <a:spcPct val="100000"/>
                  </a:lnSpc>
                  <a:spcBef>
                    <a:spcPts val="126"/>
                  </a:spcBef>
                  <a:spcAft>
                    <a:spcPts val="0"/>
                  </a:spcAft>
                  <a:buClrTx/>
                  <a:buSzTx/>
                  <a:buFontTx/>
                  <a:buNone/>
                  <a:tabLst/>
                  <a:defRPr sz="3200"/>
                </a:pPr>
                <a:endParaRPr kumimoji="0" sz="1600" b="1" i="0" u="none" strike="noStrike" kern="1200" cap="none" spc="0" normalizeH="0" baseline="0" noProof="0" dirty="0">
                  <a:ln>
                    <a:noFill/>
                  </a:ln>
                  <a:solidFill>
                    <a:srgbClr val="3C3C3C">
                      <a:alpha val="50000"/>
                    </a:srgbClr>
                  </a:solidFill>
                  <a:effectLst/>
                  <a:uLnTx/>
                  <a:uFillTx/>
                  <a:latin typeface="Calibri"/>
                  <a:ea typeface="+mn-ea"/>
                  <a:cs typeface="+mn-cs"/>
                  <a:sym typeface="Helvetica"/>
                </a:endParaRPr>
              </a:p>
              <a:p>
                <a:pPr marL="0" marR="0" lvl="0" indent="0" algn="ctr" defTabSz="457200" rtl="0" eaLnBrk="1" fontAlgn="auto" latinLnBrk="0" hangingPunct="1">
                  <a:lnSpc>
                    <a:spcPct val="100000"/>
                  </a:lnSpc>
                  <a:spcBef>
                    <a:spcPts val="126"/>
                  </a:spcBef>
                  <a:spcAft>
                    <a:spcPts val="0"/>
                  </a:spcAft>
                  <a:buClrTx/>
                  <a:buSzTx/>
                  <a:buFontTx/>
                  <a:buNone/>
                  <a:tabLst/>
                  <a:defRPr sz="3200"/>
                </a:pPr>
                <a:endParaRPr kumimoji="0" sz="1600" b="1" i="0" u="none" strike="noStrike" kern="1200" cap="none" spc="0" normalizeH="0" baseline="0" noProof="0" dirty="0">
                  <a:ln>
                    <a:noFill/>
                  </a:ln>
                  <a:solidFill>
                    <a:srgbClr val="3C3C3C">
                      <a:alpha val="50000"/>
                    </a:srgbClr>
                  </a:solidFill>
                  <a:effectLst/>
                  <a:uLnTx/>
                  <a:uFillTx/>
                  <a:latin typeface="Calibri"/>
                  <a:ea typeface="+mn-ea"/>
                  <a:cs typeface="+mn-cs"/>
                  <a:sym typeface="Helvetica"/>
                </a:endParaRPr>
              </a:p>
              <a:p>
                <a:pPr marL="0" marR="0" lvl="0" indent="0" algn="ctr" defTabSz="457200" rtl="0" eaLnBrk="1" fontAlgn="auto" latinLnBrk="0" hangingPunct="1">
                  <a:lnSpc>
                    <a:spcPct val="100000"/>
                  </a:lnSpc>
                  <a:spcBef>
                    <a:spcPts val="126"/>
                  </a:spcBef>
                  <a:spcAft>
                    <a:spcPts val="0"/>
                  </a:spcAft>
                  <a:buClrTx/>
                  <a:buSzTx/>
                  <a:buFontTx/>
                  <a:buNone/>
                  <a:tabLst/>
                  <a:defRPr sz="3200"/>
                </a:pPr>
                <a:r>
                  <a:rPr lang="es-PE" sz="1600" b="1" dirty="0" smtClean="0">
                    <a:solidFill>
                      <a:srgbClr val="FFFFFF">
                        <a:alpha val="50000"/>
                      </a:srgbClr>
                    </a:solidFill>
                    <a:latin typeface="Open Sans"/>
                    <a:ea typeface="Open Sans"/>
                    <a:cs typeface="Open Sans"/>
                    <a:sym typeface="Open Sans"/>
                  </a:rPr>
                  <a:t>06</a:t>
                </a:r>
                <a:endParaRPr kumimoji="0" sz="1600" b="1" i="0" u="none" strike="noStrike" kern="1200" cap="none" spc="0" normalizeH="0" baseline="0" noProof="0" dirty="0">
                  <a:ln>
                    <a:noFill/>
                  </a:ln>
                  <a:solidFill>
                    <a:srgbClr val="FFFFFF">
                      <a:alpha val="50000"/>
                    </a:srgbClr>
                  </a:solidFill>
                  <a:effectLst/>
                  <a:uLnTx/>
                  <a:uFillTx/>
                  <a:latin typeface="Open Sans"/>
                  <a:ea typeface="Open Sans"/>
                  <a:cs typeface="Open Sans"/>
                  <a:sym typeface="Open Sans"/>
                </a:endParaRPr>
              </a:p>
            </p:txBody>
          </p:sp>
        </p:grpSp>
      </p:grpSp>
      <p:grpSp>
        <p:nvGrpSpPr>
          <p:cNvPr id="2892" name="Group 2892"/>
          <p:cNvGrpSpPr/>
          <p:nvPr/>
        </p:nvGrpSpPr>
        <p:grpSpPr>
          <a:xfrm>
            <a:off x="8270841" y="2188052"/>
            <a:ext cx="2236787" cy="1565649"/>
            <a:chOff x="0" y="-1"/>
            <a:chExt cx="5964766" cy="3131295"/>
          </a:xfrm>
        </p:grpSpPr>
        <p:sp>
          <p:nvSpPr>
            <p:cNvPr id="2887" name="Shape 2887"/>
            <p:cNvSpPr/>
            <p:nvPr/>
          </p:nvSpPr>
          <p:spPr>
            <a:xfrm>
              <a:off x="0" y="-1"/>
              <a:ext cx="5964765" cy="1981201"/>
            </a:xfrm>
            <a:custGeom>
              <a:avLst/>
              <a:gdLst/>
              <a:ahLst/>
              <a:cxnLst>
                <a:cxn ang="0">
                  <a:pos x="wd2" y="hd2"/>
                </a:cxn>
                <a:cxn ang="5400000">
                  <a:pos x="wd2" y="hd2"/>
                </a:cxn>
                <a:cxn ang="10800000">
                  <a:pos x="wd2" y="hd2"/>
                </a:cxn>
                <a:cxn ang="16200000">
                  <a:pos x="wd2" y="hd2"/>
                </a:cxn>
              </a:cxnLst>
              <a:rect l="0" t="0" r="r" b="b"/>
              <a:pathLst>
                <a:path w="21600" h="21600" extrusionOk="0">
                  <a:moveTo>
                    <a:pt x="21600" y="12748"/>
                  </a:moveTo>
                  <a:cubicBezTo>
                    <a:pt x="21600" y="5725"/>
                    <a:pt x="16754" y="0"/>
                    <a:pt x="10789" y="0"/>
                  </a:cubicBezTo>
                  <a:cubicBezTo>
                    <a:pt x="4824" y="0"/>
                    <a:pt x="0" y="5725"/>
                    <a:pt x="0" y="12748"/>
                  </a:cubicBezTo>
                  <a:cubicBezTo>
                    <a:pt x="0" y="21600"/>
                    <a:pt x="0" y="21600"/>
                    <a:pt x="0" y="21600"/>
                  </a:cubicBezTo>
                  <a:cubicBezTo>
                    <a:pt x="0" y="14528"/>
                    <a:pt x="4824" y="8804"/>
                    <a:pt x="10789" y="8804"/>
                  </a:cubicBezTo>
                  <a:cubicBezTo>
                    <a:pt x="16754" y="8804"/>
                    <a:pt x="21600" y="14528"/>
                    <a:pt x="21600" y="21600"/>
                  </a:cubicBezTo>
                  <a:lnTo>
                    <a:pt x="21600" y="12748"/>
                  </a:lnTo>
                  <a:close/>
                </a:path>
              </a:pathLst>
            </a:custGeom>
            <a:solidFill>
              <a:srgbClr val="404040"/>
            </a:solidFill>
            <a:ln w="12700" cap="flat">
              <a:noFill/>
              <a:miter lim="400000"/>
            </a:ln>
            <a:effectLst/>
          </p:spPr>
          <p:txBody>
            <a:bodyPr wrap="square" lIns="121919" tIns="121919" rIns="121919" bIns="121919" numCol="1"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600" b="1" i="0" u="none" strike="noStrike" kern="1200" cap="none" spc="0" normalizeH="0" baseline="0" noProof="0">
                <a:ln>
                  <a:noFill/>
                </a:ln>
                <a:solidFill>
                  <a:srgbClr val="474747"/>
                </a:solidFill>
                <a:effectLst/>
                <a:uLnTx/>
                <a:uFillTx/>
                <a:latin typeface="Calibri"/>
                <a:ea typeface="+mn-ea"/>
                <a:cs typeface="+mn-cs"/>
              </a:endParaRPr>
            </a:p>
          </p:txBody>
        </p:sp>
        <p:sp>
          <p:nvSpPr>
            <p:cNvPr id="2888" name="Shape 2888"/>
            <p:cNvSpPr/>
            <p:nvPr/>
          </p:nvSpPr>
          <p:spPr>
            <a:xfrm>
              <a:off x="0" y="0"/>
              <a:ext cx="5964765" cy="2341036"/>
            </a:xfrm>
            <a:custGeom>
              <a:avLst/>
              <a:gdLst/>
              <a:ahLst/>
              <a:cxnLst>
                <a:cxn ang="0">
                  <a:pos x="wd2" y="hd2"/>
                </a:cxn>
                <a:cxn ang="5400000">
                  <a:pos x="wd2" y="hd2"/>
                </a:cxn>
                <a:cxn ang="10800000">
                  <a:pos x="wd2" y="hd2"/>
                </a:cxn>
                <a:cxn ang="16200000">
                  <a:pos x="wd2" y="hd2"/>
                </a:cxn>
              </a:cxnLst>
              <a:rect l="0" t="0" r="r" b="b"/>
              <a:pathLst>
                <a:path w="21600" h="21600" extrusionOk="0">
                  <a:moveTo>
                    <a:pt x="10789" y="2441"/>
                  </a:moveTo>
                  <a:cubicBezTo>
                    <a:pt x="16381" y="2441"/>
                    <a:pt x="20284" y="6834"/>
                    <a:pt x="20284" y="10780"/>
                  </a:cubicBezTo>
                  <a:cubicBezTo>
                    <a:pt x="20284" y="14725"/>
                    <a:pt x="16381" y="19159"/>
                    <a:pt x="10789" y="19159"/>
                  </a:cubicBezTo>
                  <a:cubicBezTo>
                    <a:pt x="5197" y="19159"/>
                    <a:pt x="1316" y="14725"/>
                    <a:pt x="1316" y="10780"/>
                  </a:cubicBezTo>
                  <a:cubicBezTo>
                    <a:pt x="1316" y="6834"/>
                    <a:pt x="5197" y="2441"/>
                    <a:pt x="10789" y="2441"/>
                  </a:cubicBezTo>
                  <a:moveTo>
                    <a:pt x="10789" y="0"/>
                  </a:moveTo>
                  <a:cubicBezTo>
                    <a:pt x="4824" y="0"/>
                    <a:pt x="0" y="4841"/>
                    <a:pt x="0" y="10780"/>
                  </a:cubicBezTo>
                  <a:cubicBezTo>
                    <a:pt x="0" y="16759"/>
                    <a:pt x="4824" y="21600"/>
                    <a:pt x="10789" y="21600"/>
                  </a:cubicBezTo>
                  <a:cubicBezTo>
                    <a:pt x="16754" y="21600"/>
                    <a:pt x="21600" y="16759"/>
                    <a:pt x="21600" y="10780"/>
                  </a:cubicBezTo>
                  <a:cubicBezTo>
                    <a:pt x="21600" y="4841"/>
                    <a:pt x="16754" y="0"/>
                    <a:pt x="10789" y="0"/>
                  </a:cubicBezTo>
                  <a:close/>
                </a:path>
              </a:pathLst>
            </a:custGeom>
            <a:solidFill>
              <a:srgbClr val="7F7F7F"/>
            </a:solidFill>
            <a:ln w="12700" cap="flat">
              <a:noFill/>
              <a:miter lim="400000"/>
            </a:ln>
            <a:effectLst/>
          </p:spPr>
          <p:txBody>
            <a:bodyPr wrap="square" lIns="121919" tIns="121919" rIns="121919" bIns="121919" numCol="1"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600" b="1" i="0" u="none" strike="noStrike" kern="1200" cap="none" spc="0" normalizeH="0" baseline="0" noProof="0">
                <a:ln>
                  <a:noFill/>
                </a:ln>
                <a:solidFill>
                  <a:srgbClr val="474747"/>
                </a:solidFill>
                <a:effectLst/>
                <a:uLnTx/>
                <a:uFillTx/>
                <a:latin typeface="Calibri"/>
                <a:ea typeface="+mn-ea"/>
                <a:cs typeface="+mn-cs"/>
              </a:endParaRPr>
            </a:p>
          </p:txBody>
        </p:sp>
        <p:grpSp>
          <p:nvGrpSpPr>
            <p:cNvPr id="2891" name="Group 2891"/>
            <p:cNvGrpSpPr/>
            <p:nvPr/>
          </p:nvGrpSpPr>
          <p:grpSpPr>
            <a:xfrm>
              <a:off x="0" y="1150092"/>
              <a:ext cx="5964766" cy="1981202"/>
              <a:chOff x="0" y="-1"/>
              <a:chExt cx="5964765" cy="1981201"/>
            </a:xfrm>
          </p:grpSpPr>
          <p:sp>
            <p:nvSpPr>
              <p:cNvPr id="2889" name="Shape 2889"/>
              <p:cNvSpPr/>
              <p:nvPr/>
            </p:nvSpPr>
            <p:spPr>
              <a:xfrm>
                <a:off x="0" y="-1"/>
                <a:ext cx="5964765" cy="1981201"/>
              </a:xfrm>
              <a:custGeom>
                <a:avLst/>
                <a:gdLst/>
                <a:ahLst/>
                <a:cxnLst>
                  <a:cxn ang="0">
                    <a:pos x="wd2" y="hd2"/>
                  </a:cxn>
                  <a:cxn ang="5400000">
                    <a:pos x="wd2" y="hd2"/>
                  </a:cxn>
                  <a:cxn ang="10800000">
                    <a:pos x="wd2" y="hd2"/>
                  </a:cxn>
                  <a:cxn ang="16200000">
                    <a:pos x="wd2" y="hd2"/>
                  </a:cxn>
                </a:cxnLst>
                <a:rect l="0" t="0" r="r" b="b"/>
                <a:pathLst>
                  <a:path w="21600" h="21600" extrusionOk="0">
                    <a:moveTo>
                      <a:pt x="21600" y="8852"/>
                    </a:moveTo>
                    <a:cubicBezTo>
                      <a:pt x="21600" y="15875"/>
                      <a:pt x="16754" y="21600"/>
                      <a:pt x="10789" y="21600"/>
                    </a:cubicBezTo>
                    <a:cubicBezTo>
                      <a:pt x="4824" y="21600"/>
                      <a:pt x="0" y="15875"/>
                      <a:pt x="0" y="8852"/>
                    </a:cubicBezTo>
                    <a:cubicBezTo>
                      <a:pt x="0" y="0"/>
                      <a:pt x="0" y="0"/>
                      <a:pt x="0" y="0"/>
                    </a:cubicBezTo>
                    <a:cubicBezTo>
                      <a:pt x="0" y="7072"/>
                      <a:pt x="4824" y="12796"/>
                      <a:pt x="10789" y="12796"/>
                    </a:cubicBezTo>
                    <a:cubicBezTo>
                      <a:pt x="16754" y="12796"/>
                      <a:pt x="21600" y="7072"/>
                      <a:pt x="21600" y="0"/>
                    </a:cubicBezTo>
                    <a:lnTo>
                      <a:pt x="21600" y="8852"/>
                    </a:lnTo>
                    <a:close/>
                  </a:path>
                </a:pathLst>
              </a:custGeom>
              <a:solidFill>
                <a:srgbClr val="595959"/>
              </a:solidFill>
              <a:ln w="12700" cap="flat">
                <a:noFill/>
                <a:miter lim="400000"/>
              </a:ln>
              <a:effectLst/>
            </p:spPr>
            <p:txBody>
              <a:bodyPr wrap="square" lIns="121919" tIns="121919" rIns="121919" bIns="121919" numCol="1" anchor="ctr">
                <a:noAutofit/>
              </a:bodyPr>
              <a:lstStyle/>
              <a:p>
                <a:pPr marL="0" marR="0" lvl="0" indent="0" algn="ctr" defTabSz="457200" rtl="0" eaLnBrk="1" fontAlgn="auto" latinLnBrk="0" hangingPunct="1">
                  <a:lnSpc>
                    <a:spcPct val="100000"/>
                  </a:lnSpc>
                  <a:spcBef>
                    <a:spcPts val="126"/>
                  </a:spcBef>
                  <a:spcAft>
                    <a:spcPts val="0"/>
                  </a:spcAft>
                  <a:buClrTx/>
                  <a:buSzTx/>
                  <a:buFontTx/>
                  <a:buNone/>
                  <a:tabLst/>
                  <a:defRPr sz="3200">
                    <a:solidFill>
                      <a:srgbClr val="FFFFFF">
                        <a:alpha val="50000"/>
                      </a:srgbClr>
                    </a:solidFill>
                    <a:latin typeface="Open Sans"/>
                    <a:ea typeface="Open Sans"/>
                    <a:cs typeface="Open Sans"/>
                    <a:sym typeface="Open Sans"/>
                  </a:defRPr>
                </a:pPr>
                <a:endParaRPr kumimoji="0" sz="1600" b="1" i="0" u="none" strike="noStrike" kern="1200" cap="none" spc="0" normalizeH="0" baseline="0" noProof="0">
                  <a:ln>
                    <a:noFill/>
                  </a:ln>
                  <a:solidFill>
                    <a:srgbClr val="FFFFFF">
                      <a:alpha val="50000"/>
                    </a:srgbClr>
                  </a:solidFill>
                  <a:effectLst/>
                  <a:uLnTx/>
                  <a:uFillTx/>
                  <a:latin typeface="Open Sans"/>
                  <a:sym typeface="Open Sans"/>
                </a:endParaRPr>
              </a:p>
            </p:txBody>
          </p:sp>
          <p:sp>
            <p:nvSpPr>
              <p:cNvPr id="2890" name="Shape 2890"/>
              <p:cNvSpPr/>
              <p:nvPr/>
            </p:nvSpPr>
            <p:spPr>
              <a:xfrm>
                <a:off x="0" y="226287"/>
                <a:ext cx="5964765" cy="1528621"/>
              </a:xfrm>
              <a:prstGeom prst="rect">
                <a:avLst/>
              </a:prstGeom>
              <a:noFill/>
              <a:ln w="254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marL="0" marR="0" lvl="0" indent="0" algn="ctr" defTabSz="457200" rtl="0" eaLnBrk="1" fontAlgn="auto" latinLnBrk="0" hangingPunct="1">
                  <a:lnSpc>
                    <a:spcPct val="100000"/>
                  </a:lnSpc>
                  <a:spcBef>
                    <a:spcPts val="126"/>
                  </a:spcBef>
                  <a:spcAft>
                    <a:spcPts val="0"/>
                  </a:spcAft>
                  <a:buClrTx/>
                  <a:buSzTx/>
                  <a:buFontTx/>
                  <a:buNone/>
                  <a:tabLst/>
                  <a:defRPr sz="2600"/>
                </a:pPr>
                <a:endParaRPr kumimoji="0" sz="1600" b="1" i="0" u="none" strike="noStrike" kern="1200" cap="none" spc="0" normalizeH="0" baseline="0" noProof="0" dirty="0">
                  <a:ln>
                    <a:noFill/>
                  </a:ln>
                  <a:solidFill>
                    <a:srgbClr val="FFFFFF">
                      <a:alpha val="50000"/>
                    </a:srgbClr>
                  </a:solidFill>
                  <a:effectLst/>
                  <a:uLnTx/>
                  <a:uFillTx/>
                  <a:latin typeface="Open Sans"/>
                  <a:ea typeface="Open Sans"/>
                  <a:cs typeface="Open Sans"/>
                  <a:sym typeface="Open Sans"/>
                </a:endParaRPr>
              </a:p>
              <a:p>
                <a:pPr marL="0" marR="0" lvl="0" indent="0" algn="ctr" defTabSz="457200" rtl="0" eaLnBrk="1" fontAlgn="auto" latinLnBrk="0" hangingPunct="1">
                  <a:lnSpc>
                    <a:spcPct val="100000"/>
                  </a:lnSpc>
                  <a:spcBef>
                    <a:spcPts val="126"/>
                  </a:spcBef>
                  <a:spcAft>
                    <a:spcPts val="0"/>
                  </a:spcAft>
                  <a:buClrTx/>
                  <a:buSzTx/>
                  <a:buFontTx/>
                  <a:buNone/>
                  <a:tabLst/>
                  <a:defRPr sz="2600"/>
                </a:pPr>
                <a:endParaRPr kumimoji="0" sz="1600" b="1" i="0" u="none" strike="noStrike" kern="1200" cap="none" spc="0" normalizeH="0" baseline="0" noProof="0" dirty="0">
                  <a:ln>
                    <a:noFill/>
                  </a:ln>
                  <a:solidFill>
                    <a:srgbClr val="FFFFFF">
                      <a:alpha val="50000"/>
                    </a:srgbClr>
                  </a:solidFill>
                  <a:effectLst/>
                  <a:uLnTx/>
                  <a:uFillTx/>
                  <a:latin typeface="Open Sans"/>
                  <a:ea typeface="Open Sans"/>
                  <a:cs typeface="Open Sans"/>
                  <a:sym typeface="Open Sans"/>
                </a:endParaRPr>
              </a:p>
              <a:p>
                <a:pPr marL="0" marR="0" lvl="0" indent="0" algn="ctr" defTabSz="457200" rtl="0" eaLnBrk="1" fontAlgn="auto" latinLnBrk="0" hangingPunct="1">
                  <a:lnSpc>
                    <a:spcPct val="100000"/>
                  </a:lnSpc>
                  <a:spcBef>
                    <a:spcPts val="126"/>
                  </a:spcBef>
                  <a:spcAft>
                    <a:spcPts val="0"/>
                  </a:spcAft>
                  <a:buClrTx/>
                  <a:buSzTx/>
                  <a:buFontTx/>
                  <a:buNone/>
                  <a:tabLst/>
                  <a:defRPr sz="3200"/>
                </a:pPr>
                <a:r>
                  <a:rPr lang="en-US" sz="1600" b="1" dirty="0" smtClean="0">
                    <a:solidFill>
                      <a:srgbClr val="FFFFFF">
                        <a:alpha val="50000"/>
                      </a:srgbClr>
                    </a:solidFill>
                    <a:latin typeface="Open Sans"/>
                    <a:ea typeface="Open Sans"/>
                    <a:cs typeface="Open Sans"/>
                    <a:sym typeface="Open Sans"/>
                  </a:rPr>
                  <a:t>05</a:t>
                </a:r>
                <a:endParaRPr kumimoji="0" sz="1600" b="1" i="0" u="none" strike="noStrike" kern="1200" cap="none" spc="0" normalizeH="0" baseline="0" noProof="0" dirty="0">
                  <a:ln>
                    <a:noFill/>
                  </a:ln>
                  <a:solidFill>
                    <a:srgbClr val="FFFFFF">
                      <a:alpha val="50000"/>
                    </a:srgbClr>
                  </a:solidFill>
                  <a:effectLst/>
                  <a:uLnTx/>
                  <a:uFillTx/>
                  <a:latin typeface="Open Sans"/>
                  <a:ea typeface="Open Sans"/>
                  <a:cs typeface="Open Sans"/>
                  <a:sym typeface="Open Sans"/>
                </a:endParaRPr>
              </a:p>
            </p:txBody>
          </p:sp>
        </p:grpSp>
      </p:grpSp>
      <p:grpSp>
        <p:nvGrpSpPr>
          <p:cNvPr id="2898" name="Group 2898"/>
          <p:cNvGrpSpPr/>
          <p:nvPr/>
        </p:nvGrpSpPr>
        <p:grpSpPr>
          <a:xfrm>
            <a:off x="8270841" y="1180411"/>
            <a:ext cx="2236787" cy="1574242"/>
            <a:chOff x="0" y="0"/>
            <a:chExt cx="5964766" cy="3148481"/>
          </a:xfrm>
        </p:grpSpPr>
        <p:sp>
          <p:nvSpPr>
            <p:cNvPr id="2893" name="Shape 2893"/>
            <p:cNvSpPr/>
            <p:nvPr/>
          </p:nvSpPr>
          <p:spPr>
            <a:xfrm>
              <a:off x="0" y="0"/>
              <a:ext cx="5964765" cy="1980965"/>
            </a:xfrm>
            <a:custGeom>
              <a:avLst/>
              <a:gdLst/>
              <a:ahLst/>
              <a:cxnLst>
                <a:cxn ang="0">
                  <a:pos x="wd2" y="hd2"/>
                </a:cxn>
                <a:cxn ang="5400000">
                  <a:pos x="wd2" y="hd2"/>
                </a:cxn>
                <a:cxn ang="10800000">
                  <a:pos x="wd2" y="hd2"/>
                </a:cxn>
                <a:cxn ang="16200000">
                  <a:pos x="wd2" y="hd2"/>
                </a:cxn>
              </a:cxnLst>
              <a:rect l="0" t="0" r="r" b="b"/>
              <a:pathLst>
                <a:path w="21600" h="21600" extrusionOk="0">
                  <a:moveTo>
                    <a:pt x="21600" y="12748"/>
                  </a:moveTo>
                  <a:cubicBezTo>
                    <a:pt x="21600" y="5725"/>
                    <a:pt x="16754" y="0"/>
                    <a:pt x="10789" y="0"/>
                  </a:cubicBezTo>
                  <a:cubicBezTo>
                    <a:pt x="4824" y="0"/>
                    <a:pt x="0" y="5725"/>
                    <a:pt x="0" y="12748"/>
                  </a:cubicBezTo>
                  <a:cubicBezTo>
                    <a:pt x="0" y="21600"/>
                    <a:pt x="0" y="21600"/>
                    <a:pt x="0" y="21600"/>
                  </a:cubicBezTo>
                  <a:cubicBezTo>
                    <a:pt x="0" y="14528"/>
                    <a:pt x="4824" y="8804"/>
                    <a:pt x="10789" y="8804"/>
                  </a:cubicBezTo>
                  <a:cubicBezTo>
                    <a:pt x="16754" y="8804"/>
                    <a:pt x="21600" y="14528"/>
                    <a:pt x="21600" y="21600"/>
                  </a:cubicBezTo>
                  <a:lnTo>
                    <a:pt x="21600" y="12748"/>
                  </a:lnTo>
                  <a:close/>
                </a:path>
              </a:pathLst>
            </a:custGeom>
            <a:solidFill>
              <a:srgbClr val="0288D1"/>
            </a:solidFill>
            <a:ln w="12700" cap="flat">
              <a:noFill/>
              <a:miter lim="400000"/>
            </a:ln>
            <a:effectLst/>
          </p:spPr>
          <p:txBody>
            <a:bodyPr wrap="square" lIns="121919" tIns="121919" rIns="121919" bIns="121919" numCol="1"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600" b="1" i="0" u="none" strike="noStrike" kern="1200" cap="none" spc="0" normalizeH="0" baseline="0" noProof="0">
                <a:ln>
                  <a:noFill/>
                </a:ln>
                <a:solidFill>
                  <a:srgbClr val="474747"/>
                </a:solidFill>
                <a:effectLst/>
                <a:uLnTx/>
                <a:uFillTx/>
                <a:latin typeface="Calibri"/>
                <a:ea typeface="+mn-ea"/>
                <a:cs typeface="+mn-cs"/>
              </a:endParaRPr>
            </a:p>
          </p:txBody>
        </p:sp>
        <p:sp>
          <p:nvSpPr>
            <p:cNvPr id="2894" name="Shape 2894"/>
            <p:cNvSpPr/>
            <p:nvPr/>
          </p:nvSpPr>
          <p:spPr>
            <a:xfrm>
              <a:off x="0" y="18307"/>
              <a:ext cx="5964765" cy="2341752"/>
            </a:xfrm>
            <a:custGeom>
              <a:avLst/>
              <a:gdLst/>
              <a:ahLst/>
              <a:cxnLst>
                <a:cxn ang="0">
                  <a:pos x="wd2" y="hd2"/>
                </a:cxn>
                <a:cxn ang="5400000">
                  <a:pos x="wd2" y="hd2"/>
                </a:cxn>
                <a:cxn ang="10800000">
                  <a:pos x="wd2" y="hd2"/>
                </a:cxn>
                <a:cxn ang="16200000">
                  <a:pos x="wd2" y="hd2"/>
                </a:cxn>
              </a:cxnLst>
              <a:rect l="0" t="0" r="r" b="b"/>
              <a:pathLst>
                <a:path w="21600" h="21600" extrusionOk="0">
                  <a:moveTo>
                    <a:pt x="10789" y="2441"/>
                  </a:moveTo>
                  <a:cubicBezTo>
                    <a:pt x="16381" y="2441"/>
                    <a:pt x="20284" y="6834"/>
                    <a:pt x="20284" y="10780"/>
                  </a:cubicBezTo>
                  <a:cubicBezTo>
                    <a:pt x="20284" y="14725"/>
                    <a:pt x="16381" y="19159"/>
                    <a:pt x="10789" y="19159"/>
                  </a:cubicBezTo>
                  <a:cubicBezTo>
                    <a:pt x="5197" y="19159"/>
                    <a:pt x="1316" y="14725"/>
                    <a:pt x="1316" y="10780"/>
                  </a:cubicBezTo>
                  <a:cubicBezTo>
                    <a:pt x="1316" y="6834"/>
                    <a:pt x="5197" y="2441"/>
                    <a:pt x="10789" y="2441"/>
                  </a:cubicBezTo>
                  <a:moveTo>
                    <a:pt x="10789" y="0"/>
                  </a:moveTo>
                  <a:cubicBezTo>
                    <a:pt x="4824" y="0"/>
                    <a:pt x="0" y="4841"/>
                    <a:pt x="0" y="10780"/>
                  </a:cubicBezTo>
                  <a:cubicBezTo>
                    <a:pt x="0" y="16759"/>
                    <a:pt x="4824" y="21600"/>
                    <a:pt x="10789" y="21600"/>
                  </a:cubicBezTo>
                  <a:cubicBezTo>
                    <a:pt x="16754" y="21600"/>
                    <a:pt x="21600" y="16759"/>
                    <a:pt x="21600" y="10780"/>
                  </a:cubicBezTo>
                  <a:cubicBezTo>
                    <a:pt x="21600" y="4841"/>
                    <a:pt x="16754" y="0"/>
                    <a:pt x="10789" y="0"/>
                  </a:cubicBezTo>
                  <a:close/>
                </a:path>
              </a:pathLst>
            </a:custGeom>
            <a:solidFill>
              <a:srgbClr val="03A9F5"/>
            </a:solidFill>
            <a:ln w="12700" cap="flat">
              <a:noFill/>
              <a:miter lim="400000"/>
            </a:ln>
            <a:effectLst/>
          </p:spPr>
          <p:txBody>
            <a:bodyPr wrap="square" lIns="121919" tIns="121919" rIns="121919" bIns="121919" numCol="1"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600" b="1" i="0" u="none" strike="noStrike" kern="1200" cap="none" spc="0" normalizeH="0" baseline="0" noProof="0">
                <a:ln>
                  <a:noFill/>
                </a:ln>
                <a:solidFill>
                  <a:srgbClr val="474747"/>
                </a:solidFill>
                <a:effectLst/>
                <a:uLnTx/>
                <a:uFillTx/>
                <a:latin typeface="Calibri"/>
                <a:ea typeface="+mn-ea"/>
                <a:cs typeface="+mn-cs"/>
              </a:endParaRPr>
            </a:p>
          </p:txBody>
        </p:sp>
        <p:grpSp>
          <p:nvGrpSpPr>
            <p:cNvPr id="2897" name="Group 2897"/>
            <p:cNvGrpSpPr/>
            <p:nvPr/>
          </p:nvGrpSpPr>
          <p:grpSpPr>
            <a:xfrm>
              <a:off x="0" y="1171515"/>
              <a:ext cx="5964766" cy="1976966"/>
              <a:chOff x="0" y="0"/>
              <a:chExt cx="5964765" cy="1976965"/>
            </a:xfrm>
          </p:grpSpPr>
          <p:sp>
            <p:nvSpPr>
              <p:cNvPr id="2895" name="Shape 2895"/>
              <p:cNvSpPr/>
              <p:nvPr/>
            </p:nvSpPr>
            <p:spPr>
              <a:xfrm>
                <a:off x="0" y="0"/>
                <a:ext cx="5964765" cy="1976965"/>
              </a:xfrm>
              <a:custGeom>
                <a:avLst/>
                <a:gdLst/>
                <a:ahLst/>
                <a:cxnLst>
                  <a:cxn ang="0">
                    <a:pos x="wd2" y="hd2"/>
                  </a:cxn>
                  <a:cxn ang="5400000">
                    <a:pos x="wd2" y="hd2"/>
                  </a:cxn>
                  <a:cxn ang="10800000">
                    <a:pos x="wd2" y="hd2"/>
                  </a:cxn>
                  <a:cxn ang="16200000">
                    <a:pos x="wd2" y="hd2"/>
                  </a:cxn>
                </a:cxnLst>
                <a:rect l="0" t="0" r="r" b="b"/>
                <a:pathLst>
                  <a:path w="21600" h="21600" extrusionOk="0">
                    <a:moveTo>
                      <a:pt x="21600" y="8852"/>
                    </a:moveTo>
                    <a:cubicBezTo>
                      <a:pt x="21600" y="15875"/>
                      <a:pt x="16754" y="21600"/>
                      <a:pt x="10789" y="21600"/>
                    </a:cubicBezTo>
                    <a:cubicBezTo>
                      <a:pt x="4824" y="21600"/>
                      <a:pt x="0" y="15875"/>
                      <a:pt x="0" y="8852"/>
                    </a:cubicBezTo>
                    <a:cubicBezTo>
                      <a:pt x="0" y="0"/>
                      <a:pt x="0" y="0"/>
                      <a:pt x="0" y="0"/>
                    </a:cubicBezTo>
                    <a:cubicBezTo>
                      <a:pt x="0" y="7072"/>
                      <a:pt x="4824" y="12796"/>
                      <a:pt x="10789" y="12796"/>
                    </a:cubicBezTo>
                    <a:cubicBezTo>
                      <a:pt x="16754" y="12796"/>
                      <a:pt x="21600" y="7072"/>
                      <a:pt x="21600" y="0"/>
                    </a:cubicBezTo>
                    <a:lnTo>
                      <a:pt x="21600" y="8852"/>
                    </a:lnTo>
                    <a:close/>
                  </a:path>
                </a:pathLst>
              </a:custGeom>
              <a:solidFill>
                <a:srgbClr val="039BE6"/>
              </a:solidFill>
              <a:ln w="12700" cap="flat">
                <a:noFill/>
                <a:miter lim="400000"/>
              </a:ln>
              <a:effectLst/>
            </p:spPr>
            <p:txBody>
              <a:bodyPr wrap="square" lIns="121919" tIns="121919" rIns="121919" bIns="121919" numCol="1" anchor="ctr">
                <a:noAutofit/>
              </a:bodyPr>
              <a:lstStyle/>
              <a:p>
                <a:pPr marL="0" marR="0" lvl="0" indent="0" algn="ctr" defTabSz="457200" rtl="0" eaLnBrk="1" fontAlgn="auto" latinLnBrk="0" hangingPunct="1">
                  <a:lnSpc>
                    <a:spcPct val="100000"/>
                  </a:lnSpc>
                  <a:spcBef>
                    <a:spcPts val="126"/>
                  </a:spcBef>
                  <a:spcAft>
                    <a:spcPts val="0"/>
                  </a:spcAft>
                  <a:buClrTx/>
                  <a:buSzTx/>
                  <a:buFontTx/>
                  <a:buNone/>
                  <a:tabLst/>
                  <a:defRPr sz="3200">
                    <a:solidFill>
                      <a:srgbClr val="FFFFFF">
                        <a:alpha val="50000"/>
                      </a:srgbClr>
                    </a:solidFill>
                    <a:latin typeface="Open Sans"/>
                    <a:ea typeface="Open Sans"/>
                    <a:cs typeface="Open Sans"/>
                    <a:sym typeface="Open Sans"/>
                  </a:defRPr>
                </a:pPr>
                <a:endParaRPr kumimoji="0" sz="1600" b="1" i="0" u="none" strike="noStrike" kern="1200" cap="none" spc="0" normalizeH="0" baseline="0" noProof="0">
                  <a:ln>
                    <a:noFill/>
                  </a:ln>
                  <a:solidFill>
                    <a:srgbClr val="FFFFFF">
                      <a:alpha val="50000"/>
                    </a:srgbClr>
                  </a:solidFill>
                  <a:effectLst/>
                  <a:uLnTx/>
                  <a:uFillTx/>
                  <a:latin typeface="Open Sans"/>
                  <a:sym typeface="Open Sans"/>
                </a:endParaRPr>
              </a:p>
            </p:txBody>
          </p:sp>
          <p:sp>
            <p:nvSpPr>
              <p:cNvPr id="2896" name="Shape 2896"/>
              <p:cNvSpPr/>
              <p:nvPr/>
            </p:nvSpPr>
            <p:spPr>
              <a:xfrm>
                <a:off x="0" y="224172"/>
                <a:ext cx="5964765" cy="1528621"/>
              </a:xfrm>
              <a:prstGeom prst="rect">
                <a:avLst/>
              </a:prstGeom>
              <a:noFill/>
              <a:ln w="254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marL="0" marR="0" lvl="0" indent="0" algn="ctr" defTabSz="457200" rtl="0" eaLnBrk="1" fontAlgn="auto" latinLnBrk="0" hangingPunct="1">
                  <a:lnSpc>
                    <a:spcPct val="100000"/>
                  </a:lnSpc>
                  <a:spcBef>
                    <a:spcPts val="126"/>
                  </a:spcBef>
                  <a:spcAft>
                    <a:spcPts val="0"/>
                  </a:spcAft>
                  <a:buClrTx/>
                  <a:buSzTx/>
                  <a:buFontTx/>
                  <a:buNone/>
                  <a:tabLst/>
                  <a:defRPr sz="3200"/>
                </a:pPr>
                <a:endParaRPr kumimoji="0" sz="1600" b="1" i="0" u="none" strike="noStrike" kern="1200" cap="none" spc="0" normalizeH="0" baseline="0" noProof="0" dirty="0">
                  <a:ln>
                    <a:noFill/>
                  </a:ln>
                  <a:solidFill>
                    <a:srgbClr val="FFFFFF">
                      <a:alpha val="50000"/>
                    </a:srgbClr>
                  </a:solidFill>
                  <a:effectLst/>
                  <a:uLnTx/>
                  <a:uFillTx/>
                  <a:latin typeface="Open Sans"/>
                  <a:ea typeface="Open Sans"/>
                  <a:cs typeface="Open Sans"/>
                  <a:sym typeface="Open Sans"/>
                </a:endParaRPr>
              </a:p>
              <a:p>
                <a:pPr marL="0" marR="0" lvl="0" indent="0" algn="ctr" defTabSz="457200" rtl="0" eaLnBrk="1" fontAlgn="auto" latinLnBrk="0" hangingPunct="1">
                  <a:lnSpc>
                    <a:spcPct val="100000"/>
                  </a:lnSpc>
                  <a:spcBef>
                    <a:spcPts val="126"/>
                  </a:spcBef>
                  <a:spcAft>
                    <a:spcPts val="0"/>
                  </a:spcAft>
                  <a:buClrTx/>
                  <a:buSzTx/>
                  <a:buFontTx/>
                  <a:buNone/>
                  <a:tabLst/>
                  <a:defRPr sz="3200"/>
                </a:pPr>
                <a:endParaRPr kumimoji="0" sz="1600" b="1" i="0" u="none" strike="noStrike" kern="1200" cap="none" spc="0" normalizeH="0" baseline="0" noProof="0" dirty="0">
                  <a:ln>
                    <a:noFill/>
                  </a:ln>
                  <a:solidFill>
                    <a:srgbClr val="FFFFFF">
                      <a:alpha val="50000"/>
                    </a:srgbClr>
                  </a:solidFill>
                  <a:effectLst/>
                  <a:uLnTx/>
                  <a:uFillTx/>
                  <a:latin typeface="Open Sans"/>
                  <a:ea typeface="Open Sans"/>
                  <a:cs typeface="Open Sans"/>
                  <a:sym typeface="Open Sans"/>
                </a:endParaRPr>
              </a:p>
              <a:p>
                <a:pPr marL="0" marR="0" lvl="0" indent="0" algn="ctr" defTabSz="457200" rtl="0" eaLnBrk="1" fontAlgn="auto" latinLnBrk="0" hangingPunct="1">
                  <a:lnSpc>
                    <a:spcPct val="100000"/>
                  </a:lnSpc>
                  <a:spcBef>
                    <a:spcPts val="126"/>
                  </a:spcBef>
                  <a:spcAft>
                    <a:spcPts val="0"/>
                  </a:spcAft>
                  <a:buClrTx/>
                  <a:buSzTx/>
                  <a:buFontTx/>
                  <a:buNone/>
                  <a:tabLst/>
                  <a:defRPr sz="3200"/>
                </a:pPr>
                <a:r>
                  <a:rPr lang="en-US" sz="1600" b="1" dirty="0" smtClean="0">
                    <a:solidFill>
                      <a:srgbClr val="FFFFFF">
                        <a:alpha val="50000"/>
                      </a:srgbClr>
                    </a:solidFill>
                    <a:latin typeface="Open Sans"/>
                    <a:ea typeface="Open Sans"/>
                    <a:cs typeface="Open Sans"/>
                    <a:sym typeface="Open Sans"/>
                  </a:rPr>
                  <a:t>04</a:t>
                </a:r>
                <a:endParaRPr kumimoji="0" sz="1600" b="1" i="0" u="none" strike="noStrike" kern="1200" cap="none" spc="0" normalizeH="0" baseline="0" noProof="0" dirty="0">
                  <a:ln>
                    <a:noFill/>
                  </a:ln>
                  <a:solidFill>
                    <a:srgbClr val="FFFFFF">
                      <a:alpha val="50000"/>
                    </a:srgbClr>
                  </a:solidFill>
                  <a:effectLst/>
                  <a:uLnTx/>
                  <a:uFillTx/>
                  <a:latin typeface="Open Sans"/>
                  <a:ea typeface="Open Sans"/>
                  <a:cs typeface="Open Sans"/>
                  <a:sym typeface="Open Sans"/>
                </a:endParaRPr>
              </a:p>
            </p:txBody>
          </p:sp>
        </p:grpSp>
      </p:grpSp>
      <p:sp>
        <p:nvSpPr>
          <p:cNvPr id="2899" name="Shape 2899"/>
          <p:cNvSpPr/>
          <p:nvPr/>
        </p:nvSpPr>
        <p:spPr>
          <a:xfrm flipH="1" flipV="1">
            <a:off x="7761510" y="2170895"/>
            <a:ext cx="433124" cy="1"/>
          </a:xfrm>
          <a:prstGeom prst="line">
            <a:avLst/>
          </a:prstGeom>
          <a:ln w="3175">
            <a:solidFill>
              <a:schemeClr val="tx2"/>
            </a:solidFill>
            <a:prstDash val="sysDash"/>
            <a:bevel/>
            <a:headEnd type="oval"/>
            <a:tailEnd type="oval"/>
          </a:ln>
        </p:spPr>
        <p:txBody>
          <a:bodyPr lIns="51206" tIns="51206" rIns="51206" bIns="51206"/>
          <a:lstStyle/>
          <a:p>
            <a:pPr marL="0" marR="0" lvl="0" indent="0" algn="l" defTabSz="457200" rtl="0" eaLnBrk="1" fontAlgn="auto" latinLnBrk="0" hangingPunct="1">
              <a:lnSpc>
                <a:spcPct val="100000"/>
              </a:lnSpc>
              <a:spcBef>
                <a:spcPts val="0"/>
              </a:spcBef>
              <a:spcAft>
                <a:spcPts val="0"/>
              </a:spcAft>
              <a:buClrTx/>
              <a:buSzTx/>
              <a:buFontTx/>
              <a:buNone/>
              <a:tabLst/>
              <a:defRPr sz="3200">
                <a:latin typeface="+mj-lt"/>
                <a:ea typeface="+mj-ea"/>
                <a:cs typeface="+mj-cs"/>
                <a:sym typeface="Helvetica"/>
              </a:defRPr>
            </a:pPr>
            <a:endParaRPr kumimoji="0" sz="1600" b="0" i="0" u="none" strike="noStrike" kern="1200" cap="none" spc="0" normalizeH="0" baseline="0" noProof="0">
              <a:ln w="3175">
                <a:solidFill>
                  <a:srgbClr val="474747"/>
                </a:solidFill>
              </a:ln>
              <a:solidFill>
                <a:srgbClr val="474747"/>
              </a:solidFill>
              <a:effectLst/>
              <a:uLnTx/>
              <a:uFillTx/>
              <a:latin typeface="Calibri"/>
              <a:ea typeface="+mn-ea"/>
              <a:cs typeface="+mn-cs"/>
              <a:sym typeface="Helvetica"/>
            </a:endParaRPr>
          </a:p>
        </p:txBody>
      </p:sp>
      <p:sp>
        <p:nvSpPr>
          <p:cNvPr id="2900" name="Shape 2900"/>
          <p:cNvSpPr/>
          <p:nvPr/>
        </p:nvSpPr>
        <p:spPr>
          <a:xfrm flipH="1" flipV="1">
            <a:off x="7761511" y="3101877"/>
            <a:ext cx="433124" cy="5079"/>
          </a:xfrm>
          <a:prstGeom prst="line">
            <a:avLst/>
          </a:prstGeom>
          <a:ln w="3175">
            <a:solidFill>
              <a:schemeClr val="tx2"/>
            </a:solidFill>
            <a:prstDash val="sysDash"/>
            <a:bevel/>
            <a:headEnd type="oval"/>
            <a:tailEnd type="oval"/>
          </a:ln>
        </p:spPr>
        <p:txBody>
          <a:bodyPr lIns="51206" tIns="51206" rIns="51206" bIns="51206"/>
          <a:lstStyle/>
          <a:p>
            <a:pPr marL="0" marR="0" lvl="0" indent="0" algn="l" defTabSz="457200" rtl="0" eaLnBrk="1" fontAlgn="auto" latinLnBrk="0" hangingPunct="1">
              <a:lnSpc>
                <a:spcPct val="100000"/>
              </a:lnSpc>
              <a:spcBef>
                <a:spcPts val="0"/>
              </a:spcBef>
              <a:spcAft>
                <a:spcPts val="0"/>
              </a:spcAft>
              <a:buClrTx/>
              <a:buSzTx/>
              <a:buFontTx/>
              <a:buNone/>
              <a:tabLst/>
              <a:defRPr sz="3200">
                <a:latin typeface="+mj-lt"/>
                <a:ea typeface="+mj-ea"/>
                <a:cs typeface="+mj-cs"/>
                <a:sym typeface="Helvetica"/>
              </a:defRPr>
            </a:pPr>
            <a:endParaRPr kumimoji="0" sz="1600" b="0" i="0" u="none" strike="noStrike" kern="1200" cap="none" spc="0" normalizeH="0" baseline="0" noProof="0">
              <a:ln w="3175">
                <a:solidFill>
                  <a:srgbClr val="474747"/>
                </a:solidFill>
              </a:ln>
              <a:solidFill>
                <a:srgbClr val="474747"/>
              </a:solidFill>
              <a:effectLst/>
              <a:uLnTx/>
              <a:uFillTx/>
              <a:latin typeface="Calibri"/>
              <a:ea typeface="+mn-ea"/>
              <a:cs typeface="+mn-cs"/>
              <a:sym typeface="Helvetica"/>
            </a:endParaRPr>
          </a:p>
        </p:txBody>
      </p:sp>
      <p:sp>
        <p:nvSpPr>
          <p:cNvPr id="2901" name="Shape 2901"/>
          <p:cNvSpPr/>
          <p:nvPr/>
        </p:nvSpPr>
        <p:spPr>
          <a:xfrm flipH="1">
            <a:off x="7761511" y="4135061"/>
            <a:ext cx="433124" cy="0"/>
          </a:xfrm>
          <a:prstGeom prst="line">
            <a:avLst/>
          </a:prstGeom>
          <a:ln w="3175">
            <a:solidFill>
              <a:schemeClr val="tx2"/>
            </a:solidFill>
            <a:prstDash val="sysDash"/>
            <a:bevel/>
            <a:headEnd type="oval"/>
            <a:tailEnd type="oval"/>
          </a:ln>
        </p:spPr>
        <p:txBody>
          <a:bodyPr lIns="51206" tIns="51206" rIns="51206" bIns="51206"/>
          <a:lstStyle/>
          <a:p>
            <a:pPr marL="0" marR="0" lvl="0" indent="0" algn="l" defTabSz="457200" rtl="0" eaLnBrk="1" fontAlgn="auto" latinLnBrk="0" hangingPunct="1">
              <a:lnSpc>
                <a:spcPct val="100000"/>
              </a:lnSpc>
              <a:spcBef>
                <a:spcPts val="0"/>
              </a:spcBef>
              <a:spcAft>
                <a:spcPts val="0"/>
              </a:spcAft>
              <a:buClrTx/>
              <a:buSzTx/>
              <a:buFontTx/>
              <a:buNone/>
              <a:tabLst/>
              <a:defRPr sz="3200">
                <a:latin typeface="+mj-lt"/>
                <a:ea typeface="+mj-ea"/>
                <a:cs typeface="+mj-cs"/>
                <a:sym typeface="Helvetica"/>
              </a:defRPr>
            </a:pPr>
            <a:endParaRPr kumimoji="0" sz="1600" b="0" i="0" u="none" strike="noStrike" kern="1200" cap="none" spc="0" normalizeH="0" baseline="0" noProof="0">
              <a:ln w="3175">
                <a:solidFill>
                  <a:srgbClr val="474747"/>
                </a:solidFill>
              </a:ln>
              <a:solidFill>
                <a:srgbClr val="474747"/>
              </a:solidFill>
              <a:effectLst/>
              <a:uLnTx/>
              <a:uFillTx/>
              <a:latin typeface="Calibri"/>
              <a:ea typeface="+mn-ea"/>
              <a:cs typeface="+mn-cs"/>
              <a:sym typeface="Helvetica"/>
            </a:endParaRPr>
          </a:p>
        </p:txBody>
      </p:sp>
      <p:sp>
        <p:nvSpPr>
          <p:cNvPr id="2902" name="Shape 2902"/>
          <p:cNvSpPr/>
          <p:nvPr/>
        </p:nvSpPr>
        <p:spPr>
          <a:xfrm flipH="1" flipV="1">
            <a:off x="7761512" y="5200873"/>
            <a:ext cx="433125" cy="0"/>
          </a:xfrm>
          <a:prstGeom prst="line">
            <a:avLst/>
          </a:prstGeom>
          <a:ln w="3175">
            <a:solidFill>
              <a:schemeClr val="tx2"/>
            </a:solidFill>
            <a:prstDash val="sysDash"/>
            <a:bevel/>
            <a:headEnd type="oval"/>
            <a:tailEnd type="oval"/>
          </a:ln>
        </p:spPr>
        <p:txBody>
          <a:bodyPr lIns="51206" tIns="51206" rIns="51206" bIns="51206"/>
          <a:lstStyle/>
          <a:p>
            <a:pPr marL="0" marR="0" lvl="0" indent="0" algn="l" defTabSz="457200" rtl="0" eaLnBrk="1" fontAlgn="auto" latinLnBrk="0" hangingPunct="1">
              <a:lnSpc>
                <a:spcPct val="100000"/>
              </a:lnSpc>
              <a:spcBef>
                <a:spcPts val="0"/>
              </a:spcBef>
              <a:spcAft>
                <a:spcPts val="0"/>
              </a:spcAft>
              <a:buClrTx/>
              <a:buSzTx/>
              <a:buFontTx/>
              <a:buNone/>
              <a:tabLst/>
              <a:defRPr sz="3200">
                <a:latin typeface="+mj-lt"/>
                <a:ea typeface="+mj-ea"/>
                <a:cs typeface="+mj-cs"/>
                <a:sym typeface="Helvetica"/>
              </a:defRPr>
            </a:pPr>
            <a:endParaRPr kumimoji="0" sz="1600" b="0" i="0" u="none" strike="noStrike" kern="1200" cap="none" spc="0" normalizeH="0" baseline="0" noProof="0">
              <a:ln w="3175">
                <a:solidFill>
                  <a:srgbClr val="474747"/>
                </a:solidFill>
              </a:ln>
              <a:solidFill>
                <a:srgbClr val="474747"/>
              </a:solidFill>
              <a:effectLst/>
              <a:uLnTx/>
              <a:uFillTx/>
              <a:latin typeface="Calibri"/>
              <a:ea typeface="+mn-ea"/>
              <a:cs typeface="+mn-cs"/>
              <a:sym typeface="Helvetica"/>
            </a:endParaRPr>
          </a:p>
        </p:txBody>
      </p:sp>
    </p:spTree>
    <p:extLst>
      <p:ext uri="{BB962C8B-B14F-4D97-AF65-F5344CB8AC3E}">
        <p14:creationId xmlns:p14="http://schemas.microsoft.com/office/powerpoint/2010/main" val="519942622"/>
      </p:ext>
    </p:extLst>
  </p:cSld>
  <p:clrMapOvr>
    <a:masterClrMapping/>
  </p:clrMapOvr>
  <mc:AlternateContent xmlns:mc="http://schemas.openxmlformats.org/markup-compatibility/2006" xmlns:p14="http://schemas.microsoft.com/office/powerpoint/2010/main">
    <mc:Choice Requires="p14">
      <p:transition spd="slow" p14:dur="1200">
        <p:push/>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868"/>
                                        </p:tgtEl>
                                        <p:attrNameLst>
                                          <p:attrName>style.visibility</p:attrName>
                                        </p:attrNameLst>
                                      </p:cBhvr>
                                      <p:to>
                                        <p:strVal val="visible"/>
                                      </p:to>
                                    </p:set>
                                    <p:animEffect transition="in" filter="dissolve">
                                      <p:cBhvr>
                                        <p:cTn id="7" dur="500"/>
                                        <p:tgtEl>
                                          <p:spTgt spid="2868"/>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2871"/>
                                        </p:tgtEl>
                                        <p:attrNameLst>
                                          <p:attrName>style.visibility</p:attrName>
                                        </p:attrNameLst>
                                      </p:cBhvr>
                                      <p:to>
                                        <p:strVal val="visible"/>
                                      </p:to>
                                    </p:set>
                                    <p:anim calcmode="lin" valueType="num">
                                      <p:cBhvr additive="base">
                                        <p:cTn id="11" dur="500"/>
                                        <p:tgtEl>
                                          <p:spTgt spid="2871"/>
                                        </p:tgtEl>
                                        <p:attrNameLst>
                                          <p:attrName>ppt_x</p:attrName>
                                        </p:attrNameLst>
                                      </p:cBhvr>
                                      <p:tavLst>
                                        <p:tav tm="0">
                                          <p:val>
                                            <p:strVal val="#ppt_x-#ppt_w*1.125000"/>
                                          </p:val>
                                        </p:tav>
                                        <p:tav tm="100000">
                                          <p:val>
                                            <p:strVal val="#ppt_x"/>
                                          </p:val>
                                        </p:tav>
                                      </p:tavLst>
                                    </p:anim>
                                    <p:animEffect transition="in" filter="wipe(right)">
                                      <p:cBhvr>
                                        <p:cTn id="12" dur="500"/>
                                        <p:tgtEl>
                                          <p:spTgt spid="2871"/>
                                        </p:tgtEl>
                                      </p:cBhvr>
                                    </p:animEffect>
                                  </p:childTnLst>
                                </p:cTn>
                              </p:par>
                            </p:childTnLst>
                          </p:cTn>
                        </p:par>
                        <p:par>
                          <p:cTn id="13" fill="hold">
                            <p:stCondLst>
                              <p:cond delay="1000"/>
                            </p:stCondLst>
                            <p:childTnLst>
                              <p:par>
                                <p:cTn id="14" presetID="12" presetClass="entr" presetSubtype="8" fill="hold" grpId="0" nodeType="afterEffect">
                                  <p:stCondLst>
                                    <p:cond delay="0"/>
                                  </p:stCondLst>
                                  <p:childTnLst>
                                    <p:set>
                                      <p:cBhvr>
                                        <p:cTn id="15" dur="1" fill="hold">
                                          <p:stCondLst>
                                            <p:cond delay="0"/>
                                          </p:stCondLst>
                                        </p:cTn>
                                        <p:tgtEl>
                                          <p:spTgt spid="2899"/>
                                        </p:tgtEl>
                                        <p:attrNameLst>
                                          <p:attrName>style.visibility</p:attrName>
                                        </p:attrNameLst>
                                      </p:cBhvr>
                                      <p:to>
                                        <p:strVal val="visible"/>
                                      </p:to>
                                    </p:set>
                                    <p:anim calcmode="lin" valueType="num">
                                      <p:cBhvr additive="base">
                                        <p:cTn id="16" dur="500"/>
                                        <p:tgtEl>
                                          <p:spTgt spid="2899"/>
                                        </p:tgtEl>
                                        <p:attrNameLst>
                                          <p:attrName>ppt_x</p:attrName>
                                        </p:attrNameLst>
                                      </p:cBhvr>
                                      <p:tavLst>
                                        <p:tav tm="0">
                                          <p:val>
                                            <p:strVal val="#ppt_x-#ppt_w*1.125000"/>
                                          </p:val>
                                        </p:tav>
                                        <p:tav tm="100000">
                                          <p:val>
                                            <p:strVal val="#ppt_x"/>
                                          </p:val>
                                        </p:tav>
                                      </p:tavLst>
                                    </p:anim>
                                    <p:animEffect transition="in" filter="wipe(right)">
                                      <p:cBhvr>
                                        <p:cTn id="17" dur="500"/>
                                        <p:tgtEl>
                                          <p:spTgt spid="2899"/>
                                        </p:tgtEl>
                                      </p:cBhvr>
                                    </p:animEffect>
                                  </p:childTnLst>
                                </p:cTn>
                              </p:par>
                            </p:childTnLst>
                          </p:cTn>
                        </p:par>
                        <p:par>
                          <p:cTn id="18" fill="hold">
                            <p:stCondLst>
                              <p:cond delay="1500"/>
                            </p:stCondLst>
                            <p:childTnLst>
                              <p:par>
                                <p:cTn id="19" presetID="12" presetClass="entr" presetSubtype="8" fill="hold" nodeType="afterEffect">
                                  <p:stCondLst>
                                    <p:cond delay="0"/>
                                  </p:stCondLst>
                                  <p:childTnLst>
                                    <p:set>
                                      <p:cBhvr>
                                        <p:cTn id="20" dur="1" fill="hold">
                                          <p:stCondLst>
                                            <p:cond delay="0"/>
                                          </p:stCondLst>
                                        </p:cTn>
                                        <p:tgtEl>
                                          <p:spTgt spid="2898"/>
                                        </p:tgtEl>
                                        <p:attrNameLst>
                                          <p:attrName>style.visibility</p:attrName>
                                        </p:attrNameLst>
                                      </p:cBhvr>
                                      <p:to>
                                        <p:strVal val="visible"/>
                                      </p:to>
                                    </p:set>
                                    <p:anim calcmode="lin" valueType="num">
                                      <p:cBhvr additive="base">
                                        <p:cTn id="21" dur="500"/>
                                        <p:tgtEl>
                                          <p:spTgt spid="2898"/>
                                        </p:tgtEl>
                                        <p:attrNameLst>
                                          <p:attrName>ppt_x</p:attrName>
                                        </p:attrNameLst>
                                      </p:cBhvr>
                                      <p:tavLst>
                                        <p:tav tm="0">
                                          <p:val>
                                            <p:strVal val="#ppt_x-#ppt_w*1.125000"/>
                                          </p:val>
                                        </p:tav>
                                        <p:tav tm="100000">
                                          <p:val>
                                            <p:strVal val="#ppt_x"/>
                                          </p:val>
                                        </p:tav>
                                      </p:tavLst>
                                    </p:anim>
                                    <p:animEffect transition="in" filter="wipe(right)">
                                      <p:cBhvr>
                                        <p:cTn id="22" dur="500"/>
                                        <p:tgtEl>
                                          <p:spTgt spid="2898"/>
                                        </p:tgtEl>
                                      </p:cBhvr>
                                    </p:animEffect>
                                  </p:childTnLst>
                                </p:cTn>
                              </p:par>
                            </p:childTnLst>
                          </p:cTn>
                        </p:par>
                        <p:par>
                          <p:cTn id="23" fill="hold">
                            <p:stCondLst>
                              <p:cond delay="2000"/>
                            </p:stCondLst>
                            <p:childTnLst>
                              <p:par>
                                <p:cTn id="24" presetID="12" presetClass="entr" presetSubtype="8" fill="hold" nodeType="afterEffect">
                                  <p:stCondLst>
                                    <p:cond delay="0"/>
                                  </p:stCondLst>
                                  <p:childTnLst>
                                    <p:set>
                                      <p:cBhvr>
                                        <p:cTn id="25" dur="1" fill="hold">
                                          <p:stCondLst>
                                            <p:cond delay="0"/>
                                          </p:stCondLst>
                                        </p:cTn>
                                        <p:tgtEl>
                                          <p:spTgt spid="2892"/>
                                        </p:tgtEl>
                                        <p:attrNameLst>
                                          <p:attrName>style.visibility</p:attrName>
                                        </p:attrNameLst>
                                      </p:cBhvr>
                                      <p:to>
                                        <p:strVal val="visible"/>
                                      </p:to>
                                    </p:set>
                                    <p:anim calcmode="lin" valueType="num">
                                      <p:cBhvr additive="base">
                                        <p:cTn id="26" dur="500"/>
                                        <p:tgtEl>
                                          <p:spTgt spid="2892"/>
                                        </p:tgtEl>
                                        <p:attrNameLst>
                                          <p:attrName>ppt_x</p:attrName>
                                        </p:attrNameLst>
                                      </p:cBhvr>
                                      <p:tavLst>
                                        <p:tav tm="0">
                                          <p:val>
                                            <p:strVal val="#ppt_x-#ppt_w*1.125000"/>
                                          </p:val>
                                        </p:tav>
                                        <p:tav tm="100000">
                                          <p:val>
                                            <p:strVal val="#ppt_x"/>
                                          </p:val>
                                        </p:tav>
                                      </p:tavLst>
                                    </p:anim>
                                    <p:animEffect transition="in" filter="wipe(right)">
                                      <p:cBhvr>
                                        <p:cTn id="27" dur="500"/>
                                        <p:tgtEl>
                                          <p:spTgt spid="2892"/>
                                        </p:tgtEl>
                                      </p:cBhvr>
                                    </p:animEffect>
                                  </p:childTnLst>
                                </p:cTn>
                              </p:par>
                            </p:childTnLst>
                          </p:cTn>
                        </p:par>
                        <p:par>
                          <p:cTn id="28" fill="hold">
                            <p:stCondLst>
                              <p:cond delay="2500"/>
                            </p:stCondLst>
                            <p:childTnLst>
                              <p:par>
                                <p:cTn id="29" presetID="12" presetClass="entr" presetSubtype="8" fill="hold" grpId="0" nodeType="afterEffect">
                                  <p:stCondLst>
                                    <p:cond delay="0"/>
                                  </p:stCondLst>
                                  <p:childTnLst>
                                    <p:set>
                                      <p:cBhvr>
                                        <p:cTn id="30" dur="1" fill="hold">
                                          <p:stCondLst>
                                            <p:cond delay="0"/>
                                          </p:stCondLst>
                                        </p:cTn>
                                        <p:tgtEl>
                                          <p:spTgt spid="2900"/>
                                        </p:tgtEl>
                                        <p:attrNameLst>
                                          <p:attrName>style.visibility</p:attrName>
                                        </p:attrNameLst>
                                      </p:cBhvr>
                                      <p:to>
                                        <p:strVal val="visible"/>
                                      </p:to>
                                    </p:set>
                                    <p:anim calcmode="lin" valueType="num">
                                      <p:cBhvr additive="base">
                                        <p:cTn id="31" dur="500"/>
                                        <p:tgtEl>
                                          <p:spTgt spid="2900"/>
                                        </p:tgtEl>
                                        <p:attrNameLst>
                                          <p:attrName>ppt_x</p:attrName>
                                        </p:attrNameLst>
                                      </p:cBhvr>
                                      <p:tavLst>
                                        <p:tav tm="0">
                                          <p:val>
                                            <p:strVal val="#ppt_x-#ppt_w*1.125000"/>
                                          </p:val>
                                        </p:tav>
                                        <p:tav tm="100000">
                                          <p:val>
                                            <p:strVal val="#ppt_x"/>
                                          </p:val>
                                        </p:tav>
                                      </p:tavLst>
                                    </p:anim>
                                    <p:animEffect transition="in" filter="wipe(right)">
                                      <p:cBhvr>
                                        <p:cTn id="32" dur="500"/>
                                        <p:tgtEl>
                                          <p:spTgt spid="2900"/>
                                        </p:tgtEl>
                                      </p:cBhvr>
                                    </p:animEffect>
                                  </p:childTnLst>
                                </p:cTn>
                              </p:par>
                            </p:childTnLst>
                          </p:cTn>
                        </p:par>
                        <p:par>
                          <p:cTn id="33" fill="hold">
                            <p:stCondLst>
                              <p:cond delay="3000"/>
                            </p:stCondLst>
                            <p:childTnLst>
                              <p:par>
                                <p:cTn id="34" presetID="12" presetClass="entr" presetSubtype="8" fill="hold" grpId="0" nodeType="afterEffect">
                                  <p:stCondLst>
                                    <p:cond delay="0"/>
                                  </p:stCondLst>
                                  <p:childTnLst>
                                    <p:set>
                                      <p:cBhvr>
                                        <p:cTn id="35" dur="1" fill="hold">
                                          <p:stCondLst>
                                            <p:cond delay="0"/>
                                          </p:stCondLst>
                                        </p:cTn>
                                        <p:tgtEl>
                                          <p:spTgt spid="2872"/>
                                        </p:tgtEl>
                                        <p:attrNameLst>
                                          <p:attrName>style.visibility</p:attrName>
                                        </p:attrNameLst>
                                      </p:cBhvr>
                                      <p:to>
                                        <p:strVal val="visible"/>
                                      </p:to>
                                    </p:set>
                                    <p:anim calcmode="lin" valueType="num">
                                      <p:cBhvr additive="base">
                                        <p:cTn id="36" dur="500"/>
                                        <p:tgtEl>
                                          <p:spTgt spid="2872"/>
                                        </p:tgtEl>
                                        <p:attrNameLst>
                                          <p:attrName>ppt_x</p:attrName>
                                        </p:attrNameLst>
                                      </p:cBhvr>
                                      <p:tavLst>
                                        <p:tav tm="0">
                                          <p:val>
                                            <p:strVal val="#ppt_x-#ppt_w*1.125000"/>
                                          </p:val>
                                        </p:tav>
                                        <p:tav tm="100000">
                                          <p:val>
                                            <p:strVal val="#ppt_x"/>
                                          </p:val>
                                        </p:tav>
                                      </p:tavLst>
                                    </p:anim>
                                    <p:animEffect transition="in" filter="wipe(right)">
                                      <p:cBhvr>
                                        <p:cTn id="37" dur="500"/>
                                        <p:tgtEl>
                                          <p:spTgt spid="2872"/>
                                        </p:tgtEl>
                                      </p:cBhvr>
                                    </p:animEffect>
                                  </p:childTnLst>
                                </p:cTn>
                              </p:par>
                            </p:childTnLst>
                          </p:cTn>
                        </p:par>
                        <p:par>
                          <p:cTn id="38" fill="hold">
                            <p:stCondLst>
                              <p:cond delay="3500"/>
                            </p:stCondLst>
                            <p:childTnLst>
                              <p:par>
                                <p:cTn id="39" presetID="12" presetClass="entr" presetSubtype="8" fill="hold" nodeType="afterEffect">
                                  <p:stCondLst>
                                    <p:cond delay="0"/>
                                  </p:stCondLst>
                                  <p:childTnLst>
                                    <p:set>
                                      <p:cBhvr>
                                        <p:cTn id="40" dur="1" fill="hold">
                                          <p:stCondLst>
                                            <p:cond delay="0"/>
                                          </p:stCondLst>
                                        </p:cTn>
                                        <p:tgtEl>
                                          <p:spTgt spid="2886"/>
                                        </p:tgtEl>
                                        <p:attrNameLst>
                                          <p:attrName>style.visibility</p:attrName>
                                        </p:attrNameLst>
                                      </p:cBhvr>
                                      <p:to>
                                        <p:strVal val="visible"/>
                                      </p:to>
                                    </p:set>
                                    <p:anim calcmode="lin" valueType="num">
                                      <p:cBhvr additive="base">
                                        <p:cTn id="41" dur="500"/>
                                        <p:tgtEl>
                                          <p:spTgt spid="2886"/>
                                        </p:tgtEl>
                                        <p:attrNameLst>
                                          <p:attrName>ppt_x</p:attrName>
                                        </p:attrNameLst>
                                      </p:cBhvr>
                                      <p:tavLst>
                                        <p:tav tm="0">
                                          <p:val>
                                            <p:strVal val="#ppt_x-#ppt_w*1.125000"/>
                                          </p:val>
                                        </p:tav>
                                        <p:tav tm="100000">
                                          <p:val>
                                            <p:strVal val="#ppt_x"/>
                                          </p:val>
                                        </p:tav>
                                      </p:tavLst>
                                    </p:anim>
                                    <p:animEffect transition="in" filter="wipe(right)">
                                      <p:cBhvr>
                                        <p:cTn id="42" dur="500"/>
                                        <p:tgtEl>
                                          <p:spTgt spid="2886"/>
                                        </p:tgtEl>
                                      </p:cBhvr>
                                    </p:animEffect>
                                  </p:childTnLst>
                                </p:cTn>
                              </p:par>
                            </p:childTnLst>
                          </p:cTn>
                        </p:par>
                        <p:par>
                          <p:cTn id="43" fill="hold">
                            <p:stCondLst>
                              <p:cond delay="4000"/>
                            </p:stCondLst>
                            <p:childTnLst>
                              <p:par>
                                <p:cTn id="44" presetID="12" presetClass="entr" presetSubtype="8" fill="hold" grpId="0" nodeType="afterEffect">
                                  <p:stCondLst>
                                    <p:cond delay="0"/>
                                  </p:stCondLst>
                                  <p:childTnLst>
                                    <p:set>
                                      <p:cBhvr>
                                        <p:cTn id="45" dur="1" fill="hold">
                                          <p:stCondLst>
                                            <p:cond delay="0"/>
                                          </p:stCondLst>
                                        </p:cTn>
                                        <p:tgtEl>
                                          <p:spTgt spid="2901"/>
                                        </p:tgtEl>
                                        <p:attrNameLst>
                                          <p:attrName>style.visibility</p:attrName>
                                        </p:attrNameLst>
                                      </p:cBhvr>
                                      <p:to>
                                        <p:strVal val="visible"/>
                                      </p:to>
                                    </p:set>
                                    <p:anim calcmode="lin" valueType="num">
                                      <p:cBhvr additive="base">
                                        <p:cTn id="46" dur="500"/>
                                        <p:tgtEl>
                                          <p:spTgt spid="2901"/>
                                        </p:tgtEl>
                                        <p:attrNameLst>
                                          <p:attrName>ppt_x</p:attrName>
                                        </p:attrNameLst>
                                      </p:cBhvr>
                                      <p:tavLst>
                                        <p:tav tm="0">
                                          <p:val>
                                            <p:strVal val="#ppt_x-#ppt_w*1.125000"/>
                                          </p:val>
                                        </p:tav>
                                        <p:tav tm="100000">
                                          <p:val>
                                            <p:strVal val="#ppt_x"/>
                                          </p:val>
                                        </p:tav>
                                      </p:tavLst>
                                    </p:anim>
                                    <p:animEffect transition="in" filter="wipe(right)">
                                      <p:cBhvr>
                                        <p:cTn id="47" dur="500"/>
                                        <p:tgtEl>
                                          <p:spTgt spid="2901"/>
                                        </p:tgtEl>
                                      </p:cBhvr>
                                    </p:animEffect>
                                  </p:childTnLst>
                                </p:cTn>
                              </p:par>
                            </p:childTnLst>
                          </p:cTn>
                        </p:par>
                        <p:par>
                          <p:cTn id="48" fill="hold">
                            <p:stCondLst>
                              <p:cond delay="4500"/>
                            </p:stCondLst>
                            <p:childTnLst>
                              <p:par>
                                <p:cTn id="49" presetID="12" presetClass="entr" presetSubtype="8" fill="hold" grpId="0" nodeType="afterEffect">
                                  <p:stCondLst>
                                    <p:cond delay="0"/>
                                  </p:stCondLst>
                                  <p:childTnLst>
                                    <p:set>
                                      <p:cBhvr>
                                        <p:cTn id="50" dur="1" fill="hold">
                                          <p:stCondLst>
                                            <p:cond delay="0"/>
                                          </p:stCondLst>
                                        </p:cTn>
                                        <p:tgtEl>
                                          <p:spTgt spid="2873"/>
                                        </p:tgtEl>
                                        <p:attrNameLst>
                                          <p:attrName>style.visibility</p:attrName>
                                        </p:attrNameLst>
                                      </p:cBhvr>
                                      <p:to>
                                        <p:strVal val="visible"/>
                                      </p:to>
                                    </p:set>
                                    <p:anim calcmode="lin" valueType="num">
                                      <p:cBhvr additive="base">
                                        <p:cTn id="51" dur="500"/>
                                        <p:tgtEl>
                                          <p:spTgt spid="2873"/>
                                        </p:tgtEl>
                                        <p:attrNameLst>
                                          <p:attrName>ppt_x</p:attrName>
                                        </p:attrNameLst>
                                      </p:cBhvr>
                                      <p:tavLst>
                                        <p:tav tm="0">
                                          <p:val>
                                            <p:strVal val="#ppt_x-#ppt_w*1.125000"/>
                                          </p:val>
                                        </p:tav>
                                        <p:tav tm="100000">
                                          <p:val>
                                            <p:strVal val="#ppt_x"/>
                                          </p:val>
                                        </p:tav>
                                      </p:tavLst>
                                    </p:anim>
                                    <p:animEffect transition="in" filter="wipe(right)">
                                      <p:cBhvr>
                                        <p:cTn id="52" dur="500"/>
                                        <p:tgtEl>
                                          <p:spTgt spid="2873"/>
                                        </p:tgtEl>
                                      </p:cBhvr>
                                    </p:animEffect>
                                  </p:childTnLst>
                                </p:cTn>
                              </p:par>
                            </p:childTnLst>
                          </p:cTn>
                        </p:par>
                        <p:par>
                          <p:cTn id="53" fill="hold">
                            <p:stCondLst>
                              <p:cond delay="5000"/>
                            </p:stCondLst>
                            <p:childTnLst>
                              <p:par>
                                <p:cTn id="54" presetID="12" presetClass="entr" presetSubtype="8" fill="hold" nodeType="afterEffect">
                                  <p:stCondLst>
                                    <p:cond delay="0"/>
                                  </p:stCondLst>
                                  <p:childTnLst>
                                    <p:set>
                                      <p:cBhvr>
                                        <p:cTn id="55" dur="1" fill="hold">
                                          <p:stCondLst>
                                            <p:cond delay="0"/>
                                          </p:stCondLst>
                                        </p:cTn>
                                        <p:tgtEl>
                                          <p:spTgt spid="2880"/>
                                        </p:tgtEl>
                                        <p:attrNameLst>
                                          <p:attrName>style.visibility</p:attrName>
                                        </p:attrNameLst>
                                      </p:cBhvr>
                                      <p:to>
                                        <p:strVal val="visible"/>
                                      </p:to>
                                    </p:set>
                                    <p:anim calcmode="lin" valueType="num">
                                      <p:cBhvr additive="base">
                                        <p:cTn id="56" dur="500"/>
                                        <p:tgtEl>
                                          <p:spTgt spid="2880"/>
                                        </p:tgtEl>
                                        <p:attrNameLst>
                                          <p:attrName>ppt_x</p:attrName>
                                        </p:attrNameLst>
                                      </p:cBhvr>
                                      <p:tavLst>
                                        <p:tav tm="0">
                                          <p:val>
                                            <p:strVal val="#ppt_x-#ppt_w*1.125000"/>
                                          </p:val>
                                        </p:tav>
                                        <p:tav tm="100000">
                                          <p:val>
                                            <p:strVal val="#ppt_x"/>
                                          </p:val>
                                        </p:tav>
                                      </p:tavLst>
                                    </p:anim>
                                    <p:animEffect transition="in" filter="wipe(right)">
                                      <p:cBhvr>
                                        <p:cTn id="57" dur="500"/>
                                        <p:tgtEl>
                                          <p:spTgt spid="2880"/>
                                        </p:tgtEl>
                                      </p:cBhvr>
                                    </p:animEffect>
                                  </p:childTnLst>
                                </p:cTn>
                              </p:par>
                            </p:childTnLst>
                          </p:cTn>
                        </p:par>
                        <p:par>
                          <p:cTn id="58" fill="hold">
                            <p:stCondLst>
                              <p:cond delay="5500"/>
                            </p:stCondLst>
                            <p:childTnLst>
                              <p:par>
                                <p:cTn id="59" presetID="12" presetClass="entr" presetSubtype="8" fill="hold" grpId="0" nodeType="afterEffect">
                                  <p:stCondLst>
                                    <p:cond delay="0"/>
                                  </p:stCondLst>
                                  <p:childTnLst>
                                    <p:set>
                                      <p:cBhvr>
                                        <p:cTn id="60" dur="1" fill="hold">
                                          <p:stCondLst>
                                            <p:cond delay="0"/>
                                          </p:stCondLst>
                                        </p:cTn>
                                        <p:tgtEl>
                                          <p:spTgt spid="2902"/>
                                        </p:tgtEl>
                                        <p:attrNameLst>
                                          <p:attrName>style.visibility</p:attrName>
                                        </p:attrNameLst>
                                      </p:cBhvr>
                                      <p:to>
                                        <p:strVal val="visible"/>
                                      </p:to>
                                    </p:set>
                                    <p:anim calcmode="lin" valueType="num">
                                      <p:cBhvr additive="base">
                                        <p:cTn id="61" dur="500"/>
                                        <p:tgtEl>
                                          <p:spTgt spid="2902"/>
                                        </p:tgtEl>
                                        <p:attrNameLst>
                                          <p:attrName>ppt_x</p:attrName>
                                        </p:attrNameLst>
                                      </p:cBhvr>
                                      <p:tavLst>
                                        <p:tav tm="0">
                                          <p:val>
                                            <p:strVal val="#ppt_x-#ppt_w*1.125000"/>
                                          </p:val>
                                        </p:tav>
                                        <p:tav tm="100000">
                                          <p:val>
                                            <p:strVal val="#ppt_x"/>
                                          </p:val>
                                        </p:tav>
                                      </p:tavLst>
                                    </p:anim>
                                    <p:animEffect transition="in" filter="wipe(right)">
                                      <p:cBhvr>
                                        <p:cTn id="62" dur="500"/>
                                        <p:tgtEl>
                                          <p:spTgt spid="2902"/>
                                        </p:tgtEl>
                                      </p:cBhvr>
                                    </p:animEffect>
                                  </p:childTnLst>
                                </p:cTn>
                              </p:par>
                            </p:childTnLst>
                          </p:cTn>
                        </p:par>
                        <p:par>
                          <p:cTn id="63" fill="hold">
                            <p:stCondLst>
                              <p:cond delay="6000"/>
                            </p:stCondLst>
                            <p:childTnLst>
                              <p:par>
                                <p:cTn id="64" presetID="12" presetClass="entr" presetSubtype="8" fill="hold" grpId="0" nodeType="afterEffect">
                                  <p:stCondLst>
                                    <p:cond delay="0"/>
                                  </p:stCondLst>
                                  <p:childTnLst>
                                    <p:set>
                                      <p:cBhvr>
                                        <p:cTn id="65" dur="1" fill="hold">
                                          <p:stCondLst>
                                            <p:cond delay="0"/>
                                          </p:stCondLst>
                                        </p:cTn>
                                        <p:tgtEl>
                                          <p:spTgt spid="2874"/>
                                        </p:tgtEl>
                                        <p:attrNameLst>
                                          <p:attrName>style.visibility</p:attrName>
                                        </p:attrNameLst>
                                      </p:cBhvr>
                                      <p:to>
                                        <p:strVal val="visible"/>
                                      </p:to>
                                    </p:set>
                                    <p:anim calcmode="lin" valueType="num">
                                      <p:cBhvr additive="base">
                                        <p:cTn id="66" dur="500"/>
                                        <p:tgtEl>
                                          <p:spTgt spid="2874"/>
                                        </p:tgtEl>
                                        <p:attrNameLst>
                                          <p:attrName>ppt_x</p:attrName>
                                        </p:attrNameLst>
                                      </p:cBhvr>
                                      <p:tavLst>
                                        <p:tav tm="0">
                                          <p:val>
                                            <p:strVal val="#ppt_x-#ppt_w*1.125000"/>
                                          </p:val>
                                        </p:tav>
                                        <p:tav tm="100000">
                                          <p:val>
                                            <p:strVal val="#ppt_x"/>
                                          </p:val>
                                        </p:tav>
                                      </p:tavLst>
                                    </p:anim>
                                    <p:animEffect transition="in" filter="wipe(right)">
                                      <p:cBhvr>
                                        <p:cTn id="67" dur="500"/>
                                        <p:tgtEl>
                                          <p:spTgt spid="28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 grpId="0" animBg="1"/>
      <p:bldP spid="2871" grpId="0" animBg="1"/>
      <p:bldP spid="2872" grpId="0" animBg="1"/>
      <p:bldP spid="2873" grpId="0" animBg="1"/>
      <p:bldP spid="2874" grpId="0" animBg="1"/>
      <p:bldP spid="2899" grpId="0" animBg="1"/>
      <p:bldP spid="2900" grpId="0" animBg="1"/>
      <p:bldP spid="2901" grpId="0" animBg="1"/>
      <p:bldP spid="290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 name="Shape 2868"/>
          <p:cNvSpPr>
            <a:spLocks noGrp="1"/>
          </p:cNvSpPr>
          <p:nvPr>
            <p:ph type="title"/>
          </p:nvPr>
        </p:nvSpPr>
        <p:spPr>
          <a:xfrm>
            <a:off x="838200" y="22088"/>
            <a:ext cx="10515600" cy="1147758"/>
          </a:xfrm>
          <a:prstGeom prst="rect">
            <a:avLst/>
          </a:prstGeom>
        </p:spPr>
        <p:txBody>
          <a:bodyPr>
            <a:normAutofit/>
          </a:bodyPr>
          <a:lstStyle/>
          <a:p>
            <a:r>
              <a:rPr lang="es-ES_tradnl" sz="3200" b="1" dirty="0" smtClean="0"/>
              <a:t>RESPONSABILIDAD DE LA AAC</a:t>
            </a:r>
            <a:endParaRPr lang="es-ES_tradnl" sz="3200" dirty="0"/>
          </a:p>
        </p:txBody>
      </p:sp>
      <p:sp>
        <p:nvSpPr>
          <p:cNvPr id="2870" name="Shape 2870"/>
          <p:cNvSpPr>
            <a:spLocks noGrp="1"/>
          </p:cNvSpPr>
          <p:nvPr>
            <p:ph type="sldNum" sz="quarter" idx="12"/>
          </p:nvPr>
        </p:nvSpPr>
        <p:spPr>
          <a:prstGeom prst="rect">
            <a:avLst/>
          </a:prstGeom>
        </p:spPr>
        <p:txBody>
          <a:bodyPr/>
          <a:lstStyle/>
          <a:p>
            <a:pPr defTabSz="457200"/>
            <a:fld id="{86CB4B4D-7CA3-9044-876B-883B54F8677D}" type="slidenum">
              <a:rPr/>
              <a:pPr defTabSz="457200"/>
              <a:t>18</a:t>
            </a:fld>
            <a:endParaRPr/>
          </a:p>
        </p:txBody>
      </p:sp>
      <p:sp>
        <p:nvSpPr>
          <p:cNvPr id="2871" name="Shape 2871"/>
          <p:cNvSpPr/>
          <p:nvPr/>
        </p:nvSpPr>
        <p:spPr>
          <a:xfrm>
            <a:off x="395787" y="1838707"/>
            <a:ext cx="7365725" cy="718965"/>
          </a:xfrm>
          <a:prstGeom prst="rect">
            <a:avLst/>
          </a:prstGeom>
          <a:ln w="25400">
            <a:miter lim="400000"/>
          </a:ln>
          <a:extLst>
            <a:ext uri="{C572A759-6A51-4108-AA02-DFA0A04FC94B}">
              <ma14:wrappingTextBoxFlag xmlns:ma14="http://schemas.microsoft.com/office/mac/drawingml/2011/main" xmlns="" val="1"/>
            </a:ext>
          </a:extLst>
        </p:spPr>
        <p:txBody>
          <a:bodyPr wrap="square" lIns="51206" tIns="51206" rIns="51206" bIns="51206">
            <a:spAutoFit/>
          </a:bodyPr>
          <a:lstStyle/>
          <a:p>
            <a:pPr algn="r" defTabSz="457200">
              <a:spcBef>
                <a:spcPts val="84"/>
              </a:spcBef>
              <a:defRPr sz="2600">
                <a:solidFill>
                  <a:srgbClr val="404040"/>
                </a:solidFill>
                <a:latin typeface="Open Sans"/>
                <a:ea typeface="Open Sans"/>
                <a:cs typeface="Open Sans"/>
                <a:sym typeface="Open Sans"/>
              </a:defRPr>
            </a:pPr>
            <a:r>
              <a:rPr lang="es-PE" sz="2000" dirty="0">
                <a:solidFill>
                  <a:srgbClr val="404040"/>
                </a:solidFill>
                <a:latin typeface="Open Sans"/>
                <a:sym typeface="Avenir Roman"/>
              </a:rPr>
              <a:t>Verificar que el Inspector cumpla con la documentación de la vigilancia</a:t>
            </a:r>
            <a:endParaRPr sz="2000" dirty="0">
              <a:solidFill>
                <a:srgbClr val="FFFFFF"/>
              </a:solidFill>
              <a:latin typeface="Open Sans"/>
              <a:sym typeface="Open Sans"/>
            </a:endParaRPr>
          </a:p>
        </p:txBody>
      </p:sp>
      <p:sp>
        <p:nvSpPr>
          <p:cNvPr id="2872" name="Shape 2872"/>
          <p:cNvSpPr/>
          <p:nvPr/>
        </p:nvSpPr>
        <p:spPr>
          <a:xfrm>
            <a:off x="378810" y="2780950"/>
            <a:ext cx="7382700" cy="718965"/>
          </a:xfrm>
          <a:prstGeom prst="rect">
            <a:avLst/>
          </a:prstGeom>
          <a:ln w="25400">
            <a:miter lim="400000"/>
          </a:ln>
          <a:extLst>
            <a:ext uri="{C572A759-6A51-4108-AA02-DFA0A04FC94B}">
              <ma14:wrappingTextBoxFlag xmlns:ma14="http://schemas.microsoft.com/office/mac/drawingml/2011/main" xmlns="" val="1"/>
            </a:ext>
          </a:extLst>
        </p:spPr>
        <p:txBody>
          <a:bodyPr wrap="square" lIns="51206" tIns="51206" rIns="51206" bIns="51206">
            <a:spAutoFit/>
          </a:bodyPr>
          <a:lstStyle/>
          <a:p>
            <a:pPr algn="r" defTabSz="457200">
              <a:spcBef>
                <a:spcPts val="84"/>
              </a:spcBef>
              <a:defRPr sz="2600">
                <a:solidFill>
                  <a:srgbClr val="404040"/>
                </a:solidFill>
                <a:latin typeface="Open Sans"/>
                <a:ea typeface="Open Sans"/>
                <a:cs typeface="Open Sans"/>
                <a:sym typeface="Open Sans"/>
              </a:defRPr>
            </a:pPr>
            <a:r>
              <a:rPr lang="es-PE" sz="2000" dirty="0">
                <a:solidFill>
                  <a:srgbClr val="404040"/>
                </a:solidFill>
                <a:latin typeface="Open Sans"/>
                <a:sym typeface="Avenir Roman"/>
              </a:rPr>
              <a:t>Coordinar con el Inspector los aspectos administrativos necesarios para realizar la inspección</a:t>
            </a:r>
            <a:endParaRPr sz="2000" dirty="0">
              <a:solidFill>
                <a:srgbClr val="FFFFFF"/>
              </a:solidFill>
              <a:latin typeface="Open Sans"/>
              <a:sym typeface="Open Sans"/>
            </a:endParaRPr>
          </a:p>
        </p:txBody>
      </p:sp>
      <p:sp>
        <p:nvSpPr>
          <p:cNvPr id="2873" name="Shape 2873"/>
          <p:cNvSpPr/>
          <p:nvPr/>
        </p:nvSpPr>
        <p:spPr>
          <a:xfrm>
            <a:off x="378813" y="3844219"/>
            <a:ext cx="7382698" cy="718965"/>
          </a:xfrm>
          <a:prstGeom prst="rect">
            <a:avLst/>
          </a:prstGeom>
          <a:ln w="25400">
            <a:miter lim="400000"/>
          </a:ln>
          <a:extLst>
            <a:ext uri="{C572A759-6A51-4108-AA02-DFA0A04FC94B}">
              <ma14:wrappingTextBoxFlag xmlns:ma14="http://schemas.microsoft.com/office/mac/drawingml/2011/main" xmlns="" val="1"/>
            </a:ext>
          </a:extLst>
        </p:spPr>
        <p:txBody>
          <a:bodyPr wrap="square" lIns="51206" tIns="51206" rIns="51206" bIns="51206">
            <a:spAutoFit/>
          </a:bodyPr>
          <a:lstStyle/>
          <a:p>
            <a:pPr algn="r" defTabSz="457200">
              <a:spcBef>
                <a:spcPts val="84"/>
              </a:spcBef>
              <a:defRPr sz="2600">
                <a:solidFill>
                  <a:srgbClr val="404040"/>
                </a:solidFill>
                <a:latin typeface="Open Sans"/>
                <a:ea typeface="Open Sans"/>
                <a:cs typeface="Open Sans"/>
                <a:sym typeface="Open Sans"/>
              </a:defRPr>
            </a:pPr>
            <a:r>
              <a:rPr lang="es-PE" sz="2000" dirty="0">
                <a:solidFill>
                  <a:srgbClr val="3C3C3C"/>
                </a:solidFill>
                <a:latin typeface="Arial" pitchFamily="34" charset="0"/>
                <a:cs typeface="Arial" pitchFamily="34" charset="0"/>
                <a:sym typeface="Open Sans"/>
              </a:rPr>
              <a:t>Controlar y actualizar permanentemente los registros de la vigilancia Operacional Nacional e Internacional</a:t>
            </a:r>
            <a:endParaRPr sz="2000" dirty="0">
              <a:solidFill>
                <a:srgbClr val="3C3C3C"/>
              </a:solidFill>
              <a:latin typeface="Open Sans"/>
              <a:sym typeface="Open Sans"/>
            </a:endParaRPr>
          </a:p>
        </p:txBody>
      </p:sp>
      <p:sp>
        <p:nvSpPr>
          <p:cNvPr id="2874" name="Shape 2874"/>
          <p:cNvSpPr/>
          <p:nvPr/>
        </p:nvSpPr>
        <p:spPr>
          <a:xfrm>
            <a:off x="395785" y="4787106"/>
            <a:ext cx="7365726" cy="1026742"/>
          </a:xfrm>
          <a:prstGeom prst="rect">
            <a:avLst/>
          </a:prstGeom>
          <a:ln w="25400">
            <a:miter lim="400000"/>
          </a:ln>
          <a:extLst>
            <a:ext uri="{C572A759-6A51-4108-AA02-DFA0A04FC94B}">
              <ma14:wrappingTextBoxFlag xmlns:ma14="http://schemas.microsoft.com/office/mac/drawingml/2011/main" xmlns="" val="1"/>
            </a:ext>
          </a:extLst>
        </p:spPr>
        <p:txBody>
          <a:bodyPr wrap="square" lIns="51206" tIns="51206" rIns="51206" bIns="51206">
            <a:spAutoFit/>
          </a:bodyPr>
          <a:lstStyle/>
          <a:p>
            <a:pPr algn="r" defTabSz="457200">
              <a:spcBef>
                <a:spcPts val="84"/>
              </a:spcBef>
              <a:defRPr sz="2600">
                <a:solidFill>
                  <a:srgbClr val="404040"/>
                </a:solidFill>
                <a:latin typeface="Open Sans"/>
                <a:ea typeface="Open Sans"/>
                <a:cs typeface="Open Sans"/>
                <a:sym typeface="Open Sans"/>
              </a:defRPr>
            </a:pPr>
            <a:r>
              <a:rPr lang="es-PE" sz="2000" dirty="0">
                <a:solidFill>
                  <a:srgbClr val="404040"/>
                </a:solidFill>
                <a:latin typeface="Open Sans"/>
                <a:sym typeface="Avenir Roman"/>
              </a:rPr>
              <a:t>Controlar el seguimiento de los hallazgos informados a las organizaciones, en términos de plazos de cumplimiento y su oportuno cumplimiento </a:t>
            </a:r>
            <a:endParaRPr sz="2000" dirty="0">
              <a:solidFill>
                <a:srgbClr val="FFFFFF"/>
              </a:solidFill>
              <a:latin typeface="Open Sans"/>
              <a:sym typeface="Open Sans"/>
            </a:endParaRPr>
          </a:p>
        </p:txBody>
      </p:sp>
      <p:grpSp>
        <p:nvGrpSpPr>
          <p:cNvPr id="2880" name="Group 2880"/>
          <p:cNvGrpSpPr/>
          <p:nvPr/>
        </p:nvGrpSpPr>
        <p:grpSpPr>
          <a:xfrm>
            <a:off x="8270841" y="4162636"/>
            <a:ext cx="2236787" cy="1567765"/>
            <a:chOff x="0" y="0"/>
            <a:chExt cx="5964766" cy="3135529"/>
          </a:xfrm>
        </p:grpSpPr>
        <p:sp>
          <p:nvSpPr>
            <p:cNvPr id="2875" name="Shape 2875"/>
            <p:cNvSpPr/>
            <p:nvPr/>
          </p:nvSpPr>
          <p:spPr>
            <a:xfrm>
              <a:off x="0" y="0"/>
              <a:ext cx="5964765" cy="1985434"/>
            </a:xfrm>
            <a:custGeom>
              <a:avLst/>
              <a:gdLst/>
              <a:ahLst/>
              <a:cxnLst>
                <a:cxn ang="0">
                  <a:pos x="wd2" y="hd2"/>
                </a:cxn>
                <a:cxn ang="5400000">
                  <a:pos x="wd2" y="hd2"/>
                </a:cxn>
                <a:cxn ang="10800000">
                  <a:pos x="wd2" y="hd2"/>
                </a:cxn>
                <a:cxn ang="16200000">
                  <a:pos x="wd2" y="hd2"/>
                </a:cxn>
              </a:cxnLst>
              <a:rect l="0" t="0" r="r" b="b"/>
              <a:pathLst>
                <a:path w="21600" h="21600" extrusionOk="0">
                  <a:moveTo>
                    <a:pt x="21600" y="12748"/>
                  </a:moveTo>
                  <a:cubicBezTo>
                    <a:pt x="21600" y="5725"/>
                    <a:pt x="16754" y="0"/>
                    <a:pt x="10789" y="0"/>
                  </a:cubicBezTo>
                  <a:cubicBezTo>
                    <a:pt x="4824" y="0"/>
                    <a:pt x="0" y="5725"/>
                    <a:pt x="0" y="12748"/>
                  </a:cubicBezTo>
                  <a:cubicBezTo>
                    <a:pt x="0" y="21600"/>
                    <a:pt x="0" y="21600"/>
                    <a:pt x="0" y="21600"/>
                  </a:cubicBezTo>
                  <a:cubicBezTo>
                    <a:pt x="0" y="14528"/>
                    <a:pt x="4824" y="8804"/>
                    <a:pt x="10789" y="8804"/>
                  </a:cubicBezTo>
                  <a:cubicBezTo>
                    <a:pt x="16754" y="8804"/>
                    <a:pt x="21600" y="14528"/>
                    <a:pt x="21600" y="21600"/>
                  </a:cubicBezTo>
                  <a:lnTo>
                    <a:pt x="21600" y="12748"/>
                  </a:lnTo>
                  <a:close/>
                </a:path>
              </a:pathLst>
            </a:custGeom>
            <a:solidFill>
              <a:srgbClr val="404040"/>
            </a:solidFill>
            <a:ln w="12700" cap="flat">
              <a:noFill/>
              <a:miter lim="400000"/>
            </a:ln>
            <a:effectLst/>
          </p:spPr>
          <p:txBody>
            <a:bodyPr wrap="square" lIns="121919" tIns="121919" rIns="121919" bIns="121919" numCol="1" anchor="t">
              <a:noAutofit/>
            </a:bodyPr>
            <a:lstStyle/>
            <a:p>
              <a:pPr defTabSz="457200"/>
              <a:endParaRPr sz="1600" b="1">
                <a:solidFill>
                  <a:srgbClr val="474747"/>
                </a:solidFill>
                <a:latin typeface="Calibri"/>
              </a:endParaRPr>
            </a:p>
          </p:txBody>
        </p:sp>
        <p:sp>
          <p:nvSpPr>
            <p:cNvPr id="2876" name="Shape 2876"/>
            <p:cNvSpPr/>
            <p:nvPr/>
          </p:nvSpPr>
          <p:spPr>
            <a:xfrm>
              <a:off x="0" y="0"/>
              <a:ext cx="5964765" cy="2345267"/>
            </a:xfrm>
            <a:custGeom>
              <a:avLst/>
              <a:gdLst/>
              <a:ahLst/>
              <a:cxnLst>
                <a:cxn ang="0">
                  <a:pos x="wd2" y="hd2"/>
                </a:cxn>
                <a:cxn ang="5400000">
                  <a:pos x="wd2" y="hd2"/>
                </a:cxn>
                <a:cxn ang="10800000">
                  <a:pos x="wd2" y="hd2"/>
                </a:cxn>
                <a:cxn ang="16200000">
                  <a:pos x="wd2" y="hd2"/>
                </a:cxn>
              </a:cxnLst>
              <a:rect l="0" t="0" r="r" b="b"/>
              <a:pathLst>
                <a:path w="21600" h="21600" extrusionOk="0">
                  <a:moveTo>
                    <a:pt x="10789" y="2441"/>
                  </a:moveTo>
                  <a:cubicBezTo>
                    <a:pt x="16381" y="2441"/>
                    <a:pt x="20284" y="6834"/>
                    <a:pt x="20284" y="10780"/>
                  </a:cubicBezTo>
                  <a:cubicBezTo>
                    <a:pt x="20284" y="14725"/>
                    <a:pt x="16381" y="19159"/>
                    <a:pt x="10789" y="19159"/>
                  </a:cubicBezTo>
                  <a:cubicBezTo>
                    <a:pt x="5197" y="19159"/>
                    <a:pt x="1316" y="14725"/>
                    <a:pt x="1316" y="10780"/>
                  </a:cubicBezTo>
                  <a:cubicBezTo>
                    <a:pt x="1316" y="6834"/>
                    <a:pt x="5197" y="2441"/>
                    <a:pt x="10789" y="2441"/>
                  </a:cubicBezTo>
                  <a:moveTo>
                    <a:pt x="10789" y="0"/>
                  </a:moveTo>
                  <a:cubicBezTo>
                    <a:pt x="4824" y="0"/>
                    <a:pt x="0" y="4841"/>
                    <a:pt x="0" y="10780"/>
                  </a:cubicBezTo>
                  <a:cubicBezTo>
                    <a:pt x="0" y="16759"/>
                    <a:pt x="4824" y="21600"/>
                    <a:pt x="10789" y="21600"/>
                  </a:cubicBezTo>
                  <a:cubicBezTo>
                    <a:pt x="16754" y="21600"/>
                    <a:pt x="21600" y="16759"/>
                    <a:pt x="21600" y="10780"/>
                  </a:cubicBezTo>
                  <a:cubicBezTo>
                    <a:pt x="21600" y="4841"/>
                    <a:pt x="16754" y="0"/>
                    <a:pt x="10789" y="0"/>
                  </a:cubicBezTo>
                  <a:close/>
                </a:path>
              </a:pathLst>
            </a:custGeom>
            <a:solidFill>
              <a:srgbClr val="808080"/>
            </a:solidFill>
            <a:ln w="12700" cap="flat">
              <a:noFill/>
              <a:miter lim="400000"/>
            </a:ln>
            <a:effectLst/>
          </p:spPr>
          <p:txBody>
            <a:bodyPr wrap="square" lIns="121919" tIns="121919" rIns="121919" bIns="121919" numCol="1" anchor="t">
              <a:noAutofit/>
            </a:bodyPr>
            <a:lstStyle/>
            <a:p>
              <a:pPr defTabSz="457200"/>
              <a:endParaRPr sz="1600" b="1">
                <a:solidFill>
                  <a:srgbClr val="474747"/>
                </a:solidFill>
                <a:latin typeface="Calibri"/>
              </a:endParaRPr>
            </a:p>
          </p:txBody>
        </p:sp>
        <p:grpSp>
          <p:nvGrpSpPr>
            <p:cNvPr id="2879" name="Group 2879"/>
            <p:cNvGrpSpPr/>
            <p:nvPr/>
          </p:nvGrpSpPr>
          <p:grpSpPr>
            <a:xfrm>
              <a:off x="0" y="1154327"/>
              <a:ext cx="5964766" cy="1981202"/>
              <a:chOff x="0" y="-1"/>
              <a:chExt cx="5964765" cy="1981201"/>
            </a:xfrm>
          </p:grpSpPr>
          <p:sp>
            <p:nvSpPr>
              <p:cNvPr id="2877" name="Shape 2877"/>
              <p:cNvSpPr/>
              <p:nvPr/>
            </p:nvSpPr>
            <p:spPr>
              <a:xfrm>
                <a:off x="0" y="-1"/>
                <a:ext cx="5964765" cy="1981201"/>
              </a:xfrm>
              <a:custGeom>
                <a:avLst/>
                <a:gdLst/>
                <a:ahLst/>
                <a:cxnLst>
                  <a:cxn ang="0">
                    <a:pos x="wd2" y="hd2"/>
                  </a:cxn>
                  <a:cxn ang="5400000">
                    <a:pos x="wd2" y="hd2"/>
                  </a:cxn>
                  <a:cxn ang="10800000">
                    <a:pos x="wd2" y="hd2"/>
                  </a:cxn>
                  <a:cxn ang="16200000">
                    <a:pos x="wd2" y="hd2"/>
                  </a:cxn>
                </a:cxnLst>
                <a:rect l="0" t="0" r="r" b="b"/>
                <a:pathLst>
                  <a:path w="21600" h="21600" extrusionOk="0">
                    <a:moveTo>
                      <a:pt x="21600" y="8852"/>
                    </a:moveTo>
                    <a:cubicBezTo>
                      <a:pt x="21600" y="15875"/>
                      <a:pt x="16754" y="21600"/>
                      <a:pt x="10789" y="21600"/>
                    </a:cubicBezTo>
                    <a:cubicBezTo>
                      <a:pt x="4824" y="21600"/>
                      <a:pt x="0" y="15875"/>
                      <a:pt x="0" y="8852"/>
                    </a:cubicBezTo>
                    <a:cubicBezTo>
                      <a:pt x="0" y="0"/>
                      <a:pt x="0" y="0"/>
                      <a:pt x="0" y="0"/>
                    </a:cubicBezTo>
                    <a:cubicBezTo>
                      <a:pt x="0" y="7072"/>
                      <a:pt x="4824" y="12796"/>
                      <a:pt x="10789" y="12796"/>
                    </a:cubicBezTo>
                    <a:cubicBezTo>
                      <a:pt x="16754" y="12796"/>
                      <a:pt x="21600" y="7072"/>
                      <a:pt x="21600" y="0"/>
                    </a:cubicBezTo>
                    <a:lnTo>
                      <a:pt x="21600" y="8852"/>
                    </a:lnTo>
                    <a:close/>
                  </a:path>
                </a:pathLst>
              </a:custGeom>
              <a:solidFill>
                <a:srgbClr val="595959"/>
              </a:solidFill>
              <a:ln w="12700" cap="flat">
                <a:noFill/>
                <a:miter lim="400000"/>
              </a:ln>
              <a:effectLst/>
            </p:spPr>
            <p:txBody>
              <a:bodyPr wrap="square" lIns="121919" tIns="121919" rIns="121919" bIns="121919" numCol="1" anchor="ctr">
                <a:noAutofit/>
              </a:bodyPr>
              <a:lstStyle/>
              <a:p>
                <a:pPr algn="ctr" defTabSz="457200">
                  <a:spcBef>
                    <a:spcPts val="126"/>
                  </a:spcBef>
                  <a:defRPr sz="3200">
                    <a:solidFill>
                      <a:srgbClr val="FFFFFF">
                        <a:alpha val="50000"/>
                      </a:srgbClr>
                    </a:solidFill>
                    <a:latin typeface="Open Sans"/>
                    <a:ea typeface="Open Sans"/>
                    <a:cs typeface="Open Sans"/>
                    <a:sym typeface="Open Sans"/>
                  </a:defRPr>
                </a:pPr>
                <a:endParaRPr sz="1600" b="1">
                  <a:solidFill>
                    <a:srgbClr val="FFFFFF">
                      <a:alpha val="50000"/>
                    </a:srgbClr>
                  </a:solidFill>
                  <a:latin typeface="Open Sans"/>
                  <a:sym typeface="Open Sans"/>
                </a:endParaRPr>
              </a:p>
            </p:txBody>
          </p:sp>
          <p:sp>
            <p:nvSpPr>
              <p:cNvPr id="2878" name="Shape 2878"/>
              <p:cNvSpPr/>
              <p:nvPr/>
            </p:nvSpPr>
            <p:spPr>
              <a:xfrm>
                <a:off x="0" y="226288"/>
                <a:ext cx="5964765" cy="1528622"/>
              </a:xfrm>
              <a:prstGeom prst="rect">
                <a:avLst/>
              </a:prstGeom>
              <a:noFill/>
              <a:ln w="254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algn="ctr" defTabSz="457200">
                  <a:spcBef>
                    <a:spcPts val="126"/>
                  </a:spcBef>
                  <a:defRPr sz="3200"/>
                </a:pPr>
                <a:endParaRPr sz="1600" b="1" dirty="0">
                  <a:solidFill>
                    <a:srgbClr val="3C3C3C">
                      <a:alpha val="50000"/>
                    </a:srgbClr>
                  </a:solidFill>
                  <a:latin typeface="Calibri"/>
                  <a:sym typeface="Helvetica"/>
                </a:endParaRPr>
              </a:p>
              <a:p>
                <a:pPr algn="ctr" defTabSz="457200">
                  <a:spcBef>
                    <a:spcPts val="126"/>
                  </a:spcBef>
                  <a:defRPr sz="3200"/>
                </a:pPr>
                <a:endParaRPr sz="1600" b="1" dirty="0">
                  <a:solidFill>
                    <a:srgbClr val="3C3C3C">
                      <a:alpha val="50000"/>
                    </a:srgbClr>
                  </a:solidFill>
                  <a:latin typeface="Calibri"/>
                  <a:sym typeface="Helvetica"/>
                </a:endParaRPr>
              </a:p>
              <a:p>
                <a:pPr algn="ctr" defTabSz="457200">
                  <a:spcBef>
                    <a:spcPts val="126"/>
                  </a:spcBef>
                  <a:defRPr sz="3200"/>
                </a:pPr>
                <a:r>
                  <a:rPr lang="es-PE" sz="1600" b="1" dirty="0">
                    <a:solidFill>
                      <a:srgbClr val="FFFFFF">
                        <a:alpha val="50000"/>
                      </a:srgbClr>
                    </a:solidFill>
                    <a:latin typeface="Open Sans"/>
                    <a:ea typeface="Open Sans"/>
                    <a:cs typeface="Open Sans"/>
                    <a:sym typeface="Open Sans"/>
                  </a:rPr>
                  <a:t>11</a:t>
                </a:r>
                <a:endParaRPr sz="1600" b="1" dirty="0">
                  <a:solidFill>
                    <a:srgbClr val="FFFFFF">
                      <a:alpha val="50000"/>
                    </a:srgbClr>
                  </a:solidFill>
                  <a:latin typeface="Open Sans"/>
                  <a:ea typeface="Open Sans"/>
                  <a:cs typeface="Open Sans"/>
                  <a:sym typeface="Open Sans"/>
                </a:endParaRPr>
              </a:p>
            </p:txBody>
          </p:sp>
        </p:grpSp>
      </p:grpSp>
      <p:grpSp>
        <p:nvGrpSpPr>
          <p:cNvPr id="2886" name="Group 2886"/>
          <p:cNvGrpSpPr/>
          <p:nvPr/>
        </p:nvGrpSpPr>
        <p:grpSpPr>
          <a:xfrm>
            <a:off x="8270841" y="3187103"/>
            <a:ext cx="2236787" cy="1567765"/>
            <a:chOff x="0" y="0"/>
            <a:chExt cx="5964766" cy="3135529"/>
          </a:xfrm>
        </p:grpSpPr>
        <p:sp>
          <p:nvSpPr>
            <p:cNvPr id="2881" name="Shape 2881"/>
            <p:cNvSpPr/>
            <p:nvPr/>
          </p:nvSpPr>
          <p:spPr>
            <a:xfrm>
              <a:off x="0" y="0"/>
              <a:ext cx="5964765" cy="1985434"/>
            </a:xfrm>
            <a:custGeom>
              <a:avLst/>
              <a:gdLst/>
              <a:ahLst/>
              <a:cxnLst>
                <a:cxn ang="0">
                  <a:pos x="wd2" y="hd2"/>
                </a:cxn>
                <a:cxn ang="5400000">
                  <a:pos x="wd2" y="hd2"/>
                </a:cxn>
                <a:cxn ang="10800000">
                  <a:pos x="wd2" y="hd2"/>
                </a:cxn>
                <a:cxn ang="16200000">
                  <a:pos x="wd2" y="hd2"/>
                </a:cxn>
              </a:cxnLst>
              <a:rect l="0" t="0" r="r" b="b"/>
              <a:pathLst>
                <a:path w="21600" h="21600" extrusionOk="0">
                  <a:moveTo>
                    <a:pt x="21600" y="12748"/>
                  </a:moveTo>
                  <a:cubicBezTo>
                    <a:pt x="21600" y="5725"/>
                    <a:pt x="16754" y="0"/>
                    <a:pt x="10789" y="0"/>
                  </a:cubicBezTo>
                  <a:cubicBezTo>
                    <a:pt x="4824" y="0"/>
                    <a:pt x="0" y="5725"/>
                    <a:pt x="0" y="12748"/>
                  </a:cubicBezTo>
                  <a:cubicBezTo>
                    <a:pt x="0" y="21600"/>
                    <a:pt x="0" y="21600"/>
                    <a:pt x="0" y="21600"/>
                  </a:cubicBezTo>
                  <a:cubicBezTo>
                    <a:pt x="0" y="14528"/>
                    <a:pt x="4824" y="8804"/>
                    <a:pt x="10789" y="8804"/>
                  </a:cubicBezTo>
                  <a:cubicBezTo>
                    <a:pt x="16754" y="8804"/>
                    <a:pt x="21600" y="14528"/>
                    <a:pt x="21600" y="21600"/>
                  </a:cubicBezTo>
                  <a:lnTo>
                    <a:pt x="21600" y="12748"/>
                  </a:lnTo>
                  <a:close/>
                </a:path>
              </a:pathLst>
            </a:custGeom>
            <a:solidFill>
              <a:srgbClr val="404040"/>
            </a:solidFill>
            <a:ln w="12700" cap="flat">
              <a:noFill/>
              <a:miter lim="400000"/>
            </a:ln>
            <a:effectLst/>
          </p:spPr>
          <p:txBody>
            <a:bodyPr wrap="square" lIns="121919" tIns="121919" rIns="121919" bIns="121919" numCol="1" anchor="t">
              <a:noAutofit/>
            </a:bodyPr>
            <a:lstStyle/>
            <a:p>
              <a:pPr defTabSz="457200"/>
              <a:endParaRPr sz="1600" b="1">
                <a:solidFill>
                  <a:srgbClr val="474747"/>
                </a:solidFill>
                <a:latin typeface="Calibri"/>
              </a:endParaRPr>
            </a:p>
          </p:txBody>
        </p:sp>
        <p:sp>
          <p:nvSpPr>
            <p:cNvPr id="2882" name="Shape 2882"/>
            <p:cNvSpPr/>
            <p:nvPr/>
          </p:nvSpPr>
          <p:spPr>
            <a:xfrm>
              <a:off x="0" y="0"/>
              <a:ext cx="5964765" cy="2345267"/>
            </a:xfrm>
            <a:custGeom>
              <a:avLst/>
              <a:gdLst/>
              <a:ahLst/>
              <a:cxnLst>
                <a:cxn ang="0">
                  <a:pos x="wd2" y="hd2"/>
                </a:cxn>
                <a:cxn ang="5400000">
                  <a:pos x="wd2" y="hd2"/>
                </a:cxn>
                <a:cxn ang="10800000">
                  <a:pos x="wd2" y="hd2"/>
                </a:cxn>
                <a:cxn ang="16200000">
                  <a:pos x="wd2" y="hd2"/>
                </a:cxn>
              </a:cxnLst>
              <a:rect l="0" t="0" r="r" b="b"/>
              <a:pathLst>
                <a:path w="21600" h="21600" extrusionOk="0">
                  <a:moveTo>
                    <a:pt x="10789" y="2441"/>
                  </a:moveTo>
                  <a:cubicBezTo>
                    <a:pt x="16381" y="2441"/>
                    <a:pt x="20284" y="6834"/>
                    <a:pt x="20284" y="10780"/>
                  </a:cubicBezTo>
                  <a:cubicBezTo>
                    <a:pt x="20284" y="14725"/>
                    <a:pt x="16381" y="19159"/>
                    <a:pt x="10789" y="19159"/>
                  </a:cubicBezTo>
                  <a:cubicBezTo>
                    <a:pt x="5197" y="19159"/>
                    <a:pt x="1316" y="14725"/>
                    <a:pt x="1316" y="10780"/>
                  </a:cubicBezTo>
                  <a:cubicBezTo>
                    <a:pt x="1316" y="6834"/>
                    <a:pt x="5197" y="2441"/>
                    <a:pt x="10789" y="2441"/>
                  </a:cubicBezTo>
                  <a:moveTo>
                    <a:pt x="10789" y="0"/>
                  </a:moveTo>
                  <a:cubicBezTo>
                    <a:pt x="4824" y="0"/>
                    <a:pt x="0" y="4841"/>
                    <a:pt x="0" y="10780"/>
                  </a:cubicBezTo>
                  <a:cubicBezTo>
                    <a:pt x="0" y="16759"/>
                    <a:pt x="4824" y="21600"/>
                    <a:pt x="10789" y="21600"/>
                  </a:cubicBezTo>
                  <a:cubicBezTo>
                    <a:pt x="16754" y="21600"/>
                    <a:pt x="21600" y="16759"/>
                    <a:pt x="21600" y="10780"/>
                  </a:cubicBezTo>
                  <a:cubicBezTo>
                    <a:pt x="21600" y="4841"/>
                    <a:pt x="16754" y="0"/>
                    <a:pt x="10789" y="0"/>
                  </a:cubicBezTo>
                  <a:close/>
                </a:path>
              </a:pathLst>
            </a:custGeom>
            <a:solidFill>
              <a:srgbClr val="7F7F7F"/>
            </a:solidFill>
            <a:ln w="12700" cap="flat">
              <a:noFill/>
              <a:miter lim="400000"/>
            </a:ln>
            <a:effectLst/>
          </p:spPr>
          <p:txBody>
            <a:bodyPr wrap="square" lIns="121919" tIns="121919" rIns="121919" bIns="121919" numCol="1" anchor="t">
              <a:noAutofit/>
            </a:bodyPr>
            <a:lstStyle/>
            <a:p>
              <a:pPr defTabSz="457200"/>
              <a:endParaRPr sz="1600" b="1">
                <a:solidFill>
                  <a:srgbClr val="474747"/>
                </a:solidFill>
                <a:latin typeface="Calibri"/>
              </a:endParaRPr>
            </a:p>
          </p:txBody>
        </p:sp>
        <p:grpSp>
          <p:nvGrpSpPr>
            <p:cNvPr id="2885" name="Group 2885"/>
            <p:cNvGrpSpPr/>
            <p:nvPr/>
          </p:nvGrpSpPr>
          <p:grpSpPr>
            <a:xfrm>
              <a:off x="0" y="1154327"/>
              <a:ext cx="5964766" cy="1981202"/>
              <a:chOff x="0" y="-1"/>
              <a:chExt cx="5964765" cy="1981201"/>
            </a:xfrm>
          </p:grpSpPr>
          <p:sp>
            <p:nvSpPr>
              <p:cNvPr id="2883" name="Shape 2883"/>
              <p:cNvSpPr/>
              <p:nvPr/>
            </p:nvSpPr>
            <p:spPr>
              <a:xfrm>
                <a:off x="0" y="-1"/>
                <a:ext cx="5964765" cy="1981201"/>
              </a:xfrm>
              <a:custGeom>
                <a:avLst/>
                <a:gdLst/>
                <a:ahLst/>
                <a:cxnLst>
                  <a:cxn ang="0">
                    <a:pos x="wd2" y="hd2"/>
                  </a:cxn>
                  <a:cxn ang="5400000">
                    <a:pos x="wd2" y="hd2"/>
                  </a:cxn>
                  <a:cxn ang="10800000">
                    <a:pos x="wd2" y="hd2"/>
                  </a:cxn>
                  <a:cxn ang="16200000">
                    <a:pos x="wd2" y="hd2"/>
                  </a:cxn>
                </a:cxnLst>
                <a:rect l="0" t="0" r="r" b="b"/>
                <a:pathLst>
                  <a:path w="21600" h="21600" extrusionOk="0">
                    <a:moveTo>
                      <a:pt x="21600" y="8852"/>
                    </a:moveTo>
                    <a:cubicBezTo>
                      <a:pt x="21600" y="15875"/>
                      <a:pt x="16754" y="21600"/>
                      <a:pt x="10789" y="21600"/>
                    </a:cubicBezTo>
                    <a:cubicBezTo>
                      <a:pt x="4824" y="21600"/>
                      <a:pt x="0" y="15875"/>
                      <a:pt x="0" y="8852"/>
                    </a:cubicBezTo>
                    <a:cubicBezTo>
                      <a:pt x="0" y="0"/>
                      <a:pt x="0" y="0"/>
                      <a:pt x="0" y="0"/>
                    </a:cubicBezTo>
                    <a:cubicBezTo>
                      <a:pt x="0" y="7072"/>
                      <a:pt x="4824" y="12796"/>
                      <a:pt x="10789" y="12796"/>
                    </a:cubicBezTo>
                    <a:cubicBezTo>
                      <a:pt x="16754" y="12796"/>
                      <a:pt x="21600" y="7072"/>
                      <a:pt x="21600" y="0"/>
                    </a:cubicBezTo>
                    <a:lnTo>
                      <a:pt x="21600" y="8852"/>
                    </a:lnTo>
                    <a:close/>
                  </a:path>
                </a:pathLst>
              </a:custGeom>
              <a:solidFill>
                <a:srgbClr val="595959"/>
              </a:solidFill>
              <a:ln w="12700" cap="flat">
                <a:noFill/>
                <a:miter lim="400000"/>
              </a:ln>
              <a:effectLst/>
            </p:spPr>
            <p:txBody>
              <a:bodyPr wrap="square" lIns="121919" tIns="121919" rIns="121919" bIns="121919" numCol="1" anchor="ctr">
                <a:noAutofit/>
              </a:bodyPr>
              <a:lstStyle/>
              <a:p>
                <a:pPr algn="ctr" defTabSz="457200">
                  <a:spcBef>
                    <a:spcPts val="126"/>
                  </a:spcBef>
                  <a:defRPr sz="3200">
                    <a:solidFill>
                      <a:srgbClr val="FFFFFF">
                        <a:alpha val="50000"/>
                      </a:srgbClr>
                    </a:solidFill>
                    <a:latin typeface="Open Sans"/>
                    <a:ea typeface="Open Sans"/>
                    <a:cs typeface="Open Sans"/>
                    <a:sym typeface="Open Sans"/>
                  </a:defRPr>
                </a:pPr>
                <a:endParaRPr sz="1600" b="1">
                  <a:solidFill>
                    <a:srgbClr val="FFFFFF">
                      <a:alpha val="50000"/>
                    </a:srgbClr>
                  </a:solidFill>
                  <a:latin typeface="Open Sans"/>
                  <a:sym typeface="Open Sans"/>
                </a:endParaRPr>
              </a:p>
            </p:txBody>
          </p:sp>
          <p:sp>
            <p:nvSpPr>
              <p:cNvPr id="2884" name="Shape 2884"/>
              <p:cNvSpPr/>
              <p:nvPr/>
            </p:nvSpPr>
            <p:spPr>
              <a:xfrm>
                <a:off x="0" y="226288"/>
                <a:ext cx="5964765" cy="1528622"/>
              </a:xfrm>
              <a:prstGeom prst="rect">
                <a:avLst/>
              </a:prstGeom>
              <a:noFill/>
              <a:ln w="254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algn="ctr" defTabSz="457200">
                  <a:spcBef>
                    <a:spcPts val="126"/>
                  </a:spcBef>
                  <a:defRPr sz="3200"/>
                </a:pPr>
                <a:endParaRPr sz="1600" b="1" dirty="0">
                  <a:solidFill>
                    <a:srgbClr val="3C3C3C">
                      <a:alpha val="50000"/>
                    </a:srgbClr>
                  </a:solidFill>
                  <a:latin typeface="Calibri"/>
                  <a:sym typeface="Helvetica"/>
                </a:endParaRPr>
              </a:p>
              <a:p>
                <a:pPr algn="ctr" defTabSz="457200">
                  <a:spcBef>
                    <a:spcPts val="126"/>
                  </a:spcBef>
                  <a:defRPr sz="3200"/>
                </a:pPr>
                <a:endParaRPr sz="1600" b="1" dirty="0">
                  <a:solidFill>
                    <a:srgbClr val="3C3C3C">
                      <a:alpha val="50000"/>
                    </a:srgbClr>
                  </a:solidFill>
                  <a:latin typeface="Calibri"/>
                  <a:sym typeface="Helvetica"/>
                </a:endParaRPr>
              </a:p>
              <a:p>
                <a:pPr algn="ctr" defTabSz="457200">
                  <a:spcBef>
                    <a:spcPts val="126"/>
                  </a:spcBef>
                  <a:defRPr sz="3200"/>
                </a:pPr>
                <a:r>
                  <a:rPr lang="es-PE" sz="1600" b="1" dirty="0">
                    <a:solidFill>
                      <a:srgbClr val="FFFFFF">
                        <a:alpha val="50000"/>
                      </a:srgbClr>
                    </a:solidFill>
                    <a:latin typeface="Open Sans"/>
                    <a:ea typeface="Open Sans"/>
                    <a:cs typeface="Open Sans"/>
                    <a:sym typeface="Open Sans"/>
                  </a:rPr>
                  <a:t>10</a:t>
                </a:r>
                <a:endParaRPr sz="1600" b="1" dirty="0">
                  <a:solidFill>
                    <a:srgbClr val="FFFFFF">
                      <a:alpha val="50000"/>
                    </a:srgbClr>
                  </a:solidFill>
                  <a:latin typeface="Open Sans"/>
                  <a:ea typeface="Open Sans"/>
                  <a:cs typeface="Open Sans"/>
                  <a:sym typeface="Open Sans"/>
                </a:endParaRPr>
              </a:p>
            </p:txBody>
          </p:sp>
        </p:grpSp>
      </p:grpSp>
      <p:grpSp>
        <p:nvGrpSpPr>
          <p:cNvPr id="2892" name="Group 2892"/>
          <p:cNvGrpSpPr/>
          <p:nvPr/>
        </p:nvGrpSpPr>
        <p:grpSpPr>
          <a:xfrm>
            <a:off x="8270841" y="2188052"/>
            <a:ext cx="2236787" cy="1565649"/>
            <a:chOff x="0" y="-1"/>
            <a:chExt cx="5964766" cy="3131295"/>
          </a:xfrm>
        </p:grpSpPr>
        <p:sp>
          <p:nvSpPr>
            <p:cNvPr id="2887" name="Shape 2887"/>
            <p:cNvSpPr/>
            <p:nvPr/>
          </p:nvSpPr>
          <p:spPr>
            <a:xfrm>
              <a:off x="0" y="-1"/>
              <a:ext cx="5964765" cy="1981201"/>
            </a:xfrm>
            <a:custGeom>
              <a:avLst/>
              <a:gdLst/>
              <a:ahLst/>
              <a:cxnLst>
                <a:cxn ang="0">
                  <a:pos x="wd2" y="hd2"/>
                </a:cxn>
                <a:cxn ang="5400000">
                  <a:pos x="wd2" y="hd2"/>
                </a:cxn>
                <a:cxn ang="10800000">
                  <a:pos x="wd2" y="hd2"/>
                </a:cxn>
                <a:cxn ang="16200000">
                  <a:pos x="wd2" y="hd2"/>
                </a:cxn>
              </a:cxnLst>
              <a:rect l="0" t="0" r="r" b="b"/>
              <a:pathLst>
                <a:path w="21600" h="21600" extrusionOk="0">
                  <a:moveTo>
                    <a:pt x="21600" y="12748"/>
                  </a:moveTo>
                  <a:cubicBezTo>
                    <a:pt x="21600" y="5725"/>
                    <a:pt x="16754" y="0"/>
                    <a:pt x="10789" y="0"/>
                  </a:cubicBezTo>
                  <a:cubicBezTo>
                    <a:pt x="4824" y="0"/>
                    <a:pt x="0" y="5725"/>
                    <a:pt x="0" y="12748"/>
                  </a:cubicBezTo>
                  <a:cubicBezTo>
                    <a:pt x="0" y="21600"/>
                    <a:pt x="0" y="21600"/>
                    <a:pt x="0" y="21600"/>
                  </a:cubicBezTo>
                  <a:cubicBezTo>
                    <a:pt x="0" y="14528"/>
                    <a:pt x="4824" y="8804"/>
                    <a:pt x="10789" y="8804"/>
                  </a:cubicBezTo>
                  <a:cubicBezTo>
                    <a:pt x="16754" y="8804"/>
                    <a:pt x="21600" y="14528"/>
                    <a:pt x="21600" y="21600"/>
                  </a:cubicBezTo>
                  <a:lnTo>
                    <a:pt x="21600" y="12748"/>
                  </a:lnTo>
                  <a:close/>
                </a:path>
              </a:pathLst>
            </a:custGeom>
            <a:solidFill>
              <a:srgbClr val="404040"/>
            </a:solidFill>
            <a:ln w="12700" cap="flat">
              <a:noFill/>
              <a:miter lim="400000"/>
            </a:ln>
            <a:effectLst/>
          </p:spPr>
          <p:txBody>
            <a:bodyPr wrap="square" lIns="121919" tIns="121919" rIns="121919" bIns="121919" numCol="1" anchor="t">
              <a:noAutofit/>
            </a:bodyPr>
            <a:lstStyle/>
            <a:p>
              <a:pPr defTabSz="457200"/>
              <a:endParaRPr sz="1600" b="1">
                <a:solidFill>
                  <a:srgbClr val="474747"/>
                </a:solidFill>
                <a:latin typeface="Calibri"/>
              </a:endParaRPr>
            </a:p>
          </p:txBody>
        </p:sp>
        <p:sp>
          <p:nvSpPr>
            <p:cNvPr id="2888" name="Shape 2888"/>
            <p:cNvSpPr/>
            <p:nvPr/>
          </p:nvSpPr>
          <p:spPr>
            <a:xfrm>
              <a:off x="0" y="0"/>
              <a:ext cx="5964765" cy="2341036"/>
            </a:xfrm>
            <a:custGeom>
              <a:avLst/>
              <a:gdLst/>
              <a:ahLst/>
              <a:cxnLst>
                <a:cxn ang="0">
                  <a:pos x="wd2" y="hd2"/>
                </a:cxn>
                <a:cxn ang="5400000">
                  <a:pos x="wd2" y="hd2"/>
                </a:cxn>
                <a:cxn ang="10800000">
                  <a:pos x="wd2" y="hd2"/>
                </a:cxn>
                <a:cxn ang="16200000">
                  <a:pos x="wd2" y="hd2"/>
                </a:cxn>
              </a:cxnLst>
              <a:rect l="0" t="0" r="r" b="b"/>
              <a:pathLst>
                <a:path w="21600" h="21600" extrusionOk="0">
                  <a:moveTo>
                    <a:pt x="10789" y="2441"/>
                  </a:moveTo>
                  <a:cubicBezTo>
                    <a:pt x="16381" y="2441"/>
                    <a:pt x="20284" y="6834"/>
                    <a:pt x="20284" y="10780"/>
                  </a:cubicBezTo>
                  <a:cubicBezTo>
                    <a:pt x="20284" y="14725"/>
                    <a:pt x="16381" y="19159"/>
                    <a:pt x="10789" y="19159"/>
                  </a:cubicBezTo>
                  <a:cubicBezTo>
                    <a:pt x="5197" y="19159"/>
                    <a:pt x="1316" y="14725"/>
                    <a:pt x="1316" y="10780"/>
                  </a:cubicBezTo>
                  <a:cubicBezTo>
                    <a:pt x="1316" y="6834"/>
                    <a:pt x="5197" y="2441"/>
                    <a:pt x="10789" y="2441"/>
                  </a:cubicBezTo>
                  <a:moveTo>
                    <a:pt x="10789" y="0"/>
                  </a:moveTo>
                  <a:cubicBezTo>
                    <a:pt x="4824" y="0"/>
                    <a:pt x="0" y="4841"/>
                    <a:pt x="0" y="10780"/>
                  </a:cubicBezTo>
                  <a:cubicBezTo>
                    <a:pt x="0" y="16759"/>
                    <a:pt x="4824" y="21600"/>
                    <a:pt x="10789" y="21600"/>
                  </a:cubicBezTo>
                  <a:cubicBezTo>
                    <a:pt x="16754" y="21600"/>
                    <a:pt x="21600" y="16759"/>
                    <a:pt x="21600" y="10780"/>
                  </a:cubicBezTo>
                  <a:cubicBezTo>
                    <a:pt x="21600" y="4841"/>
                    <a:pt x="16754" y="0"/>
                    <a:pt x="10789" y="0"/>
                  </a:cubicBezTo>
                  <a:close/>
                </a:path>
              </a:pathLst>
            </a:custGeom>
            <a:solidFill>
              <a:srgbClr val="7F7F7F"/>
            </a:solidFill>
            <a:ln w="12700" cap="flat">
              <a:noFill/>
              <a:miter lim="400000"/>
            </a:ln>
            <a:effectLst/>
          </p:spPr>
          <p:txBody>
            <a:bodyPr wrap="square" lIns="121919" tIns="121919" rIns="121919" bIns="121919" numCol="1" anchor="t">
              <a:noAutofit/>
            </a:bodyPr>
            <a:lstStyle/>
            <a:p>
              <a:pPr defTabSz="457200"/>
              <a:endParaRPr sz="1600" b="1">
                <a:solidFill>
                  <a:srgbClr val="474747"/>
                </a:solidFill>
                <a:latin typeface="Calibri"/>
              </a:endParaRPr>
            </a:p>
          </p:txBody>
        </p:sp>
        <p:grpSp>
          <p:nvGrpSpPr>
            <p:cNvPr id="2891" name="Group 2891"/>
            <p:cNvGrpSpPr/>
            <p:nvPr/>
          </p:nvGrpSpPr>
          <p:grpSpPr>
            <a:xfrm>
              <a:off x="0" y="1150092"/>
              <a:ext cx="5964766" cy="1981202"/>
              <a:chOff x="0" y="-1"/>
              <a:chExt cx="5964765" cy="1981201"/>
            </a:xfrm>
          </p:grpSpPr>
          <p:sp>
            <p:nvSpPr>
              <p:cNvPr id="2889" name="Shape 2889"/>
              <p:cNvSpPr/>
              <p:nvPr/>
            </p:nvSpPr>
            <p:spPr>
              <a:xfrm>
                <a:off x="0" y="-1"/>
                <a:ext cx="5964765" cy="1981201"/>
              </a:xfrm>
              <a:custGeom>
                <a:avLst/>
                <a:gdLst/>
                <a:ahLst/>
                <a:cxnLst>
                  <a:cxn ang="0">
                    <a:pos x="wd2" y="hd2"/>
                  </a:cxn>
                  <a:cxn ang="5400000">
                    <a:pos x="wd2" y="hd2"/>
                  </a:cxn>
                  <a:cxn ang="10800000">
                    <a:pos x="wd2" y="hd2"/>
                  </a:cxn>
                  <a:cxn ang="16200000">
                    <a:pos x="wd2" y="hd2"/>
                  </a:cxn>
                </a:cxnLst>
                <a:rect l="0" t="0" r="r" b="b"/>
                <a:pathLst>
                  <a:path w="21600" h="21600" extrusionOk="0">
                    <a:moveTo>
                      <a:pt x="21600" y="8852"/>
                    </a:moveTo>
                    <a:cubicBezTo>
                      <a:pt x="21600" y="15875"/>
                      <a:pt x="16754" y="21600"/>
                      <a:pt x="10789" y="21600"/>
                    </a:cubicBezTo>
                    <a:cubicBezTo>
                      <a:pt x="4824" y="21600"/>
                      <a:pt x="0" y="15875"/>
                      <a:pt x="0" y="8852"/>
                    </a:cubicBezTo>
                    <a:cubicBezTo>
                      <a:pt x="0" y="0"/>
                      <a:pt x="0" y="0"/>
                      <a:pt x="0" y="0"/>
                    </a:cubicBezTo>
                    <a:cubicBezTo>
                      <a:pt x="0" y="7072"/>
                      <a:pt x="4824" y="12796"/>
                      <a:pt x="10789" y="12796"/>
                    </a:cubicBezTo>
                    <a:cubicBezTo>
                      <a:pt x="16754" y="12796"/>
                      <a:pt x="21600" y="7072"/>
                      <a:pt x="21600" y="0"/>
                    </a:cubicBezTo>
                    <a:lnTo>
                      <a:pt x="21600" y="8852"/>
                    </a:lnTo>
                    <a:close/>
                  </a:path>
                </a:pathLst>
              </a:custGeom>
              <a:solidFill>
                <a:srgbClr val="595959"/>
              </a:solidFill>
              <a:ln w="12700" cap="flat">
                <a:noFill/>
                <a:miter lim="400000"/>
              </a:ln>
              <a:effectLst/>
            </p:spPr>
            <p:txBody>
              <a:bodyPr wrap="square" lIns="121919" tIns="121919" rIns="121919" bIns="121919" numCol="1" anchor="ctr">
                <a:noAutofit/>
              </a:bodyPr>
              <a:lstStyle/>
              <a:p>
                <a:pPr algn="ctr" defTabSz="457200">
                  <a:spcBef>
                    <a:spcPts val="126"/>
                  </a:spcBef>
                  <a:defRPr sz="3200">
                    <a:solidFill>
                      <a:srgbClr val="FFFFFF">
                        <a:alpha val="50000"/>
                      </a:srgbClr>
                    </a:solidFill>
                    <a:latin typeface="Open Sans"/>
                    <a:ea typeface="Open Sans"/>
                    <a:cs typeface="Open Sans"/>
                    <a:sym typeface="Open Sans"/>
                  </a:defRPr>
                </a:pPr>
                <a:endParaRPr sz="1600" b="1">
                  <a:solidFill>
                    <a:srgbClr val="FFFFFF">
                      <a:alpha val="50000"/>
                    </a:srgbClr>
                  </a:solidFill>
                  <a:latin typeface="Open Sans"/>
                  <a:sym typeface="Open Sans"/>
                </a:endParaRPr>
              </a:p>
            </p:txBody>
          </p:sp>
          <p:sp>
            <p:nvSpPr>
              <p:cNvPr id="2890" name="Shape 2890"/>
              <p:cNvSpPr/>
              <p:nvPr/>
            </p:nvSpPr>
            <p:spPr>
              <a:xfrm>
                <a:off x="0" y="226287"/>
                <a:ext cx="5964765" cy="1528621"/>
              </a:xfrm>
              <a:prstGeom prst="rect">
                <a:avLst/>
              </a:prstGeom>
              <a:noFill/>
              <a:ln w="254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algn="ctr" defTabSz="457200">
                  <a:spcBef>
                    <a:spcPts val="126"/>
                  </a:spcBef>
                  <a:defRPr sz="2600"/>
                </a:pPr>
                <a:endParaRPr sz="1600" b="1" dirty="0">
                  <a:solidFill>
                    <a:srgbClr val="FFFFFF">
                      <a:alpha val="50000"/>
                    </a:srgbClr>
                  </a:solidFill>
                  <a:latin typeface="Open Sans"/>
                  <a:ea typeface="Open Sans"/>
                  <a:cs typeface="Open Sans"/>
                  <a:sym typeface="Open Sans"/>
                </a:endParaRPr>
              </a:p>
              <a:p>
                <a:pPr algn="ctr" defTabSz="457200">
                  <a:spcBef>
                    <a:spcPts val="126"/>
                  </a:spcBef>
                  <a:defRPr sz="2600"/>
                </a:pPr>
                <a:endParaRPr sz="1600" b="1" dirty="0">
                  <a:solidFill>
                    <a:srgbClr val="FFFFFF">
                      <a:alpha val="50000"/>
                    </a:srgbClr>
                  </a:solidFill>
                  <a:latin typeface="Open Sans"/>
                  <a:ea typeface="Open Sans"/>
                  <a:cs typeface="Open Sans"/>
                  <a:sym typeface="Open Sans"/>
                </a:endParaRPr>
              </a:p>
              <a:p>
                <a:pPr algn="ctr" defTabSz="457200">
                  <a:spcBef>
                    <a:spcPts val="126"/>
                  </a:spcBef>
                  <a:defRPr sz="3200"/>
                </a:pPr>
                <a:r>
                  <a:rPr sz="1600" b="1" dirty="0">
                    <a:solidFill>
                      <a:srgbClr val="FFFFFF">
                        <a:alpha val="50000"/>
                      </a:srgbClr>
                    </a:solidFill>
                    <a:latin typeface="Open Sans"/>
                    <a:ea typeface="Open Sans"/>
                    <a:cs typeface="Open Sans"/>
                    <a:sym typeface="Open Sans"/>
                  </a:rPr>
                  <a:t>0</a:t>
                </a:r>
                <a:r>
                  <a:rPr lang="es-PE" sz="1600" b="1" dirty="0">
                    <a:solidFill>
                      <a:srgbClr val="FFFFFF">
                        <a:alpha val="50000"/>
                      </a:srgbClr>
                    </a:solidFill>
                    <a:latin typeface="Open Sans"/>
                    <a:ea typeface="Open Sans"/>
                    <a:cs typeface="Open Sans"/>
                    <a:sym typeface="Open Sans"/>
                  </a:rPr>
                  <a:t>9</a:t>
                </a:r>
                <a:endParaRPr sz="1600" b="1" dirty="0">
                  <a:solidFill>
                    <a:srgbClr val="FFFFFF">
                      <a:alpha val="50000"/>
                    </a:srgbClr>
                  </a:solidFill>
                  <a:latin typeface="Open Sans"/>
                  <a:ea typeface="Open Sans"/>
                  <a:cs typeface="Open Sans"/>
                  <a:sym typeface="Open Sans"/>
                </a:endParaRPr>
              </a:p>
            </p:txBody>
          </p:sp>
        </p:grpSp>
      </p:grpSp>
      <p:grpSp>
        <p:nvGrpSpPr>
          <p:cNvPr id="2898" name="Group 2898"/>
          <p:cNvGrpSpPr/>
          <p:nvPr/>
        </p:nvGrpSpPr>
        <p:grpSpPr>
          <a:xfrm>
            <a:off x="8270841" y="1180411"/>
            <a:ext cx="2236787" cy="1574242"/>
            <a:chOff x="0" y="0"/>
            <a:chExt cx="5964766" cy="3148481"/>
          </a:xfrm>
        </p:grpSpPr>
        <p:sp>
          <p:nvSpPr>
            <p:cNvPr id="2893" name="Shape 2893"/>
            <p:cNvSpPr/>
            <p:nvPr/>
          </p:nvSpPr>
          <p:spPr>
            <a:xfrm>
              <a:off x="0" y="0"/>
              <a:ext cx="5964765" cy="1980965"/>
            </a:xfrm>
            <a:custGeom>
              <a:avLst/>
              <a:gdLst/>
              <a:ahLst/>
              <a:cxnLst>
                <a:cxn ang="0">
                  <a:pos x="wd2" y="hd2"/>
                </a:cxn>
                <a:cxn ang="5400000">
                  <a:pos x="wd2" y="hd2"/>
                </a:cxn>
                <a:cxn ang="10800000">
                  <a:pos x="wd2" y="hd2"/>
                </a:cxn>
                <a:cxn ang="16200000">
                  <a:pos x="wd2" y="hd2"/>
                </a:cxn>
              </a:cxnLst>
              <a:rect l="0" t="0" r="r" b="b"/>
              <a:pathLst>
                <a:path w="21600" h="21600" extrusionOk="0">
                  <a:moveTo>
                    <a:pt x="21600" y="12748"/>
                  </a:moveTo>
                  <a:cubicBezTo>
                    <a:pt x="21600" y="5725"/>
                    <a:pt x="16754" y="0"/>
                    <a:pt x="10789" y="0"/>
                  </a:cubicBezTo>
                  <a:cubicBezTo>
                    <a:pt x="4824" y="0"/>
                    <a:pt x="0" y="5725"/>
                    <a:pt x="0" y="12748"/>
                  </a:cubicBezTo>
                  <a:cubicBezTo>
                    <a:pt x="0" y="21600"/>
                    <a:pt x="0" y="21600"/>
                    <a:pt x="0" y="21600"/>
                  </a:cubicBezTo>
                  <a:cubicBezTo>
                    <a:pt x="0" y="14528"/>
                    <a:pt x="4824" y="8804"/>
                    <a:pt x="10789" y="8804"/>
                  </a:cubicBezTo>
                  <a:cubicBezTo>
                    <a:pt x="16754" y="8804"/>
                    <a:pt x="21600" y="14528"/>
                    <a:pt x="21600" y="21600"/>
                  </a:cubicBezTo>
                  <a:lnTo>
                    <a:pt x="21600" y="12748"/>
                  </a:lnTo>
                  <a:close/>
                </a:path>
              </a:pathLst>
            </a:custGeom>
            <a:solidFill>
              <a:srgbClr val="0288D1"/>
            </a:solidFill>
            <a:ln w="12700" cap="flat">
              <a:noFill/>
              <a:miter lim="400000"/>
            </a:ln>
            <a:effectLst/>
          </p:spPr>
          <p:txBody>
            <a:bodyPr wrap="square" lIns="121919" tIns="121919" rIns="121919" bIns="121919" numCol="1" anchor="t">
              <a:noAutofit/>
            </a:bodyPr>
            <a:lstStyle/>
            <a:p>
              <a:pPr defTabSz="457200"/>
              <a:endParaRPr sz="1600" b="1">
                <a:solidFill>
                  <a:srgbClr val="474747"/>
                </a:solidFill>
                <a:latin typeface="Calibri"/>
              </a:endParaRPr>
            </a:p>
          </p:txBody>
        </p:sp>
        <p:sp>
          <p:nvSpPr>
            <p:cNvPr id="2894" name="Shape 2894"/>
            <p:cNvSpPr/>
            <p:nvPr/>
          </p:nvSpPr>
          <p:spPr>
            <a:xfrm>
              <a:off x="0" y="18307"/>
              <a:ext cx="5964765" cy="2341752"/>
            </a:xfrm>
            <a:custGeom>
              <a:avLst/>
              <a:gdLst/>
              <a:ahLst/>
              <a:cxnLst>
                <a:cxn ang="0">
                  <a:pos x="wd2" y="hd2"/>
                </a:cxn>
                <a:cxn ang="5400000">
                  <a:pos x="wd2" y="hd2"/>
                </a:cxn>
                <a:cxn ang="10800000">
                  <a:pos x="wd2" y="hd2"/>
                </a:cxn>
                <a:cxn ang="16200000">
                  <a:pos x="wd2" y="hd2"/>
                </a:cxn>
              </a:cxnLst>
              <a:rect l="0" t="0" r="r" b="b"/>
              <a:pathLst>
                <a:path w="21600" h="21600" extrusionOk="0">
                  <a:moveTo>
                    <a:pt x="10789" y="2441"/>
                  </a:moveTo>
                  <a:cubicBezTo>
                    <a:pt x="16381" y="2441"/>
                    <a:pt x="20284" y="6834"/>
                    <a:pt x="20284" y="10780"/>
                  </a:cubicBezTo>
                  <a:cubicBezTo>
                    <a:pt x="20284" y="14725"/>
                    <a:pt x="16381" y="19159"/>
                    <a:pt x="10789" y="19159"/>
                  </a:cubicBezTo>
                  <a:cubicBezTo>
                    <a:pt x="5197" y="19159"/>
                    <a:pt x="1316" y="14725"/>
                    <a:pt x="1316" y="10780"/>
                  </a:cubicBezTo>
                  <a:cubicBezTo>
                    <a:pt x="1316" y="6834"/>
                    <a:pt x="5197" y="2441"/>
                    <a:pt x="10789" y="2441"/>
                  </a:cubicBezTo>
                  <a:moveTo>
                    <a:pt x="10789" y="0"/>
                  </a:moveTo>
                  <a:cubicBezTo>
                    <a:pt x="4824" y="0"/>
                    <a:pt x="0" y="4841"/>
                    <a:pt x="0" y="10780"/>
                  </a:cubicBezTo>
                  <a:cubicBezTo>
                    <a:pt x="0" y="16759"/>
                    <a:pt x="4824" y="21600"/>
                    <a:pt x="10789" y="21600"/>
                  </a:cubicBezTo>
                  <a:cubicBezTo>
                    <a:pt x="16754" y="21600"/>
                    <a:pt x="21600" y="16759"/>
                    <a:pt x="21600" y="10780"/>
                  </a:cubicBezTo>
                  <a:cubicBezTo>
                    <a:pt x="21600" y="4841"/>
                    <a:pt x="16754" y="0"/>
                    <a:pt x="10789" y="0"/>
                  </a:cubicBezTo>
                  <a:close/>
                </a:path>
              </a:pathLst>
            </a:custGeom>
            <a:solidFill>
              <a:srgbClr val="03A9F5"/>
            </a:solidFill>
            <a:ln w="12700" cap="flat">
              <a:noFill/>
              <a:miter lim="400000"/>
            </a:ln>
            <a:effectLst/>
          </p:spPr>
          <p:txBody>
            <a:bodyPr wrap="square" lIns="121919" tIns="121919" rIns="121919" bIns="121919" numCol="1" anchor="t">
              <a:noAutofit/>
            </a:bodyPr>
            <a:lstStyle/>
            <a:p>
              <a:pPr defTabSz="457200"/>
              <a:endParaRPr sz="1600" b="1">
                <a:solidFill>
                  <a:srgbClr val="474747"/>
                </a:solidFill>
                <a:latin typeface="Calibri"/>
              </a:endParaRPr>
            </a:p>
          </p:txBody>
        </p:sp>
        <p:grpSp>
          <p:nvGrpSpPr>
            <p:cNvPr id="2897" name="Group 2897"/>
            <p:cNvGrpSpPr/>
            <p:nvPr/>
          </p:nvGrpSpPr>
          <p:grpSpPr>
            <a:xfrm>
              <a:off x="0" y="1171515"/>
              <a:ext cx="5964766" cy="1976966"/>
              <a:chOff x="0" y="0"/>
              <a:chExt cx="5964765" cy="1976965"/>
            </a:xfrm>
          </p:grpSpPr>
          <p:sp>
            <p:nvSpPr>
              <p:cNvPr id="2895" name="Shape 2895"/>
              <p:cNvSpPr/>
              <p:nvPr/>
            </p:nvSpPr>
            <p:spPr>
              <a:xfrm>
                <a:off x="0" y="0"/>
                <a:ext cx="5964765" cy="1976965"/>
              </a:xfrm>
              <a:custGeom>
                <a:avLst/>
                <a:gdLst/>
                <a:ahLst/>
                <a:cxnLst>
                  <a:cxn ang="0">
                    <a:pos x="wd2" y="hd2"/>
                  </a:cxn>
                  <a:cxn ang="5400000">
                    <a:pos x="wd2" y="hd2"/>
                  </a:cxn>
                  <a:cxn ang="10800000">
                    <a:pos x="wd2" y="hd2"/>
                  </a:cxn>
                  <a:cxn ang="16200000">
                    <a:pos x="wd2" y="hd2"/>
                  </a:cxn>
                </a:cxnLst>
                <a:rect l="0" t="0" r="r" b="b"/>
                <a:pathLst>
                  <a:path w="21600" h="21600" extrusionOk="0">
                    <a:moveTo>
                      <a:pt x="21600" y="8852"/>
                    </a:moveTo>
                    <a:cubicBezTo>
                      <a:pt x="21600" y="15875"/>
                      <a:pt x="16754" y="21600"/>
                      <a:pt x="10789" y="21600"/>
                    </a:cubicBezTo>
                    <a:cubicBezTo>
                      <a:pt x="4824" y="21600"/>
                      <a:pt x="0" y="15875"/>
                      <a:pt x="0" y="8852"/>
                    </a:cubicBezTo>
                    <a:cubicBezTo>
                      <a:pt x="0" y="0"/>
                      <a:pt x="0" y="0"/>
                      <a:pt x="0" y="0"/>
                    </a:cubicBezTo>
                    <a:cubicBezTo>
                      <a:pt x="0" y="7072"/>
                      <a:pt x="4824" y="12796"/>
                      <a:pt x="10789" y="12796"/>
                    </a:cubicBezTo>
                    <a:cubicBezTo>
                      <a:pt x="16754" y="12796"/>
                      <a:pt x="21600" y="7072"/>
                      <a:pt x="21600" y="0"/>
                    </a:cubicBezTo>
                    <a:lnTo>
                      <a:pt x="21600" y="8852"/>
                    </a:lnTo>
                    <a:close/>
                  </a:path>
                </a:pathLst>
              </a:custGeom>
              <a:solidFill>
                <a:srgbClr val="039BE6"/>
              </a:solidFill>
              <a:ln w="12700" cap="flat">
                <a:noFill/>
                <a:miter lim="400000"/>
              </a:ln>
              <a:effectLst/>
            </p:spPr>
            <p:txBody>
              <a:bodyPr wrap="square" lIns="121919" tIns="121919" rIns="121919" bIns="121919" numCol="1" anchor="ctr">
                <a:noAutofit/>
              </a:bodyPr>
              <a:lstStyle/>
              <a:p>
                <a:pPr algn="ctr" defTabSz="457200">
                  <a:spcBef>
                    <a:spcPts val="126"/>
                  </a:spcBef>
                  <a:defRPr sz="3200">
                    <a:solidFill>
                      <a:srgbClr val="FFFFFF">
                        <a:alpha val="50000"/>
                      </a:srgbClr>
                    </a:solidFill>
                    <a:latin typeface="Open Sans"/>
                    <a:ea typeface="Open Sans"/>
                    <a:cs typeface="Open Sans"/>
                    <a:sym typeface="Open Sans"/>
                  </a:defRPr>
                </a:pPr>
                <a:endParaRPr sz="1600" b="1">
                  <a:solidFill>
                    <a:srgbClr val="FFFFFF">
                      <a:alpha val="50000"/>
                    </a:srgbClr>
                  </a:solidFill>
                  <a:latin typeface="Open Sans"/>
                  <a:sym typeface="Open Sans"/>
                </a:endParaRPr>
              </a:p>
            </p:txBody>
          </p:sp>
          <p:sp>
            <p:nvSpPr>
              <p:cNvPr id="2896" name="Shape 2896"/>
              <p:cNvSpPr/>
              <p:nvPr/>
            </p:nvSpPr>
            <p:spPr>
              <a:xfrm>
                <a:off x="0" y="224172"/>
                <a:ext cx="5964765" cy="1528621"/>
              </a:xfrm>
              <a:prstGeom prst="rect">
                <a:avLst/>
              </a:prstGeom>
              <a:noFill/>
              <a:ln w="254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algn="ctr" defTabSz="457200">
                  <a:spcBef>
                    <a:spcPts val="126"/>
                  </a:spcBef>
                  <a:defRPr sz="3200"/>
                </a:pPr>
                <a:endParaRPr sz="1600" b="1" dirty="0">
                  <a:solidFill>
                    <a:srgbClr val="FFFFFF">
                      <a:alpha val="50000"/>
                    </a:srgbClr>
                  </a:solidFill>
                  <a:latin typeface="Open Sans"/>
                  <a:ea typeface="Open Sans"/>
                  <a:cs typeface="Open Sans"/>
                  <a:sym typeface="Open Sans"/>
                </a:endParaRPr>
              </a:p>
              <a:p>
                <a:pPr algn="ctr" defTabSz="457200">
                  <a:spcBef>
                    <a:spcPts val="126"/>
                  </a:spcBef>
                  <a:defRPr sz="3200"/>
                </a:pPr>
                <a:endParaRPr sz="1600" b="1" dirty="0">
                  <a:solidFill>
                    <a:srgbClr val="FFFFFF">
                      <a:alpha val="50000"/>
                    </a:srgbClr>
                  </a:solidFill>
                  <a:latin typeface="Open Sans"/>
                  <a:ea typeface="Open Sans"/>
                  <a:cs typeface="Open Sans"/>
                  <a:sym typeface="Open Sans"/>
                </a:endParaRPr>
              </a:p>
              <a:p>
                <a:pPr algn="ctr" defTabSz="457200">
                  <a:spcBef>
                    <a:spcPts val="126"/>
                  </a:spcBef>
                  <a:defRPr sz="3200"/>
                </a:pPr>
                <a:r>
                  <a:rPr sz="1600" b="1" dirty="0">
                    <a:solidFill>
                      <a:srgbClr val="FFFFFF">
                        <a:alpha val="50000"/>
                      </a:srgbClr>
                    </a:solidFill>
                    <a:latin typeface="Open Sans"/>
                    <a:ea typeface="Open Sans"/>
                    <a:cs typeface="Open Sans"/>
                    <a:sym typeface="Open Sans"/>
                  </a:rPr>
                  <a:t>0</a:t>
                </a:r>
                <a:r>
                  <a:rPr lang="es-PE" sz="1600" b="1" dirty="0">
                    <a:solidFill>
                      <a:srgbClr val="FFFFFF">
                        <a:alpha val="50000"/>
                      </a:srgbClr>
                    </a:solidFill>
                    <a:latin typeface="Open Sans"/>
                    <a:ea typeface="Open Sans"/>
                    <a:cs typeface="Open Sans"/>
                    <a:sym typeface="Open Sans"/>
                  </a:rPr>
                  <a:t>8</a:t>
                </a:r>
                <a:endParaRPr sz="1600" b="1" dirty="0">
                  <a:solidFill>
                    <a:srgbClr val="FFFFFF">
                      <a:alpha val="50000"/>
                    </a:srgbClr>
                  </a:solidFill>
                  <a:latin typeface="Open Sans"/>
                  <a:ea typeface="Open Sans"/>
                  <a:cs typeface="Open Sans"/>
                  <a:sym typeface="Open Sans"/>
                </a:endParaRPr>
              </a:p>
            </p:txBody>
          </p:sp>
        </p:grpSp>
      </p:grpSp>
      <p:sp>
        <p:nvSpPr>
          <p:cNvPr id="2899" name="Shape 2899"/>
          <p:cNvSpPr/>
          <p:nvPr/>
        </p:nvSpPr>
        <p:spPr>
          <a:xfrm flipH="1" flipV="1">
            <a:off x="7761510" y="2170895"/>
            <a:ext cx="433124" cy="1"/>
          </a:xfrm>
          <a:prstGeom prst="line">
            <a:avLst/>
          </a:prstGeom>
          <a:ln w="3175">
            <a:solidFill>
              <a:schemeClr val="tx2"/>
            </a:solidFill>
            <a:prstDash val="sysDash"/>
            <a:bevel/>
            <a:headEnd type="oval"/>
            <a:tailEnd type="oval"/>
          </a:ln>
        </p:spPr>
        <p:txBody>
          <a:bodyPr lIns="51206" tIns="51206" rIns="51206" bIns="51206"/>
          <a:lstStyle/>
          <a:p>
            <a:pPr defTabSz="457200">
              <a:defRPr sz="3200">
                <a:latin typeface="+mj-lt"/>
                <a:ea typeface="+mj-ea"/>
                <a:cs typeface="+mj-cs"/>
                <a:sym typeface="Helvetica"/>
              </a:defRPr>
            </a:pPr>
            <a:endParaRPr sz="1600">
              <a:ln w="3175">
                <a:solidFill>
                  <a:srgbClr val="474747"/>
                </a:solidFill>
              </a:ln>
              <a:solidFill>
                <a:srgbClr val="474747"/>
              </a:solidFill>
              <a:latin typeface="Calibri"/>
              <a:sym typeface="Helvetica"/>
            </a:endParaRPr>
          </a:p>
        </p:txBody>
      </p:sp>
      <p:sp>
        <p:nvSpPr>
          <p:cNvPr id="2900" name="Shape 2900"/>
          <p:cNvSpPr/>
          <p:nvPr/>
        </p:nvSpPr>
        <p:spPr>
          <a:xfrm flipH="1" flipV="1">
            <a:off x="7761511" y="3101877"/>
            <a:ext cx="433124" cy="5079"/>
          </a:xfrm>
          <a:prstGeom prst="line">
            <a:avLst/>
          </a:prstGeom>
          <a:ln w="3175">
            <a:solidFill>
              <a:schemeClr val="tx2"/>
            </a:solidFill>
            <a:prstDash val="sysDash"/>
            <a:bevel/>
            <a:headEnd type="oval"/>
            <a:tailEnd type="oval"/>
          </a:ln>
        </p:spPr>
        <p:txBody>
          <a:bodyPr lIns="51206" tIns="51206" rIns="51206" bIns="51206"/>
          <a:lstStyle/>
          <a:p>
            <a:pPr defTabSz="457200">
              <a:defRPr sz="3200">
                <a:latin typeface="+mj-lt"/>
                <a:ea typeface="+mj-ea"/>
                <a:cs typeface="+mj-cs"/>
                <a:sym typeface="Helvetica"/>
              </a:defRPr>
            </a:pPr>
            <a:endParaRPr sz="1600">
              <a:ln w="3175">
                <a:solidFill>
                  <a:srgbClr val="474747"/>
                </a:solidFill>
              </a:ln>
              <a:solidFill>
                <a:srgbClr val="474747"/>
              </a:solidFill>
              <a:latin typeface="Calibri"/>
              <a:sym typeface="Helvetica"/>
            </a:endParaRPr>
          </a:p>
        </p:txBody>
      </p:sp>
      <p:sp>
        <p:nvSpPr>
          <p:cNvPr id="2901" name="Shape 2901"/>
          <p:cNvSpPr/>
          <p:nvPr/>
        </p:nvSpPr>
        <p:spPr>
          <a:xfrm flipH="1">
            <a:off x="7761511" y="4135061"/>
            <a:ext cx="433124" cy="0"/>
          </a:xfrm>
          <a:prstGeom prst="line">
            <a:avLst/>
          </a:prstGeom>
          <a:ln w="3175">
            <a:solidFill>
              <a:schemeClr val="tx2"/>
            </a:solidFill>
            <a:prstDash val="sysDash"/>
            <a:bevel/>
            <a:headEnd type="oval"/>
            <a:tailEnd type="oval"/>
          </a:ln>
        </p:spPr>
        <p:txBody>
          <a:bodyPr lIns="51206" tIns="51206" rIns="51206" bIns="51206"/>
          <a:lstStyle/>
          <a:p>
            <a:pPr defTabSz="457200">
              <a:defRPr sz="3200">
                <a:latin typeface="+mj-lt"/>
                <a:ea typeface="+mj-ea"/>
                <a:cs typeface="+mj-cs"/>
                <a:sym typeface="Helvetica"/>
              </a:defRPr>
            </a:pPr>
            <a:endParaRPr sz="1600">
              <a:ln w="3175">
                <a:solidFill>
                  <a:srgbClr val="474747"/>
                </a:solidFill>
              </a:ln>
              <a:solidFill>
                <a:srgbClr val="474747"/>
              </a:solidFill>
              <a:latin typeface="Calibri"/>
              <a:sym typeface="Helvetica"/>
            </a:endParaRPr>
          </a:p>
        </p:txBody>
      </p:sp>
      <p:sp>
        <p:nvSpPr>
          <p:cNvPr id="2902" name="Shape 2902"/>
          <p:cNvSpPr/>
          <p:nvPr/>
        </p:nvSpPr>
        <p:spPr>
          <a:xfrm flipH="1" flipV="1">
            <a:off x="7761512" y="5200873"/>
            <a:ext cx="433125" cy="0"/>
          </a:xfrm>
          <a:prstGeom prst="line">
            <a:avLst/>
          </a:prstGeom>
          <a:ln w="3175">
            <a:solidFill>
              <a:schemeClr val="tx2"/>
            </a:solidFill>
            <a:prstDash val="sysDash"/>
            <a:bevel/>
            <a:headEnd type="oval"/>
            <a:tailEnd type="oval"/>
          </a:ln>
        </p:spPr>
        <p:txBody>
          <a:bodyPr lIns="51206" tIns="51206" rIns="51206" bIns="51206"/>
          <a:lstStyle/>
          <a:p>
            <a:pPr defTabSz="457200">
              <a:defRPr sz="3200">
                <a:latin typeface="+mj-lt"/>
                <a:ea typeface="+mj-ea"/>
                <a:cs typeface="+mj-cs"/>
                <a:sym typeface="Helvetica"/>
              </a:defRPr>
            </a:pPr>
            <a:endParaRPr sz="1600">
              <a:ln w="3175">
                <a:solidFill>
                  <a:srgbClr val="474747"/>
                </a:solidFill>
              </a:ln>
              <a:solidFill>
                <a:srgbClr val="474747"/>
              </a:solidFill>
              <a:latin typeface="Calibri"/>
              <a:sym typeface="Helvetica"/>
            </a:endParaRPr>
          </a:p>
        </p:txBody>
      </p:sp>
    </p:spTree>
    <p:extLst>
      <p:ext uri="{BB962C8B-B14F-4D97-AF65-F5344CB8AC3E}">
        <p14:creationId xmlns:p14="http://schemas.microsoft.com/office/powerpoint/2010/main" val="2855222442"/>
      </p:ext>
    </p:extLst>
  </p:cSld>
  <p:clrMapOvr>
    <a:masterClrMapping/>
  </p:clrMapOvr>
  <mc:AlternateContent xmlns:mc="http://schemas.openxmlformats.org/markup-compatibility/2006" xmlns:p14="http://schemas.microsoft.com/office/powerpoint/2010/main">
    <mc:Choice Requires="p14">
      <p:transition spd="slow" p14:dur="1200">
        <p:push/>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868"/>
                                        </p:tgtEl>
                                        <p:attrNameLst>
                                          <p:attrName>style.visibility</p:attrName>
                                        </p:attrNameLst>
                                      </p:cBhvr>
                                      <p:to>
                                        <p:strVal val="visible"/>
                                      </p:to>
                                    </p:set>
                                    <p:animEffect transition="in" filter="dissolve">
                                      <p:cBhvr>
                                        <p:cTn id="7" dur="500"/>
                                        <p:tgtEl>
                                          <p:spTgt spid="2868"/>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2871"/>
                                        </p:tgtEl>
                                        <p:attrNameLst>
                                          <p:attrName>style.visibility</p:attrName>
                                        </p:attrNameLst>
                                      </p:cBhvr>
                                      <p:to>
                                        <p:strVal val="visible"/>
                                      </p:to>
                                    </p:set>
                                    <p:anim calcmode="lin" valueType="num">
                                      <p:cBhvr additive="base">
                                        <p:cTn id="11" dur="500"/>
                                        <p:tgtEl>
                                          <p:spTgt spid="2871"/>
                                        </p:tgtEl>
                                        <p:attrNameLst>
                                          <p:attrName>ppt_x</p:attrName>
                                        </p:attrNameLst>
                                      </p:cBhvr>
                                      <p:tavLst>
                                        <p:tav tm="0">
                                          <p:val>
                                            <p:strVal val="#ppt_x-#ppt_w*1.125000"/>
                                          </p:val>
                                        </p:tav>
                                        <p:tav tm="100000">
                                          <p:val>
                                            <p:strVal val="#ppt_x"/>
                                          </p:val>
                                        </p:tav>
                                      </p:tavLst>
                                    </p:anim>
                                    <p:animEffect transition="in" filter="wipe(right)">
                                      <p:cBhvr>
                                        <p:cTn id="12" dur="500"/>
                                        <p:tgtEl>
                                          <p:spTgt spid="2871"/>
                                        </p:tgtEl>
                                      </p:cBhvr>
                                    </p:animEffect>
                                  </p:childTnLst>
                                </p:cTn>
                              </p:par>
                            </p:childTnLst>
                          </p:cTn>
                        </p:par>
                        <p:par>
                          <p:cTn id="13" fill="hold">
                            <p:stCondLst>
                              <p:cond delay="1000"/>
                            </p:stCondLst>
                            <p:childTnLst>
                              <p:par>
                                <p:cTn id="14" presetID="12" presetClass="entr" presetSubtype="8" fill="hold" grpId="0" nodeType="afterEffect">
                                  <p:stCondLst>
                                    <p:cond delay="0"/>
                                  </p:stCondLst>
                                  <p:childTnLst>
                                    <p:set>
                                      <p:cBhvr>
                                        <p:cTn id="15" dur="1" fill="hold">
                                          <p:stCondLst>
                                            <p:cond delay="0"/>
                                          </p:stCondLst>
                                        </p:cTn>
                                        <p:tgtEl>
                                          <p:spTgt spid="2899"/>
                                        </p:tgtEl>
                                        <p:attrNameLst>
                                          <p:attrName>style.visibility</p:attrName>
                                        </p:attrNameLst>
                                      </p:cBhvr>
                                      <p:to>
                                        <p:strVal val="visible"/>
                                      </p:to>
                                    </p:set>
                                    <p:anim calcmode="lin" valueType="num">
                                      <p:cBhvr additive="base">
                                        <p:cTn id="16" dur="500"/>
                                        <p:tgtEl>
                                          <p:spTgt spid="2899"/>
                                        </p:tgtEl>
                                        <p:attrNameLst>
                                          <p:attrName>ppt_x</p:attrName>
                                        </p:attrNameLst>
                                      </p:cBhvr>
                                      <p:tavLst>
                                        <p:tav tm="0">
                                          <p:val>
                                            <p:strVal val="#ppt_x-#ppt_w*1.125000"/>
                                          </p:val>
                                        </p:tav>
                                        <p:tav tm="100000">
                                          <p:val>
                                            <p:strVal val="#ppt_x"/>
                                          </p:val>
                                        </p:tav>
                                      </p:tavLst>
                                    </p:anim>
                                    <p:animEffect transition="in" filter="wipe(right)">
                                      <p:cBhvr>
                                        <p:cTn id="17" dur="500"/>
                                        <p:tgtEl>
                                          <p:spTgt spid="2899"/>
                                        </p:tgtEl>
                                      </p:cBhvr>
                                    </p:animEffect>
                                  </p:childTnLst>
                                </p:cTn>
                              </p:par>
                            </p:childTnLst>
                          </p:cTn>
                        </p:par>
                        <p:par>
                          <p:cTn id="18" fill="hold">
                            <p:stCondLst>
                              <p:cond delay="1500"/>
                            </p:stCondLst>
                            <p:childTnLst>
                              <p:par>
                                <p:cTn id="19" presetID="12" presetClass="entr" presetSubtype="8" fill="hold" nodeType="afterEffect">
                                  <p:stCondLst>
                                    <p:cond delay="0"/>
                                  </p:stCondLst>
                                  <p:childTnLst>
                                    <p:set>
                                      <p:cBhvr>
                                        <p:cTn id="20" dur="1" fill="hold">
                                          <p:stCondLst>
                                            <p:cond delay="0"/>
                                          </p:stCondLst>
                                        </p:cTn>
                                        <p:tgtEl>
                                          <p:spTgt spid="2898"/>
                                        </p:tgtEl>
                                        <p:attrNameLst>
                                          <p:attrName>style.visibility</p:attrName>
                                        </p:attrNameLst>
                                      </p:cBhvr>
                                      <p:to>
                                        <p:strVal val="visible"/>
                                      </p:to>
                                    </p:set>
                                    <p:anim calcmode="lin" valueType="num">
                                      <p:cBhvr additive="base">
                                        <p:cTn id="21" dur="500"/>
                                        <p:tgtEl>
                                          <p:spTgt spid="2898"/>
                                        </p:tgtEl>
                                        <p:attrNameLst>
                                          <p:attrName>ppt_x</p:attrName>
                                        </p:attrNameLst>
                                      </p:cBhvr>
                                      <p:tavLst>
                                        <p:tav tm="0">
                                          <p:val>
                                            <p:strVal val="#ppt_x-#ppt_w*1.125000"/>
                                          </p:val>
                                        </p:tav>
                                        <p:tav tm="100000">
                                          <p:val>
                                            <p:strVal val="#ppt_x"/>
                                          </p:val>
                                        </p:tav>
                                      </p:tavLst>
                                    </p:anim>
                                    <p:animEffect transition="in" filter="wipe(right)">
                                      <p:cBhvr>
                                        <p:cTn id="22" dur="500"/>
                                        <p:tgtEl>
                                          <p:spTgt spid="2898"/>
                                        </p:tgtEl>
                                      </p:cBhvr>
                                    </p:animEffect>
                                  </p:childTnLst>
                                </p:cTn>
                              </p:par>
                            </p:childTnLst>
                          </p:cTn>
                        </p:par>
                        <p:par>
                          <p:cTn id="23" fill="hold">
                            <p:stCondLst>
                              <p:cond delay="2000"/>
                            </p:stCondLst>
                            <p:childTnLst>
                              <p:par>
                                <p:cTn id="24" presetID="12" presetClass="entr" presetSubtype="8" fill="hold" nodeType="afterEffect">
                                  <p:stCondLst>
                                    <p:cond delay="0"/>
                                  </p:stCondLst>
                                  <p:childTnLst>
                                    <p:set>
                                      <p:cBhvr>
                                        <p:cTn id="25" dur="1" fill="hold">
                                          <p:stCondLst>
                                            <p:cond delay="0"/>
                                          </p:stCondLst>
                                        </p:cTn>
                                        <p:tgtEl>
                                          <p:spTgt spid="2892"/>
                                        </p:tgtEl>
                                        <p:attrNameLst>
                                          <p:attrName>style.visibility</p:attrName>
                                        </p:attrNameLst>
                                      </p:cBhvr>
                                      <p:to>
                                        <p:strVal val="visible"/>
                                      </p:to>
                                    </p:set>
                                    <p:anim calcmode="lin" valueType="num">
                                      <p:cBhvr additive="base">
                                        <p:cTn id="26" dur="500"/>
                                        <p:tgtEl>
                                          <p:spTgt spid="2892"/>
                                        </p:tgtEl>
                                        <p:attrNameLst>
                                          <p:attrName>ppt_x</p:attrName>
                                        </p:attrNameLst>
                                      </p:cBhvr>
                                      <p:tavLst>
                                        <p:tav tm="0">
                                          <p:val>
                                            <p:strVal val="#ppt_x-#ppt_w*1.125000"/>
                                          </p:val>
                                        </p:tav>
                                        <p:tav tm="100000">
                                          <p:val>
                                            <p:strVal val="#ppt_x"/>
                                          </p:val>
                                        </p:tav>
                                      </p:tavLst>
                                    </p:anim>
                                    <p:animEffect transition="in" filter="wipe(right)">
                                      <p:cBhvr>
                                        <p:cTn id="27" dur="500"/>
                                        <p:tgtEl>
                                          <p:spTgt spid="2892"/>
                                        </p:tgtEl>
                                      </p:cBhvr>
                                    </p:animEffect>
                                  </p:childTnLst>
                                </p:cTn>
                              </p:par>
                            </p:childTnLst>
                          </p:cTn>
                        </p:par>
                        <p:par>
                          <p:cTn id="28" fill="hold">
                            <p:stCondLst>
                              <p:cond delay="2500"/>
                            </p:stCondLst>
                            <p:childTnLst>
                              <p:par>
                                <p:cTn id="29" presetID="12" presetClass="entr" presetSubtype="8" fill="hold" grpId="0" nodeType="afterEffect">
                                  <p:stCondLst>
                                    <p:cond delay="0"/>
                                  </p:stCondLst>
                                  <p:childTnLst>
                                    <p:set>
                                      <p:cBhvr>
                                        <p:cTn id="30" dur="1" fill="hold">
                                          <p:stCondLst>
                                            <p:cond delay="0"/>
                                          </p:stCondLst>
                                        </p:cTn>
                                        <p:tgtEl>
                                          <p:spTgt spid="2900"/>
                                        </p:tgtEl>
                                        <p:attrNameLst>
                                          <p:attrName>style.visibility</p:attrName>
                                        </p:attrNameLst>
                                      </p:cBhvr>
                                      <p:to>
                                        <p:strVal val="visible"/>
                                      </p:to>
                                    </p:set>
                                    <p:anim calcmode="lin" valueType="num">
                                      <p:cBhvr additive="base">
                                        <p:cTn id="31" dur="500"/>
                                        <p:tgtEl>
                                          <p:spTgt spid="2900"/>
                                        </p:tgtEl>
                                        <p:attrNameLst>
                                          <p:attrName>ppt_x</p:attrName>
                                        </p:attrNameLst>
                                      </p:cBhvr>
                                      <p:tavLst>
                                        <p:tav tm="0">
                                          <p:val>
                                            <p:strVal val="#ppt_x-#ppt_w*1.125000"/>
                                          </p:val>
                                        </p:tav>
                                        <p:tav tm="100000">
                                          <p:val>
                                            <p:strVal val="#ppt_x"/>
                                          </p:val>
                                        </p:tav>
                                      </p:tavLst>
                                    </p:anim>
                                    <p:animEffect transition="in" filter="wipe(right)">
                                      <p:cBhvr>
                                        <p:cTn id="32" dur="500"/>
                                        <p:tgtEl>
                                          <p:spTgt spid="2900"/>
                                        </p:tgtEl>
                                      </p:cBhvr>
                                    </p:animEffect>
                                  </p:childTnLst>
                                </p:cTn>
                              </p:par>
                            </p:childTnLst>
                          </p:cTn>
                        </p:par>
                        <p:par>
                          <p:cTn id="33" fill="hold">
                            <p:stCondLst>
                              <p:cond delay="3000"/>
                            </p:stCondLst>
                            <p:childTnLst>
                              <p:par>
                                <p:cTn id="34" presetID="12" presetClass="entr" presetSubtype="8" fill="hold" grpId="0" nodeType="afterEffect">
                                  <p:stCondLst>
                                    <p:cond delay="0"/>
                                  </p:stCondLst>
                                  <p:childTnLst>
                                    <p:set>
                                      <p:cBhvr>
                                        <p:cTn id="35" dur="1" fill="hold">
                                          <p:stCondLst>
                                            <p:cond delay="0"/>
                                          </p:stCondLst>
                                        </p:cTn>
                                        <p:tgtEl>
                                          <p:spTgt spid="2872"/>
                                        </p:tgtEl>
                                        <p:attrNameLst>
                                          <p:attrName>style.visibility</p:attrName>
                                        </p:attrNameLst>
                                      </p:cBhvr>
                                      <p:to>
                                        <p:strVal val="visible"/>
                                      </p:to>
                                    </p:set>
                                    <p:anim calcmode="lin" valueType="num">
                                      <p:cBhvr additive="base">
                                        <p:cTn id="36" dur="500"/>
                                        <p:tgtEl>
                                          <p:spTgt spid="2872"/>
                                        </p:tgtEl>
                                        <p:attrNameLst>
                                          <p:attrName>ppt_x</p:attrName>
                                        </p:attrNameLst>
                                      </p:cBhvr>
                                      <p:tavLst>
                                        <p:tav tm="0">
                                          <p:val>
                                            <p:strVal val="#ppt_x-#ppt_w*1.125000"/>
                                          </p:val>
                                        </p:tav>
                                        <p:tav tm="100000">
                                          <p:val>
                                            <p:strVal val="#ppt_x"/>
                                          </p:val>
                                        </p:tav>
                                      </p:tavLst>
                                    </p:anim>
                                    <p:animEffect transition="in" filter="wipe(right)">
                                      <p:cBhvr>
                                        <p:cTn id="37" dur="500"/>
                                        <p:tgtEl>
                                          <p:spTgt spid="2872"/>
                                        </p:tgtEl>
                                      </p:cBhvr>
                                    </p:animEffect>
                                  </p:childTnLst>
                                </p:cTn>
                              </p:par>
                            </p:childTnLst>
                          </p:cTn>
                        </p:par>
                        <p:par>
                          <p:cTn id="38" fill="hold">
                            <p:stCondLst>
                              <p:cond delay="3500"/>
                            </p:stCondLst>
                            <p:childTnLst>
                              <p:par>
                                <p:cTn id="39" presetID="12" presetClass="entr" presetSubtype="8" fill="hold" nodeType="afterEffect">
                                  <p:stCondLst>
                                    <p:cond delay="0"/>
                                  </p:stCondLst>
                                  <p:childTnLst>
                                    <p:set>
                                      <p:cBhvr>
                                        <p:cTn id="40" dur="1" fill="hold">
                                          <p:stCondLst>
                                            <p:cond delay="0"/>
                                          </p:stCondLst>
                                        </p:cTn>
                                        <p:tgtEl>
                                          <p:spTgt spid="2886"/>
                                        </p:tgtEl>
                                        <p:attrNameLst>
                                          <p:attrName>style.visibility</p:attrName>
                                        </p:attrNameLst>
                                      </p:cBhvr>
                                      <p:to>
                                        <p:strVal val="visible"/>
                                      </p:to>
                                    </p:set>
                                    <p:anim calcmode="lin" valueType="num">
                                      <p:cBhvr additive="base">
                                        <p:cTn id="41" dur="500"/>
                                        <p:tgtEl>
                                          <p:spTgt spid="2886"/>
                                        </p:tgtEl>
                                        <p:attrNameLst>
                                          <p:attrName>ppt_x</p:attrName>
                                        </p:attrNameLst>
                                      </p:cBhvr>
                                      <p:tavLst>
                                        <p:tav tm="0">
                                          <p:val>
                                            <p:strVal val="#ppt_x-#ppt_w*1.125000"/>
                                          </p:val>
                                        </p:tav>
                                        <p:tav tm="100000">
                                          <p:val>
                                            <p:strVal val="#ppt_x"/>
                                          </p:val>
                                        </p:tav>
                                      </p:tavLst>
                                    </p:anim>
                                    <p:animEffect transition="in" filter="wipe(right)">
                                      <p:cBhvr>
                                        <p:cTn id="42" dur="500"/>
                                        <p:tgtEl>
                                          <p:spTgt spid="2886"/>
                                        </p:tgtEl>
                                      </p:cBhvr>
                                    </p:animEffect>
                                  </p:childTnLst>
                                </p:cTn>
                              </p:par>
                            </p:childTnLst>
                          </p:cTn>
                        </p:par>
                        <p:par>
                          <p:cTn id="43" fill="hold">
                            <p:stCondLst>
                              <p:cond delay="4000"/>
                            </p:stCondLst>
                            <p:childTnLst>
                              <p:par>
                                <p:cTn id="44" presetID="12" presetClass="entr" presetSubtype="8" fill="hold" grpId="0" nodeType="afterEffect">
                                  <p:stCondLst>
                                    <p:cond delay="0"/>
                                  </p:stCondLst>
                                  <p:childTnLst>
                                    <p:set>
                                      <p:cBhvr>
                                        <p:cTn id="45" dur="1" fill="hold">
                                          <p:stCondLst>
                                            <p:cond delay="0"/>
                                          </p:stCondLst>
                                        </p:cTn>
                                        <p:tgtEl>
                                          <p:spTgt spid="2901"/>
                                        </p:tgtEl>
                                        <p:attrNameLst>
                                          <p:attrName>style.visibility</p:attrName>
                                        </p:attrNameLst>
                                      </p:cBhvr>
                                      <p:to>
                                        <p:strVal val="visible"/>
                                      </p:to>
                                    </p:set>
                                    <p:anim calcmode="lin" valueType="num">
                                      <p:cBhvr additive="base">
                                        <p:cTn id="46" dur="500"/>
                                        <p:tgtEl>
                                          <p:spTgt spid="2901"/>
                                        </p:tgtEl>
                                        <p:attrNameLst>
                                          <p:attrName>ppt_x</p:attrName>
                                        </p:attrNameLst>
                                      </p:cBhvr>
                                      <p:tavLst>
                                        <p:tav tm="0">
                                          <p:val>
                                            <p:strVal val="#ppt_x-#ppt_w*1.125000"/>
                                          </p:val>
                                        </p:tav>
                                        <p:tav tm="100000">
                                          <p:val>
                                            <p:strVal val="#ppt_x"/>
                                          </p:val>
                                        </p:tav>
                                      </p:tavLst>
                                    </p:anim>
                                    <p:animEffect transition="in" filter="wipe(right)">
                                      <p:cBhvr>
                                        <p:cTn id="47" dur="500"/>
                                        <p:tgtEl>
                                          <p:spTgt spid="2901"/>
                                        </p:tgtEl>
                                      </p:cBhvr>
                                    </p:animEffect>
                                  </p:childTnLst>
                                </p:cTn>
                              </p:par>
                            </p:childTnLst>
                          </p:cTn>
                        </p:par>
                        <p:par>
                          <p:cTn id="48" fill="hold">
                            <p:stCondLst>
                              <p:cond delay="4500"/>
                            </p:stCondLst>
                            <p:childTnLst>
                              <p:par>
                                <p:cTn id="49" presetID="12" presetClass="entr" presetSubtype="8" fill="hold" grpId="0" nodeType="afterEffect">
                                  <p:stCondLst>
                                    <p:cond delay="0"/>
                                  </p:stCondLst>
                                  <p:childTnLst>
                                    <p:set>
                                      <p:cBhvr>
                                        <p:cTn id="50" dur="1" fill="hold">
                                          <p:stCondLst>
                                            <p:cond delay="0"/>
                                          </p:stCondLst>
                                        </p:cTn>
                                        <p:tgtEl>
                                          <p:spTgt spid="2873"/>
                                        </p:tgtEl>
                                        <p:attrNameLst>
                                          <p:attrName>style.visibility</p:attrName>
                                        </p:attrNameLst>
                                      </p:cBhvr>
                                      <p:to>
                                        <p:strVal val="visible"/>
                                      </p:to>
                                    </p:set>
                                    <p:anim calcmode="lin" valueType="num">
                                      <p:cBhvr additive="base">
                                        <p:cTn id="51" dur="500"/>
                                        <p:tgtEl>
                                          <p:spTgt spid="2873"/>
                                        </p:tgtEl>
                                        <p:attrNameLst>
                                          <p:attrName>ppt_x</p:attrName>
                                        </p:attrNameLst>
                                      </p:cBhvr>
                                      <p:tavLst>
                                        <p:tav tm="0">
                                          <p:val>
                                            <p:strVal val="#ppt_x-#ppt_w*1.125000"/>
                                          </p:val>
                                        </p:tav>
                                        <p:tav tm="100000">
                                          <p:val>
                                            <p:strVal val="#ppt_x"/>
                                          </p:val>
                                        </p:tav>
                                      </p:tavLst>
                                    </p:anim>
                                    <p:animEffect transition="in" filter="wipe(right)">
                                      <p:cBhvr>
                                        <p:cTn id="52" dur="500"/>
                                        <p:tgtEl>
                                          <p:spTgt spid="2873"/>
                                        </p:tgtEl>
                                      </p:cBhvr>
                                    </p:animEffect>
                                  </p:childTnLst>
                                </p:cTn>
                              </p:par>
                            </p:childTnLst>
                          </p:cTn>
                        </p:par>
                        <p:par>
                          <p:cTn id="53" fill="hold">
                            <p:stCondLst>
                              <p:cond delay="5000"/>
                            </p:stCondLst>
                            <p:childTnLst>
                              <p:par>
                                <p:cTn id="54" presetID="12" presetClass="entr" presetSubtype="8" fill="hold" nodeType="afterEffect">
                                  <p:stCondLst>
                                    <p:cond delay="0"/>
                                  </p:stCondLst>
                                  <p:childTnLst>
                                    <p:set>
                                      <p:cBhvr>
                                        <p:cTn id="55" dur="1" fill="hold">
                                          <p:stCondLst>
                                            <p:cond delay="0"/>
                                          </p:stCondLst>
                                        </p:cTn>
                                        <p:tgtEl>
                                          <p:spTgt spid="2880"/>
                                        </p:tgtEl>
                                        <p:attrNameLst>
                                          <p:attrName>style.visibility</p:attrName>
                                        </p:attrNameLst>
                                      </p:cBhvr>
                                      <p:to>
                                        <p:strVal val="visible"/>
                                      </p:to>
                                    </p:set>
                                    <p:anim calcmode="lin" valueType="num">
                                      <p:cBhvr additive="base">
                                        <p:cTn id="56" dur="500"/>
                                        <p:tgtEl>
                                          <p:spTgt spid="2880"/>
                                        </p:tgtEl>
                                        <p:attrNameLst>
                                          <p:attrName>ppt_x</p:attrName>
                                        </p:attrNameLst>
                                      </p:cBhvr>
                                      <p:tavLst>
                                        <p:tav tm="0">
                                          <p:val>
                                            <p:strVal val="#ppt_x-#ppt_w*1.125000"/>
                                          </p:val>
                                        </p:tav>
                                        <p:tav tm="100000">
                                          <p:val>
                                            <p:strVal val="#ppt_x"/>
                                          </p:val>
                                        </p:tav>
                                      </p:tavLst>
                                    </p:anim>
                                    <p:animEffect transition="in" filter="wipe(right)">
                                      <p:cBhvr>
                                        <p:cTn id="57" dur="500"/>
                                        <p:tgtEl>
                                          <p:spTgt spid="2880"/>
                                        </p:tgtEl>
                                      </p:cBhvr>
                                    </p:animEffect>
                                  </p:childTnLst>
                                </p:cTn>
                              </p:par>
                            </p:childTnLst>
                          </p:cTn>
                        </p:par>
                        <p:par>
                          <p:cTn id="58" fill="hold">
                            <p:stCondLst>
                              <p:cond delay="5500"/>
                            </p:stCondLst>
                            <p:childTnLst>
                              <p:par>
                                <p:cTn id="59" presetID="12" presetClass="entr" presetSubtype="8" fill="hold" grpId="0" nodeType="afterEffect">
                                  <p:stCondLst>
                                    <p:cond delay="0"/>
                                  </p:stCondLst>
                                  <p:childTnLst>
                                    <p:set>
                                      <p:cBhvr>
                                        <p:cTn id="60" dur="1" fill="hold">
                                          <p:stCondLst>
                                            <p:cond delay="0"/>
                                          </p:stCondLst>
                                        </p:cTn>
                                        <p:tgtEl>
                                          <p:spTgt spid="2902"/>
                                        </p:tgtEl>
                                        <p:attrNameLst>
                                          <p:attrName>style.visibility</p:attrName>
                                        </p:attrNameLst>
                                      </p:cBhvr>
                                      <p:to>
                                        <p:strVal val="visible"/>
                                      </p:to>
                                    </p:set>
                                    <p:anim calcmode="lin" valueType="num">
                                      <p:cBhvr additive="base">
                                        <p:cTn id="61" dur="500"/>
                                        <p:tgtEl>
                                          <p:spTgt spid="2902"/>
                                        </p:tgtEl>
                                        <p:attrNameLst>
                                          <p:attrName>ppt_x</p:attrName>
                                        </p:attrNameLst>
                                      </p:cBhvr>
                                      <p:tavLst>
                                        <p:tav tm="0">
                                          <p:val>
                                            <p:strVal val="#ppt_x-#ppt_w*1.125000"/>
                                          </p:val>
                                        </p:tav>
                                        <p:tav tm="100000">
                                          <p:val>
                                            <p:strVal val="#ppt_x"/>
                                          </p:val>
                                        </p:tav>
                                      </p:tavLst>
                                    </p:anim>
                                    <p:animEffect transition="in" filter="wipe(right)">
                                      <p:cBhvr>
                                        <p:cTn id="62" dur="500"/>
                                        <p:tgtEl>
                                          <p:spTgt spid="2902"/>
                                        </p:tgtEl>
                                      </p:cBhvr>
                                    </p:animEffect>
                                  </p:childTnLst>
                                </p:cTn>
                              </p:par>
                            </p:childTnLst>
                          </p:cTn>
                        </p:par>
                        <p:par>
                          <p:cTn id="63" fill="hold">
                            <p:stCondLst>
                              <p:cond delay="6000"/>
                            </p:stCondLst>
                            <p:childTnLst>
                              <p:par>
                                <p:cTn id="64" presetID="12" presetClass="entr" presetSubtype="8" fill="hold" grpId="0" nodeType="afterEffect">
                                  <p:stCondLst>
                                    <p:cond delay="0"/>
                                  </p:stCondLst>
                                  <p:childTnLst>
                                    <p:set>
                                      <p:cBhvr>
                                        <p:cTn id="65" dur="1" fill="hold">
                                          <p:stCondLst>
                                            <p:cond delay="0"/>
                                          </p:stCondLst>
                                        </p:cTn>
                                        <p:tgtEl>
                                          <p:spTgt spid="2874"/>
                                        </p:tgtEl>
                                        <p:attrNameLst>
                                          <p:attrName>style.visibility</p:attrName>
                                        </p:attrNameLst>
                                      </p:cBhvr>
                                      <p:to>
                                        <p:strVal val="visible"/>
                                      </p:to>
                                    </p:set>
                                    <p:anim calcmode="lin" valueType="num">
                                      <p:cBhvr additive="base">
                                        <p:cTn id="66" dur="500"/>
                                        <p:tgtEl>
                                          <p:spTgt spid="2874"/>
                                        </p:tgtEl>
                                        <p:attrNameLst>
                                          <p:attrName>ppt_x</p:attrName>
                                        </p:attrNameLst>
                                      </p:cBhvr>
                                      <p:tavLst>
                                        <p:tav tm="0">
                                          <p:val>
                                            <p:strVal val="#ppt_x-#ppt_w*1.125000"/>
                                          </p:val>
                                        </p:tav>
                                        <p:tav tm="100000">
                                          <p:val>
                                            <p:strVal val="#ppt_x"/>
                                          </p:val>
                                        </p:tav>
                                      </p:tavLst>
                                    </p:anim>
                                    <p:animEffect transition="in" filter="wipe(right)">
                                      <p:cBhvr>
                                        <p:cTn id="67" dur="500"/>
                                        <p:tgtEl>
                                          <p:spTgt spid="28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 grpId="0" animBg="1"/>
      <p:bldP spid="2871" grpId="0" animBg="1"/>
      <p:bldP spid="2872" grpId="0" animBg="1"/>
      <p:bldP spid="2873" grpId="0" animBg="1"/>
      <p:bldP spid="2874" grpId="0" animBg="1"/>
      <p:bldP spid="2899" grpId="0" animBg="1"/>
      <p:bldP spid="2900" grpId="0" animBg="1"/>
      <p:bldP spid="2901" grpId="0" animBg="1"/>
      <p:bldP spid="290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 name="Shape 2868"/>
          <p:cNvSpPr>
            <a:spLocks noGrp="1"/>
          </p:cNvSpPr>
          <p:nvPr>
            <p:ph type="title"/>
          </p:nvPr>
        </p:nvSpPr>
        <p:spPr>
          <a:xfrm>
            <a:off x="838200" y="1"/>
            <a:ext cx="10515600" cy="1204409"/>
          </a:xfrm>
          <a:prstGeom prst="rect">
            <a:avLst/>
          </a:prstGeom>
        </p:spPr>
        <p:txBody>
          <a:bodyPr>
            <a:normAutofit/>
          </a:bodyPr>
          <a:lstStyle/>
          <a:p>
            <a:r>
              <a:rPr lang="es-ES_tradnl" sz="3200" b="1" dirty="0" smtClean="0"/>
              <a:t>RESPONSABILIDAD DE LA AAC</a:t>
            </a:r>
            <a:endParaRPr lang="es-ES_tradnl" sz="3200" dirty="0"/>
          </a:p>
        </p:txBody>
      </p:sp>
      <p:sp>
        <p:nvSpPr>
          <p:cNvPr id="2870" name="Shape 2870"/>
          <p:cNvSpPr>
            <a:spLocks noGrp="1"/>
          </p:cNvSpPr>
          <p:nvPr>
            <p:ph type="sldNum" sz="quarter" idx="12"/>
          </p:nvPr>
        </p:nvSpPr>
        <p:spPr>
          <a:prstGeom prst="rect">
            <a:avLst/>
          </a:prstGeom>
        </p:spPr>
        <p:txBody>
          <a:bodyPr/>
          <a:lstStyle/>
          <a:p>
            <a:pPr defTabSz="457200"/>
            <a:fld id="{86CB4B4D-7CA3-9044-876B-883B54F8677D}" type="slidenum">
              <a:rPr/>
              <a:pPr defTabSz="457200"/>
              <a:t>19</a:t>
            </a:fld>
            <a:endParaRPr/>
          </a:p>
        </p:txBody>
      </p:sp>
      <p:sp>
        <p:nvSpPr>
          <p:cNvPr id="2871" name="Shape 2871"/>
          <p:cNvSpPr/>
          <p:nvPr/>
        </p:nvSpPr>
        <p:spPr>
          <a:xfrm>
            <a:off x="460520" y="2329455"/>
            <a:ext cx="8137784" cy="780521"/>
          </a:xfrm>
          <a:prstGeom prst="rect">
            <a:avLst/>
          </a:prstGeom>
          <a:ln w="25400">
            <a:miter lim="400000"/>
          </a:ln>
          <a:extLst>
            <a:ext uri="{C572A759-6A51-4108-AA02-DFA0A04FC94B}">
              <ma14:wrappingTextBoxFlag xmlns:ma14="http://schemas.microsoft.com/office/mac/drawingml/2011/main" xmlns="" val="1"/>
            </a:ext>
          </a:extLst>
        </p:spPr>
        <p:txBody>
          <a:bodyPr wrap="square" lIns="51206" tIns="51206" rIns="51206" bIns="51206">
            <a:spAutoFit/>
          </a:bodyPr>
          <a:lstStyle/>
          <a:p>
            <a:pPr algn="r" defTabSz="457200">
              <a:spcBef>
                <a:spcPts val="84"/>
              </a:spcBef>
              <a:defRPr sz="2600">
                <a:solidFill>
                  <a:srgbClr val="404040"/>
                </a:solidFill>
                <a:latin typeface="Open Sans"/>
                <a:ea typeface="Open Sans"/>
                <a:cs typeface="Open Sans"/>
                <a:sym typeface="Open Sans"/>
              </a:defRPr>
            </a:pPr>
            <a:r>
              <a:rPr lang="es-PE" sz="2200" dirty="0">
                <a:solidFill>
                  <a:srgbClr val="404040"/>
                </a:solidFill>
                <a:latin typeface="Open Sans"/>
                <a:sym typeface="Avenir Roman"/>
              </a:rPr>
              <a:t>Elaborar informes de avance del PV, contemplando periodos mensuales, semestrales y anuales</a:t>
            </a:r>
            <a:endParaRPr sz="2200" dirty="0">
              <a:solidFill>
                <a:srgbClr val="FFFFFF"/>
              </a:solidFill>
              <a:latin typeface="Open Sans"/>
              <a:sym typeface="Open Sans"/>
            </a:endParaRPr>
          </a:p>
        </p:txBody>
      </p:sp>
      <p:sp>
        <p:nvSpPr>
          <p:cNvPr id="2872" name="Shape 2872"/>
          <p:cNvSpPr/>
          <p:nvPr/>
        </p:nvSpPr>
        <p:spPr>
          <a:xfrm>
            <a:off x="441765" y="3325078"/>
            <a:ext cx="8156539" cy="780521"/>
          </a:xfrm>
          <a:prstGeom prst="rect">
            <a:avLst/>
          </a:prstGeom>
          <a:ln w="25400">
            <a:miter lim="400000"/>
          </a:ln>
          <a:extLst>
            <a:ext uri="{C572A759-6A51-4108-AA02-DFA0A04FC94B}">
              <ma14:wrappingTextBoxFlag xmlns:ma14="http://schemas.microsoft.com/office/mac/drawingml/2011/main" xmlns="" val="1"/>
            </a:ext>
          </a:extLst>
        </p:spPr>
        <p:txBody>
          <a:bodyPr wrap="square" lIns="51206" tIns="51206" rIns="51206" bIns="51206">
            <a:spAutoFit/>
          </a:bodyPr>
          <a:lstStyle/>
          <a:p>
            <a:pPr algn="r" defTabSz="457200">
              <a:spcBef>
                <a:spcPts val="84"/>
              </a:spcBef>
              <a:defRPr sz="2600">
                <a:solidFill>
                  <a:srgbClr val="404040"/>
                </a:solidFill>
                <a:latin typeface="Open Sans"/>
                <a:ea typeface="Open Sans"/>
                <a:cs typeface="Open Sans"/>
                <a:sym typeface="Open Sans"/>
              </a:defRPr>
            </a:pPr>
            <a:r>
              <a:rPr lang="es-PE" sz="2200" dirty="0">
                <a:solidFill>
                  <a:srgbClr val="404040"/>
                </a:solidFill>
                <a:latin typeface="Open Sans"/>
                <a:sym typeface="Avenir Roman"/>
              </a:rPr>
              <a:t>Elaborar informes de avance del PV, contemplando periodos mensuales, semestrales y anuales</a:t>
            </a:r>
            <a:endParaRPr sz="2200" dirty="0">
              <a:solidFill>
                <a:srgbClr val="FFFFFF"/>
              </a:solidFill>
              <a:latin typeface="Open Sans"/>
              <a:sym typeface="Open Sans"/>
            </a:endParaRPr>
          </a:p>
        </p:txBody>
      </p:sp>
      <p:sp>
        <p:nvSpPr>
          <p:cNvPr id="2873" name="Shape 2873"/>
          <p:cNvSpPr/>
          <p:nvPr/>
        </p:nvSpPr>
        <p:spPr>
          <a:xfrm>
            <a:off x="451145" y="4338572"/>
            <a:ext cx="8156537" cy="1119075"/>
          </a:xfrm>
          <a:prstGeom prst="rect">
            <a:avLst/>
          </a:prstGeom>
          <a:ln w="25400">
            <a:miter lim="400000"/>
          </a:ln>
          <a:extLst>
            <a:ext uri="{C572A759-6A51-4108-AA02-DFA0A04FC94B}">
              <ma14:wrappingTextBoxFlag xmlns:ma14="http://schemas.microsoft.com/office/mac/drawingml/2011/main" xmlns="" val="1"/>
            </a:ext>
          </a:extLst>
        </p:spPr>
        <p:txBody>
          <a:bodyPr wrap="square" lIns="51206" tIns="51206" rIns="51206" bIns="51206">
            <a:spAutoFit/>
          </a:bodyPr>
          <a:lstStyle/>
          <a:p>
            <a:pPr algn="r" defTabSz="457200">
              <a:spcBef>
                <a:spcPts val="84"/>
              </a:spcBef>
              <a:defRPr sz="2600">
                <a:solidFill>
                  <a:srgbClr val="404040"/>
                </a:solidFill>
                <a:latin typeface="Open Sans"/>
                <a:ea typeface="Open Sans"/>
                <a:cs typeface="Open Sans"/>
                <a:sym typeface="Open Sans"/>
              </a:defRPr>
            </a:pPr>
            <a:r>
              <a:rPr lang="es-PE" sz="2200" dirty="0">
                <a:solidFill>
                  <a:srgbClr val="3C3C3C"/>
                </a:solidFill>
                <a:latin typeface="Arial" pitchFamily="34" charset="0"/>
                <a:cs typeface="Arial" pitchFamily="34" charset="0"/>
                <a:sym typeface="Open Sans"/>
              </a:rPr>
              <a:t>Confeccionar una base de datos, que permita posteriormente clasificar por categorías a las diferentes organizaciones basado en resultados y riesgos</a:t>
            </a:r>
            <a:endParaRPr sz="2200" dirty="0">
              <a:solidFill>
                <a:srgbClr val="3C3C3C"/>
              </a:solidFill>
              <a:latin typeface="Open Sans"/>
              <a:sym typeface="Open Sans"/>
            </a:endParaRPr>
          </a:p>
        </p:txBody>
      </p:sp>
      <p:grpSp>
        <p:nvGrpSpPr>
          <p:cNvPr id="2886" name="Group 2886"/>
          <p:cNvGrpSpPr/>
          <p:nvPr/>
        </p:nvGrpSpPr>
        <p:grpSpPr>
          <a:xfrm>
            <a:off x="9117013" y="3821156"/>
            <a:ext cx="2236787" cy="1567765"/>
            <a:chOff x="0" y="0"/>
            <a:chExt cx="5964766" cy="3135529"/>
          </a:xfrm>
        </p:grpSpPr>
        <p:sp>
          <p:nvSpPr>
            <p:cNvPr id="2881" name="Shape 2881"/>
            <p:cNvSpPr/>
            <p:nvPr/>
          </p:nvSpPr>
          <p:spPr>
            <a:xfrm>
              <a:off x="0" y="0"/>
              <a:ext cx="5964765" cy="1985434"/>
            </a:xfrm>
            <a:custGeom>
              <a:avLst/>
              <a:gdLst/>
              <a:ahLst/>
              <a:cxnLst>
                <a:cxn ang="0">
                  <a:pos x="wd2" y="hd2"/>
                </a:cxn>
                <a:cxn ang="5400000">
                  <a:pos x="wd2" y="hd2"/>
                </a:cxn>
                <a:cxn ang="10800000">
                  <a:pos x="wd2" y="hd2"/>
                </a:cxn>
                <a:cxn ang="16200000">
                  <a:pos x="wd2" y="hd2"/>
                </a:cxn>
              </a:cxnLst>
              <a:rect l="0" t="0" r="r" b="b"/>
              <a:pathLst>
                <a:path w="21600" h="21600" extrusionOk="0">
                  <a:moveTo>
                    <a:pt x="21600" y="12748"/>
                  </a:moveTo>
                  <a:cubicBezTo>
                    <a:pt x="21600" y="5725"/>
                    <a:pt x="16754" y="0"/>
                    <a:pt x="10789" y="0"/>
                  </a:cubicBezTo>
                  <a:cubicBezTo>
                    <a:pt x="4824" y="0"/>
                    <a:pt x="0" y="5725"/>
                    <a:pt x="0" y="12748"/>
                  </a:cubicBezTo>
                  <a:cubicBezTo>
                    <a:pt x="0" y="21600"/>
                    <a:pt x="0" y="21600"/>
                    <a:pt x="0" y="21600"/>
                  </a:cubicBezTo>
                  <a:cubicBezTo>
                    <a:pt x="0" y="14528"/>
                    <a:pt x="4824" y="8804"/>
                    <a:pt x="10789" y="8804"/>
                  </a:cubicBezTo>
                  <a:cubicBezTo>
                    <a:pt x="16754" y="8804"/>
                    <a:pt x="21600" y="14528"/>
                    <a:pt x="21600" y="21600"/>
                  </a:cubicBezTo>
                  <a:lnTo>
                    <a:pt x="21600" y="12748"/>
                  </a:lnTo>
                  <a:close/>
                </a:path>
              </a:pathLst>
            </a:custGeom>
            <a:solidFill>
              <a:srgbClr val="404040"/>
            </a:solidFill>
            <a:ln w="12700" cap="flat">
              <a:noFill/>
              <a:miter lim="400000"/>
            </a:ln>
            <a:effectLst/>
          </p:spPr>
          <p:txBody>
            <a:bodyPr wrap="square" lIns="121919" tIns="121919" rIns="121919" bIns="121919" numCol="1" anchor="t">
              <a:noAutofit/>
            </a:bodyPr>
            <a:lstStyle/>
            <a:p>
              <a:pPr defTabSz="457200"/>
              <a:endParaRPr sz="1600" b="1">
                <a:solidFill>
                  <a:srgbClr val="474747"/>
                </a:solidFill>
                <a:latin typeface="Calibri"/>
              </a:endParaRPr>
            </a:p>
          </p:txBody>
        </p:sp>
        <p:sp>
          <p:nvSpPr>
            <p:cNvPr id="2882" name="Shape 2882"/>
            <p:cNvSpPr/>
            <p:nvPr/>
          </p:nvSpPr>
          <p:spPr>
            <a:xfrm>
              <a:off x="0" y="0"/>
              <a:ext cx="5964765" cy="2345267"/>
            </a:xfrm>
            <a:custGeom>
              <a:avLst/>
              <a:gdLst/>
              <a:ahLst/>
              <a:cxnLst>
                <a:cxn ang="0">
                  <a:pos x="wd2" y="hd2"/>
                </a:cxn>
                <a:cxn ang="5400000">
                  <a:pos x="wd2" y="hd2"/>
                </a:cxn>
                <a:cxn ang="10800000">
                  <a:pos x="wd2" y="hd2"/>
                </a:cxn>
                <a:cxn ang="16200000">
                  <a:pos x="wd2" y="hd2"/>
                </a:cxn>
              </a:cxnLst>
              <a:rect l="0" t="0" r="r" b="b"/>
              <a:pathLst>
                <a:path w="21600" h="21600" extrusionOk="0">
                  <a:moveTo>
                    <a:pt x="10789" y="2441"/>
                  </a:moveTo>
                  <a:cubicBezTo>
                    <a:pt x="16381" y="2441"/>
                    <a:pt x="20284" y="6834"/>
                    <a:pt x="20284" y="10780"/>
                  </a:cubicBezTo>
                  <a:cubicBezTo>
                    <a:pt x="20284" y="14725"/>
                    <a:pt x="16381" y="19159"/>
                    <a:pt x="10789" y="19159"/>
                  </a:cubicBezTo>
                  <a:cubicBezTo>
                    <a:pt x="5197" y="19159"/>
                    <a:pt x="1316" y="14725"/>
                    <a:pt x="1316" y="10780"/>
                  </a:cubicBezTo>
                  <a:cubicBezTo>
                    <a:pt x="1316" y="6834"/>
                    <a:pt x="5197" y="2441"/>
                    <a:pt x="10789" y="2441"/>
                  </a:cubicBezTo>
                  <a:moveTo>
                    <a:pt x="10789" y="0"/>
                  </a:moveTo>
                  <a:cubicBezTo>
                    <a:pt x="4824" y="0"/>
                    <a:pt x="0" y="4841"/>
                    <a:pt x="0" y="10780"/>
                  </a:cubicBezTo>
                  <a:cubicBezTo>
                    <a:pt x="0" y="16759"/>
                    <a:pt x="4824" y="21600"/>
                    <a:pt x="10789" y="21600"/>
                  </a:cubicBezTo>
                  <a:cubicBezTo>
                    <a:pt x="16754" y="21600"/>
                    <a:pt x="21600" y="16759"/>
                    <a:pt x="21600" y="10780"/>
                  </a:cubicBezTo>
                  <a:cubicBezTo>
                    <a:pt x="21600" y="4841"/>
                    <a:pt x="16754" y="0"/>
                    <a:pt x="10789" y="0"/>
                  </a:cubicBezTo>
                  <a:close/>
                </a:path>
              </a:pathLst>
            </a:custGeom>
            <a:solidFill>
              <a:srgbClr val="7F7F7F"/>
            </a:solidFill>
            <a:ln w="12700" cap="flat">
              <a:noFill/>
              <a:miter lim="400000"/>
            </a:ln>
            <a:effectLst/>
          </p:spPr>
          <p:txBody>
            <a:bodyPr wrap="square" lIns="121919" tIns="121919" rIns="121919" bIns="121919" numCol="1" anchor="t">
              <a:noAutofit/>
            </a:bodyPr>
            <a:lstStyle/>
            <a:p>
              <a:pPr defTabSz="457200"/>
              <a:endParaRPr sz="1600" b="1">
                <a:solidFill>
                  <a:srgbClr val="474747"/>
                </a:solidFill>
                <a:latin typeface="Calibri"/>
              </a:endParaRPr>
            </a:p>
          </p:txBody>
        </p:sp>
        <p:grpSp>
          <p:nvGrpSpPr>
            <p:cNvPr id="2885" name="Group 2885"/>
            <p:cNvGrpSpPr/>
            <p:nvPr/>
          </p:nvGrpSpPr>
          <p:grpSpPr>
            <a:xfrm>
              <a:off x="0" y="1154327"/>
              <a:ext cx="5964766" cy="1981202"/>
              <a:chOff x="0" y="-1"/>
              <a:chExt cx="5964765" cy="1981201"/>
            </a:xfrm>
          </p:grpSpPr>
          <p:sp>
            <p:nvSpPr>
              <p:cNvPr id="2883" name="Shape 2883"/>
              <p:cNvSpPr/>
              <p:nvPr/>
            </p:nvSpPr>
            <p:spPr>
              <a:xfrm>
                <a:off x="0" y="-1"/>
                <a:ext cx="5964765" cy="1981201"/>
              </a:xfrm>
              <a:custGeom>
                <a:avLst/>
                <a:gdLst/>
                <a:ahLst/>
                <a:cxnLst>
                  <a:cxn ang="0">
                    <a:pos x="wd2" y="hd2"/>
                  </a:cxn>
                  <a:cxn ang="5400000">
                    <a:pos x="wd2" y="hd2"/>
                  </a:cxn>
                  <a:cxn ang="10800000">
                    <a:pos x="wd2" y="hd2"/>
                  </a:cxn>
                  <a:cxn ang="16200000">
                    <a:pos x="wd2" y="hd2"/>
                  </a:cxn>
                </a:cxnLst>
                <a:rect l="0" t="0" r="r" b="b"/>
                <a:pathLst>
                  <a:path w="21600" h="21600" extrusionOk="0">
                    <a:moveTo>
                      <a:pt x="21600" y="8852"/>
                    </a:moveTo>
                    <a:cubicBezTo>
                      <a:pt x="21600" y="15875"/>
                      <a:pt x="16754" y="21600"/>
                      <a:pt x="10789" y="21600"/>
                    </a:cubicBezTo>
                    <a:cubicBezTo>
                      <a:pt x="4824" y="21600"/>
                      <a:pt x="0" y="15875"/>
                      <a:pt x="0" y="8852"/>
                    </a:cubicBezTo>
                    <a:cubicBezTo>
                      <a:pt x="0" y="0"/>
                      <a:pt x="0" y="0"/>
                      <a:pt x="0" y="0"/>
                    </a:cubicBezTo>
                    <a:cubicBezTo>
                      <a:pt x="0" y="7072"/>
                      <a:pt x="4824" y="12796"/>
                      <a:pt x="10789" y="12796"/>
                    </a:cubicBezTo>
                    <a:cubicBezTo>
                      <a:pt x="16754" y="12796"/>
                      <a:pt x="21600" y="7072"/>
                      <a:pt x="21600" y="0"/>
                    </a:cubicBezTo>
                    <a:lnTo>
                      <a:pt x="21600" y="8852"/>
                    </a:lnTo>
                    <a:close/>
                  </a:path>
                </a:pathLst>
              </a:custGeom>
              <a:solidFill>
                <a:srgbClr val="595959"/>
              </a:solidFill>
              <a:ln w="12700" cap="flat">
                <a:noFill/>
                <a:miter lim="400000"/>
              </a:ln>
              <a:effectLst/>
            </p:spPr>
            <p:txBody>
              <a:bodyPr wrap="square" lIns="121919" tIns="121919" rIns="121919" bIns="121919" numCol="1" anchor="ctr">
                <a:noAutofit/>
              </a:bodyPr>
              <a:lstStyle/>
              <a:p>
                <a:pPr algn="ctr" defTabSz="457200">
                  <a:spcBef>
                    <a:spcPts val="126"/>
                  </a:spcBef>
                  <a:defRPr sz="3200">
                    <a:solidFill>
                      <a:srgbClr val="FFFFFF">
                        <a:alpha val="50000"/>
                      </a:srgbClr>
                    </a:solidFill>
                    <a:latin typeface="Open Sans"/>
                    <a:ea typeface="Open Sans"/>
                    <a:cs typeface="Open Sans"/>
                    <a:sym typeface="Open Sans"/>
                  </a:defRPr>
                </a:pPr>
                <a:endParaRPr sz="1600" b="1">
                  <a:solidFill>
                    <a:srgbClr val="FFFFFF">
                      <a:alpha val="50000"/>
                    </a:srgbClr>
                  </a:solidFill>
                  <a:latin typeface="Open Sans"/>
                  <a:sym typeface="Open Sans"/>
                </a:endParaRPr>
              </a:p>
            </p:txBody>
          </p:sp>
          <p:sp>
            <p:nvSpPr>
              <p:cNvPr id="2884" name="Shape 2884"/>
              <p:cNvSpPr/>
              <p:nvPr/>
            </p:nvSpPr>
            <p:spPr>
              <a:xfrm>
                <a:off x="0" y="226288"/>
                <a:ext cx="5964765" cy="1528622"/>
              </a:xfrm>
              <a:prstGeom prst="rect">
                <a:avLst/>
              </a:prstGeom>
              <a:noFill/>
              <a:ln w="254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algn="ctr" defTabSz="457200">
                  <a:spcBef>
                    <a:spcPts val="126"/>
                  </a:spcBef>
                  <a:defRPr sz="3200"/>
                </a:pPr>
                <a:endParaRPr sz="1600" b="1" dirty="0">
                  <a:solidFill>
                    <a:srgbClr val="3C3C3C">
                      <a:alpha val="50000"/>
                    </a:srgbClr>
                  </a:solidFill>
                  <a:latin typeface="Calibri"/>
                  <a:sym typeface="Helvetica"/>
                </a:endParaRPr>
              </a:p>
              <a:p>
                <a:pPr algn="ctr" defTabSz="457200">
                  <a:spcBef>
                    <a:spcPts val="126"/>
                  </a:spcBef>
                  <a:defRPr sz="3200"/>
                </a:pPr>
                <a:endParaRPr sz="1600" b="1" dirty="0">
                  <a:solidFill>
                    <a:srgbClr val="3C3C3C">
                      <a:alpha val="50000"/>
                    </a:srgbClr>
                  </a:solidFill>
                  <a:latin typeface="Calibri"/>
                  <a:sym typeface="Helvetica"/>
                </a:endParaRPr>
              </a:p>
              <a:p>
                <a:pPr algn="ctr" defTabSz="457200">
                  <a:spcBef>
                    <a:spcPts val="126"/>
                  </a:spcBef>
                  <a:defRPr sz="3200"/>
                </a:pPr>
                <a:r>
                  <a:rPr lang="es-PE" sz="1600" b="1" dirty="0">
                    <a:solidFill>
                      <a:srgbClr val="FFFFFF">
                        <a:alpha val="50000"/>
                      </a:srgbClr>
                    </a:solidFill>
                    <a:latin typeface="Open Sans"/>
                    <a:ea typeface="Open Sans"/>
                    <a:cs typeface="Open Sans"/>
                    <a:sym typeface="Open Sans"/>
                  </a:rPr>
                  <a:t>14</a:t>
                </a:r>
                <a:endParaRPr sz="1600" b="1" dirty="0">
                  <a:solidFill>
                    <a:srgbClr val="FFFFFF">
                      <a:alpha val="50000"/>
                    </a:srgbClr>
                  </a:solidFill>
                  <a:latin typeface="Open Sans"/>
                  <a:ea typeface="Open Sans"/>
                  <a:cs typeface="Open Sans"/>
                  <a:sym typeface="Open Sans"/>
                </a:endParaRPr>
              </a:p>
            </p:txBody>
          </p:sp>
        </p:grpSp>
      </p:grpSp>
      <p:grpSp>
        <p:nvGrpSpPr>
          <p:cNvPr id="2892" name="Group 2892"/>
          <p:cNvGrpSpPr/>
          <p:nvPr/>
        </p:nvGrpSpPr>
        <p:grpSpPr>
          <a:xfrm>
            <a:off x="9117013" y="2822105"/>
            <a:ext cx="2236787" cy="1565649"/>
            <a:chOff x="0" y="-1"/>
            <a:chExt cx="5964766" cy="3131295"/>
          </a:xfrm>
        </p:grpSpPr>
        <p:sp>
          <p:nvSpPr>
            <p:cNvPr id="2887" name="Shape 2887"/>
            <p:cNvSpPr/>
            <p:nvPr/>
          </p:nvSpPr>
          <p:spPr>
            <a:xfrm>
              <a:off x="0" y="-1"/>
              <a:ext cx="5964765" cy="1981201"/>
            </a:xfrm>
            <a:custGeom>
              <a:avLst/>
              <a:gdLst/>
              <a:ahLst/>
              <a:cxnLst>
                <a:cxn ang="0">
                  <a:pos x="wd2" y="hd2"/>
                </a:cxn>
                <a:cxn ang="5400000">
                  <a:pos x="wd2" y="hd2"/>
                </a:cxn>
                <a:cxn ang="10800000">
                  <a:pos x="wd2" y="hd2"/>
                </a:cxn>
                <a:cxn ang="16200000">
                  <a:pos x="wd2" y="hd2"/>
                </a:cxn>
              </a:cxnLst>
              <a:rect l="0" t="0" r="r" b="b"/>
              <a:pathLst>
                <a:path w="21600" h="21600" extrusionOk="0">
                  <a:moveTo>
                    <a:pt x="21600" y="12748"/>
                  </a:moveTo>
                  <a:cubicBezTo>
                    <a:pt x="21600" y="5725"/>
                    <a:pt x="16754" y="0"/>
                    <a:pt x="10789" y="0"/>
                  </a:cubicBezTo>
                  <a:cubicBezTo>
                    <a:pt x="4824" y="0"/>
                    <a:pt x="0" y="5725"/>
                    <a:pt x="0" y="12748"/>
                  </a:cubicBezTo>
                  <a:cubicBezTo>
                    <a:pt x="0" y="21600"/>
                    <a:pt x="0" y="21600"/>
                    <a:pt x="0" y="21600"/>
                  </a:cubicBezTo>
                  <a:cubicBezTo>
                    <a:pt x="0" y="14528"/>
                    <a:pt x="4824" y="8804"/>
                    <a:pt x="10789" y="8804"/>
                  </a:cubicBezTo>
                  <a:cubicBezTo>
                    <a:pt x="16754" y="8804"/>
                    <a:pt x="21600" y="14528"/>
                    <a:pt x="21600" y="21600"/>
                  </a:cubicBezTo>
                  <a:lnTo>
                    <a:pt x="21600" y="12748"/>
                  </a:lnTo>
                  <a:close/>
                </a:path>
              </a:pathLst>
            </a:custGeom>
            <a:solidFill>
              <a:srgbClr val="404040"/>
            </a:solidFill>
            <a:ln w="12700" cap="flat">
              <a:noFill/>
              <a:miter lim="400000"/>
            </a:ln>
            <a:effectLst/>
          </p:spPr>
          <p:txBody>
            <a:bodyPr wrap="square" lIns="121919" tIns="121919" rIns="121919" bIns="121919" numCol="1" anchor="t">
              <a:noAutofit/>
            </a:bodyPr>
            <a:lstStyle/>
            <a:p>
              <a:pPr defTabSz="457200"/>
              <a:endParaRPr sz="1600" b="1">
                <a:solidFill>
                  <a:srgbClr val="474747"/>
                </a:solidFill>
                <a:latin typeface="Calibri"/>
              </a:endParaRPr>
            </a:p>
          </p:txBody>
        </p:sp>
        <p:sp>
          <p:nvSpPr>
            <p:cNvPr id="2888" name="Shape 2888"/>
            <p:cNvSpPr/>
            <p:nvPr/>
          </p:nvSpPr>
          <p:spPr>
            <a:xfrm>
              <a:off x="0" y="0"/>
              <a:ext cx="5964765" cy="2341036"/>
            </a:xfrm>
            <a:custGeom>
              <a:avLst/>
              <a:gdLst/>
              <a:ahLst/>
              <a:cxnLst>
                <a:cxn ang="0">
                  <a:pos x="wd2" y="hd2"/>
                </a:cxn>
                <a:cxn ang="5400000">
                  <a:pos x="wd2" y="hd2"/>
                </a:cxn>
                <a:cxn ang="10800000">
                  <a:pos x="wd2" y="hd2"/>
                </a:cxn>
                <a:cxn ang="16200000">
                  <a:pos x="wd2" y="hd2"/>
                </a:cxn>
              </a:cxnLst>
              <a:rect l="0" t="0" r="r" b="b"/>
              <a:pathLst>
                <a:path w="21600" h="21600" extrusionOk="0">
                  <a:moveTo>
                    <a:pt x="10789" y="2441"/>
                  </a:moveTo>
                  <a:cubicBezTo>
                    <a:pt x="16381" y="2441"/>
                    <a:pt x="20284" y="6834"/>
                    <a:pt x="20284" y="10780"/>
                  </a:cubicBezTo>
                  <a:cubicBezTo>
                    <a:pt x="20284" y="14725"/>
                    <a:pt x="16381" y="19159"/>
                    <a:pt x="10789" y="19159"/>
                  </a:cubicBezTo>
                  <a:cubicBezTo>
                    <a:pt x="5197" y="19159"/>
                    <a:pt x="1316" y="14725"/>
                    <a:pt x="1316" y="10780"/>
                  </a:cubicBezTo>
                  <a:cubicBezTo>
                    <a:pt x="1316" y="6834"/>
                    <a:pt x="5197" y="2441"/>
                    <a:pt x="10789" y="2441"/>
                  </a:cubicBezTo>
                  <a:moveTo>
                    <a:pt x="10789" y="0"/>
                  </a:moveTo>
                  <a:cubicBezTo>
                    <a:pt x="4824" y="0"/>
                    <a:pt x="0" y="4841"/>
                    <a:pt x="0" y="10780"/>
                  </a:cubicBezTo>
                  <a:cubicBezTo>
                    <a:pt x="0" y="16759"/>
                    <a:pt x="4824" y="21600"/>
                    <a:pt x="10789" y="21600"/>
                  </a:cubicBezTo>
                  <a:cubicBezTo>
                    <a:pt x="16754" y="21600"/>
                    <a:pt x="21600" y="16759"/>
                    <a:pt x="21600" y="10780"/>
                  </a:cubicBezTo>
                  <a:cubicBezTo>
                    <a:pt x="21600" y="4841"/>
                    <a:pt x="16754" y="0"/>
                    <a:pt x="10789" y="0"/>
                  </a:cubicBezTo>
                  <a:close/>
                </a:path>
              </a:pathLst>
            </a:custGeom>
            <a:solidFill>
              <a:srgbClr val="7F7F7F"/>
            </a:solidFill>
            <a:ln w="12700" cap="flat">
              <a:noFill/>
              <a:miter lim="400000"/>
            </a:ln>
            <a:effectLst/>
          </p:spPr>
          <p:txBody>
            <a:bodyPr wrap="square" lIns="121919" tIns="121919" rIns="121919" bIns="121919" numCol="1" anchor="t">
              <a:noAutofit/>
            </a:bodyPr>
            <a:lstStyle/>
            <a:p>
              <a:pPr defTabSz="457200"/>
              <a:endParaRPr sz="1600" b="1">
                <a:solidFill>
                  <a:srgbClr val="474747"/>
                </a:solidFill>
                <a:latin typeface="Calibri"/>
              </a:endParaRPr>
            </a:p>
          </p:txBody>
        </p:sp>
        <p:grpSp>
          <p:nvGrpSpPr>
            <p:cNvPr id="2891" name="Group 2891"/>
            <p:cNvGrpSpPr/>
            <p:nvPr/>
          </p:nvGrpSpPr>
          <p:grpSpPr>
            <a:xfrm>
              <a:off x="0" y="1150092"/>
              <a:ext cx="5964766" cy="1981202"/>
              <a:chOff x="0" y="-1"/>
              <a:chExt cx="5964765" cy="1981201"/>
            </a:xfrm>
          </p:grpSpPr>
          <p:sp>
            <p:nvSpPr>
              <p:cNvPr id="2889" name="Shape 2889"/>
              <p:cNvSpPr/>
              <p:nvPr/>
            </p:nvSpPr>
            <p:spPr>
              <a:xfrm>
                <a:off x="0" y="-1"/>
                <a:ext cx="5964765" cy="1981201"/>
              </a:xfrm>
              <a:custGeom>
                <a:avLst/>
                <a:gdLst/>
                <a:ahLst/>
                <a:cxnLst>
                  <a:cxn ang="0">
                    <a:pos x="wd2" y="hd2"/>
                  </a:cxn>
                  <a:cxn ang="5400000">
                    <a:pos x="wd2" y="hd2"/>
                  </a:cxn>
                  <a:cxn ang="10800000">
                    <a:pos x="wd2" y="hd2"/>
                  </a:cxn>
                  <a:cxn ang="16200000">
                    <a:pos x="wd2" y="hd2"/>
                  </a:cxn>
                </a:cxnLst>
                <a:rect l="0" t="0" r="r" b="b"/>
                <a:pathLst>
                  <a:path w="21600" h="21600" extrusionOk="0">
                    <a:moveTo>
                      <a:pt x="21600" y="8852"/>
                    </a:moveTo>
                    <a:cubicBezTo>
                      <a:pt x="21600" y="15875"/>
                      <a:pt x="16754" y="21600"/>
                      <a:pt x="10789" y="21600"/>
                    </a:cubicBezTo>
                    <a:cubicBezTo>
                      <a:pt x="4824" y="21600"/>
                      <a:pt x="0" y="15875"/>
                      <a:pt x="0" y="8852"/>
                    </a:cubicBezTo>
                    <a:cubicBezTo>
                      <a:pt x="0" y="0"/>
                      <a:pt x="0" y="0"/>
                      <a:pt x="0" y="0"/>
                    </a:cubicBezTo>
                    <a:cubicBezTo>
                      <a:pt x="0" y="7072"/>
                      <a:pt x="4824" y="12796"/>
                      <a:pt x="10789" y="12796"/>
                    </a:cubicBezTo>
                    <a:cubicBezTo>
                      <a:pt x="16754" y="12796"/>
                      <a:pt x="21600" y="7072"/>
                      <a:pt x="21600" y="0"/>
                    </a:cubicBezTo>
                    <a:lnTo>
                      <a:pt x="21600" y="8852"/>
                    </a:lnTo>
                    <a:close/>
                  </a:path>
                </a:pathLst>
              </a:custGeom>
              <a:solidFill>
                <a:srgbClr val="595959"/>
              </a:solidFill>
              <a:ln w="12700" cap="flat">
                <a:noFill/>
                <a:miter lim="400000"/>
              </a:ln>
              <a:effectLst/>
            </p:spPr>
            <p:txBody>
              <a:bodyPr wrap="square" lIns="121919" tIns="121919" rIns="121919" bIns="121919" numCol="1" anchor="ctr">
                <a:noAutofit/>
              </a:bodyPr>
              <a:lstStyle/>
              <a:p>
                <a:pPr algn="ctr" defTabSz="457200">
                  <a:spcBef>
                    <a:spcPts val="126"/>
                  </a:spcBef>
                  <a:defRPr sz="3200">
                    <a:solidFill>
                      <a:srgbClr val="FFFFFF">
                        <a:alpha val="50000"/>
                      </a:srgbClr>
                    </a:solidFill>
                    <a:latin typeface="Open Sans"/>
                    <a:ea typeface="Open Sans"/>
                    <a:cs typeface="Open Sans"/>
                    <a:sym typeface="Open Sans"/>
                  </a:defRPr>
                </a:pPr>
                <a:endParaRPr sz="1600" b="1">
                  <a:solidFill>
                    <a:srgbClr val="FFFFFF">
                      <a:alpha val="50000"/>
                    </a:srgbClr>
                  </a:solidFill>
                  <a:latin typeface="Open Sans"/>
                  <a:sym typeface="Open Sans"/>
                </a:endParaRPr>
              </a:p>
            </p:txBody>
          </p:sp>
          <p:sp>
            <p:nvSpPr>
              <p:cNvPr id="2890" name="Shape 2890"/>
              <p:cNvSpPr/>
              <p:nvPr/>
            </p:nvSpPr>
            <p:spPr>
              <a:xfrm>
                <a:off x="0" y="226287"/>
                <a:ext cx="5964765" cy="1528621"/>
              </a:xfrm>
              <a:prstGeom prst="rect">
                <a:avLst/>
              </a:prstGeom>
              <a:noFill/>
              <a:ln w="254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algn="ctr" defTabSz="457200">
                  <a:spcBef>
                    <a:spcPts val="126"/>
                  </a:spcBef>
                  <a:defRPr sz="2600"/>
                </a:pPr>
                <a:endParaRPr sz="1600" b="1" dirty="0">
                  <a:solidFill>
                    <a:srgbClr val="FFFFFF">
                      <a:alpha val="50000"/>
                    </a:srgbClr>
                  </a:solidFill>
                  <a:latin typeface="Open Sans"/>
                  <a:ea typeface="Open Sans"/>
                  <a:cs typeface="Open Sans"/>
                  <a:sym typeface="Open Sans"/>
                </a:endParaRPr>
              </a:p>
              <a:p>
                <a:pPr algn="ctr" defTabSz="457200">
                  <a:spcBef>
                    <a:spcPts val="126"/>
                  </a:spcBef>
                  <a:defRPr sz="2600"/>
                </a:pPr>
                <a:endParaRPr sz="1600" b="1" dirty="0">
                  <a:solidFill>
                    <a:srgbClr val="FFFFFF">
                      <a:alpha val="50000"/>
                    </a:srgbClr>
                  </a:solidFill>
                  <a:latin typeface="Open Sans"/>
                  <a:ea typeface="Open Sans"/>
                  <a:cs typeface="Open Sans"/>
                  <a:sym typeface="Open Sans"/>
                </a:endParaRPr>
              </a:p>
              <a:p>
                <a:pPr algn="ctr" defTabSz="457200">
                  <a:spcBef>
                    <a:spcPts val="126"/>
                  </a:spcBef>
                  <a:defRPr sz="3200"/>
                </a:pPr>
                <a:r>
                  <a:rPr lang="es-PE" sz="1600" b="1" dirty="0">
                    <a:solidFill>
                      <a:srgbClr val="FFFFFF">
                        <a:alpha val="50000"/>
                      </a:srgbClr>
                    </a:solidFill>
                    <a:latin typeface="Open Sans"/>
                    <a:ea typeface="Open Sans"/>
                    <a:cs typeface="Open Sans"/>
                    <a:sym typeface="Open Sans"/>
                  </a:rPr>
                  <a:t>13</a:t>
                </a:r>
                <a:endParaRPr sz="1600" b="1" dirty="0">
                  <a:solidFill>
                    <a:srgbClr val="FFFFFF">
                      <a:alpha val="50000"/>
                    </a:srgbClr>
                  </a:solidFill>
                  <a:latin typeface="Open Sans"/>
                  <a:ea typeface="Open Sans"/>
                  <a:cs typeface="Open Sans"/>
                  <a:sym typeface="Open Sans"/>
                </a:endParaRPr>
              </a:p>
            </p:txBody>
          </p:sp>
        </p:grpSp>
      </p:grpSp>
      <p:grpSp>
        <p:nvGrpSpPr>
          <p:cNvPr id="2898" name="Group 2898"/>
          <p:cNvGrpSpPr/>
          <p:nvPr/>
        </p:nvGrpSpPr>
        <p:grpSpPr>
          <a:xfrm>
            <a:off x="9117013" y="1814464"/>
            <a:ext cx="2236787" cy="1574242"/>
            <a:chOff x="0" y="0"/>
            <a:chExt cx="5964766" cy="3148481"/>
          </a:xfrm>
        </p:grpSpPr>
        <p:sp>
          <p:nvSpPr>
            <p:cNvPr id="2893" name="Shape 2893"/>
            <p:cNvSpPr/>
            <p:nvPr/>
          </p:nvSpPr>
          <p:spPr>
            <a:xfrm>
              <a:off x="0" y="0"/>
              <a:ext cx="5964765" cy="1980965"/>
            </a:xfrm>
            <a:custGeom>
              <a:avLst/>
              <a:gdLst/>
              <a:ahLst/>
              <a:cxnLst>
                <a:cxn ang="0">
                  <a:pos x="wd2" y="hd2"/>
                </a:cxn>
                <a:cxn ang="5400000">
                  <a:pos x="wd2" y="hd2"/>
                </a:cxn>
                <a:cxn ang="10800000">
                  <a:pos x="wd2" y="hd2"/>
                </a:cxn>
                <a:cxn ang="16200000">
                  <a:pos x="wd2" y="hd2"/>
                </a:cxn>
              </a:cxnLst>
              <a:rect l="0" t="0" r="r" b="b"/>
              <a:pathLst>
                <a:path w="21600" h="21600" extrusionOk="0">
                  <a:moveTo>
                    <a:pt x="21600" y="12748"/>
                  </a:moveTo>
                  <a:cubicBezTo>
                    <a:pt x="21600" y="5725"/>
                    <a:pt x="16754" y="0"/>
                    <a:pt x="10789" y="0"/>
                  </a:cubicBezTo>
                  <a:cubicBezTo>
                    <a:pt x="4824" y="0"/>
                    <a:pt x="0" y="5725"/>
                    <a:pt x="0" y="12748"/>
                  </a:cubicBezTo>
                  <a:cubicBezTo>
                    <a:pt x="0" y="21600"/>
                    <a:pt x="0" y="21600"/>
                    <a:pt x="0" y="21600"/>
                  </a:cubicBezTo>
                  <a:cubicBezTo>
                    <a:pt x="0" y="14528"/>
                    <a:pt x="4824" y="8804"/>
                    <a:pt x="10789" y="8804"/>
                  </a:cubicBezTo>
                  <a:cubicBezTo>
                    <a:pt x="16754" y="8804"/>
                    <a:pt x="21600" y="14528"/>
                    <a:pt x="21600" y="21600"/>
                  </a:cubicBezTo>
                  <a:lnTo>
                    <a:pt x="21600" y="12748"/>
                  </a:lnTo>
                  <a:close/>
                </a:path>
              </a:pathLst>
            </a:custGeom>
            <a:solidFill>
              <a:srgbClr val="0288D1"/>
            </a:solidFill>
            <a:ln w="12700" cap="flat">
              <a:noFill/>
              <a:miter lim="400000"/>
            </a:ln>
            <a:effectLst/>
          </p:spPr>
          <p:txBody>
            <a:bodyPr wrap="square" lIns="121919" tIns="121919" rIns="121919" bIns="121919" numCol="1" anchor="t">
              <a:noAutofit/>
            </a:bodyPr>
            <a:lstStyle/>
            <a:p>
              <a:pPr defTabSz="457200"/>
              <a:endParaRPr sz="1600" b="1">
                <a:solidFill>
                  <a:srgbClr val="474747"/>
                </a:solidFill>
                <a:latin typeface="Calibri"/>
              </a:endParaRPr>
            </a:p>
          </p:txBody>
        </p:sp>
        <p:sp>
          <p:nvSpPr>
            <p:cNvPr id="2894" name="Shape 2894"/>
            <p:cNvSpPr/>
            <p:nvPr/>
          </p:nvSpPr>
          <p:spPr>
            <a:xfrm>
              <a:off x="0" y="18307"/>
              <a:ext cx="5964765" cy="2341752"/>
            </a:xfrm>
            <a:custGeom>
              <a:avLst/>
              <a:gdLst/>
              <a:ahLst/>
              <a:cxnLst>
                <a:cxn ang="0">
                  <a:pos x="wd2" y="hd2"/>
                </a:cxn>
                <a:cxn ang="5400000">
                  <a:pos x="wd2" y="hd2"/>
                </a:cxn>
                <a:cxn ang="10800000">
                  <a:pos x="wd2" y="hd2"/>
                </a:cxn>
                <a:cxn ang="16200000">
                  <a:pos x="wd2" y="hd2"/>
                </a:cxn>
              </a:cxnLst>
              <a:rect l="0" t="0" r="r" b="b"/>
              <a:pathLst>
                <a:path w="21600" h="21600" extrusionOk="0">
                  <a:moveTo>
                    <a:pt x="10789" y="2441"/>
                  </a:moveTo>
                  <a:cubicBezTo>
                    <a:pt x="16381" y="2441"/>
                    <a:pt x="20284" y="6834"/>
                    <a:pt x="20284" y="10780"/>
                  </a:cubicBezTo>
                  <a:cubicBezTo>
                    <a:pt x="20284" y="14725"/>
                    <a:pt x="16381" y="19159"/>
                    <a:pt x="10789" y="19159"/>
                  </a:cubicBezTo>
                  <a:cubicBezTo>
                    <a:pt x="5197" y="19159"/>
                    <a:pt x="1316" y="14725"/>
                    <a:pt x="1316" y="10780"/>
                  </a:cubicBezTo>
                  <a:cubicBezTo>
                    <a:pt x="1316" y="6834"/>
                    <a:pt x="5197" y="2441"/>
                    <a:pt x="10789" y="2441"/>
                  </a:cubicBezTo>
                  <a:moveTo>
                    <a:pt x="10789" y="0"/>
                  </a:moveTo>
                  <a:cubicBezTo>
                    <a:pt x="4824" y="0"/>
                    <a:pt x="0" y="4841"/>
                    <a:pt x="0" y="10780"/>
                  </a:cubicBezTo>
                  <a:cubicBezTo>
                    <a:pt x="0" y="16759"/>
                    <a:pt x="4824" y="21600"/>
                    <a:pt x="10789" y="21600"/>
                  </a:cubicBezTo>
                  <a:cubicBezTo>
                    <a:pt x="16754" y="21600"/>
                    <a:pt x="21600" y="16759"/>
                    <a:pt x="21600" y="10780"/>
                  </a:cubicBezTo>
                  <a:cubicBezTo>
                    <a:pt x="21600" y="4841"/>
                    <a:pt x="16754" y="0"/>
                    <a:pt x="10789" y="0"/>
                  </a:cubicBezTo>
                  <a:close/>
                </a:path>
              </a:pathLst>
            </a:custGeom>
            <a:solidFill>
              <a:srgbClr val="03A9F5"/>
            </a:solidFill>
            <a:ln w="12700" cap="flat">
              <a:noFill/>
              <a:miter lim="400000"/>
            </a:ln>
            <a:effectLst/>
          </p:spPr>
          <p:txBody>
            <a:bodyPr wrap="square" lIns="121919" tIns="121919" rIns="121919" bIns="121919" numCol="1" anchor="t">
              <a:noAutofit/>
            </a:bodyPr>
            <a:lstStyle/>
            <a:p>
              <a:pPr defTabSz="457200"/>
              <a:endParaRPr sz="1600" b="1">
                <a:solidFill>
                  <a:srgbClr val="474747"/>
                </a:solidFill>
                <a:latin typeface="Calibri"/>
              </a:endParaRPr>
            </a:p>
          </p:txBody>
        </p:sp>
        <p:grpSp>
          <p:nvGrpSpPr>
            <p:cNvPr id="2897" name="Group 2897"/>
            <p:cNvGrpSpPr/>
            <p:nvPr/>
          </p:nvGrpSpPr>
          <p:grpSpPr>
            <a:xfrm>
              <a:off x="0" y="1171515"/>
              <a:ext cx="5964766" cy="1976966"/>
              <a:chOff x="0" y="0"/>
              <a:chExt cx="5964765" cy="1976965"/>
            </a:xfrm>
          </p:grpSpPr>
          <p:sp>
            <p:nvSpPr>
              <p:cNvPr id="2895" name="Shape 2895"/>
              <p:cNvSpPr/>
              <p:nvPr/>
            </p:nvSpPr>
            <p:spPr>
              <a:xfrm>
                <a:off x="0" y="0"/>
                <a:ext cx="5964765" cy="1976965"/>
              </a:xfrm>
              <a:custGeom>
                <a:avLst/>
                <a:gdLst/>
                <a:ahLst/>
                <a:cxnLst>
                  <a:cxn ang="0">
                    <a:pos x="wd2" y="hd2"/>
                  </a:cxn>
                  <a:cxn ang="5400000">
                    <a:pos x="wd2" y="hd2"/>
                  </a:cxn>
                  <a:cxn ang="10800000">
                    <a:pos x="wd2" y="hd2"/>
                  </a:cxn>
                  <a:cxn ang="16200000">
                    <a:pos x="wd2" y="hd2"/>
                  </a:cxn>
                </a:cxnLst>
                <a:rect l="0" t="0" r="r" b="b"/>
                <a:pathLst>
                  <a:path w="21600" h="21600" extrusionOk="0">
                    <a:moveTo>
                      <a:pt x="21600" y="8852"/>
                    </a:moveTo>
                    <a:cubicBezTo>
                      <a:pt x="21600" y="15875"/>
                      <a:pt x="16754" y="21600"/>
                      <a:pt x="10789" y="21600"/>
                    </a:cubicBezTo>
                    <a:cubicBezTo>
                      <a:pt x="4824" y="21600"/>
                      <a:pt x="0" y="15875"/>
                      <a:pt x="0" y="8852"/>
                    </a:cubicBezTo>
                    <a:cubicBezTo>
                      <a:pt x="0" y="0"/>
                      <a:pt x="0" y="0"/>
                      <a:pt x="0" y="0"/>
                    </a:cubicBezTo>
                    <a:cubicBezTo>
                      <a:pt x="0" y="7072"/>
                      <a:pt x="4824" y="12796"/>
                      <a:pt x="10789" y="12796"/>
                    </a:cubicBezTo>
                    <a:cubicBezTo>
                      <a:pt x="16754" y="12796"/>
                      <a:pt x="21600" y="7072"/>
                      <a:pt x="21600" y="0"/>
                    </a:cubicBezTo>
                    <a:lnTo>
                      <a:pt x="21600" y="8852"/>
                    </a:lnTo>
                    <a:close/>
                  </a:path>
                </a:pathLst>
              </a:custGeom>
              <a:solidFill>
                <a:srgbClr val="039BE6"/>
              </a:solidFill>
              <a:ln w="12700" cap="flat">
                <a:noFill/>
                <a:miter lim="400000"/>
              </a:ln>
              <a:effectLst/>
            </p:spPr>
            <p:txBody>
              <a:bodyPr wrap="square" lIns="121919" tIns="121919" rIns="121919" bIns="121919" numCol="1" anchor="ctr">
                <a:noAutofit/>
              </a:bodyPr>
              <a:lstStyle/>
              <a:p>
                <a:pPr algn="ctr" defTabSz="457200">
                  <a:spcBef>
                    <a:spcPts val="126"/>
                  </a:spcBef>
                  <a:defRPr sz="3200">
                    <a:solidFill>
                      <a:srgbClr val="FFFFFF">
                        <a:alpha val="50000"/>
                      </a:srgbClr>
                    </a:solidFill>
                    <a:latin typeface="Open Sans"/>
                    <a:ea typeface="Open Sans"/>
                    <a:cs typeface="Open Sans"/>
                    <a:sym typeface="Open Sans"/>
                  </a:defRPr>
                </a:pPr>
                <a:endParaRPr sz="1600" b="1">
                  <a:solidFill>
                    <a:srgbClr val="FFFFFF">
                      <a:alpha val="50000"/>
                    </a:srgbClr>
                  </a:solidFill>
                  <a:latin typeface="Open Sans"/>
                  <a:sym typeface="Open Sans"/>
                </a:endParaRPr>
              </a:p>
            </p:txBody>
          </p:sp>
          <p:sp>
            <p:nvSpPr>
              <p:cNvPr id="2896" name="Shape 2896"/>
              <p:cNvSpPr/>
              <p:nvPr/>
            </p:nvSpPr>
            <p:spPr>
              <a:xfrm>
                <a:off x="0" y="224172"/>
                <a:ext cx="5964765" cy="1528621"/>
              </a:xfrm>
              <a:prstGeom prst="rect">
                <a:avLst/>
              </a:prstGeom>
              <a:noFill/>
              <a:ln w="254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algn="ctr" defTabSz="457200">
                  <a:spcBef>
                    <a:spcPts val="126"/>
                  </a:spcBef>
                  <a:defRPr sz="3200"/>
                </a:pPr>
                <a:endParaRPr sz="1600" b="1" dirty="0">
                  <a:solidFill>
                    <a:srgbClr val="FFFFFF">
                      <a:alpha val="50000"/>
                    </a:srgbClr>
                  </a:solidFill>
                  <a:latin typeface="Open Sans"/>
                  <a:ea typeface="Open Sans"/>
                  <a:cs typeface="Open Sans"/>
                  <a:sym typeface="Open Sans"/>
                </a:endParaRPr>
              </a:p>
              <a:p>
                <a:pPr algn="ctr" defTabSz="457200">
                  <a:spcBef>
                    <a:spcPts val="126"/>
                  </a:spcBef>
                  <a:defRPr sz="3200"/>
                </a:pPr>
                <a:endParaRPr sz="1600" b="1" dirty="0">
                  <a:solidFill>
                    <a:srgbClr val="FFFFFF">
                      <a:alpha val="50000"/>
                    </a:srgbClr>
                  </a:solidFill>
                  <a:latin typeface="Open Sans"/>
                  <a:ea typeface="Open Sans"/>
                  <a:cs typeface="Open Sans"/>
                  <a:sym typeface="Open Sans"/>
                </a:endParaRPr>
              </a:p>
              <a:p>
                <a:pPr algn="ctr" defTabSz="457200">
                  <a:spcBef>
                    <a:spcPts val="126"/>
                  </a:spcBef>
                  <a:defRPr sz="3200"/>
                </a:pPr>
                <a:r>
                  <a:rPr lang="es-PE" sz="1600" b="1" dirty="0">
                    <a:solidFill>
                      <a:srgbClr val="FFFFFF">
                        <a:alpha val="50000"/>
                      </a:srgbClr>
                    </a:solidFill>
                    <a:latin typeface="Open Sans"/>
                    <a:ea typeface="Open Sans"/>
                    <a:cs typeface="Open Sans"/>
                    <a:sym typeface="Open Sans"/>
                  </a:rPr>
                  <a:t>12</a:t>
                </a:r>
                <a:endParaRPr sz="1600" b="1" dirty="0">
                  <a:solidFill>
                    <a:srgbClr val="FFFFFF">
                      <a:alpha val="50000"/>
                    </a:srgbClr>
                  </a:solidFill>
                  <a:latin typeface="Open Sans"/>
                  <a:ea typeface="Open Sans"/>
                  <a:cs typeface="Open Sans"/>
                  <a:sym typeface="Open Sans"/>
                </a:endParaRPr>
              </a:p>
            </p:txBody>
          </p:sp>
        </p:grpSp>
      </p:grpSp>
      <p:sp>
        <p:nvSpPr>
          <p:cNvPr id="2899" name="Shape 2899"/>
          <p:cNvSpPr/>
          <p:nvPr/>
        </p:nvSpPr>
        <p:spPr>
          <a:xfrm flipH="1" flipV="1">
            <a:off x="8607682" y="2804948"/>
            <a:ext cx="433124" cy="1"/>
          </a:xfrm>
          <a:prstGeom prst="line">
            <a:avLst/>
          </a:prstGeom>
          <a:ln w="3175">
            <a:solidFill>
              <a:schemeClr val="tx2"/>
            </a:solidFill>
            <a:prstDash val="sysDash"/>
            <a:bevel/>
            <a:headEnd type="oval"/>
            <a:tailEnd type="oval"/>
          </a:ln>
        </p:spPr>
        <p:txBody>
          <a:bodyPr lIns="51206" tIns="51206" rIns="51206" bIns="51206"/>
          <a:lstStyle/>
          <a:p>
            <a:pPr defTabSz="457200">
              <a:defRPr sz="3200">
                <a:latin typeface="+mj-lt"/>
                <a:ea typeface="+mj-ea"/>
                <a:cs typeface="+mj-cs"/>
                <a:sym typeface="Helvetica"/>
              </a:defRPr>
            </a:pPr>
            <a:endParaRPr sz="1600">
              <a:ln w="3175">
                <a:solidFill>
                  <a:srgbClr val="474747"/>
                </a:solidFill>
              </a:ln>
              <a:solidFill>
                <a:srgbClr val="474747"/>
              </a:solidFill>
              <a:latin typeface="Calibri"/>
              <a:sym typeface="Helvetica"/>
            </a:endParaRPr>
          </a:p>
        </p:txBody>
      </p:sp>
      <p:sp>
        <p:nvSpPr>
          <p:cNvPr id="2900" name="Shape 2900"/>
          <p:cNvSpPr/>
          <p:nvPr/>
        </p:nvSpPr>
        <p:spPr>
          <a:xfrm flipH="1" flipV="1">
            <a:off x="8607683" y="3735930"/>
            <a:ext cx="433124" cy="5079"/>
          </a:xfrm>
          <a:prstGeom prst="line">
            <a:avLst/>
          </a:prstGeom>
          <a:ln w="3175">
            <a:solidFill>
              <a:schemeClr val="tx2"/>
            </a:solidFill>
            <a:prstDash val="sysDash"/>
            <a:bevel/>
            <a:headEnd type="oval"/>
            <a:tailEnd type="oval"/>
          </a:ln>
        </p:spPr>
        <p:txBody>
          <a:bodyPr lIns="51206" tIns="51206" rIns="51206" bIns="51206"/>
          <a:lstStyle/>
          <a:p>
            <a:pPr defTabSz="457200">
              <a:defRPr sz="3200">
                <a:latin typeface="+mj-lt"/>
                <a:ea typeface="+mj-ea"/>
                <a:cs typeface="+mj-cs"/>
                <a:sym typeface="Helvetica"/>
              </a:defRPr>
            </a:pPr>
            <a:endParaRPr sz="1600">
              <a:ln w="3175">
                <a:solidFill>
                  <a:srgbClr val="474747"/>
                </a:solidFill>
              </a:ln>
              <a:solidFill>
                <a:srgbClr val="474747"/>
              </a:solidFill>
              <a:latin typeface="Calibri"/>
              <a:sym typeface="Helvetica"/>
            </a:endParaRPr>
          </a:p>
        </p:txBody>
      </p:sp>
      <p:sp>
        <p:nvSpPr>
          <p:cNvPr id="2901" name="Shape 2901"/>
          <p:cNvSpPr/>
          <p:nvPr/>
        </p:nvSpPr>
        <p:spPr>
          <a:xfrm flipH="1">
            <a:off x="8607683" y="4769114"/>
            <a:ext cx="433124" cy="0"/>
          </a:xfrm>
          <a:prstGeom prst="line">
            <a:avLst/>
          </a:prstGeom>
          <a:ln w="3175">
            <a:solidFill>
              <a:schemeClr val="tx2"/>
            </a:solidFill>
            <a:prstDash val="sysDash"/>
            <a:bevel/>
            <a:headEnd type="oval"/>
            <a:tailEnd type="oval"/>
          </a:ln>
        </p:spPr>
        <p:txBody>
          <a:bodyPr lIns="51206" tIns="51206" rIns="51206" bIns="51206"/>
          <a:lstStyle/>
          <a:p>
            <a:pPr defTabSz="457200">
              <a:defRPr sz="3200">
                <a:latin typeface="+mj-lt"/>
                <a:ea typeface="+mj-ea"/>
                <a:cs typeface="+mj-cs"/>
                <a:sym typeface="Helvetica"/>
              </a:defRPr>
            </a:pPr>
            <a:endParaRPr sz="1600">
              <a:ln w="3175">
                <a:solidFill>
                  <a:srgbClr val="474747"/>
                </a:solidFill>
              </a:ln>
              <a:solidFill>
                <a:srgbClr val="474747"/>
              </a:solidFill>
              <a:latin typeface="Calibri"/>
              <a:sym typeface="Helvetica"/>
            </a:endParaRPr>
          </a:p>
        </p:txBody>
      </p:sp>
    </p:spTree>
    <p:extLst>
      <p:ext uri="{BB962C8B-B14F-4D97-AF65-F5344CB8AC3E}">
        <p14:creationId xmlns:p14="http://schemas.microsoft.com/office/powerpoint/2010/main" val="2002564730"/>
      </p:ext>
    </p:extLst>
  </p:cSld>
  <p:clrMapOvr>
    <a:masterClrMapping/>
  </p:clrMapOvr>
  <mc:AlternateContent xmlns:mc="http://schemas.openxmlformats.org/markup-compatibility/2006" xmlns:p14="http://schemas.microsoft.com/office/powerpoint/2010/main">
    <mc:Choice Requires="p14">
      <p:transition spd="slow" p14:dur="1200">
        <p:push/>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868"/>
                                        </p:tgtEl>
                                        <p:attrNameLst>
                                          <p:attrName>style.visibility</p:attrName>
                                        </p:attrNameLst>
                                      </p:cBhvr>
                                      <p:to>
                                        <p:strVal val="visible"/>
                                      </p:to>
                                    </p:set>
                                    <p:animEffect transition="in" filter="dissolve">
                                      <p:cBhvr>
                                        <p:cTn id="7" dur="500"/>
                                        <p:tgtEl>
                                          <p:spTgt spid="2868"/>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2871"/>
                                        </p:tgtEl>
                                        <p:attrNameLst>
                                          <p:attrName>style.visibility</p:attrName>
                                        </p:attrNameLst>
                                      </p:cBhvr>
                                      <p:to>
                                        <p:strVal val="visible"/>
                                      </p:to>
                                    </p:set>
                                    <p:anim calcmode="lin" valueType="num">
                                      <p:cBhvr additive="base">
                                        <p:cTn id="11" dur="500"/>
                                        <p:tgtEl>
                                          <p:spTgt spid="2871"/>
                                        </p:tgtEl>
                                        <p:attrNameLst>
                                          <p:attrName>ppt_x</p:attrName>
                                        </p:attrNameLst>
                                      </p:cBhvr>
                                      <p:tavLst>
                                        <p:tav tm="0">
                                          <p:val>
                                            <p:strVal val="#ppt_x-#ppt_w*1.125000"/>
                                          </p:val>
                                        </p:tav>
                                        <p:tav tm="100000">
                                          <p:val>
                                            <p:strVal val="#ppt_x"/>
                                          </p:val>
                                        </p:tav>
                                      </p:tavLst>
                                    </p:anim>
                                    <p:animEffect transition="in" filter="wipe(right)">
                                      <p:cBhvr>
                                        <p:cTn id="12" dur="500"/>
                                        <p:tgtEl>
                                          <p:spTgt spid="2871"/>
                                        </p:tgtEl>
                                      </p:cBhvr>
                                    </p:animEffect>
                                  </p:childTnLst>
                                </p:cTn>
                              </p:par>
                            </p:childTnLst>
                          </p:cTn>
                        </p:par>
                        <p:par>
                          <p:cTn id="13" fill="hold">
                            <p:stCondLst>
                              <p:cond delay="1000"/>
                            </p:stCondLst>
                            <p:childTnLst>
                              <p:par>
                                <p:cTn id="14" presetID="12" presetClass="entr" presetSubtype="8" fill="hold" grpId="0" nodeType="afterEffect">
                                  <p:stCondLst>
                                    <p:cond delay="0"/>
                                  </p:stCondLst>
                                  <p:childTnLst>
                                    <p:set>
                                      <p:cBhvr>
                                        <p:cTn id="15" dur="1" fill="hold">
                                          <p:stCondLst>
                                            <p:cond delay="0"/>
                                          </p:stCondLst>
                                        </p:cTn>
                                        <p:tgtEl>
                                          <p:spTgt spid="2899"/>
                                        </p:tgtEl>
                                        <p:attrNameLst>
                                          <p:attrName>style.visibility</p:attrName>
                                        </p:attrNameLst>
                                      </p:cBhvr>
                                      <p:to>
                                        <p:strVal val="visible"/>
                                      </p:to>
                                    </p:set>
                                    <p:anim calcmode="lin" valueType="num">
                                      <p:cBhvr additive="base">
                                        <p:cTn id="16" dur="500"/>
                                        <p:tgtEl>
                                          <p:spTgt spid="2899"/>
                                        </p:tgtEl>
                                        <p:attrNameLst>
                                          <p:attrName>ppt_x</p:attrName>
                                        </p:attrNameLst>
                                      </p:cBhvr>
                                      <p:tavLst>
                                        <p:tav tm="0">
                                          <p:val>
                                            <p:strVal val="#ppt_x-#ppt_w*1.125000"/>
                                          </p:val>
                                        </p:tav>
                                        <p:tav tm="100000">
                                          <p:val>
                                            <p:strVal val="#ppt_x"/>
                                          </p:val>
                                        </p:tav>
                                      </p:tavLst>
                                    </p:anim>
                                    <p:animEffect transition="in" filter="wipe(right)">
                                      <p:cBhvr>
                                        <p:cTn id="17" dur="500"/>
                                        <p:tgtEl>
                                          <p:spTgt spid="2899"/>
                                        </p:tgtEl>
                                      </p:cBhvr>
                                    </p:animEffect>
                                  </p:childTnLst>
                                </p:cTn>
                              </p:par>
                            </p:childTnLst>
                          </p:cTn>
                        </p:par>
                        <p:par>
                          <p:cTn id="18" fill="hold">
                            <p:stCondLst>
                              <p:cond delay="1500"/>
                            </p:stCondLst>
                            <p:childTnLst>
                              <p:par>
                                <p:cTn id="19" presetID="12" presetClass="entr" presetSubtype="8" fill="hold" nodeType="afterEffect">
                                  <p:stCondLst>
                                    <p:cond delay="0"/>
                                  </p:stCondLst>
                                  <p:childTnLst>
                                    <p:set>
                                      <p:cBhvr>
                                        <p:cTn id="20" dur="1" fill="hold">
                                          <p:stCondLst>
                                            <p:cond delay="0"/>
                                          </p:stCondLst>
                                        </p:cTn>
                                        <p:tgtEl>
                                          <p:spTgt spid="2898"/>
                                        </p:tgtEl>
                                        <p:attrNameLst>
                                          <p:attrName>style.visibility</p:attrName>
                                        </p:attrNameLst>
                                      </p:cBhvr>
                                      <p:to>
                                        <p:strVal val="visible"/>
                                      </p:to>
                                    </p:set>
                                    <p:anim calcmode="lin" valueType="num">
                                      <p:cBhvr additive="base">
                                        <p:cTn id="21" dur="500"/>
                                        <p:tgtEl>
                                          <p:spTgt spid="2898"/>
                                        </p:tgtEl>
                                        <p:attrNameLst>
                                          <p:attrName>ppt_x</p:attrName>
                                        </p:attrNameLst>
                                      </p:cBhvr>
                                      <p:tavLst>
                                        <p:tav tm="0">
                                          <p:val>
                                            <p:strVal val="#ppt_x-#ppt_w*1.125000"/>
                                          </p:val>
                                        </p:tav>
                                        <p:tav tm="100000">
                                          <p:val>
                                            <p:strVal val="#ppt_x"/>
                                          </p:val>
                                        </p:tav>
                                      </p:tavLst>
                                    </p:anim>
                                    <p:animEffect transition="in" filter="wipe(right)">
                                      <p:cBhvr>
                                        <p:cTn id="22" dur="500"/>
                                        <p:tgtEl>
                                          <p:spTgt spid="2898"/>
                                        </p:tgtEl>
                                      </p:cBhvr>
                                    </p:animEffect>
                                  </p:childTnLst>
                                </p:cTn>
                              </p:par>
                            </p:childTnLst>
                          </p:cTn>
                        </p:par>
                        <p:par>
                          <p:cTn id="23" fill="hold">
                            <p:stCondLst>
                              <p:cond delay="2000"/>
                            </p:stCondLst>
                            <p:childTnLst>
                              <p:par>
                                <p:cTn id="24" presetID="12" presetClass="entr" presetSubtype="8" fill="hold" nodeType="afterEffect">
                                  <p:stCondLst>
                                    <p:cond delay="0"/>
                                  </p:stCondLst>
                                  <p:childTnLst>
                                    <p:set>
                                      <p:cBhvr>
                                        <p:cTn id="25" dur="1" fill="hold">
                                          <p:stCondLst>
                                            <p:cond delay="0"/>
                                          </p:stCondLst>
                                        </p:cTn>
                                        <p:tgtEl>
                                          <p:spTgt spid="2892"/>
                                        </p:tgtEl>
                                        <p:attrNameLst>
                                          <p:attrName>style.visibility</p:attrName>
                                        </p:attrNameLst>
                                      </p:cBhvr>
                                      <p:to>
                                        <p:strVal val="visible"/>
                                      </p:to>
                                    </p:set>
                                    <p:anim calcmode="lin" valueType="num">
                                      <p:cBhvr additive="base">
                                        <p:cTn id="26" dur="500"/>
                                        <p:tgtEl>
                                          <p:spTgt spid="2892"/>
                                        </p:tgtEl>
                                        <p:attrNameLst>
                                          <p:attrName>ppt_x</p:attrName>
                                        </p:attrNameLst>
                                      </p:cBhvr>
                                      <p:tavLst>
                                        <p:tav tm="0">
                                          <p:val>
                                            <p:strVal val="#ppt_x-#ppt_w*1.125000"/>
                                          </p:val>
                                        </p:tav>
                                        <p:tav tm="100000">
                                          <p:val>
                                            <p:strVal val="#ppt_x"/>
                                          </p:val>
                                        </p:tav>
                                      </p:tavLst>
                                    </p:anim>
                                    <p:animEffect transition="in" filter="wipe(right)">
                                      <p:cBhvr>
                                        <p:cTn id="27" dur="500"/>
                                        <p:tgtEl>
                                          <p:spTgt spid="2892"/>
                                        </p:tgtEl>
                                      </p:cBhvr>
                                    </p:animEffect>
                                  </p:childTnLst>
                                </p:cTn>
                              </p:par>
                            </p:childTnLst>
                          </p:cTn>
                        </p:par>
                        <p:par>
                          <p:cTn id="28" fill="hold">
                            <p:stCondLst>
                              <p:cond delay="2500"/>
                            </p:stCondLst>
                            <p:childTnLst>
                              <p:par>
                                <p:cTn id="29" presetID="12" presetClass="entr" presetSubtype="8" fill="hold" grpId="0" nodeType="afterEffect">
                                  <p:stCondLst>
                                    <p:cond delay="0"/>
                                  </p:stCondLst>
                                  <p:childTnLst>
                                    <p:set>
                                      <p:cBhvr>
                                        <p:cTn id="30" dur="1" fill="hold">
                                          <p:stCondLst>
                                            <p:cond delay="0"/>
                                          </p:stCondLst>
                                        </p:cTn>
                                        <p:tgtEl>
                                          <p:spTgt spid="2900"/>
                                        </p:tgtEl>
                                        <p:attrNameLst>
                                          <p:attrName>style.visibility</p:attrName>
                                        </p:attrNameLst>
                                      </p:cBhvr>
                                      <p:to>
                                        <p:strVal val="visible"/>
                                      </p:to>
                                    </p:set>
                                    <p:anim calcmode="lin" valueType="num">
                                      <p:cBhvr additive="base">
                                        <p:cTn id="31" dur="500"/>
                                        <p:tgtEl>
                                          <p:spTgt spid="2900"/>
                                        </p:tgtEl>
                                        <p:attrNameLst>
                                          <p:attrName>ppt_x</p:attrName>
                                        </p:attrNameLst>
                                      </p:cBhvr>
                                      <p:tavLst>
                                        <p:tav tm="0">
                                          <p:val>
                                            <p:strVal val="#ppt_x-#ppt_w*1.125000"/>
                                          </p:val>
                                        </p:tav>
                                        <p:tav tm="100000">
                                          <p:val>
                                            <p:strVal val="#ppt_x"/>
                                          </p:val>
                                        </p:tav>
                                      </p:tavLst>
                                    </p:anim>
                                    <p:animEffect transition="in" filter="wipe(right)">
                                      <p:cBhvr>
                                        <p:cTn id="32" dur="500"/>
                                        <p:tgtEl>
                                          <p:spTgt spid="2900"/>
                                        </p:tgtEl>
                                      </p:cBhvr>
                                    </p:animEffect>
                                  </p:childTnLst>
                                </p:cTn>
                              </p:par>
                            </p:childTnLst>
                          </p:cTn>
                        </p:par>
                        <p:par>
                          <p:cTn id="33" fill="hold">
                            <p:stCondLst>
                              <p:cond delay="3000"/>
                            </p:stCondLst>
                            <p:childTnLst>
                              <p:par>
                                <p:cTn id="34" presetID="12" presetClass="entr" presetSubtype="8" fill="hold" grpId="0" nodeType="afterEffect">
                                  <p:stCondLst>
                                    <p:cond delay="0"/>
                                  </p:stCondLst>
                                  <p:childTnLst>
                                    <p:set>
                                      <p:cBhvr>
                                        <p:cTn id="35" dur="1" fill="hold">
                                          <p:stCondLst>
                                            <p:cond delay="0"/>
                                          </p:stCondLst>
                                        </p:cTn>
                                        <p:tgtEl>
                                          <p:spTgt spid="2872"/>
                                        </p:tgtEl>
                                        <p:attrNameLst>
                                          <p:attrName>style.visibility</p:attrName>
                                        </p:attrNameLst>
                                      </p:cBhvr>
                                      <p:to>
                                        <p:strVal val="visible"/>
                                      </p:to>
                                    </p:set>
                                    <p:anim calcmode="lin" valueType="num">
                                      <p:cBhvr additive="base">
                                        <p:cTn id="36" dur="500"/>
                                        <p:tgtEl>
                                          <p:spTgt spid="2872"/>
                                        </p:tgtEl>
                                        <p:attrNameLst>
                                          <p:attrName>ppt_x</p:attrName>
                                        </p:attrNameLst>
                                      </p:cBhvr>
                                      <p:tavLst>
                                        <p:tav tm="0">
                                          <p:val>
                                            <p:strVal val="#ppt_x-#ppt_w*1.125000"/>
                                          </p:val>
                                        </p:tav>
                                        <p:tav tm="100000">
                                          <p:val>
                                            <p:strVal val="#ppt_x"/>
                                          </p:val>
                                        </p:tav>
                                      </p:tavLst>
                                    </p:anim>
                                    <p:animEffect transition="in" filter="wipe(right)">
                                      <p:cBhvr>
                                        <p:cTn id="37" dur="500"/>
                                        <p:tgtEl>
                                          <p:spTgt spid="2872"/>
                                        </p:tgtEl>
                                      </p:cBhvr>
                                    </p:animEffect>
                                  </p:childTnLst>
                                </p:cTn>
                              </p:par>
                            </p:childTnLst>
                          </p:cTn>
                        </p:par>
                        <p:par>
                          <p:cTn id="38" fill="hold">
                            <p:stCondLst>
                              <p:cond delay="3500"/>
                            </p:stCondLst>
                            <p:childTnLst>
                              <p:par>
                                <p:cTn id="39" presetID="12" presetClass="entr" presetSubtype="8" fill="hold" nodeType="afterEffect">
                                  <p:stCondLst>
                                    <p:cond delay="0"/>
                                  </p:stCondLst>
                                  <p:childTnLst>
                                    <p:set>
                                      <p:cBhvr>
                                        <p:cTn id="40" dur="1" fill="hold">
                                          <p:stCondLst>
                                            <p:cond delay="0"/>
                                          </p:stCondLst>
                                        </p:cTn>
                                        <p:tgtEl>
                                          <p:spTgt spid="2886"/>
                                        </p:tgtEl>
                                        <p:attrNameLst>
                                          <p:attrName>style.visibility</p:attrName>
                                        </p:attrNameLst>
                                      </p:cBhvr>
                                      <p:to>
                                        <p:strVal val="visible"/>
                                      </p:to>
                                    </p:set>
                                    <p:anim calcmode="lin" valueType="num">
                                      <p:cBhvr additive="base">
                                        <p:cTn id="41" dur="500"/>
                                        <p:tgtEl>
                                          <p:spTgt spid="2886"/>
                                        </p:tgtEl>
                                        <p:attrNameLst>
                                          <p:attrName>ppt_x</p:attrName>
                                        </p:attrNameLst>
                                      </p:cBhvr>
                                      <p:tavLst>
                                        <p:tav tm="0">
                                          <p:val>
                                            <p:strVal val="#ppt_x-#ppt_w*1.125000"/>
                                          </p:val>
                                        </p:tav>
                                        <p:tav tm="100000">
                                          <p:val>
                                            <p:strVal val="#ppt_x"/>
                                          </p:val>
                                        </p:tav>
                                      </p:tavLst>
                                    </p:anim>
                                    <p:animEffect transition="in" filter="wipe(right)">
                                      <p:cBhvr>
                                        <p:cTn id="42" dur="500"/>
                                        <p:tgtEl>
                                          <p:spTgt spid="2886"/>
                                        </p:tgtEl>
                                      </p:cBhvr>
                                    </p:animEffect>
                                  </p:childTnLst>
                                </p:cTn>
                              </p:par>
                            </p:childTnLst>
                          </p:cTn>
                        </p:par>
                        <p:par>
                          <p:cTn id="43" fill="hold">
                            <p:stCondLst>
                              <p:cond delay="4000"/>
                            </p:stCondLst>
                            <p:childTnLst>
                              <p:par>
                                <p:cTn id="44" presetID="12" presetClass="entr" presetSubtype="8" fill="hold" grpId="0" nodeType="afterEffect">
                                  <p:stCondLst>
                                    <p:cond delay="0"/>
                                  </p:stCondLst>
                                  <p:childTnLst>
                                    <p:set>
                                      <p:cBhvr>
                                        <p:cTn id="45" dur="1" fill="hold">
                                          <p:stCondLst>
                                            <p:cond delay="0"/>
                                          </p:stCondLst>
                                        </p:cTn>
                                        <p:tgtEl>
                                          <p:spTgt spid="2901"/>
                                        </p:tgtEl>
                                        <p:attrNameLst>
                                          <p:attrName>style.visibility</p:attrName>
                                        </p:attrNameLst>
                                      </p:cBhvr>
                                      <p:to>
                                        <p:strVal val="visible"/>
                                      </p:to>
                                    </p:set>
                                    <p:anim calcmode="lin" valueType="num">
                                      <p:cBhvr additive="base">
                                        <p:cTn id="46" dur="500"/>
                                        <p:tgtEl>
                                          <p:spTgt spid="2901"/>
                                        </p:tgtEl>
                                        <p:attrNameLst>
                                          <p:attrName>ppt_x</p:attrName>
                                        </p:attrNameLst>
                                      </p:cBhvr>
                                      <p:tavLst>
                                        <p:tav tm="0">
                                          <p:val>
                                            <p:strVal val="#ppt_x-#ppt_w*1.125000"/>
                                          </p:val>
                                        </p:tav>
                                        <p:tav tm="100000">
                                          <p:val>
                                            <p:strVal val="#ppt_x"/>
                                          </p:val>
                                        </p:tav>
                                      </p:tavLst>
                                    </p:anim>
                                    <p:animEffect transition="in" filter="wipe(right)">
                                      <p:cBhvr>
                                        <p:cTn id="47" dur="500"/>
                                        <p:tgtEl>
                                          <p:spTgt spid="2901"/>
                                        </p:tgtEl>
                                      </p:cBhvr>
                                    </p:animEffect>
                                  </p:childTnLst>
                                </p:cTn>
                              </p:par>
                            </p:childTnLst>
                          </p:cTn>
                        </p:par>
                        <p:par>
                          <p:cTn id="48" fill="hold">
                            <p:stCondLst>
                              <p:cond delay="4500"/>
                            </p:stCondLst>
                            <p:childTnLst>
                              <p:par>
                                <p:cTn id="49" presetID="12" presetClass="entr" presetSubtype="8" fill="hold" grpId="0" nodeType="afterEffect">
                                  <p:stCondLst>
                                    <p:cond delay="0"/>
                                  </p:stCondLst>
                                  <p:childTnLst>
                                    <p:set>
                                      <p:cBhvr>
                                        <p:cTn id="50" dur="1" fill="hold">
                                          <p:stCondLst>
                                            <p:cond delay="0"/>
                                          </p:stCondLst>
                                        </p:cTn>
                                        <p:tgtEl>
                                          <p:spTgt spid="2873"/>
                                        </p:tgtEl>
                                        <p:attrNameLst>
                                          <p:attrName>style.visibility</p:attrName>
                                        </p:attrNameLst>
                                      </p:cBhvr>
                                      <p:to>
                                        <p:strVal val="visible"/>
                                      </p:to>
                                    </p:set>
                                    <p:anim calcmode="lin" valueType="num">
                                      <p:cBhvr additive="base">
                                        <p:cTn id="51" dur="500"/>
                                        <p:tgtEl>
                                          <p:spTgt spid="2873"/>
                                        </p:tgtEl>
                                        <p:attrNameLst>
                                          <p:attrName>ppt_x</p:attrName>
                                        </p:attrNameLst>
                                      </p:cBhvr>
                                      <p:tavLst>
                                        <p:tav tm="0">
                                          <p:val>
                                            <p:strVal val="#ppt_x-#ppt_w*1.125000"/>
                                          </p:val>
                                        </p:tav>
                                        <p:tav tm="100000">
                                          <p:val>
                                            <p:strVal val="#ppt_x"/>
                                          </p:val>
                                        </p:tav>
                                      </p:tavLst>
                                    </p:anim>
                                    <p:animEffect transition="in" filter="wipe(right)">
                                      <p:cBhvr>
                                        <p:cTn id="52" dur="500"/>
                                        <p:tgtEl>
                                          <p:spTgt spid="28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 grpId="0"/>
      <p:bldP spid="2871" grpId="0" animBg="1"/>
      <p:bldP spid="2872" grpId="0" animBg="1"/>
      <p:bldP spid="2873" grpId="0" animBg="1"/>
      <p:bldP spid="2899" grpId="0" animBg="1"/>
      <p:bldP spid="2900" grpId="0" animBg="1"/>
      <p:bldP spid="290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7"/>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7863" b="7863"/>
          <a:stretch>
            <a:fillRect/>
          </a:stretch>
        </p:blipFill>
        <p:spPr>
          <a:xfrm>
            <a:off x="0" y="0"/>
            <a:ext cx="12192000" cy="6858000"/>
          </a:xfrm>
        </p:spPr>
      </p:pic>
      <p:sp>
        <p:nvSpPr>
          <p:cNvPr id="10" name="Text Placeholder 9"/>
          <p:cNvSpPr>
            <a:spLocks noGrp="1"/>
          </p:cNvSpPr>
          <p:nvPr>
            <p:ph type="body" sz="quarter" idx="4294967295"/>
          </p:nvPr>
        </p:nvSpPr>
        <p:spPr>
          <a:xfrm>
            <a:off x="140694" y="4646394"/>
            <a:ext cx="5813539" cy="207010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txBody>
          <a:bodyPr anchor="ctr">
            <a:normAutofit/>
          </a:bodyPr>
          <a:lstStyle/>
          <a:p>
            <a:pPr marL="168275" lvl="1" indent="0" algn="just">
              <a:buNone/>
            </a:pPr>
            <a:r>
              <a:rPr lang="es-PE" sz="2400" b="1" i="1" dirty="0">
                <a:solidFill>
                  <a:srgbClr val="FFFFFF"/>
                </a:solidFill>
                <a:latin typeface="Georgia"/>
                <a:cs typeface="Georgia"/>
              </a:rPr>
              <a:t>Objetivo</a:t>
            </a:r>
          </a:p>
          <a:p>
            <a:pPr marL="168275" lvl="1" indent="0" algn="just">
              <a:buNone/>
            </a:pPr>
            <a:r>
              <a:rPr lang="es-PE" sz="2400" i="1" dirty="0">
                <a:solidFill>
                  <a:srgbClr val="FFFFFF"/>
                </a:solidFill>
                <a:latin typeface="Georgia"/>
                <a:cs typeface="Georgia"/>
              </a:rPr>
              <a:t>Proporcionar al IA orientación para establecer un programa de vigilancia a </a:t>
            </a:r>
            <a:r>
              <a:rPr lang="es-PE" sz="2400" i="1" dirty="0" smtClean="0">
                <a:solidFill>
                  <a:srgbClr val="FFFFFF"/>
                </a:solidFill>
                <a:latin typeface="Georgia"/>
                <a:cs typeface="Georgia"/>
              </a:rPr>
              <a:t>los </a:t>
            </a:r>
            <a:r>
              <a:rPr lang="es-PE" sz="2400" i="1" dirty="0">
                <a:solidFill>
                  <a:srgbClr val="FFFFFF"/>
                </a:solidFill>
                <a:latin typeface="Georgia"/>
                <a:cs typeface="Georgia"/>
              </a:rPr>
              <a:t>explotadores que han obtenido un Certificado de Explotador (AOC)</a:t>
            </a:r>
          </a:p>
        </p:txBody>
      </p:sp>
    </p:spTree>
    <p:extLst>
      <p:ext uri="{BB962C8B-B14F-4D97-AF65-F5344CB8AC3E}">
        <p14:creationId xmlns:p14="http://schemas.microsoft.com/office/powerpoint/2010/main" val="1141301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2"/>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7827" b="7827"/>
          <a:stretch>
            <a:fillRect/>
          </a:stretch>
        </p:blipFill>
        <p:spPr>
          <a:xfrm>
            <a:off x="0" y="0"/>
            <a:ext cx="12192000" cy="6858000"/>
          </a:xfrm>
        </p:spPr>
      </p:pic>
      <p:sp>
        <p:nvSpPr>
          <p:cNvPr id="6" name="Text Placeholder 9"/>
          <p:cNvSpPr txBox="1">
            <a:spLocks/>
          </p:cNvSpPr>
          <p:nvPr/>
        </p:nvSpPr>
        <p:spPr>
          <a:xfrm>
            <a:off x="234949" y="4591253"/>
            <a:ext cx="6315975" cy="20701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1775" lvl="1" indent="0" algn="just">
              <a:lnSpc>
                <a:spcPct val="100000"/>
              </a:lnSpc>
              <a:spcBef>
                <a:spcPts val="600"/>
              </a:spcBef>
              <a:spcAft>
                <a:spcPts val="600"/>
              </a:spcAft>
              <a:buFont typeface="Arial" panose="020B0604020202020204" pitchFamily="34" charset="0"/>
              <a:buNone/>
            </a:pPr>
            <a:r>
              <a:rPr lang="es-PE" sz="2000" i="1" smtClean="0">
                <a:solidFill>
                  <a:srgbClr val="FFFFFF"/>
                </a:solidFill>
                <a:latin typeface="Georgia"/>
                <a:cs typeface="Georgia"/>
              </a:rPr>
              <a:t>Cuando la AAC ha emitido un certificado de AOC de Explotador, se establece que en los doce (12) meses siguientes se efectuarán dos (2) evaluaciones completas sobre todas las actividades autorizadas al poseedor del Certificado, las cuales fueron verificadas durante el proceso de certificación.</a:t>
            </a:r>
            <a:endParaRPr lang="es-PE" sz="2000" i="1" dirty="0">
              <a:solidFill>
                <a:srgbClr val="FFFFFF"/>
              </a:solidFill>
              <a:latin typeface="Georgia"/>
              <a:cs typeface="Georgia"/>
            </a:endParaRPr>
          </a:p>
        </p:txBody>
      </p:sp>
    </p:spTree>
    <p:extLst>
      <p:ext uri="{BB962C8B-B14F-4D97-AF65-F5344CB8AC3E}">
        <p14:creationId xmlns:p14="http://schemas.microsoft.com/office/powerpoint/2010/main" val="3479026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16401" r="16401"/>
          <a:stretch/>
        </p:blipFill>
        <p:spPr>
          <a:xfrm>
            <a:off x="7189254" y="1481520"/>
            <a:ext cx="4664396" cy="4627180"/>
          </a:xfrm>
        </p:spPr>
      </p:pic>
      <p:sp>
        <p:nvSpPr>
          <p:cNvPr id="4" name="Title 3"/>
          <p:cNvSpPr>
            <a:spLocks noGrp="1"/>
          </p:cNvSpPr>
          <p:nvPr>
            <p:ph type="title"/>
          </p:nvPr>
        </p:nvSpPr>
        <p:spPr/>
        <p:txBody>
          <a:bodyPr>
            <a:normAutofit/>
          </a:bodyPr>
          <a:lstStyle/>
          <a:p>
            <a:r>
              <a:rPr lang="es-PE" sz="3200" b="1" dirty="0" smtClean="0"/>
              <a:t>PLANIFICACIÓN DEL PROGRAMA DE VIGILANCIA</a:t>
            </a:r>
            <a:endParaRPr lang="es-PE" sz="3200" b="1" dirty="0"/>
          </a:p>
        </p:txBody>
      </p:sp>
      <p:sp>
        <p:nvSpPr>
          <p:cNvPr id="5" name="Text Placeholder 4"/>
          <p:cNvSpPr>
            <a:spLocks noGrp="1"/>
          </p:cNvSpPr>
          <p:nvPr>
            <p:ph type="body" sz="quarter" idx="4294967295"/>
          </p:nvPr>
        </p:nvSpPr>
        <p:spPr>
          <a:xfrm>
            <a:off x="660400" y="1481520"/>
            <a:ext cx="6081594" cy="4876800"/>
          </a:xfrm>
        </p:spPr>
        <p:txBody>
          <a:bodyPr>
            <a:noAutofit/>
          </a:bodyPr>
          <a:lstStyle/>
          <a:p>
            <a:pPr marL="0" indent="0" algn="just">
              <a:buNone/>
            </a:pPr>
            <a:r>
              <a:rPr lang="es-PE" dirty="0">
                <a:latin typeface="+mj-lt"/>
              </a:rPr>
              <a:t>Los Inspectores de Aeronavegabilidad asignados a esa empresa deberán preparar un detallado programa de vigilancia que se desarrolle en estos doce (12) meses y que </a:t>
            </a:r>
            <a:r>
              <a:rPr lang="es-PE" b="1" dirty="0">
                <a:solidFill>
                  <a:srgbClr val="C00000"/>
                </a:solidFill>
                <a:latin typeface="+mj-lt"/>
              </a:rPr>
              <a:t>comprenda todas las actividades</a:t>
            </a:r>
            <a:r>
              <a:rPr lang="es-PE" dirty="0">
                <a:latin typeface="+mj-lt"/>
              </a:rPr>
              <a:t> que fueron objeto de verificación en el proceso inicial de certificación. Tal programa detallado deberá ser preparado, dentro de los treinta (30) días calendario de emitida la certificación, para la aprobación correspondiente dentro de la AAC.</a:t>
            </a:r>
          </a:p>
        </p:txBody>
      </p:sp>
    </p:spTree>
    <p:extLst>
      <p:ext uri="{BB962C8B-B14F-4D97-AF65-F5344CB8AC3E}">
        <p14:creationId xmlns:p14="http://schemas.microsoft.com/office/powerpoint/2010/main" val="102517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16365" r="16365"/>
          <a:stretch>
            <a:fillRect/>
          </a:stretch>
        </p:blipFill>
        <p:spPr>
          <a:xfrm>
            <a:off x="7318032" y="1781504"/>
            <a:ext cx="4555520" cy="4519173"/>
          </a:xfrm>
        </p:spPr>
      </p:pic>
      <p:sp>
        <p:nvSpPr>
          <p:cNvPr id="4" name="Title 3"/>
          <p:cNvSpPr>
            <a:spLocks noGrp="1"/>
          </p:cNvSpPr>
          <p:nvPr>
            <p:ph type="title"/>
          </p:nvPr>
        </p:nvSpPr>
        <p:spPr/>
        <p:txBody>
          <a:bodyPr>
            <a:normAutofit/>
          </a:bodyPr>
          <a:lstStyle/>
          <a:p>
            <a:r>
              <a:rPr lang="es-PE" sz="3200" b="1" dirty="0" smtClean="0"/>
              <a:t>PLANIFICACIÓN DEL PROGRAMA DE VIGILANCIA</a:t>
            </a:r>
            <a:endParaRPr lang="es-PE" sz="3200" b="1" dirty="0"/>
          </a:p>
        </p:txBody>
      </p:sp>
      <p:sp>
        <p:nvSpPr>
          <p:cNvPr id="5" name="Text Placeholder 4"/>
          <p:cNvSpPr>
            <a:spLocks noGrp="1"/>
          </p:cNvSpPr>
          <p:nvPr>
            <p:ph type="body" sz="quarter" idx="4294967295"/>
          </p:nvPr>
        </p:nvSpPr>
        <p:spPr>
          <a:xfrm>
            <a:off x="660400" y="1609104"/>
            <a:ext cx="6218072" cy="4470400"/>
          </a:xfrm>
        </p:spPr>
        <p:txBody>
          <a:bodyPr>
            <a:noAutofit/>
          </a:bodyPr>
          <a:lstStyle/>
          <a:p>
            <a:pPr marL="0" indent="0" algn="just">
              <a:buNone/>
            </a:pPr>
            <a:r>
              <a:rPr lang="es-PE" dirty="0">
                <a:latin typeface="+mj-lt"/>
              </a:rPr>
              <a:t>Será responsabilidad de la AAC dar seguimiento a este programa de vigilancia inicial y comprobar que todas las observaciones y discrepancias sean adecuadamente solucionadas por la OMA o el explotador. El seguimiento se efectuará a través de los sistemas de control que posea la AAC, sobre todas las constataciones, novedades y observaciones que se generen en este programa.</a:t>
            </a:r>
          </a:p>
        </p:txBody>
      </p:sp>
    </p:spTree>
    <p:extLst>
      <p:ext uri="{BB962C8B-B14F-4D97-AF65-F5344CB8AC3E}">
        <p14:creationId xmlns:p14="http://schemas.microsoft.com/office/powerpoint/2010/main" val="33762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2" presetClass="entr" presetSubtype="0" fill="hold" grpId="0" nodeType="after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rcRect t="21875" b="21875"/>
          <a:stretch/>
        </p:blipFill>
        <p:spPr bwMode="auto">
          <a:xfrm>
            <a:off x="0" y="0"/>
            <a:ext cx="12192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Text Placeholder 9"/>
          <p:cNvSpPr>
            <a:spLocks noGrp="1"/>
          </p:cNvSpPr>
          <p:nvPr>
            <p:ph type="body" sz="quarter" idx="4294967295"/>
          </p:nvPr>
        </p:nvSpPr>
        <p:spPr>
          <a:xfrm>
            <a:off x="6096000" y="4558624"/>
            <a:ext cx="5861050" cy="207010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txBody>
          <a:bodyPr anchor="ctr">
            <a:normAutofit/>
          </a:bodyPr>
          <a:lstStyle/>
          <a:p>
            <a:pPr marL="231775" lvl="1" indent="0" algn="just">
              <a:buNone/>
            </a:pPr>
            <a:r>
              <a:rPr lang="es-PE" sz="2400" i="1" dirty="0">
                <a:solidFill>
                  <a:srgbClr val="FFFFFF"/>
                </a:solidFill>
                <a:latin typeface="Georgia"/>
                <a:cs typeface="Georgia"/>
              </a:rPr>
              <a:t>Las evaluaciones serán efectuadas por inspectores de aeronavegabilidad asignados a la OMA y/o al explotador correspondiente siguiendo los procedimientos del MIA.</a:t>
            </a:r>
          </a:p>
        </p:txBody>
      </p:sp>
    </p:spTree>
    <p:extLst>
      <p:ext uri="{BB962C8B-B14F-4D97-AF65-F5344CB8AC3E}">
        <p14:creationId xmlns:p14="http://schemas.microsoft.com/office/powerpoint/2010/main" val="1337636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10206" r="10206"/>
          <a:stretch/>
        </p:blipFill>
        <p:spPr>
          <a:xfrm>
            <a:off x="7334477" y="1487011"/>
            <a:ext cx="4554342" cy="4518004"/>
          </a:xfrm>
        </p:spPr>
      </p:pic>
      <p:sp>
        <p:nvSpPr>
          <p:cNvPr id="4" name="Title 3"/>
          <p:cNvSpPr>
            <a:spLocks noGrp="1"/>
          </p:cNvSpPr>
          <p:nvPr>
            <p:ph type="title"/>
          </p:nvPr>
        </p:nvSpPr>
        <p:spPr/>
        <p:txBody>
          <a:bodyPr>
            <a:normAutofit/>
          </a:bodyPr>
          <a:lstStyle/>
          <a:p>
            <a:r>
              <a:rPr lang="es-PE" sz="3200" b="1" dirty="0" smtClean="0"/>
              <a:t>PREPARACIÓN DEL PROGRAMA DE VIGILANCIA</a:t>
            </a:r>
            <a:endParaRPr lang="es-PE" sz="3200" b="1" dirty="0"/>
          </a:p>
        </p:txBody>
      </p:sp>
      <p:sp>
        <p:nvSpPr>
          <p:cNvPr id="5" name="Text Placeholder 4"/>
          <p:cNvSpPr>
            <a:spLocks noGrp="1"/>
          </p:cNvSpPr>
          <p:nvPr>
            <p:ph type="body" sz="quarter" idx="4294967295"/>
          </p:nvPr>
        </p:nvSpPr>
        <p:spPr>
          <a:xfrm>
            <a:off x="660400" y="1487011"/>
            <a:ext cx="6286310" cy="4757737"/>
          </a:xfrm>
        </p:spPr>
        <p:txBody>
          <a:bodyPr>
            <a:noAutofit/>
          </a:bodyPr>
          <a:lstStyle/>
          <a:p>
            <a:pPr marL="0" indent="0" algn="just">
              <a:buNone/>
            </a:pPr>
            <a:r>
              <a:rPr lang="es-PE" dirty="0">
                <a:latin typeface="+mj-lt"/>
              </a:rPr>
              <a:t>Para iniciar una planificación del programa de vigilancia el inspector de aeronavegabilidad encargado requiere coordinar dicha planificación con otros inspectores de aeronavegabilidad o especialistas de otras áreas relacionadas con temas específicos que se estén inspeccionando. Esta planificación </a:t>
            </a:r>
            <a:r>
              <a:rPr lang="es-PE" b="1" dirty="0">
                <a:solidFill>
                  <a:srgbClr val="C00000"/>
                </a:solidFill>
                <a:latin typeface="+mj-lt"/>
              </a:rPr>
              <a:t>necesariamente tiene que estar coordinada con el Gerente Responsable </a:t>
            </a:r>
            <a:r>
              <a:rPr lang="es-PE" dirty="0">
                <a:latin typeface="+mj-lt"/>
              </a:rPr>
              <a:t>de la OMA y/o del explotador, según corresponda</a:t>
            </a:r>
          </a:p>
        </p:txBody>
      </p:sp>
    </p:spTree>
    <p:extLst>
      <p:ext uri="{BB962C8B-B14F-4D97-AF65-F5344CB8AC3E}">
        <p14:creationId xmlns:p14="http://schemas.microsoft.com/office/powerpoint/2010/main" val="3932831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2"/>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2500" b="12500"/>
          <a:stretch>
            <a:fillRect/>
          </a:stretch>
        </p:blipFill>
        <p:spPr>
          <a:xfrm>
            <a:off x="0" y="0"/>
            <a:ext cx="12192000" cy="6858000"/>
          </a:xfrm>
        </p:spPr>
      </p:pic>
      <p:sp>
        <p:nvSpPr>
          <p:cNvPr id="12" name="Text Placeholder 9"/>
          <p:cNvSpPr>
            <a:spLocks noGrp="1"/>
          </p:cNvSpPr>
          <p:nvPr>
            <p:ph type="body" sz="quarter" idx="4294967295"/>
          </p:nvPr>
        </p:nvSpPr>
        <p:spPr>
          <a:xfrm>
            <a:off x="5974069" y="4544976"/>
            <a:ext cx="5861050" cy="207010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txBody>
          <a:bodyPr anchor="ctr">
            <a:normAutofit/>
          </a:bodyPr>
          <a:lstStyle/>
          <a:p>
            <a:pPr marL="231775" lvl="1" indent="0" algn="just">
              <a:buNone/>
            </a:pPr>
            <a:r>
              <a:rPr lang="es-PE" sz="2000" i="1" dirty="0">
                <a:solidFill>
                  <a:srgbClr val="FFFFFF"/>
                </a:solidFill>
                <a:latin typeface="Georgia"/>
                <a:cs typeface="Georgia"/>
              </a:rPr>
              <a:t>La preparación del Programa de Vigilancia debe tener en cuenta las características de la organización para que sea adecuado y eficaz. Su elaboración estará a cargo de los inspectores de aeronavegabilidad y será aprobado por la AAC. </a:t>
            </a:r>
          </a:p>
        </p:txBody>
      </p:sp>
    </p:spTree>
    <p:extLst>
      <p:ext uri="{BB962C8B-B14F-4D97-AF65-F5344CB8AC3E}">
        <p14:creationId xmlns:p14="http://schemas.microsoft.com/office/powerpoint/2010/main" val="3416848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s-PE" sz="3200" b="1" dirty="0" smtClean="0"/>
              <a:t>PROGRAMA DE VIGILANCIA ESTÁNDAR (PVE) - EXPLOTADOR</a:t>
            </a:r>
            <a:endParaRPr lang="es-PE" sz="3200" b="1" dirty="0"/>
          </a:p>
        </p:txBody>
      </p:sp>
      <p:sp>
        <p:nvSpPr>
          <p:cNvPr id="5" name="Text Placeholder 4"/>
          <p:cNvSpPr>
            <a:spLocks noGrp="1"/>
          </p:cNvSpPr>
          <p:nvPr>
            <p:ph type="body" sz="quarter" idx="4294967295"/>
          </p:nvPr>
        </p:nvSpPr>
        <p:spPr>
          <a:xfrm>
            <a:off x="660399" y="1487011"/>
            <a:ext cx="6067947" cy="4757737"/>
          </a:xfrm>
        </p:spPr>
        <p:txBody>
          <a:bodyPr>
            <a:noAutofit/>
          </a:bodyPr>
          <a:lstStyle/>
          <a:p>
            <a:pPr marL="0" indent="0" algn="just">
              <a:buNone/>
            </a:pPr>
            <a:r>
              <a:rPr lang="es-PE" dirty="0">
                <a:latin typeface="+mj-lt"/>
              </a:rPr>
              <a:t>Es un modelo de programa basado en un Explotador aéreo según los requisitos LAR 121 o LAR 135 que contempla los siguientes tipos y frecuencias de auditoría e inspección:</a:t>
            </a:r>
          </a:p>
          <a:p>
            <a:pPr marL="342900" indent="-342900" algn="just">
              <a:buFont typeface="+mj-lt"/>
              <a:buAutoNum type="alphaLcParenR"/>
            </a:pPr>
            <a:r>
              <a:rPr lang="es-PE" dirty="0">
                <a:latin typeface="+mj-lt"/>
              </a:rPr>
              <a:t>Inspección en ruta - Trimestral</a:t>
            </a:r>
          </a:p>
          <a:p>
            <a:pPr marL="342900" indent="-342900" algn="just">
              <a:buFont typeface="+mj-lt"/>
              <a:buAutoNum type="alphaLcParenR"/>
            </a:pPr>
            <a:r>
              <a:rPr lang="es-PE" dirty="0">
                <a:latin typeface="+mj-lt"/>
              </a:rPr>
              <a:t>Inspección de estación de línea  - Trimestral                                              </a:t>
            </a:r>
          </a:p>
          <a:p>
            <a:pPr marL="342900" indent="-342900" algn="just">
              <a:buFont typeface="+mj-lt"/>
              <a:buAutoNum type="alphaLcParenR"/>
            </a:pPr>
            <a:r>
              <a:rPr lang="es-PE" dirty="0">
                <a:latin typeface="+mj-lt"/>
              </a:rPr>
              <a:t>Inspección de base principal – Semestral</a:t>
            </a:r>
          </a:p>
          <a:p>
            <a:pPr marL="342900" indent="-342900" algn="just">
              <a:buFont typeface="+mj-lt"/>
              <a:buAutoNum type="alphaLcParenR"/>
            </a:pPr>
            <a:r>
              <a:rPr lang="es-PE" dirty="0">
                <a:latin typeface="+mj-lt"/>
              </a:rPr>
              <a:t>Inspección de plataforma - </a:t>
            </a:r>
            <a:r>
              <a:rPr lang="es-PE" dirty="0" smtClean="0">
                <a:latin typeface="+mj-lt"/>
              </a:rPr>
              <a:t>Trimestral</a:t>
            </a:r>
            <a:endParaRPr lang="es-PE" dirty="0">
              <a:latin typeface="+mj-lt"/>
            </a:endParaRPr>
          </a:p>
          <a:p>
            <a:pPr algn="just"/>
            <a:endParaRPr lang="es-PE" dirty="0">
              <a:latin typeface="+mj-lt"/>
            </a:endParaRPr>
          </a:p>
        </p:txBody>
      </p:sp>
      <p:pic>
        <p:nvPicPr>
          <p:cNvPr id="6" name="Picture Placeholder 7"/>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4626" r="4626"/>
          <a:stretch/>
        </p:blipFill>
        <p:spPr>
          <a:xfrm>
            <a:off x="6935788" y="1828800"/>
            <a:ext cx="5102225" cy="3932238"/>
          </a:xfrm>
        </p:spPr>
      </p:pic>
    </p:spTree>
    <p:extLst>
      <p:ext uri="{BB962C8B-B14F-4D97-AF65-F5344CB8AC3E}">
        <p14:creationId xmlns:p14="http://schemas.microsoft.com/office/powerpoint/2010/main" val="5514587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89000" y="59298"/>
            <a:ext cx="10515600" cy="1057330"/>
          </a:xfrm>
        </p:spPr>
        <p:txBody>
          <a:bodyPr>
            <a:normAutofit/>
          </a:bodyPr>
          <a:lstStyle/>
          <a:p>
            <a:r>
              <a:rPr lang="pt-BR" sz="3200" b="1" dirty="0" smtClean="0"/>
              <a:t>PROGRAMA DE VIGILANCIA INICIAL (PVI)</a:t>
            </a:r>
            <a:endParaRPr lang="en-US" sz="3200" dirty="0"/>
          </a:p>
        </p:txBody>
      </p:sp>
      <p:grpSp>
        <p:nvGrpSpPr>
          <p:cNvPr id="36" name="Group 35"/>
          <p:cNvGrpSpPr>
            <a:grpSpLocks/>
          </p:cNvGrpSpPr>
          <p:nvPr/>
        </p:nvGrpSpPr>
        <p:grpSpPr bwMode="auto">
          <a:xfrm>
            <a:off x="9280190" y="4598936"/>
            <a:ext cx="2236787" cy="1567764"/>
            <a:chOff x="3433260" y="3287722"/>
            <a:chExt cx="2237290" cy="1174633"/>
          </a:xfrm>
          <a:solidFill>
            <a:schemeClr val="accent1"/>
          </a:solidFill>
        </p:grpSpPr>
        <p:sp>
          <p:nvSpPr>
            <p:cNvPr id="37" name="Freeform 11"/>
            <p:cNvSpPr>
              <a:spLocks/>
            </p:cNvSpPr>
            <p:nvPr/>
          </p:nvSpPr>
          <p:spPr bwMode="auto">
            <a:xfrm>
              <a:off x="3433260" y="3287722"/>
              <a:ext cx="2237290" cy="743784"/>
            </a:xfrm>
            <a:custGeom>
              <a:avLst/>
              <a:gdLst>
                <a:gd name="T0" fmla="*/ 985 w 985"/>
                <a:gd name="T1" fmla="*/ 265 h 449"/>
                <a:gd name="T2" fmla="*/ 492 w 985"/>
                <a:gd name="T3" fmla="*/ 0 h 449"/>
                <a:gd name="T4" fmla="*/ 0 w 985"/>
                <a:gd name="T5" fmla="*/ 265 h 449"/>
                <a:gd name="T6" fmla="*/ 0 w 985"/>
                <a:gd name="T7" fmla="*/ 449 h 449"/>
                <a:gd name="T8" fmla="*/ 492 w 985"/>
                <a:gd name="T9" fmla="*/ 183 h 449"/>
                <a:gd name="T10" fmla="*/ 985 w 985"/>
                <a:gd name="T11" fmla="*/ 449 h 449"/>
                <a:gd name="T12" fmla="*/ 985 w 985"/>
                <a:gd name="T13" fmla="*/ 265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265"/>
                  </a:moveTo>
                  <a:cubicBezTo>
                    <a:pt x="985" y="119"/>
                    <a:pt x="764" y="0"/>
                    <a:pt x="492" y="0"/>
                  </a:cubicBezTo>
                  <a:cubicBezTo>
                    <a:pt x="220" y="0"/>
                    <a:pt x="0" y="119"/>
                    <a:pt x="0" y="265"/>
                  </a:cubicBezTo>
                  <a:cubicBezTo>
                    <a:pt x="0" y="449"/>
                    <a:pt x="0" y="449"/>
                    <a:pt x="0" y="449"/>
                  </a:cubicBezTo>
                  <a:cubicBezTo>
                    <a:pt x="0" y="302"/>
                    <a:pt x="220" y="183"/>
                    <a:pt x="492" y="183"/>
                  </a:cubicBezTo>
                  <a:cubicBezTo>
                    <a:pt x="764" y="183"/>
                    <a:pt x="985" y="302"/>
                    <a:pt x="985" y="449"/>
                  </a:cubicBezTo>
                  <a:lnTo>
                    <a:pt x="985" y="265"/>
                  </a:lnTo>
                  <a:close/>
                </a:path>
              </a:pathLst>
            </a:custGeom>
            <a:solidFill>
              <a:srgbClr val="002060"/>
            </a:solidFill>
            <a:ln w="3175">
              <a:noFill/>
            </a:ln>
            <a:extLst/>
          </p:spPr>
          <p:txBody>
            <a:bodyPr/>
            <a:lstStyle/>
            <a:p>
              <a:pPr defTabSz="457200">
                <a:defRPr/>
              </a:pPr>
              <a:endParaRPr lang="ko-KR" altLang="en-US" sz="1800" dirty="0">
                <a:solidFill>
                  <a:srgbClr val="474747"/>
                </a:solidFill>
                <a:latin typeface="Calibri"/>
                <a:ea typeface="맑은 고딕" panose="020B0503020000020004" pitchFamily="34" charset="-127"/>
              </a:endParaRPr>
            </a:p>
          </p:txBody>
        </p:sp>
        <p:sp>
          <p:nvSpPr>
            <p:cNvPr id="38" name="Freeform 12"/>
            <p:cNvSpPr>
              <a:spLocks noEditPoints="1"/>
            </p:cNvSpPr>
            <p:nvPr/>
          </p:nvSpPr>
          <p:spPr bwMode="auto">
            <a:xfrm>
              <a:off x="3433260" y="3287722"/>
              <a:ext cx="2237290" cy="878585"/>
            </a:xfrm>
            <a:custGeom>
              <a:avLst/>
              <a:gdLst>
                <a:gd name="T0" fmla="*/ 492 w 985"/>
                <a:gd name="T1" fmla="*/ 60 h 531"/>
                <a:gd name="T2" fmla="*/ 925 w 985"/>
                <a:gd name="T3" fmla="*/ 265 h 531"/>
                <a:gd name="T4" fmla="*/ 492 w 985"/>
                <a:gd name="T5" fmla="*/ 471 h 531"/>
                <a:gd name="T6" fmla="*/ 60 w 985"/>
                <a:gd name="T7" fmla="*/ 265 h 531"/>
                <a:gd name="T8" fmla="*/ 492 w 985"/>
                <a:gd name="T9" fmla="*/ 60 h 531"/>
                <a:gd name="T10" fmla="*/ 492 w 985"/>
                <a:gd name="T11" fmla="*/ 0 h 531"/>
                <a:gd name="T12" fmla="*/ 0 w 985"/>
                <a:gd name="T13" fmla="*/ 265 h 531"/>
                <a:gd name="T14" fmla="*/ 492 w 985"/>
                <a:gd name="T15" fmla="*/ 531 h 531"/>
                <a:gd name="T16" fmla="*/ 985 w 985"/>
                <a:gd name="T17" fmla="*/ 265 h 531"/>
                <a:gd name="T18" fmla="*/ 492 w 985"/>
                <a:gd name="T19"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5" h="531">
                  <a:moveTo>
                    <a:pt x="492" y="60"/>
                  </a:moveTo>
                  <a:cubicBezTo>
                    <a:pt x="747" y="60"/>
                    <a:pt x="925" y="168"/>
                    <a:pt x="925" y="265"/>
                  </a:cubicBezTo>
                  <a:cubicBezTo>
                    <a:pt x="925" y="362"/>
                    <a:pt x="747" y="471"/>
                    <a:pt x="492" y="471"/>
                  </a:cubicBezTo>
                  <a:cubicBezTo>
                    <a:pt x="237" y="471"/>
                    <a:pt x="60" y="362"/>
                    <a:pt x="60" y="265"/>
                  </a:cubicBezTo>
                  <a:cubicBezTo>
                    <a:pt x="60" y="168"/>
                    <a:pt x="237" y="60"/>
                    <a:pt x="492" y="60"/>
                  </a:cubicBezTo>
                  <a:moveTo>
                    <a:pt x="492" y="0"/>
                  </a:moveTo>
                  <a:cubicBezTo>
                    <a:pt x="220" y="0"/>
                    <a:pt x="0" y="119"/>
                    <a:pt x="0" y="265"/>
                  </a:cubicBezTo>
                  <a:cubicBezTo>
                    <a:pt x="0" y="412"/>
                    <a:pt x="220" y="531"/>
                    <a:pt x="492" y="531"/>
                  </a:cubicBezTo>
                  <a:cubicBezTo>
                    <a:pt x="764" y="531"/>
                    <a:pt x="985" y="412"/>
                    <a:pt x="985" y="265"/>
                  </a:cubicBezTo>
                  <a:cubicBezTo>
                    <a:pt x="985" y="119"/>
                    <a:pt x="764" y="0"/>
                    <a:pt x="492" y="0"/>
                  </a:cubicBezTo>
                  <a:close/>
                </a:path>
              </a:pathLst>
            </a:custGeom>
            <a:solidFill>
              <a:schemeClr val="accent1">
                <a:lumMod val="60000"/>
                <a:lumOff val="40000"/>
              </a:schemeClr>
            </a:solidFill>
            <a:ln w="3175">
              <a:noFill/>
            </a:ln>
            <a:extLst/>
          </p:spPr>
          <p:txBody>
            <a:bodyPr/>
            <a:lstStyle/>
            <a:p>
              <a:pPr defTabSz="457200">
                <a:defRPr/>
              </a:pPr>
              <a:endParaRPr lang="ko-KR" altLang="en-US" sz="1800" dirty="0">
                <a:solidFill>
                  <a:srgbClr val="474747"/>
                </a:solidFill>
                <a:latin typeface="Calibri"/>
                <a:ea typeface="맑은 고딕" panose="020B0503020000020004" pitchFamily="34" charset="-127"/>
              </a:endParaRPr>
            </a:p>
          </p:txBody>
        </p:sp>
        <p:sp>
          <p:nvSpPr>
            <p:cNvPr id="39" name="Freeform 13"/>
            <p:cNvSpPr>
              <a:spLocks/>
            </p:cNvSpPr>
            <p:nvPr/>
          </p:nvSpPr>
          <p:spPr bwMode="auto">
            <a:xfrm>
              <a:off x="3433260" y="3720157"/>
              <a:ext cx="2237290" cy="742198"/>
            </a:xfrm>
            <a:custGeom>
              <a:avLst/>
              <a:gdLst>
                <a:gd name="T0" fmla="*/ 985 w 985"/>
                <a:gd name="T1" fmla="*/ 184 h 449"/>
                <a:gd name="T2" fmla="*/ 492 w 985"/>
                <a:gd name="T3" fmla="*/ 449 h 449"/>
                <a:gd name="T4" fmla="*/ 0 w 985"/>
                <a:gd name="T5" fmla="*/ 184 h 449"/>
                <a:gd name="T6" fmla="*/ 0 w 985"/>
                <a:gd name="T7" fmla="*/ 0 h 449"/>
                <a:gd name="T8" fmla="*/ 492 w 985"/>
                <a:gd name="T9" fmla="*/ 266 h 449"/>
                <a:gd name="T10" fmla="*/ 985 w 985"/>
                <a:gd name="T11" fmla="*/ 0 h 449"/>
                <a:gd name="T12" fmla="*/ 985 w 985"/>
                <a:gd name="T13" fmla="*/ 184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184"/>
                  </a:moveTo>
                  <a:cubicBezTo>
                    <a:pt x="985" y="330"/>
                    <a:pt x="764" y="449"/>
                    <a:pt x="492" y="449"/>
                  </a:cubicBezTo>
                  <a:cubicBezTo>
                    <a:pt x="220" y="449"/>
                    <a:pt x="0" y="330"/>
                    <a:pt x="0" y="184"/>
                  </a:cubicBezTo>
                  <a:cubicBezTo>
                    <a:pt x="0" y="0"/>
                    <a:pt x="0" y="0"/>
                    <a:pt x="0" y="0"/>
                  </a:cubicBezTo>
                  <a:cubicBezTo>
                    <a:pt x="0" y="147"/>
                    <a:pt x="220" y="266"/>
                    <a:pt x="492" y="266"/>
                  </a:cubicBezTo>
                  <a:cubicBezTo>
                    <a:pt x="764" y="266"/>
                    <a:pt x="985" y="147"/>
                    <a:pt x="985" y="0"/>
                  </a:cubicBezTo>
                  <a:lnTo>
                    <a:pt x="985" y="184"/>
                  </a:lnTo>
                  <a:close/>
                </a:path>
              </a:pathLst>
            </a:custGeom>
            <a:grpFill/>
            <a:ln w="3175">
              <a:noFill/>
            </a:ln>
            <a:extLst/>
          </p:spPr>
          <p:txBody>
            <a:bodyPr lIns="0" tIns="0" rIns="0" bIns="0" anchor="ctr"/>
            <a:lstStyle/>
            <a:p>
              <a:pPr algn="ctr" defTabSz="457200">
                <a:spcAft>
                  <a:spcPts val="300"/>
                </a:spcAft>
                <a:defRPr/>
              </a:pPr>
              <a:endParaRPr lang="en-US" altLang="ko-KR" sz="1200" b="1" dirty="0">
                <a:gradFill>
                  <a:gsLst>
                    <a:gs pos="0">
                      <a:srgbClr val="3C3C3C">
                        <a:alpha val="50000"/>
                      </a:srgbClr>
                    </a:gs>
                    <a:gs pos="100000">
                      <a:srgbClr val="3C3C3C">
                        <a:alpha val="50000"/>
                      </a:srgbClr>
                    </a:gs>
                  </a:gsLst>
                  <a:lin ang="5400000" scaled="0"/>
                </a:gradFill>
                <a:latin typeface="Bebas Neue" pitchFamily="34" charset="0"/>
                <a:ea typeface="Roboto Condensed Regular"/>
              </a:endParaRPr>
            </a:p>
            <a:p>
              <a:pPr algn="ctr" defTabSz="457200">
                <a:spcAft>
                  <a:spcPts val="300"/>
                </a:spcAft>
                <a:defRPr/>
              </a:pPr>
              <a:endParaRPr lang="en-US" altLang="ko-KR" sz="1200" b="1" dirty="0">
                <a:gradFill>
                  <a:gsLst>
                    <a:gs pos="0">
                      <a:srgbClr val="3C3C3C">
                        <a:alpha val="50000"/>
                      </a:srgbClr>
                    </a:gs>
                    <a:gs pos="100000">
                      <a:srgbClr val="3C3C3C">
                        <a:alpha val="50000"/>
                      </a:srgbClr>
                    </a:gs>
                  </a:gsLst>
                  <a:lin ang="5400000" scaled="0"/>
                </a:gradFill>
                <a:latin typeface="Bebas Neue" pitchFamily="34" charset="0"/>
                <a:ea typeface="Roboto Condensed Regular"/>
              </a:endParaRPr>
            </a:p>
            <a:p>
              <a:pPr algn="ctr" defTabSz="457200">
                <a:spcAft>
                  <a:spcPts val="300"/>
                </a:spcAft>
                <a:defRPr/>
              </a:pPr>
              <a:r>
                <a:rPr lang="en-US" altLang="ko-KR" sz="1200" dirty="0">
                  <a:solidFill>
                    <a:srgbClr val="FFFFFF">
                      <a:alpha val="50000"/>
                    </a:srgbClr>
                  </a:solidFill>
                  <a:latin typeface="Open Sans"/>
                  <a:ea typeface="Roboto Condensed Regular"/>
                  <a:cs typeface="Open Sans"/>
                </a:rPr>
                <a:t>05</a:t>
              </a:r>
            </a:p>
          </p:txBody>
        </p:sp>
      </p:grpSp>
      <p:grpSp>
        <p:nvGrpSpPr>
          <p:cNvPr id="54" name="Group 53"/>
          <p:cNvGrpSpPr/>
          <p:nvPr/>
        </p:nvGrpSpPr>
        <p:grpSpPr>
          <a:xfrm>
            <a:off x="723332" y="5167093"/>
            <a:ext cx="8456962" cy="1054198"/>
            <a:chOff x="-2611957" y="2722157"/>
            <a:chExt cx="8456962" cy="790649"/>
          </a:xfrm>
        </p:grpSpPr>
        <p:sp>
          <p:nvSpPr>
            <p:cNvPr id="57" name="Text Placeholder 22"/>
            <p:cNvSpPr txBox="1">
              <a:spLocks/>
            </p:cNvSpPr>
            <p:nvPr/>
          </p:nvSpPr>
          <p:spPr>
            <a:xfrm>
              <a:off x="-2611957" y="2722157"/>
              <a:ext cx="8104233" cy="790649"/>
            </a:xfrm>
            <a:prstGeom prst="rect">
              <a:avLst/>
            </a:prstGeom>
          </p:spPr>
          <p:txBody>
            <a:bodyPr/>
            <a:lstStyle>
              <a:lvl1pPr marL="0" indent="0" algn="l" defTabSz="457200" rtl="0" eaLnBrk="1" latinLnBrk="0" hangingPunct="1">
                <a:lnSpc>
                  <a:spcPct val="120000"/>
                </a:lnSpc>
                <a:spcBef>
                  <a:spcPct val="20000"/>
                </a:spcBef>
                <a:buFont typeface="Arial"/>
                <a:buNone/>
                <a:defRPr sz="700" kern="1200">
                  <a:solidFill>
                    <a:schemeClr val="tx1">
                      <a:lumMod val="75000"/>
                      <a:lumOff val="25000"/>
                    </a:schemeClr>
                  </a:solidFill>
                  <a:latin typeface="Open Sans"/>
                  <a:ea typeface="+mn-ea"/>
                  <a:cs typeface="Open Sans"/>
                </a:defRPr>
              </a:lvl1pPr>
              <a:lvl2pPr marL="6286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2pPr>
              <a:lvl3pPr marL="10858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3pPr>
              <a:lvl4pPr marL="15430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4pPr>
              <a:lvl5pPr marL="20002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lnSpc>
                  <a:spcPct val="100000"/>
                </a:lnSpc>
              </a:pPr>
              <a:r>
                <a:rPr lang="es-PE" sz="2000" dirty="0">
                  <a:solidFill>
                    <a:srgbClr val="3C3C3C"/>
                  </a:solidFill>
                </a:rPr>
                <a:t>El incremento de las frecuencias de las inspecciones se establecerá luego de realizado un análisis de riesgo sobre los hallazgos detectados </a:t>
              </a:r>
              <a:endParaRPr lang="en-US" sz="2000" dirty="0">
                <a:solidFill>
                  <a:srgbClr val="3C3C3C"/>
                </a:solidFill>
              </a:endParaRPr>
            </a:p>
            <a:p>
              <a:pPr algn="r">
                <a:lnSpc>
                  <a:spcPct val="100000"/>
                </a:lnSpc>
              </a:pPr>
              <a:endParaRPr lang="en-US" sz="2000" dirty="0">
                <a:solidFill>
                  <a:srgbClr val="3C3C3C"/>
                </a:solidFill>
              </a:endParaRPr>
            </a:p>
          </p:txBody>
        </p:sp>
        <p:cxnSp>
          <p:nvCxnSpPr>
            <p:cNvPr id="58" name="Straight Connector 57"/>
            <p:cNvCxnSpPr/>
            <p:nvPr/>
          </p:nvCxnSpPr>
          <p:spPr>
            <a:xfrm flipH="1">
              <a:off x="5492276" y="2876377"/>
              <a:ext cx="352729" cy="0"/>
            </a:xfrm>
            <a:prstGeom prst="line">
              <a:avLst/>
            </a:prstGeom>
            <a:ln w="12700" cmpd="sng">
              <a:solidFill>
                <a:srgbClr val="9E9E9E"/>
              </a:solidFill>
              <a:prstDash val="sysDash"/>
              <a:headEnd type="oval" w="sm" len="sm"/>
              <a:tailEnd type="oval" w="sm" len="sm"/>
            </a:ln>
            <a:effectLst/>
          </p:spPr>
          <p:style>
            <a:lnRef idx="2">
              <a:schemeClr val="accent1"/>
            </a:lnRef>
            <a:fillRef idx="0">
              <a:schemeClr val="accent1"/>
            </a:fillRef>
            <a:effectRef idx="1">
              <a:schemeClr val="accent1"/>
            </a:effectRef>
            <a:fontRef idx="minor">
              <a:schemeClr val="tx1"/>
            </a:fontRef>
          </p:style>
        </p:cxnSp>
      </p:grpSp>
      <p:grpSp>
        <p:nvGrpSpPr>
          <p:cNvPr id="62" name="Group 61"/>
          <p:cNvGrpSpPr>
            <a:grpSpLocks/>
          </p:cNvGrpSpPr>
          <p:nvPr/>
        </p:nvGrpSpPr>
        <p:grpSpPr bwMode="auto">
          <a:xfrm>
            <a:off x="9280190" y="3755655"/>
            <a:ext cx="2236787" cy="1567764"/>
            <a:chOff x="3433260" y="3287722"/>
            <a:chExt cx="2237290" cy="1174633"/>
          </a:xfrm>
        </p:grpSpPr>
        <p:sp>
          <p:nvSpPr>
            <p:cNvPr id="63" name="Freeform 11"/>
            <p:cNvSpPr>
              <a:spLocks/>
            </p:cNvSpPr>
            <p:nvPr/>
          </p:nvSpPr>
          <p:spPr bwMode="auto">
            <a:xfrm>
              <a:off x="3433260" y="3287722"/>
              <a:ext cx="2237290" cy="743784"/>
            </a:xfrm>
            <a:custGeom>
              <a:avLst/>
              <a:gdLst>
                <a:gd name="T0" fmla="*/ 985 w 985"/>
                <a:gd name="T1" fmla="*/ 265 h 449"/>
                <a:gd name="T2" fmla="*/ 492 w 985"/>
                <a:gd name="T3" fmla="*/ 0 h 449"/>
                <a:gd name="T4" fmla="*/ 0 w 985"/>
                <a:gd name="T5" fmla="*/ 265 h 449"/>
                <a:gd name="T6" fmla="*/ 0 w 985"/>
                <a:gd name="T7" fmla="*/ 449 h 449"/>
                <a:gd name="T8" fmla="*/ 492 w 985"/>
                <a:gd name="T9" fmla="*/ 183 h 449"/>
                <a:gd name="T10" fmla="*/ 985 w 985"/>
                <a:gd name="T11" fmla="*/ 449 h 449"/>
                <a:gd name="T12" fmla="*/ 985 w 985"/>
                <a:gd name="T13" fmla="*/ 265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265"/>
                  </a:moveTo>
                  <a:cubicBezTo>
                    <a:pt x="985" y="119"/>
                    <a:pt x="764" y="0"/>
                    <a:pt x="492" y="0"/>
                  </a:cubicBezTo>
                  <a:cubicBezTo>
                    <a:pt x="220" y="0"/>
                    <a:pt x="0" y="119"/>
                    <a:pt x="0" y="265"/>
                  </a:cubicBezTo>
                  <a:cubicBezTo>
                    <a:pt x="0" y="449"/>
                    <a:pt x="0" y="449"/>
                    <a:pt x="0" y="449"/>
                  </a:cubicBezTo>
                  <a:cubicBezTo>
                    <a:pt x="0" y="302"/>
                    <a:pt x="220" y="183"/>
                    <a:pt x="492" y="183"/>
                  </a:cubicBezTo>
                  <a:cubicBezTo>
                    <a:pt x="764" y="183"/>
                    <a:pt x="985" y="302"/>
                    <a:pt x="985" y="449"/>
                  </a:cubicBezTo>
                  <a:lnTo>
                    <a:pt x="985" y="265"/>
                  </a:lnTo>
                  <a:close/>
                </a:path>
              </a:pathLst>
            </a:custGeom>
            <a:solidFill>
              <a:schemeClr val="accent1">
                <a:lumMod val="50000"/>
              </a:schemeClr>
            </a:solidFill>
            <a:ln w="3175">
              <a:noFill/>
            </a:ln>
            <a:extLst/>
          </p:spPr>
          <p:txBody>
            <a:bodyPr/>
            <a:lstStyle/>
            <a:p>
              <a:pPr defTabSz="457200">
                <a:defRPr/>
              </a:pPr>
              <a:endParaRPr lang="ko-KR" altLang="en-US" sz="1800" dirty="0">
                <a:solidFill>
                  <a:srgbClr val="474747"/>
                </a:solidFill>
                <a:latin typeface="Calibri"/>
                <a:ea typeface="맑은 고딕" panose="020B0503020000020004" pitchFamily="34" charset="-127"/>
              </a:endParaRPr>
            </a:p>
          </p:txBody>
        </p:sp>
        <p:sp>
          <p:nvSpPr>
            <p:cNvPr id="64" name="Freeform 12"/>
            <p:cNvSpPr>
              <a:spLocks noEditPoints="1"/>
            </p:cNvSpPr>
            <p:nvPr/>
          </p:nvSpPr>
          <p:spPr bwMode="auto">
            <a:xfrm>
              <a:off x="3433260" y="3287722"/>
              <a:ext cx="2237290" cy="878585"/>
            </a:xfrm>
            <a:custGeom>
              <a:avLst/>
              <a:gdLst>
                <a:gd name="T0" fmla="*/ 492 w 985"/>
                <a:gd name="T1" fmla="*/ 60 h 531"/>
                <a:gd name="T2" fmla="*/ 925 w 985"/>
                <a:gd name="T3" fmla="*/ 265 h 531"/>
                <a:gd name="T4" fmla="*/ 492 w 985"/>
                <a:gd name="T5" fmla="*/ 471 h 531"/>
                <a:gd name="T6" fmla="*/ 60 w 985"/>
                <a:gd name="T7" fmla="*/ 265 h 531"/>
                <a:gd name="T8" fmla="*/ 492 w 985"/>
                <a:gd name="T9" fmla="*/ 60 h 531"/>
                <a:gd name="T10" fmla="*/ 492 w 985"/>
                <a:gd name="T11" fmla="*/ 0 h 531"/>
                <a:gd name="T12" fmla="*/ 0 w 985"/>
                <a:gd name="T13" fmla="*/ 265 h 531"/>
                <a:gd name="T14" fmla="*/ 492 w 985"/>
                <a:gd name="T15" fmla="*/ 531 h 531"/>
                <a:gd name="T16" fmla="*/ 985 w 985"/>
                <a:gd name="T17" fmla="*/ 265 h 531"/>
                <a:gd name="T18" fmla="*/ 492 w 985"/>
                <a:gd name="T19"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5" h="531">
                  <a:moveTo>
                    <a:pt x="492" y="60"/>
                  </a:moveTo>
                  <a:cubicBezTo>
                    <a:pt x="747" y="60"/>
                    <a:pt x="925" y="168"/>
                    <a:pt x="925" y="265"/>
                  </a:cubicBezTo>
                  <a:cubicBezTo>
                    <a:pt x="925" y="362"/>
                    <a:pt x="747" y="471"/>
                    <a:pt x="492" y="471"/>
                  </a:cubicBezTo>
                  <a:cubicBezTo>
                    <a:pt x="237" y="471"/>
                    <a:pt x="60" y="362"/>
                    <a:pt x="60" y="265"/>
                  </a:cubicBezTo>
                  <a:cubicBezTo>
                    <a:pt x="60" y="168"/>
                    <a:pt x="237" y="60"/>
                    <a:pt x="492" y="60"/>
                  </a:cubicBezTo>
                  <a:moveTo>
                    <a:pt x="492" y="0"/>
                  </a:moveTo>
                  <a:cubicBezTo>
                    <a:pt x="220" y="0"/>
                    <a:pt x="0" y="119"/>
                    <a:pt x="0" y="265"/>
                  </a:cubicBezTo>
                  <a:cubicBezTo>
                    <a:pt x="0" y="412"/>
                    <a:pt x="220" y="531"/>
                    <a:pt x="492" y="531"/>
                  </a:cubicBezTo>
                  <a:cubicBezTo>
                    <a:pt x="764" y="531"/>
                    <a:pt x="985" y="412"/>
                    <a:pt x="985" y="265"/>
                  </a:cubicBezTo>
                  <a:cubicBezTo>
                    <a:pt x="985" y="119"/>
                    <a:pt x="764" y="0"/>
                    <a:pt x="492" y="0"/>
                  </a:cubicBezTo>
                  <a:close/>
                </a:path>
              </a:pathLst>
            </a:custGeom>
            <a:solidFill>
              <a:schemeClr val="accent1">
                <a:lumMod val="60000"/>
                <a:lumOff val="40000"/>
              </a:schemeClr>
            </a:solidFill>
            <a:ln w="3175">
              <a:noFill/>
            </a:ln>
            <a:extLst/>
          </p:spPr>
          <p:txBody>
            <a:bodyPr/>
            <a:lstStyle/>
            <a:p>
              <a:pPr defTabSz="457200">
                <a:defRPr/>
              </a:pPr>
              <a:endParaRPr lang="ko-KR" altLang="en-US" sz="1800" dirty="0">
                <a:solidFill>
                  <a:srgbClr val="474747"/>
                </a:solidFill>
                <a:latin typeface="Calibri"/>
                <a:ea typeface="맑은 고딕" panose="020B0503020000020004" pitchFamily="34" charset="-127"/>
              </a:endParaRPr>
            </a:p>
          </p:txBody>
        </p:sp>
        <p:sp>
          <p:nvSpPr>
            <p:cNvPr id="65" name="Freeform 13"/>
            <p:cNvSpPr>
              <a:spLocks/>
            </p:cNvSpPr>
            <p:nvPr/>
          </p:nvSpPr>
          <p:spPr bwMode="auto">
            <a:xfrm>
              <a:off x="3433260" y="3720157"/>
              <a:ext cx="2237290" cy="742198"/>
            </a:xfrm>
            <a:custGeom>
              <a:avLst/>
              <a:gdLst>
                <a:gd name="T0" fmla="*/ 985 w 985"/>
                <a:gd name="T1" fmla="*/ 184 h 449"/>
                <a:gd name="T2" fmla="*/ 492 w 985"/>
                <a:gd name="T3" fmla="*/ 449 h 449"/>
                <a:gd name="T4" fmla="*/ 0 w 985"/>
                <a:gd name="T5" fmla="*/ 184 h 449"/>
                <a:gd name="T6" fmla="*/ 0 w 985"/>
                <a:gd name="T7" fmla="*/ 0 h 449"/>
                <a:gd name="T8" fmla="*/ 492 w 985"/>
                <a:gd name="T9" fmla="*/ 266 h 449"/>
                <a:gd name="T10" fmla="*/ 985 w 985"/>
                <a:gd name="T11" fmla="*/ 0 h 449"/>
                <a:gd name="T12" fmla="*/ 985 w 985"/>
                <a:gd name="T13" fmla="*/ 184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184"/>
                  </a:moveTo>
                  <a:cubicBezTo>
                    <a:pt x="985" y="330"/>
                    <a:pt x="764" y="449"/>
                    <a:pt x="492" y="449"/>
                  </a:cubicBezTo>
                  <a:cubicBezTo>
                    <a:pt x="220" y="449"/>
                    <a:pt x="0" y="330"/>
                    <a:pt x="0" y="184"/>
                  </a:cubicBezTo>
                  <a:cubicBezTo>
                    <a:pt x="0" y="0"/>
                    <a:pt x="0" y="0"/>
                    <a:pt x="0" y="0"/>
                  </a:cubicBezTo>
                  <a:cubicBezTo>
                    <a:pt x="0" y="147"/>
                    <a:pt x="220" y="266"/>
                    <a:pt x="492" y="266"/>
                  </a:cubicBezTo>
                  <a:cubicBezTo>
                    <a:pt x="764" y="266"/>
                    <a:pt x="985" y="147"/>
                    <a:pt x="985" y="0"/>
                  </a:cubicBezTo>
                  <a:lnTo>
                    <a:pt x="985" y="184"/>
                  </a:lnTo>
                  <a:close/>
                </a:path>
              </a:pathLst>
            </a:custGeom>
            <a:solidFill>
              <a:schemeClr val="accent1"/>
            </a:solidFill>
            <a:ln w="3175">
              <a:noFill/>
            </a:ln>
            <a:extLst/>
          </p:spPr>
          <p:txBody>
            <a:bodyPr lIns="0" tIns="0" rIns="0" bIns="0" anchor="ctr"/>
            <a:lstStyle/>
            <a:p>
              <a:pPr algn="ctr" defTabSz="457200">
                <a:spcAft>
                  <a:spcPts val="300"/>
                </a:spcAft>
                <a:defRPr/>
              </a:pPr>
              <a:endParaRPr lang="en-US" altLang="ko-KR" sz="1200" b="1" dirty="0">
                <a:gradFill>
                  <a:gsLst>
                    <a:gs pos="0">
                      <a:srgbClr val="3C3C3C">
                        <a:alpha val="50000"/>
                      </a:srgbClr>
                    </a:gs>
                    <a:gs pos="100000">
                      <a:srgbClr val="3C3C3C">
                        <a:alpha val="50000"/>
                      </a:srgbClr>
                    </a:gs>
                  </a:gsLst>
                  <a:lin ang="5400000" scaled="0"/>
                </a:gradFill>
                <a:latin typeface="Bebas Neue" pitchFamily="34" charset="0"/>
                <a:ea typeface="Roboto Condensed Regular"/>
              </a:endParaRPr>
            </a:p>
            <a:p>
              <a:pPr algn="ctr" defTabSz="457200">
                <a:spcAft>
                  <a:spcPts val="300"/>
                </a:spcAft>
                <a:defRPr/>
              </a:pPr>
              <a:endParaRPr lang="en-US" altLang="ko-KR" sz="1200" b="1" dirty="0">
                <a:gradFill>
                  <a:gsLst>
                    <a:gs pos="0">
                      <a:srgbClr val="3C3C3C">
                        <a:alpha val="50000"/>
                      </a:srgbClr>
                    </a:gs>
                    <a:gs pos="100000">
                      <a:srgbClr val="3C3C3C">
                        <a:alpha val="50000"/>
                      </a:srgbClr>
                    </a:gs>
                  </a:gsLst>
                  <a:lin ang="5400000" scaled="0"/>
                </a:gradFill>
                <a:latin typeface="Bebas Neue" pitchFamily="34" charset="0"/>
                <a:ea typeface="Roboto Condensed Regular"/>
              </a:endParaRPr>
            </a:p>
            <a:p>
              <a:pPr algn="ctr" defTabSz="457200">
                <a:spcAft>
                  <a:spcPts val="300"/>
                </a:spcAft>
                <a:defRPr/>
              </a:pPr>
              <a:r>
                <a:rPr lang="en-US" altLang="ko-KR" sz="1200" dirty="0">
                  <a:solidFill>
                    <a:srgbClr val="FFFFFF">
                      <a:alpha val="50000"/>
                    </a:srgbClr>
                  </a:solidFill>
                  <a:latin typeface="Open Sans"/>
                  <a:ea typeface="Roboto Condensed Regular"/>
                  <a:cs typeface="Open Sans"/>
                </a:rPr>
                <a:t>04</a:t>
              </a:r>
            </a:p>
          </p:txBody>
        </p:sp>
      </p:grpSp>
      <p:grpSp>
        <p:nvGrpSpPr>
          <p:cNvPr id="66" name="Group 65"/>
          <p:cNvGrpSpPr>
            <a:grpSpLocks/>
          </p:cNvGrpSpPr>
          <p:nvPr/>
        </p:nvGrpSpPr>
        <p:grpSpPr bwMode="auto">
          <a:xfrm>
            <a:off x="9280190" y="2968256"/>
            <a:ext cx="2236787" cy="1567764"/>
            <a:chOff x="3433260" y="3287722"/>
            <a:chExt cx="2237290" cy="1174633"/>
          </a:xfrm>
          <a:solidFill>
            <a:schemeClr val="accent1"/>
          </a:solidFill>
        </p:grpSpPr>
        <p:sp>
          <p:nvSpPr>
            <p:cNvPr id="67" name="Freeform 11"/>
            <p:cNvSpPr>
              <a:spLocks/>
            </p:cNvSpPr>
            <p:nvPr/>
          </p:nvSpPr>
          <p:spPr bwMode="auto">
            <a:xfrm>
              <a:off x="3433260" y="3287722"/>
              <a:ext cx="2237290" cy="743784"/>
            </a:xfrm>
            <a:custGeom>
              <a:avLst/>
              <a:gdLst>
                <a:gd name="T0" fmla="*/ 985 w 985"/>
                <a:gd name="T1" fmla="*/ 265 h 449"/>
                <a:gd name="T2" fmla="*/ 492 w 985"/>
                <a:gd name="T3" fmla="*/ 0 h 449"/>
                <a:gd name="T4" fmla="*/ 0 w 985"/>
                <a:gd name="T5" fmla="*/ 265 h 449"/>
                <a:gd name="T6" fmla="*/ 0 w 985"/>
                <a:gd name="T7" fmla="*/ 449 h 449"/>
                <a:gd name="T8" fmla="*/ 492 w 985"/>
                <a:gd name="T9" fmla="*/ 183 h 449"/>
                <a:gd name="T10" fmla="*/ 985 w 985"/>
                <a:gd name="T11" fmla="*/ 449 h 449"/>
                <a:gd name="T12" fmla="*/ 985 w 985"/>
                <a:gd name="T13" fmla="*/ 265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265"/>
                  </a:moveTo>
                  <a:cubicBezTo>
                    <a:pt x="985" y="119"/>
                    <a:pt x="764" y="0"/>
                    <a:pt x="492" y="0"/>
                  </a:cubicBezTo>
                  <a:cubicBezTo>
                    <a:pt x="220" y="0"/>
                    <a:pt x="0" y="119"/>
                    <a:pt x="0" y="265"/>
                  </a:cubicBezTo>
                  <a:cubicBezTo>
                    <a:pt x="0" y="449"/>
                    <a:pt x="0" y="449"/>
                    <a:pt x="0" y="449"/>
                  </a:cubicBezTo>
                  <a:cubicBezTo>
                    <a:pt x="0" y="302"/>
                    <a:pt x="220" y="183"/>
                    <a:pt x="492" y="183"/>
                  </a:cubicBezTo>
                  <a:cubicBezTo>
                    <a:pt x="764" y="183"/>
                    <a:pt x="985" y="302"/>
                    <a:pt x="985" y="449"/>
                  </a:cubicBezTo>
                  <a:lnTo>
                    <a:pt x="985" y="265"/>
                  </a:lnTo>
                  <a:close/>
                </a:path>
              </a:pathLst>
            </a:custGeom>
            <a:solidFill>
              <a:srgbClr val="002060"/>
            </a:solidFill>
            <a:ln w="3175">
              <a:noFill/>
            </a:ln>
            <a:extLst/>
          </p:spPr>
          <p:txBody>
            <a:bodyPr/>
            <a:lstStyle/>
            <a:p>
              <a:pPr defTabSz="457200">
                <a:defRPr/>
              </a:pPr>
              <a:endParaRPr lang="ko-KR" altLang="en-US" sz="1800" dirty="0">
                <a:solidFill>
                  <a:srgbClr val="474747"/>
                </a:solidFill>
                <a:latin typeface="Calibri"/>
                <a:ea typeface="맑은 고딕" panose="020B0503020000020004" pitchFamily="34" charset="-127"/>
              </a:endParaRPr>
            </a:p>
          </p:txBody>
        </p:sp>
        <p:sp>
          <p:nvSpPr>
            <p:cNvPr id="68" name="Freeform 12"/>
            <p:cNvSpPr>
              <a:spLocks noEditPoints="1"/>
            </p:cNvSpPr>
            <p:nvPr/>
          </p:nvSpPr>
          <p:spPr bwMode="auto">
            <a:xfrm>
              <a:off x="3433260" y="3287722"/>
              <a:ext cx="2237290" cy="878585"/>
            </a:xfrm>
            <a:custGeom>
              <a:avLst/>
              <a:gdLst>
                <a:gd name="T0" fmla="*/ 492 w 985"/>
                <a:gd name="T1" fmla="*/ 60 h 531"/>
                <a:gd name="T2" fmla="*/ 925 w 985"/>
                <a:gd name="T3" fmla="*/ 265 h 531"/>
                <a:gd name="T4" fmla="*/ 492 w 985"/>
                <a:gd name="T5" fmla="*/ 471 h 531"/>
                <a:gd name="T6" fmla="*/ 60 w 985"/>
                <a:gd name="T7" fmla="*/ 265 h 531"/>
                <a:gd name="T8" fmla="*/ 492 w 985"/>
                <a:gd name="T9" fmla="*/ 60 h 531"/>
                <a:gd name="T10" fmla="*/ 492 w 985"/>
                <a:gd name="T11" fmla="*/ 0 h 531"/>
                <a:gd name="T12" fmla="*/ 0 w 985"/>
                <a:gd name="T13" fmla="*/ 265 h 531"/>
                <a:gd name="T14" fmla="*/ 492 w 985"/>
                <a:gd name="T15" fmla="*/ 531 h 531"/>
                <a:gd name="T16" fmla="*/ 985 w 985"/>
                <a:gd name="T17" fmla="*/ 265 h 531"/>
                <a:gd name="T18" fmla="*/ 492 w 985"/>
                <a:gd name="T19"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5" h="531">
                  <a:moveTo>
                    <a:pt x="492" y="60"/>
                  </a:moveTo>
                  <a:cubicBezTo>
                    <a:pt x="747" y="60"/>
                    <a:pt x="925" y="168"/>
                    <a:pt x="925" y="265"/>
                  </a:cubicBezTo>
                  <a:cubicBezTo>
                    <a:pt x="925" y="362"/>
                    <a:pt x="747" y="471"/>
                    <a:pt x="492" y="471"/>
                  </a:cubicBezTo>
                  <a:cubicBezTo>
                    <a:pt x="237" y="471"/>
                    <a:pt x="60" y="362"/>
                    <a:pt x="60" y="265"/>
                  </a:cubicBezTo>
                  <a:cubicBezTo>
                    <a:pt x="60" y="168"/>
                    <a:pt x="237" y="60"/>
                    <a:pt x="492" y="60"/>
                  </a:cubicBezTo>
                  <a:moveTo>
                    <a:pt x="492" y="0"/>
                  </a:moveTo>
                  <a:cubicBezTo>
                    <a:pt x="220" y="0"/>
                    <a:pt x="0" y="119"/>
                    <a:pt x="0" y="265"/>
                  </a:cubicBezTo>
                  <a:cubicBezTo>
                    <a:pt x="0" y="412"/>
                    <a:pt x="220" y="531"/>
                    <a:pt x="492" y="531"/>
                  </a:cubicBezTo>
                  <a:cubicBezTo>
                    <a:pt x="764" y="531"/>
                    <a:pt x="985" y="412"/>
                    <a:pt x="985" y="265"/>
                  </a:cubicBezTo>
                  <a:cubicBezTo>
                    <a:pt x="985" y="119"/>
                    <a:pt x="764" y="0"/>
                    <a:pt x="492" y="0"/>
                  </a:cubicBezTo>
                  <a:close/>
                </a:path>
              </a:pathLst>
            </a:custGeom>
            <a:solidFill>
              <a:schemeClr val="accent1">
                <a:lumMod val="60000"/>
                <a:lumOff val="40000"/>
              </a:schemeClr>
            </a:solidFill>
            <a:ln w="3175">
              <a:noFill/>
            </a:ln>
            <a:extLst/>
          </p:spPr>
          <p:txBody>
            <a:bodyPr/>
            <a:lstStyle/>
            <a:p>
              <a:pPr defTabSz="457200">
                <a:defRPr/>
              </a:pPr>
              <a:endParaRPr lang="ko-KR" altLang="en-US" sz="1800" dirty="0">
                <a:solidFill>
                  <a:srgbClr val="474747"/>
                </a:solidFill>
                <a:latin typeface="Calibri"/>
                <a:ea typeface="맑은 고딕" panose="020B0503020000020004" pitchFamily="34" charset="-127"/>
              </a:endParaRPr>
            </a:p>
          </p:txBody>
        </p:sp>
        <p:sp>
          <p:nvSpPr>
            <p:cNvPr id="69" name="Freeform 13"/>
            <p:cNvSpPr>
              <a:spLocks/>
            </p:cNvSpPr>
            <p:nvPr/>
          </p:nvSpPr>
          <p:spPr bwMode="auto">
            <a:xfrm>
              <a:off x="3433260" y="3720157"/>
              <a:ext cx="2237290" cy="742198"/>
            </a:xfrm>
            <a:custGeom>
              <a:avLst/>
              <a:gdLst>
                <a:gd name="T0" fmla="*/ 985 w 985"/>
                <a:gd name="T1" fmla="*/ 184 h 449"/>
                <a:gd name="T2" fmla="*/ 492 w 985"/>
                <a:gd name="T3" fmla="*/ 449 h 449"/>
                <a:gd name="T4" fmla="*/ 0 w 985"/>
                <a:gd name="T5" fmla="*/ 184 h 449"/>
                <a:gd name="T6" fmla="*/ 0 w 985"/>
                <a:gd name="T7" fmla="*/ 0 h 449"/>
                <a:gd name="T8" fmla="*/ 492 w 985"/>
                <a:gd name="T9" fmla="*/ 266 h 449"/>
                <a:gd name="T10" fmla="*/ 985 w 985"/>
                <a:gd name="T11" fmla="*/ 0 h 449"/>
                <a:gd name="T12" fmla="*/ 985 w 985"/>
                <a:gd name="T13" fmla="*/ 184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184"/>
                  </a:moveTo>
                  <a:cubicBezTo>
                    <a:pt x="985" y="330"/>
                    <a:pt x="764" y="449"/>
                    <a:pt x="492" y="449"/>
                  </a:cubicBezTo>
                  <a:cubicBezTo>
                    <a:pt x="220" y="449"/>
                    <a:pt x="0" y="330"/>
                    <a:pt x="0" y="184"/>
                  </a:cubicBezTo>
                  <a:cubicBezTo>
                    <a:pt x="0" y="0"/>
                    <a:pt x="0" y="0"/>
                    <a:pt x="0" y="0"/>
                  </a:cubicBezTo>
                  <a:cubicBezTo>
                    <a:pt x="0" y="147"/>
                    <a:pt x="220" y="266"/>
                    <a:pt x="492" y="266"/>
                  </a:cubicBezTo>
                  <a:cubicBezTo>
                    <a:pt x="764" y="266"/>
                    <a:pt x="985" y="147"/>
                    <a:pt x="985" y="0"/>
                  </a:cubicBezTo>
                  <a:lnTo>
                    <a:pt x="985" y="184"/>
                  </a:lnTo>
                  <a:close/>
                </a:path>
              </a:pathLst>
            </a:custGeom>
            <a:grpFill/>
            <a:ln w="3175">
              <a:noFill/>
            </a:ln>
            <a:extLst/>
          </p:spPr>
          <p:txBody>
            <a:bodyPr lIns="0" tIns="0" rIns="0" bIns="0" anchor="ctr"/>
            <a:lstStyle/>
            <a:p>
              <a:pPr algn="ctr" defTabSz="457200">
                <a:spcAft>
                  <a:spcPts val="300"/>
                </a:spcAft>
                <a:defRPr/>
              </a:pPr>
              <a:endParaRPr lang="en-US" altLang="ko-KR" sz="1200" b="1" dirty="0">
                <a:gradFill>
                  <a:gsLst>
                    <a:gs pos="0">
                      <a:srgbClr val="3C3C3C">
                        <a:alpha val="50000"/>
                      </a:srgbClr>
                    </a:gs>
                    <a:gs pos="100000">
                      <a:srgbClr val="3C3C3C">
                        <a:alpha val="50000"/>
                      </a:srgbClr>
                    </a:gs>
                  </a:gsLst>
                  <a:lin ang="5400000" scaled="0"/>
                </a:gradFill>
                <a:latin typeface="Bebas Neue" pitchFamily="34" charset="0"/>
                <a:ea typeface="Roboto Condensed Regular"/>
              </a:endParaRPr>
            </a:p>
            <a:p>
              <a:pPr algn="ctr" defTabSz="457200">
                <a:spcAft>
                  <a:spcPts val="300"/>
                </a:spcAft>
                <a:defRPr/>
              </a:pPr>
              <a:endParaRPr lang="en-US" altLang="ko-KR" sz="1200" b="1" dirty="0">
                <a:gradFill>
                  <a:gsLst>
                    <a:gs pos="0">
                      <a:srgbClr val="3C3C3C">
                        <a:alpha val="50000"/>
                      </a:srgbClr>
                    </a:gs>
                    <a:gs pos="100000">
                      <a:srgbClr val="3C3C3C">
                        <a:alpha val="50000"/>
                      </a:srgbClr>
                    </a:gs>
                  </a:gsLst>
                  <a:lin ang="5400000" scaled="0"/>
                </a:gradFill>
                <a:latin typeface="Bebas Neue" pitchFamily="34" charset="0"/>
                <a:ea typeface="Roboto Condensed Regular"/>
              </a:endParaRPr>
            </a:p>
            <a:p>
              <a:pPr algn="ctr" defTabSz="457200">
                <a:spcAft>
                  <a:spcPts val="300"/>
                </a:spcAft>
                <a:defRPr/>
              </a:pPr>
              <a:r>
                <a:rPr lang="en-US" altLang="ko-KR" sz="1200" dirty="0">
                  <a:solidFill>
                    <a:srgbClr val="FFFFFF">
                      <a:alpha val="50000"/>
                    </a:srgbClr>
                  </a:solidFill>
                  <a:latin typeface="Open Sans"/>
                  <a:ea typeface="Roboto Condensed Regular"/>
                  <a:cs typeface="Open Sans"/>
                </a:rPr>
                <a:t>03</a:t>
              </a:r>
            </a:p>
          </p:txBody>
        </p:sp>
      </p:grpSp>
      <p:grpSp>
        <p:nvGrpSpPr>
          <p:cNvPr id="70" name="Group 69"/>
          <p:cNvGrpSpPr>
            <a:grpSpLocks/>
          </p:cNvGrpSpPr>
          <p:nvPr/>
        </p:nvGrpSpPr>
        <p:grpSpPr bwMode="auto">
          <a:xfrm>
            <a:off x="9280190" y="2180856"/>
            <a:ext cx="2236787" cy="1565647"/>
            <a:chOff x="3433260" y="3287731"/>
            <a:chExt cx="2237290" cy="1174624"/>
          </a:xfrm>
          <a:solidFill>
            <a:schemeClr val="accent1"/>
          </a:solidFill>
        </p:grpSpPr>
        <p:sp>
          <p:nvSpPr>
            <p:cNvPr id="71" name="Freeform 11"/>
            <p:cNvSpPr>
              <a:spLocks/>
            </p:cNvSpPr>
            <p:nvPr/>
          </p:nvSpPr>
          <p:spPr bwMode="auto">
            <a:xfrm>
              <a:off x="3433260" y="3287731"/>
              <a:ext cx="2237290" cy="743196"/>
            </a:xfrm>
            <a:custGeom>
              <a:avLst/>
              <a:gdLst>
                <a:gd name="T0" fmla="*/ 985 w 985"/>
                <a:gd name="T1" fmla="*/ 265 h 449"/>
                <a:gd name="T2" fmla="*/ 492 w 985"/>
                <a:gd name="T3" fmla="*/ 0 h 449"/>
                <a:gd name="T4" fmla="*/ 0 w 985"/>
                <a:gd name="T5" fmla="*/ 265 h 449"/>
                <a:gd name="T6" fmla="*/ 0 w 985"/>
                <a:gd name="T7" fmla="*/ 449 h 449"/>
                <a:gd name="T8" fmla="*/ 492 w 985"/>
                <a:gd name="T9" fmla="*/ 183 h 449"/>
                <a:gd name="T10" fmla="*/ 985 w 985"/>
                <a:gd name="T11" fmla="*/ 449 h 449"/>
                <a:gd name="T12" fmla="*/ 985 w 985"/>
                <a:gd name="T13" fmla="*/ 265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265"/>
                  </a:moveTo>
                  <a:cubicBezTo>
                    <a:pt x="985" y="119"/>
                    <a:pt x="764" y="0"/>
                    <a:pt x="492" y="0"/>
                  </a:cubicBezTo>
                  <a:cubicBezTo>
                    <a:pt x="220" y="0"/>
                    <a:pt x="0" y="119"/>
                    <a:pt x="0" y="265"/>
                  </a:cubicBezTo>
                  <a:cubicBezTo>
                    <a:pt x="0" y="449"/>
                    <a:pt x="0" y="449"/>
                    <a:pt x="0" y="449"/>
                  </a:cubicBezTo>
                  <a:cubicBezTo>
                    <a:pt x="0" y="302"/>
                    <a:pt x="220" y="183"/>
                    <a:pt x="492" y="183"/>
                  </a:cubicBezTo>
                  <a:cubicBezTo>
                    <a:pt x="764" y="183"/>
                    <a:pt x="985" y="302"/>
                    <a:pt x="985" y="449"/>
                  </a:cubicBezTo>
                  <a:lnTo>
                    <a:pt x="985" y="265"/>
                  </a:lnTo>
                  <a:close/>
                </a:path>
              </a:pathLst>
            </a:custGeom>
            <a:solidFill>
              <a:srgbClr val="002060"/>
            </a:solidFill>
            <a:ln w="3175">
              <a:noFill/>
            </a:ln>
            <a:extLst/>
          </p:spPr>
          <p:txBody>
            <a:bodyPr/>
            <a:lstStyle/>
            <a:p>
              <a:pPr defTabSz="457200">
                <a:defRPr/>
              </a:pPr>
              <a:endParaRPr lang="ko-KR" altLang="en-US" sz="1800" dirty="0">
                <a:solidFill>
                  <a:srgbClr val="474747"/>
                </a:solidFill>
                <a:latin typeface="Calibri"/>
                <a:ea typeface="맑은 고딕" panose="020B0503020000020004" pitchFamily="34" charset="-127"/>
              </a:endParaRPr>
            </a:p>
          </p:txBody>
        </p:sp>
        <p:sp>
          <p:nvSpPr>
            <p:cNvPr id="72" name="Freeform 12"/>
            <p:cNvSpPr>
              <a:spLocks noEditPoints="1"/>
            </p:cNvSpPr>
            <p:nvPr/>
          </p:nvSpPr>
          <p:spPr bwMode="auto">
            <a:xfrm>
              <a:off x="3433260" y="3287731"/>
              <a:ext cx="2237290" cy="878179"/>
            </a:xfrm>
            <a:custGeom>
              <a:avLst/>
              <a:gdLst>
                <a:gd name="T0" fmla="*/ 492 w 985"/>
                <a:gd name="T1" fmla="*/ 60 h 531"/>
                <a:gd name="T2" fmla="*/ 925 w 985"/>
                <a:gd name="T3" fmla="*/ 265 h 531"/>
                <a:gd name="T4" fmla="*/ 492 w 985"/>
                <a:gd name="T5" fmla="*/ 471 h 531"/>
                <a:gd name="T6" fmla="*/ 60 w 985"/>
                <a:gd name="T7" fmla="*/ 265 h 531"/>
                <a:gd name="T8" fmla="*/ 492 w 985"/>
                <a:gd name="T9" fmla="*/ 60 h 531"/>
                <a:gd name="T10" fmla="*/ 492 w 985"/>
                <a:gd name="T11" fmla="*/ 0 h 531"/>
                <a:gd name="T12" fmla="*/ 0 w 985"/>
                <a:gd name="T13" fmla="*/ 265 h 531"/>
                <a:gd name="T14" fmla="*/ 492 w 985"/>
                <a:gd name="T15" fmla="*/ 531 h 531"/>
                <a:gd name="T16" fmla="*/ 985 w 985"/>
                <a:gd name="T17" fmla="*/ 265 h 531"/>
                <a:gd name="T18" fmla="*/ 492 w 985"/>
                <a:gd name="T19"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5" h="531">
                  <a:moveTo>
                    <a:pt x="492" y="60"/>
                  </a:moveTo>
                  <a:cubicBezTo>
                    <a:pt x="747" y="60"/>
                    <a:pt x="925" y="168"/>
                    <a:pt x="925" y="265"/>
                  </a:cubicBezTo>
                  <a:cubicBezTo>
                    <a:pt x="925" y="362"/>
                    <a:pt x="747" y="471"/>
                    <a:pt x="492" y="471"/>
                  </a:cubicBezTo>
                  <a:cubicBezTo>
                    <a:pt x="237" y="471"/>
                    <a:pt x="60" y="362"/>
                    <a:pt x="60" y="265"/>
                  </a:cubicBezTo>
                  <a:cubicBezTo>
                    <a:pt x="60" y="168"/>
                    <a:pt x="237" y="60"/>
                    <a:pt x="492" y="60"/>
                  </a:cubicBezTo>
                  <a:moveTo>
                    <a:pt x="492" y="0"/>
                  </a:moveTo>
                  <a:cubicBezTo>
                    <a:pt x="220" y="0"/>
                    <a:pt x="0" y="119"/>
                    <a:pt x="0" y="265"/>
                  </a:cubicBezTo>
                  <a:cubicBezTo>
                    <a:pt x="0" y="412"/>
                    <a:pt x="220" y="531"/>
                    <a:pt x="492" y="531"/>
                  </a:cubicBezTo>
                  <a:cubicBezTo>
                    <a:pt x="764" y="531"/>
                    <a:pt x="985" y="412"/>
                    <a:pt x="985" y="265"/>
                  </a:cubicBezTo>
                  <a:cubicBezTo>
                    <a:pt x="985" y="119"/>
                    <a:pt x="764" y="0"/>
                    <a:pt x="492" y="0"/>
                  </a:cubicBezTo>
                  <a:close/>
                </a:path>
              </a:pathLst>
            </a:custGeom>
            <a:solidFill>
              <a:schemeClr val="accent1">
                <a:lumMod val="60000"/>
                <a:lumOff val="40000"/>
              </a:schemeClr>
            </a:solidFill>
            <a:ln w="3175">
              <a:noFill/>
            </a:ln>
            <a:extLst/>
          </p:spPr>
          <p:txBody>
            <a:bodyPr/>
            <a:lstStyle/>
            <a:p>
              <a:pPr defTabSz="457200">
                <a:defRPr/>
              </a:pPr>
              <a:endParaRPr lang="ko-KR" altLang="en-US" sz="1800" dirty="0">
                <a:solidFill>
                  <a:srgbClr val="474747"/>
                </a:solidFill>
                <a:latin typeface="Calibri"/>
                <a:ea typeface="맑은 고딕" panose="020B0503020000020004" pitchFamily="34" charset="-127"/>
              </a:endParaRPr>
            </a:p>
          </p:txBody>
        </p:sp>
        <p:sp>
          <p:nvSpPr>
            <p:cNvPr id="73" name="Freeform 13"/>
            <p:cNvSpPr>
              <a:spLocks/>
            </p:cNvSpPr>
            <p:nvPr/>
          </p:nvSpPr>
          <p:spPr bwMode="auto">
            <a:xfrm>
              <a:off x="3433260" y="3719159"/>
              <a:ext cx="2237290" cy="743196"/>
            </a:xfrm>
            <a:custGeom>
              <a:avLst/>
              <a:gdLst>
                <a:gd name="T0" fmla="*/ 985 w 985"/>
                <a:gd name="T1" fmla="*/ 184 h 449"/>
                <a:gd name="T2" fmla="*/ 492 w 985"/>
                <a:gd name="T3" fmla="*/ 449 h 449"/>
                <a:gd name="T4" fmla="*/ 0 w 985"/>
                <a:gd name="T5" fmla="*/ 184 h 449"/>
                <a:gd name="T6" fmla="*/ 0 w 985"/>
                <a:gd name="T7" fmla="*/ 0 h 449"/>
                <a:gd name="T8" fmla="*/ 492 w 985"/>
                <a:gd name="T9" fmla="*/ 266 h 449"/>
                <a:gd name="T10" fmla="*/ 985 w 985"/>
                <a:gd name="T11" fmla="*/ 0 h 449"/>
                <a:gd name="T12" fmla="*/ 985 w 985"/>
                <a:gd name="T13" fmla="*/ 184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184"/>
                  </a:moveTo>
                  <a:cubicBezTo>
                    <a:pt x="985" y="330"/>
                    <a:pt x="764" y="449"/>
                    <a:pt x="492" y="449"/>
                  </a:cubicBezTo>
                  <a:cubicBezTo>
                    <a:pt x="220" y="449"/>
                    <a:pt x="0" y="330"/>
                    <a:pt x="0" y="184"/>
                  </a:cubicBezTo>
                  <a:cubicBezTo>
                    <a:pt x="0" y="0"/>
                    <a:pt x="0" y="0"/>
                    <a:pt x="0" y="0"/>
                  </a:cubicBezTo>
                  <a:cubicBezTo>
                    <a:pt x="0" y="147"/>
                    <a:pt x="220" y="266"/>
                    <a:pt x="492" y="266"/>
                  </a:cubicBezTo>
                  <a:cubicBezTo>
                    <a:pt x="764" y="266"/>
                    <a:pt x="985" y="147"/>
                    <a:pt x="985" y="0"/>
                  </a:cubicBezTo>
                  <a:lnTo>
                    <a:pt x="985" y="184"/>
                  </a:lnTo>
                  <a:close/>
                </a:path>
              </a:pathLst>
            </a:custGeom>
            <a:grpFill/>
            <a:ln w="3175">
              <a:noFill/>
            </a:ln>
            <a:extLst/>
          </p:spPr>
          <p:txBody>
            <a:bodyPr lIns="0" tIns="0" rIns="0" bIns="0" anchor="ctr"/>
            <a:lstStyle/>
            <a:p>
              <a:pPr algn="ctr" defTabSz="457200">
                <a:spcAft>
                  <a:spcPts val="300"/>
                </a:spcAft>
                <a:defRPr/>
              </a:pPr>
              <a:endParaRPr lang="en-US" altLang="ko-KR" sz="1000" dirty="0">
                <a:solidFill>
                  <a:srgbClr val="FFFFFF">
                    <a:alpha val="50000"/>
                  </a:srgbClr>
                </a:solidFill>
                <a:latin typeface="Open Sans"/>
                <a:ea typeface="Roboto Condensed Regular"/>
                <a:cs typeface="Open Sans"/>
              </a:endParaRPr>
            </a:p>
            <a:p>
              <a:pPr algn="ctr" defTabSz="457200">
                <a:spcAft>
                  <a:spcPts val="300"/>
                </a:spcAft>
                <a:defRPr/>
              </a:pPr>
              <a:endParaRPr lang="en-US" altLang="ko-KR" sz="1000" dirty="0">
                <a:solidFill>
                  <a:srgbClr val="FFFFFF">
                    <a:alpha val="50000"/>
                  </a:srgbClr>
                </a:solidFill>
                <a:latin typeface="Open Sans"/>
                <a:ea typeface="Roboto Condensed Regular"/>
                <a:cs typeface="Open Sans"/>
              </a:endParaRPr>
            </a:p>
            <a:p>
              <a:pPr algn="ctr" defTabSz="457200">
                <a:spcAft>
                  <a:spcPts val="300"/>
                </a:spcAft>
                <a:defRPr/>
              </a:pPr>
              <a:r>
                <a:rPr lang="en-US" altLang="ko-KR" sz="1200" dirty="0">
                  <a:solidFill>
                    <a:srgbClr val="FFFFFF">
                      <a:alpha val="50000"/>
                    </a:srgbClr>
                  </a:solidFill>
                  <a:latin typeface="Open Sans"/>
                  <a:ea typeface="Roboto Condensed Regular"/>
                  <a:cs typeface="Open Sans"/>
                </a:rPr>
                <a:t>02</a:t>
              </a:r>
            </a:p>
          </p:txBody>
        </p:sp>
      </p:grpSp>
      <p:grpSp>
        <p:nvGrpSpPr>
          <p:cNvPr id="74" name="Group 73"/>
          <p:cNvGrpSpPr>
            <a:grpSpLocks/>
          </p:cNvGrpSpPr>
          <p:nvPr/>
        </p:nvGrpSpPr>
        <p:grpSpPr bwMode="auto">
          <a:xfrm>
            <a:off x="9280190" y="1384861"/>
            <a:ext cx="2236787" cy="1574240"/>
            <a:chOff x="3433260" y="1508627"/>
            <a:chExt cx="2237290" cy="1181491"/>
          </a:xfrm>
          <a:solidFill>
            <a:schemeClr val="bg1">
              <a:lumMod val="50000"/>
            </a:schemeClr>
          </a:solidFill>
        </p:grpSpPr>
        <p:sp>
          <p:nvSpPr>
            <p:cNvPr id="75" name="Freeform 11"/>
            <p:cNvSpPr>
              <a:spLocks/>
            </p:cNvSpPr>
            <p:nvPr/>
          </p:nvSpPr>
          <p:spPr bwMode="auto">
            <a:xfrm>
              <a:off x="3433260" y="1508627"/>
              <a:ext cx="2237290" cy="743372"/>
            </a:xfrm>
            <a:custGeom>
              <a:avLst/>
              <a:gdLst>
                <a:gd name="T0" fmla="*/ 2237290 w 985"/>
                <a:gd name="T1" fmla="*/ 438738 h 449"/>
                <a:gd name="T2" fmla="*/ 1117509 w 985"/>
                <a:gd name="T3" fmla="*/ 0 h 449"/>
                <a:gd name="T4" fmla="*/ 0 w 985"/>
                <a:gd name="T5" fmla="*/ 438738 h 449"/>
                <a:gd name="T6" fmla="*/ 0 w 985"/>
                <a:gd name="T7" fmla="*/ 743372 h 449"/>
                <a:gd name="T8" fmla="*/ 1117509 w 985"/>
                <a:gd name="T9" fmla="*/ 302978 h 449"/>
                <a:gd name="T10" fmla="*/ 2237290 w 985"/>
                <a:gd name="T11" fmla="*/ 743372 h 449"/>
                <a:gd name="T12" fmla="*/ 2237290 w 985"/>
                <a:gd name="T13" fmla="*/ 438738 h 4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5" h="449">
                  <a:moveTo>
                    <a:pt x="985" y="265"/>
                  </a:moveTo>
                  <a:cubicBezTo>
                    <a:pt x="985" y="119"/>
                    <a:pt x="764" y="0"/>
                    <a:pt x="492" y="0"/>
                  </a:cubicBezTo>
                  <a:cubicBezTo>
                    <a:pt x="220" y="0"/>
                    <a:pt x="0" y="119"/>
                    <a:pt x="0" y="265"/>
                  </a:cubicBezTo>
                  <a:cubicBezTo>
                    <a:pt x="0" y="449"/>
                    <a:pt x="0" y="449"/>
                    <a:pt x="0" y="449"/>
                  </a:cubicBezTo>
                  <a:cubicBezTo>
                    <a:pt x="0" y="302"/>
                    <a:pt x="220" y="183"/>
                    <a:pt x="492" y="183"/>
                  </a:cubicBezTo>
                  <a:cubicBezTo>
                    <a:pt x="764" y="183"/>
                    <a:pt x="985" y="302"/>
                    <a:pt x="985" y="449"/>
                  </a:cubicBezTo>
                  <a:lnTo>
                    <a:pt x="985" y="265"/>
                  </a:lnTo>
                  <a:close/>
                </a:path>
              </a:pathLst>
            </a:custGeom>
            <a:solidFill>
              <a:schemeClr val="tx1">
                <a:lumMod val="95000"/>
                <a:lumOff val="5000"/>
              </a:schemeClr>
            </a:solidFill>
            <a:ln>
              <a:noFill/>
            </a:ln>
            <a:extLst>
              <a:ext uri="{91240B29-F687-4f45-9708-019B960494DF}">
                <a14:hiddenLine xmlns:a14="http://schemas.microsoft.com/office/drawing/2010/main" xmlns="" w="3175">
                  <a:solidFill>
                    <a:srgbClr val="000000"/>
                  </a:solidFill>
                  <a:round/>
                  <a:headEnd/>
                  <a:tailEnd/>
                </a14:hiddenLine>
              </a:ext>
            </a:extLst>
          </p:spPr>
          <p:txBody>
            <a:bodyPr/>
            <a:lstStyle/>
            <a:p>
              <a:pPr defTabSz="457200"/>
              <a:endParaRPr lang="en-US" sz="1800">
                <a:solidFill>
                  <a:srgbClr val="474747"/>
                </a:solidFill>
                <a:latin typeface="Calibri"/>
              </a:endParaRPr>
            </a:p>
          </p:txBody>
        </p:sp>
        <p:sp>
          <p:nvSpPr>
            <p:cNvPr id="76" name="Freeform 12"/>
            <p:cNvSpPr>
              <a:spLocks noEditPoints="1"/>
            </p:cNvSpPr>
            <p:nvPr/>
          </p:nvSpPr>
          <p:spPr bwMode="auto">
            <a:xfrm>
              <a:off x="3433260" y="1515497"/>
              <a:ext cx="2237290" cy="878760"/>
            </a:xfrm>
            <a:custGeom>
              <a:avLst/>
              <a:gdLst>
                <a:gd name="T0" fmla="*/ 1117509 w 985"/>
                <a:gd name="T1" fmla="*/ 99295 h 531"/>
                <a:gd name="T2" fmla="*/ 2101008 w 985"/>
                <a:gd name="T3" fmla="*/ 438553 h 531"/>
                <a:gd name="T4" fmla="*/ 1117509 w 985"/>
                <a:gd name="T5" fmla="*/ 779465 h 531"/>
                <a:gd name="T6" fmla="*/ 136282 w 985"/>
                <a:gd name="T7" fmla="*/ 438553 h 531"/>
                <a:gd name="T8" fmla="*/ 1117509 w 985"/>
                <a:gd name="T9" fmla="*/ 99295 h 531"/>
                <a:gd name="T10" fmla="*/ 1117509 w 985"/>
                <a:gd name="T11" fmla="*/ 0 h 531"/>
                <a:gd name="T12" fmla="*/ 0 w 985"/>
                <a:gd name="T13" fmla="*/ 438553 h 531"/>
                <a:gd name="T14" fmla="*/ 1117509 w 985"/>
                <a:gd name="T15" fmla="*/ 878760 h 531"/>
                <a:gd name="T16" fmla="*/ 2237290 w 985"/>
                <a:gd name="T17" fmla="*/ 438553 h 531"/>
                <a:gd name="T18" fmla="*/ 1117509 w 985"/>
                <a:gd name="T19" fmla="*/ 0 h 5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85" h="531">
                  <a:moveTo>
                    <a:pt x="492" y="60"/>
                  </a:moveTo>
                  <a:cubicBezTo>
                    <a:pt x="747" y="60"/>
                    <a:pt x="925" y="168"/>
                    <a:pt x="925" y="265"/>
                  </a:cubicBezTo>
                  <a:cubicBezTo>
                    <a:pt x="925" y="362"/>
                    <a:pt x="747" y="471"/>
                    <a:pt x="492" y="471"/>
                  </a:cubicBezTo>
                  <a:cubicBezTo>
                    <a:pt x="237" y="471"/>
                    <a:pt x="60" y="362"/>
                    <a:pt x="60" y="265"/>
                  </a:cubicBezTo>
                  <a:cubicBezTo>
                    <a:pt x="60" y="168"/>
                    <a:pt x="237" y="60"/>
                    <a:pt x="492" y="60"/>
                  </a:cubicBezTo>
                  <a:moveTo>
                    <a:pt x="492" y="0"/>
                  </a:moveTo>
                  <a:cubicBezTo>
                    <a:pt x="220" y="0"/>
                    <a:pt x="0" y="119"/>
                    <a:pt x="0" y="265"/>
                  </a:cubicBezTo>
                  <a:cubicBezTo>
                    <a:pt x="0" y="412"/>
                    <a:pt x="220" y="531"/>
                    <a:pt x="492" y="531"/>
                  </a:cubicBezTo>
                  <a:cubicBezTo>
                    <a:pt x="764" y="531"/>
                    <a:pt x="985" y="412"/>
                    <a:pt x="985" y="265"/>
                  </a:cubicBezTo>
                  <a:cubicBezTo>
                    <a:pt x="985" y="119"/>
                    <a:pt x="764" y="0"/>
                    <a:pt x="492" y="0"/>
                  </a:cubicBezTo>
                  <a:close/>
                </a:path>
              </a:pathLst>
            </a:custGeom>
            <a:solidFill>
              <a:schemeClr val="bg2">
                <a:lumMod val="90000"/>
              </a:schemeClr>
            </a:solidFill>
            <a:ln>
              <a:noFill/>
            </a:ln>
            <a:extLst>
              <a:ext uri="{91240B29-F687-4f45-9708-019B960494DF}">
                <a14:hiddenLine xmlns:a14="http://schemas.microsoft.com/office/drawing/2010/main" xmlns="" w="3175">
                  <a:solidFill>
                    <a:srgbClr val="000000"/>
                  </a:solidFill>
                  <a:round/>
                  <a:headEnd/>
                  <a:tailEnd/>
                </a14:hiddenLine>
              </a:ext>
            </a:extLst>
          </p:spPr>
          <p:txBody>
            <a:bodyPr/>
            <a:lstStyle/>
            <a:p>
              <a:pPr defTabSz="457200"/>
              <a:endParaRPr lang="en-US" sz="1800">
                <a:solidFill>
                  <a:srgbClr val="474747"/>
                </a:solidFill>
                <a:latin typeface="Calibri"/>
              </a:endParaRPr>
            </a:p>
          </p:txBody>
        </p:sp>
        <p:sp>
          <p:nvSpPr>
            <p:cNvPr id="77" name="Freeform 13"/>
            <p:cNvSpPr>
              <a:spLocks/>
            </p:cNvSpPr>
            <p:nvPr/>
          </p:nvSpPr>
          <p:spPr bwMode="auto">
            <a:xfrm>
              <a:off x="3433260" y="1948247"/>
              <a:ext cx="2237290" cy="741871"/>
            </a:xfrm>
            <a:custGeom>
              <a:avLst/>
              <a:gdLst>
                <a:gd name="T0" fmla="*/ 985 w 985"/>
                <a:gd name="T1" fmla="*/ 184 h 449"/>
                <a:gd name="T2" fmla="*/ 492 w 985"/>
                <a:gd name="T3" fmla="*/ 449 h 449"/>
                <a:gd name="T4" fmla="*/ 0 w 985"/>
                <a:gd name="T5" fmla="*/ 184 h 449"/>
                <a:gd name="T6" fmla="*/ 0 w 985"/>
                <a:gd name="T7" fmla="*/ 0 h 449"/>
                <a:gd name="T8" fmla="*/ 492 w 985"/>
                <a:gd name="T9" fmla="*/ 266 h 449"/>
                <a:gd name="T10" fmla="*/ 985 w 985"/>
                <a:gd name="T11" fmla="*/ 0 h 449"/>
                <a:gd name="T12" fmla="*/ 985 w 985"/>
                <a:gd name="T13" fmla="*/ 184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184"/>
                  </a:moveTo>
                  <a:cubicBezTo>
                    <a:pt x="985" y="330"/>
                    <a:pt x="764" y="449"/>
                    <a:pt x="492" y="449"/>
                  </a:cubicBezTo>
                  <a:cubicBezTo>
                    <a:pt x="220" y="449"/>
                    <a:pt x="0" y="330"/>
                    <a:pt x="0" y="184"/>
                  </a:cubicBezTo>
                  <a:cubicBezTo>
                    <a:pt x="0" y="0"/>
                    <a:pt x="0" y="0"/>
                    <a:pt x="0" y="0"/>
                  </a:cubicBezTo>
                  <a:cubicBezTo>
                    <a:pt x="0" y="147"/>
                    <a:pt x="220" y="266"/>
                    <a:pt x="492" y="266"/>
                  </a:cubicBezTo>
                  <a:cubicBezTo>
                    <a:pt x="764" y="266"/>
                    <a:pt x="985" y="147"/>
                    <a:pt x="985" y="0"/>
                  </a:cubicBezTo>
                  <a:lnTo>
                    <a:pt x="985" y="184"/>
                  </a:lnTo>
                  <a:close/>
                </a:path>
              </a:pathLst>
            </a:custGeom>
            <a:grpFill/>
            <a:ln w="3175">
              <a:noFill/>
            </a:ln>
            <a:extLst/>
          </p:spPr>
          <p:txBody>
            <a:bodyPr lIns="0" tIns="0" rIns="0" bIns="0" anchor="ctr"/>
            <a:lstStyle/>
            <a:p>
              <a:pPr algn="ctr" defTabSz="457200">
                <a:spcAft>
                  <a:spcPts val="300"/>
                </a:spcAft>
                <a:defRPr/>
              </a:pPr>
              <a:endParaRPr lang="en-US" altLang="ko-KR" sz="1200" dirty="0">
                <a:solidFill>
                  <a:srgbClr val="FFFFFF">
                    <a:alpha val="50000"/>
                  </a:srgbClr>
                </a:solidFill>
                <a:latin typeface="Open Sans"/>
                <a:ea typeface="Roboto Condensed Regular"/>
                <a:cs typeface="Open Sans"/>
              </a:endParaRPr>
            </a:p>
            <a:p>
              <a:pPr algn="ctr" defTabSz="457200">
                <a:spcAft>
                  <a:spcPts val="300"/>
                </a:spcAft>
                <a:defRPr/>
              </a:pPr>
              <a:endParaRPr lang="en-US" altLang="ko-KR" sz="1200" dirty="0">
                <a:solidFill>
                  <a:srgbClr val="FFFFFF">
                    <a:alpha val="50000"/>
                  </a:srgbClr>
                </a:solidFill>
                <a:latin typeface="Open Sans"/>
                <a:ea typeface="Roboto Condensed Regular"/>
                <a:cs typeface="Open Sans"/>
              </a:endParaRPr>
            </a:p>
            <a:p>
              <a:pPr algn="ctr" defTabSz="457200">
                <a:spcAft>
                  <a:spcPts val="300"/>
                </a:spcAft>
                <a:defRPr/>
              </a:pPr>
              <a:r>
                <a:rPr lang="en-US" altLang="ko-KR" sz="1200" dirty="0">
                  <a:solidFill>
                    <a:srgbClr val="FFFFFF">
                      <a:alpha val="50000"/>
                    </a:srgbClr>
                  </a:solidFill>
                  <a:latin typeface="Open Sans"/>
                  <a:ea typeface="Roboto Condensed Regular"/>
                  <a:cs typeface="Open Sans"/>
                </a:rPr>
                <a:t>01</a:t>
              </a:r>
            </a:p>
          </p:txBody>
        </p:sp>
      </p:grpSp>
      <p:grpSp>
        <p:nvGrpSpPr>
          <p:cNvPr id="78" name="Group 77"/>
          <p:cNvGrpSpPr/>
          <p:nvPr/>
        </p:nvGrpSpPr>
        <p:grpSpPr>
          <a:xfrm>
            <a:off x="723332" y="1788438"/>
            <a:ext cx="8456961" cy="755790"/>
            <a:chOff x="-2611958" y="1411178"/>
            <a:chExt cx="8456961" cy="566843"/>
          </a:xfrm>
        </p:grpSpPr>
        <p:sp>
          <p:nvSpPr>
            <p:cNvPr id="79" name="Text Placeholder 22"/>
            <p:cNvSpPr txBox="1">
              <a:spLocks/>
            </p:cNvSpPr>
            <p:nvPr/>
          </p:nvSpPr>
          <p:spPr>
            <a:xfrm>
              <a:off x="-2611958" y="1411178"/>
              <a:ext cx="8111994" cy="566843"/>
            </a:xfrm>
            <a:prstGeom prst="rect">
              <a:avLst/>
            </a:prstGeom>
          </p:spPr>
          <p:txBody>
            <a:bodyPr/>
            <a:lstStyle>
              <a:lvl1pPr marL="0" indent="0" algn="l" defTabSz="457200" rtl="0" eaLnBrk="1" latinLnBrk="0" hangingPunct="1">
                <a:lnSpc>
                  <a:spcPct val="120000"/>
                </a:lnSpc>
                <a:spcBef>
                  <a:spcPct val="20000"/>
                </a:spcBef>
                <a:buFont typeface="Arial"/>
                <a:buNone/>
                <a:defRPr sz="700" kern="1200">
                  <a:solidFill>
                    <a:schemeClr val="tx1">
                      <a:lumMod val="75000"/>
                      <a:lumOff val="25000"/>
                    </a:schemeClr>
                  </a:solidFill>
                  <a:latin typeface="Open Sans"/>
                  <a:ea typeface="+mn-ea"/>
                  <a:cs typeface="Open Sans"/>
                </a:defRPr>
              </a:lvl1pPr>
              <a:lvl2pPr marL="6286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2pPr>
              <a:lvl3pPr marL="10858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3pPr>
              <a:lvl4pPr marL="15430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4pPr>
              <a:lvl5pPr marL="20002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lnSpc>
                  <a:spcPct val="100000"/>
                </a:lnSpc>
              </a:pPr>
              <a:r>
                <a:rPr lang="es-PE" sz="2000" dirty="0">
                  <a:solidFill>
                    <a:srgbClr val="3C3C3C"/>
                  </a:solidFill>
                </a:rPr>
                <a:t>Aplicable a una OMA o Explotador aéreo recién certificado</a:t>
              </a:r>
            </a:p>
          </p:txBody>
        </p:sp>
        <p:cxnSp>
          <p:nvCxnSpPr>
            <p:cNvPr id="80" name="Straight Connector 79"/>
            <p:cNvCxnSpPr/>
            <p:nvPr/>
          </p:nvCxnSpPr>
          <p:spPr>
            <a:xfrm flipH="1">
              <a:off x="5492276" y="1694599"/>
              <a:ext cx="352727" cy="0"/>
            </a:xfrm>
            <a:prstGeom prst="line">
              <a:avLst/>
            </a:prstGeom>
            <a:ln w="12700" cmpd="sng">
              <a:solidFill>
                <a:srgbClr val="9E9E9E"/>
              </a:solidFill>
              <a:prstDash val="sysDash"/>
              <a:headEnd type="oval" w="sm" len="sm"/>
              <a:tailEnd type="oval" w="sm" len="sm"/>
            </a:ln>
            <a:effectLst/>
          </p:spPr>
          <p:style>
            <a:lnRef idx="2">
              <a:schemeClr val="accent1"/>
            </a:lnRef>
            <a:fillRef idx="0">
              <a:schemeClr val="accent1"/>
            </a:fillRef>
            <a:effectRef idx="1">
              <a:schemeClr val="accent1"/>
            </a:effectRef>
            <a:fontRef idx="minor">
              <a:schemeClr val="tx1"/>
            </a:fontRef>
          </p:style>
        </p:cxnSp>
      </p:grpSp>
      <p:grpSp>
        <p:nvGrpSpPr>
          <p:cNvPr id="81" name="Group 80"/>
          <p:cNvGrpSpPr/>
          <p:nvPr/>
        </p:nvGrpSpPr>
        <p:grpSpPr>
          <a:xfrm>
            <a:off x="723332" y="2697755"/>
            <a:ext cx="8456961" cy="455649"/>
            <a:chOff x="-2611958" y="2093165"/>
            <a:chExt cx="8456961" cy="341737"/>
          </a:xfrm>
        </p:grpSpPr>
        <p:sp>
          <p:nvSpPr>
            <p:cNvPr id="82" name="Text Placeholder 22"/>
            <p:cNvSpPr txBox="1">
              <a:spLocks/>
            </p:cNvSpPr>
            <p:nvPr/>
          </p:nvSpPr>
          <p:spPr>
            <a:xfrm>
              <a:off x="-2611958" y="2093165"/>
              <a:ext cx="8111993" cy="341737"/>
            </a:xfrm>
            <a:prstGeom prst="rect">
              <a:avLst/>
            </a:prstGeom>
          </p:spPr>
          <p:txBody>
            <a:bodyPr/>
            <a:lstStyle>
              <a:lvl1pPr marL="0" indent="0" algn="l" defTabSz="457200" rtl="0" eaLnBrk="1" latinLnBrk="0" hangingPunct="1">
                <a:lnSpc>
                  <a:spcPct val="120000"/>
                </a:lnSpc>
                <a:spcBef>
                  <a:spcPct val="20000"/>
                </a:spcBef>
                <a:buFont typeface="Arial"/>
                <a:buNone/>
                <a:defRPr sz="700" kern="1200">
                  <a:solidFill>
                    <a:schemeClr val="tx1">
                      <a:lumMod val="75000"/>
                      <a:lumOff val="25000"/>
                    </a:schemeClr>
                  </a:solidFill>
                  <a:latin typeface="Open Sans"/>
                  <a:ea typeface="+mn-ea"/>
                  <a:cs typeface="Open Sans"/>
                </a:defRPr>
              </a:lvl1pPr>
              <a:lvl2pPr marL="6286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2pPr>
              <a:lvl3pPr marL="10858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3pPr>
              <a:lvl4pPr marL="15430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4pPr>
              <a:lvl5pPr marL="20002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lnSpc>
                  <a:spcPct val="100000"/>
                </a:lnSpc>
              </a:pPr>
              <a:r>
                <a:rPr lang="es-PE" sz="2000" dirty="0">
                  <a:solidFill>
                    <a:srgbClr val="3C3C3C"/>
                  </a:solidFill>
                </a:rPr>
                <a:t>No existe un historial</a:t>
              </a:r>
              <a:endParaRPr lang="en-US" sz="2000" dirty="0">
                <a:solidFill>
                  <a:srgbClr val="3C3C3C"/>
                </a:solidFill>
              </a:endParaRPr>
            </a:p>
          </p:txBody>
        </p:sp>
        <p:cxnSp>
          <p:nvCxnSpPr>
            <p:cNvPr id="83" name="Straight Connector 82"/>
            <p:cNvCxnSpPr/>
            <p:nvPr/>
          </p:nvCxnSpPr>
          <p:spPr>
            <a:xfrm flipH="1">
              <a:off x="5500035" y="2264034"/>
              <a:ext cx="344968" cy="0"/>
            </a:xfrm>
            <a:prstGeom prst="line">
              <a:avLst/>
            </a:prstGeom>
            <a:ln w="12700" cmpd="sng">
              <a:solidFill>
                <a:srgbClr val="9E9E9E"/>
              </a:solidFill>
              <a:prstDash val="sysDash"/>
              <a:headEnd type="oval" w="sm" len="sm"/>
              <a:tailEnd type="oval" w="sm" len="sm"/>
            </a:ln>
            <a:effectLst/>
          </p:spPr>
          <p:style>
            <a:lnRef idx="2">
              <a:schemeClr val="accent1"/>
            </a:lnRef>
            <a:fillRef idx="0">
              <a:schemeClr val="accent1"/>
            </a:fillRef>
            <a:effectRef idx="1">
              <a:schemeClr val="accent1"/>
            </a:effectRef>
            <a:fontRef idx="minor">
              <a:schemeClr val="tx1"/>
            </a:fontRef>
          </p:style>
        </p:cxnSp>
      </p:grpSp>
      <p:grpSp>
        <p:nvGrpSpPr>
          <p:cNvPr id="84" name="Group 83"/>
          <p:cNvGrpSpPr/>
          <p:nvPr/>
        </p:nvGrpSpPr>
        <p:grpSpPr>
          <a:xfrm>
            <a:off x="723332" y="3536753"/>
            <a:ext cx="8456960" cy="369647"/>
            <a:chOff x="-2611957" y="2722407"/>
            <a:chExt cx="8456960" cy="277235"/>
          </a:xfrm>
        </p:grpSpPr>
        <p:sp>
          <p:nvSpPr>
            <p:cNvPr id="85" name="Text Placeholder 22"/>
            <p:cNvSpPr txBox="1">
              <a:spLocks/>
            </p:cNvSpPr>
            <p:nvPr/>
          </p:nvSpPr>
          <p:spPr>
            <a:xfrm>
              <a:off x="-2611957" y="2722407"/>
              <a:ext cx="8104233" cy="277235"/>
            </a:xfrm>
            <a:prstGeom prst="rect">
              <a:avLst/>
            </a:prstGeom>
          </p:spPr>
          <p:txBody>
            <a:bodyPr/>
            <a:lstStyle>
              <a:lvl1pPr marL="0" indent="0" algn="l" defTabSz="457200" rtl="0" eaLnBrk="1" latinLnBrk="0" hangingPunct="1">
                <a:lnSpc>
                  <a:spcPct val="120000"/>
                </a:lnSpc>
                <a:spcBef>
                  <a:spcPct val="20000"/>
                </a:spcBef>
                <a:buFont typeface="Arial"/>
                <a:buNone/>
                <a:defRPr sz="700" kern="1200">
                  <a:solidFill>
                    <a:schemeClr val="tx1">
                      <a:lumMod val="75000"/>
                      <a:lumOff val="25000"/>
                    </a:schemeClr>
                  </a:solidFill>
                  <a:latin typeface="Open Sans"/>
                  <a:ea typeface="+mn-ea"/>
                  <a:cs typeface="Open Sans"/>
                </a:defRPr>
              </a:lvl1pPr>
              <a:lvl2pPr marL="6286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2pPr>
              <a:lvl3pPr marL="10858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3pPr>
              <a:lvl4pPr marL="15430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4pPr>
              <a:lvl5pPr marL="20002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lnSpc>
                  <a:spcPct val="100000"/>
                </a:lnSpc>
              </a:pPr>
              <a:r>
                <a:rPr lang="es-PE" sz="2000" dirty="0">
                  <a:solidFill>
                    <a:srgbClr val="3C3C3C"/>
                  </a:solidFill>
                </a:rPr>
                <a:t>Se elaborará tomando como base el PVE</a:t>
              </a:r>
              <a:r>
                <a:rPr lang="en-US" sz="2000" dirty="0">
                  <a:solidFill>
                    <a:srgbClr val="3C3C3C"/>
                  </a:solidFill>
                </a:rPr>
                <a:t>.</a:t>
              </a:r>
            </a:p>
            <a:p>
              <a:pPr algn="r">
                <a:lnSpc>
                  <a:spcPct val="100000"/>
                </a:lnSpc>
              </a:pPr>
              <a:endParaRPr lang="en-US" sz="2000" dirty="0">
                <a:solidFill>
                  <a:srgbClr val="3C3C3C"/>
                </a:solidFill>
              </a:endParaRPr>
            </a:p>
            <a:p>
              <a:pPr algn="r">
                <a:lnSpc>
                  <a:spcPct val="100000"/>
                </a:lnSpc>
              </a:pPr>
              <a:endParaRPr lang="en-US" sz="2000" dirty="0">
                <a:solidFill>
                  <a:srgbClr val="3C3C3C"/>
                </a:solidFill>
              </a:endParaRPr>
            </a:p>
          </p:txBody>
        </p:sp>
        <p:cxnSp>
          <p:nvCxnSpPr>
            <p:cNvPr id="86" name="Straight Connector 85"/>
            <p:cNvCxnSpPr/>
            <p:nvPr/>
          </p:nvCxnSpPr>
          <p:spPr>
            <a:xfrm flipH="1">
              <a:off x="5500035" y="2876377"/>
              <a:ext cx="344968" cy="0"/>
            </a:xfrm>
            <a:prstGeom prst="line">
              <a:avLst/>
            </a:prstGeom>
            <a:ln w="12700" cmpd="sng">
              <a:solidFill>
                <a:srgbClr val="9E9E9E"/>
              </a:solidFill>
              <a:prstDash val="sysDash"/>
              <a:headEnd type="oval" w="sm" len="sm"/>
              <a:tailEnd type="oval" w="sm" len="sm"/>
            </a:ln>
            <a:effectLst/>
          </p:spPr>
          <p:style>
            <a:lnRef idx="2">
              <a:schemeClr val="accent1"/>
            </a:lnRef>
            <a:fillRef idx="0">
              <a:schemeClr val="accent1"/>
            </a:fillRef>
            <a:effectRef idx="1">
              <a:schemeClr val="accent1"/>
            </a:effectRef>
            <a:fontRef idx="minor">
              <a:schemeClr val="tx1"/>
            </a:fontRef>
          </p:style>
        </p:cxnSp>
      </p:grpSp>
      <p:grpSp>
        <p:nvGrpSpPr>
          <p:cNvPr id="87" name="Group 86"/>
          <p:cNvGrpSpPr/>
          <p:nvPr/>
        </p:nvGrpSpPr>
        <p:grpSpPr>
          <a:xfrm>
            <a:off x="723333" y="4108151"/>
            <a:ext cx="8456962" cy="685997"/>
            <a:chOff x="-2611958" y="3150957"/>
            <a:chExt cx="8456962" cy="514498"/>
          </a:xfrm>
        </p:grpSpPr>
        <p:sp>
          <p:nvSpPr>
            <p:cNvPr id="88" name="Text Placeholder 22"/>
            <p:cNvSpPr txBox="1">
              <a:spLocks/>
            </p:cNvSpPr>
            <p:nvPr/>
          </p:nvSpPr>
          <p:spPr>
            <a:xfrm>
              <a:off x="-2611958" y="3150957"/>
              <a:ext cx="8104232" cy="514498"/>
            </a:xfrm>
            <a:prstGeom prst="rect">
              <a:avLst/>
            </a:prstGeom>
          </p:spPr>
          <p:txBody>
            <a:bodyPr/>
            <a:lstStyle>
              <a:lvl1pPr marL="0" indent="0" algn="l" defTabSz="457200" rtl="0" eaLnBrk="1" latinLnBrk="0" hangingPunct="1">
                <a:lnSpc>
                  <a:spcPct val="120000"/>
                </a:lnSpc>
                <a:spcBef>
                  <a:spcPct val="20000"/>
                </a:spcBef>
                <a:buFont typeface="Arial"/>
                <a:buNone/>
                <a:defRPr sz="700" kern="1200">
                  <a:solidFill>
                    <a:schemeClr val="tx1">
                      <a:lumMod val="75000"/>
                      <a:lumOff val="25000"/>
                    </a:schemeClr>
                  </a:solidFill>
                  <a:latin typeface="Open Sans"/>
                  <a:ea typeface="+mn-ea"/>
                  <a:cs typeface="Open Sans"/>
                </a:defRPr>
              </a:lvl1pPr>
              <a:lvl2pPr marL="6286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2pPr>
              <a:lvl3pPr marL="10858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3pPr>
              <a:lvl4pPr marL="15430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4pPr>
              <a:lvl5pPr marL="20002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lnSpc>
                  <a:spcPct val="100000"/>
                </a:lnSpc>
              </a:pPr>
              <a:r>
                <a:rPr lang="es-PE" sz="2000" dirty="0">
                  <a:solidFill>
                    <a:srgbClr val="3C3C3C"/>
                  </a:solidFill>
                </a:rPr>
                <a:t>Las frecuencias y tipos de auditorías e inspecciones podrán incrementarse si lo consideran conveniente el IPM y el Jefe de Aeronavegabilidad</a:t>
              </a:r>
              <a:endParaRPr lang="en-US" sz="2000" dirty="0">
                <a:solidFill>
                  <a:srgbClr val="3C3C3C"/>
                </a:solidFill>
              </a:endParaRPr>
            </a:p>
            <a:p>
              <a:pPr algn="r">
                <a:lnSpc>
                  <a:spcPct val="100000"/>
                </a:lnSpc>
              </a:pPr>
              <a:endParaRPr lang="en-US" sz="2000" dirty="0">
                <a:solidFill>
                  <a:srgbClr val="3C3C3C"/>
                </a:solidFill>
              </a:endParaRPr>
            </a:p>
          </p:txBody>
        </p:sp>
        <p:cxnSp>
          <p:nvCxnSpPr>
            <p:cNvPr id="89" name="Straight Connector 88"/>
            <p:cNvCxnSpPr/>
            <p:nvPr/>
          </p:nvCxnSpPr>
          <p:spPr>
            <a:xfrm flipH="1">
              <a:off x="5500033" y="3534637"/>
              <a:ext cx="344971" cy="0"/>
            </a:xfrm>
            <a:prstGeom prst="line">
              <a:avLst/>
            </a:prstGeom>
            <a:ln w="12700" cmpd="sng">
              <a:solidFill>
                <a:srgbClr val="9E9E9E"/>
              </a:solidFill>
              <a:prstDash val="sysDash"/>
              <a:headEnd type="oval" w="sm" len="sm"/>
              <a:tailEnd type="oval" w="sm" len="sm"/>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061466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500" fill="hold"/>
                                        <p:tgtEl>
                                          <p:spTgt spid="74"/>
                                        </p:tgtEl>
                                        <p:attrNameLst>
                                          <p:attrName>ppt_x</p:attrName>
                                        </p:attrNameLst>
                                      </p:cBhvr>
                                      <p:tavLst>
                                        <p:tav tm="0">
                                          <p:val>
                                            <p:strVal val="#ppt_x"/>
                                          </p:val>
                                        </p:tav>
                                        <p:tav tm="100000">
                                          <p:val>
                                            <p:strVal val="#ppt_x"/>
                                          </p:val>
                                        </p:tav>
                                      </p:tavLst>
                                    </p:anim>
                                    <p:anim calcmode="lin" valueType="num">
                                      <p:cBhvr additive="base">
                                        <p:cTn id="8" dur="500" fill="hold"/>
                                        <p:tgtEl>
                                          <p:spTgt spid="7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2" fill="hold" nodeType="afterEffect">
                                  <p:stCondLst>
                                    <p:cond delay="0"/>
                                  </p:stCondLst>
                                  <p:childTnLst>
                                    <p:set>
                                      <p:cBhvr>
                                        <p:cTn id="11" dur="1" fill="hold">
                                          <p:stCondLst>
                                            <p:cond delay="0"/>
                                          </p:stCondLst>
                                        </p:cTn>
                                        <p:tgtEl>
                                          <p:spTgt spid="78"/>
                                        </p:tgtEl>
                                        <p:attrNameLst>
                                          <p:attrName>style.visibility</p:attrName>
                                        </p:attrNameLst>
                                      </p:cBhvr>
                                      <p:to>
                                        <p:strVal val="visible"/>
                                      </p:to>
                                    </p:set>
                                    <p:animEffect transition="in" filter="wipe(right)">
                                      <p:cBhvr>
                                        <p:cTn id="12" dur="500"/>
                                        <p:tgtEl>
                                          <p:spTgt spid="7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0"/>
                                        </p:tgtEl>
                                        <p:attrNameLst>
                                          <p:attrName>style.visibility</p:attrName>
                                        </p:attrNameLst>
                                      </p:cBhvr>
                                      <p:to>
                                        <p:strVal val="visible"/>
                                      </p:to>
                                    </p:set>
                                    <p:anim calcmode="lin" valueType="num">
                                      <p:cBhvr additive="base">
                                        <p:cTn id="17" dur="500" fill="hold"/>
                                        <p:tgtEl>
                                          <p:spTgt spid="70"/>
                                        </p:tgtEl>
                                        <p:attrNameLst>
                                          <p:attrName>ppt_x</p:attrName>
                                        </p:attrNameLst>
                                      </p:cBhvr>
                                      <p:tavLst>
                                        <p:tav tm="0">
                                          <p:val>
                                            <p:strVal val="#ppt_x"/>
                                          </p:val>
                                        </p:tav>
                                        <p:tav tm="100000">
                                          <p:val>
                                            <p:strVal val="#ppt_x"/>
                                          </p:val>
                                        </p:tav>
                                      </p:tavLst>
                                    </p:anim>
                                    <p:anim calcmode="lin" valueType="num">
                                      <p:cBhvr additive="base">
                                        <p:cTn id="18" dur="500" fill="hold"/>
                                        <p:tgtEl>
                                          <p:spTgt spid="70"/>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6"/>
                                        </p:tgtEl>
                                        <p:attrNameLst>
                                          <p:attrName>style.visibility</p:attrName>
                                        </p:attrNameLst>
                                      </p:cBhvr>
                                      <p:to>
                                        <p:strVal val="visible"/>
                                      </p:to>
                                    </p:set>
                                    <p:anim calcmode="lin" valueType="num">
                                      <p:cBhvr additive="base">
                                        <p:cTn id="27" dur="500" fill="hold"/>
                                        <p:tgtEl>
                                          <p:spTgt spid="66"/>
                                        </p:tgtEl>
                                        <p:attrNameLst>
                                          <p:attrName>ppt_x</p:attrName>
                                        </p:attrNameLst>
                                      </p:cBhvr>
                                      <p:tavLst>
                                        <p:tav tm="0">
                                          <p:val>
                                            <p:strVal val="#ppt_x"/>
                                          </p:val>
                                        </p:tav>
                                        <p:tav tm="100000">
                                          <p:val>
                                            <p:strVal val="#ppt_x"/>
                                          </p:val>
                                        </p:tav>
                                      </p:tavLst>
                                    </p:anim>
                                    <p:anim calcmode="lin" valueType="num">
                                      <p:cBhvr additive="base">
                                        <p:cTn id="28" dur="500" fill="hold"/>
                                        <p:tgtEl>
                                          <p:spTgt spid="66"/>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22" presetClass="entr" presetSubtype="2" fill="hold" nodeType="afterEffect">
                                  <p:stCondLst>
                                    <p:cond delay="0"/>
                                  </p:stCondLst>
                                  <p:childTnLst>
                                    <p:set>
                                      <p:cBhvr>
                                        <p:cTn id="31" dur="1" fill="hold">
                                          <p:stCondLst>
                                            <p:cond delay="0"/>
                                          </p:stCondLst>
                                        </p:cTn>
                                        <p:tgtEl>
                                          <p:spTgt spid="84"/>
                                        </p:tgtEl>
                                        <p:attrNameLst>
                                          <p:attrName>style.visibility</p:attrName>
                                        </p:attrNameLst>
                                      </p:cBhvr>
                                      <p:to>
                                        <p:strVal val="visible"/>
                                      </p:to>
                                    </p:set>
                                    <p:animEffect transition="in" filter="wipe(right)">
                                      <p:cBhvr>
                                        <p:cTn id="32" dur="500"/>
                                        <p:tgtEl>
                                          <p:spTgt spid="84"/>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additive="base">
                                        <p:cTn id="37" dur="500" fill="hold"/>
                                        <p:tgtEl>
                                          <p:spTgt spid="62"/>
                                        </p:tgtEl>
                                        <p:attrNameLst>
                                          <p:attrName>ppt_x</p:attrName>
                                        </p:attrNameLst>
                                      </p:cBhvr>
                                      <p:tavLst>
                                        <p:tav tm="0">
                                          <p:val>
                                            <p:strVal val="#ppt_x"/>
                                          </p:val>
                                        </p:tav>
                                        <p:tav tm="100000">
                                          <p:val>
                                            <p:strVal val="#ppt_x"/>
                                          </p:val>
                                        </p:tav>
                                      </p:tavLst>
                                    </p:anim>
                                    <p:anim calcmode="lin" valueType="num">
                                      <p:cBhvr additive="base">
                                        <p:cTn id="38" dur="500" fill="hold"/>
                                        <p:tgtEl>
                                          <p:spTgt spid="62"/>
                                        </p:tgtEl>
                                        <p:attrNameLst>
                                          <p:attrName>ppt_y</p:attrName>
                                        </p:attrNameLst>
                                      </p:cBhvr>
                                      <p:tavLst>
                                        <p:tav tm="0">
                                          <p:val>
                                            <p:strVal val="1+#ppt_h/2"/>
                                          </p:val>
                                        </p:tav>
                                        <p:tav tm="100000">
                                          <p:val>
                                            <p:strVal val="#ppt_y"/>
                                          </p:val>
                                        </p:tav>
                                      </p:tavLst>
                                    </p:anim>
                                  </p:childTnLst>
                                </p:cTn>
                              </p:par>
                            </p:childTnLst>
                          </p:cTn>
                        </p:par>
                        <p:par>
                          <p:cTn id="39" fill="hold">
                            <p:stCondLst>
                              <p:cond delay="500"/>
                            </p:stCondLst>
                            <p:childTnLst>
                              <p:par>
                                <p:cTn id="40" presetID="2" presetClass="entr" presetSubtype="4" fill="hold" nodeType="after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additive="base">
                                        <p:cTn id="42" dur="500" fill="hold"/>
                                        <p:tgtEl>
                                          <p:spTgt spid="87"/>
                                        </p:tgtEl>
                                        <p:attrNameLst>
                                          <p:attrName>ppt_x</p:attrName>
                                        </p:attrNameLst>
                                      </p:cBhvr>
                                      <p:tavLst>
                                        <p:tav tm="0">
                                          <p:val>
                                            <p:strVal val="#ppt_x"/>
                                          </p:val>
                                        </p:tav>
                                        <p:tav tm="100000">
                                          <p:val>
                                            <p:strVal val="#ppt_x"/>
                                          </p:val>
                                        </p:tav>
                                      </p:tavLst>
                                    </p:anim>
                                    <p:anim calcmode="lin" valueType="num">
                                      <p:cBhvr additive="base">
                                        <p:cTn id="43" dur="500" fill="hold"/>
                                        <p:tgtEl>
                                          <p:spTgt spid="87"/>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500"/>
                            </p:stCondLst>
                            <p:childTnLst>
                              <p:par>
                                <p:cTn id="51" presetID="2" presetClass="entr" presetSubtype="4" fill="hold" nodeType="after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additive="base">
                                        <p:cTn id="53" dur="500" fill="hold"/>
                                        <p:tgtEl>
                                          <p:spTgt spid="54"/>
                                        </p:tgtEl>
                                        <p:attrNameLst>
                                          <p:attrName>ppt_x</p:attrName>
                                        </p:attrNameLst>
                                      </p:cBhvr>
                                      <p:tavLst>
                                        <p:tav tm="0">
                                          <p:val>
                                            <p:strVal val="#ppt_x"/>
                                          </p:val>
                                        </p:tav>
                                        <p:tav tm="100000">
                                          <p:val>
                                            <p:strVal val="#ppt_x"/>
                                          </p:val>
                                        </p:tav>
                                      </p:tavLst>
                                    </p:anim>
                                    <p:anim calcmode="lin" valueType="num">
                                      <p:cBhvr additive="base">
                                        <p:cTn id="54"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16363" r="16363"/>
          <a:stretch>
            <a:fillRect/>
          </a:stretch>
        </p:blipFill>
        <p:spPr>
          <a:xfrm>
            <a:off x="7222498" y="1667815"/>
            <a:ext cx="4440871" cy="4405439"/>
          </a:xfrm>
        </p:spPr>
      </p:pic>
      <p:sp>
        <p:nvSpPr>
          <p:cNvPr id="4" name="Title 3"/>
          <p:cNvSpPr>
            <a:spLocks noGrp="1"/>
          </p:cNvSpPr>
          <p:nvPr>
            <p:ph type="title"/>
          </p:nvPr>
        </p:nvSpPr>
        <p:spPr/>
        <p:txBody>
          <a:bodyPr>
            <a:normAutofit/>
          </a:bodyPr>
          <a:lstStyle/>
          <a:p>
            <a:r>
              <a:rPr lang="pt-BR" sz="3200" b="1" dirty="0" smtClean="0"/>
              <a:t>PROGRAMA DE VIGILANCIA PONDERADO (PVP)</a:t>
            </a:r>
            <a:endParaRPr lang="es-PE" sz="3200" b="1" dirty="0"/>
          </a:p>
        </p:txBody>
      </p:sp>
      <p:sp>
        <p:nvSpPr>
          <p:cNvPr id="5" name="Text Placeholder 4"/>
          <p:cNvSpPr>
            <a:spLocks noGrp="1"/>
          </p:cNvSpPr>
          <p:nvPr>
            <p:ph type="body" sz="quarter" idx="4294967295"/>
          </p:nvPr>
        </p:nvSpPr>
        <p:spPr>
          <a:xfrm>
            <a:off x="660400" y="1459309"/>
            <a:ext cx="6163481" cy="5023378"/>
          </a:xfrm>
        </p:spPr>
        <p:txBody>
          <a:bodyPr>
            <a:noAutofit/>
          </a:bodyPr>
          <a:lstStyle/>
          <a:p>
            <a:pPr marL="0" indent="0" algn="just">
              <a:buNone/>
            </a:pPr>
            <a:r>
              <a:rPr lang="es-PE" dirty="0">
                <a:latin typeface="+mj-lt"/>
              </a:rPr>
              <a:t>Es aquel programa aplicable a </a:t>
            </a:r>
            <a:r>
              <a:rPr lang="es-PE" dirty="0" smtClean="0">
                <a:latin typeface="+mj-lt"/>
              </a:rPr>
              <a:t> Explotadores </a:t>
            </a:r>
            <a:r>
              <a:rPr lang="es-PE" dirty="0">
                <a:latin typeface="+mj-lt"/>
              </a:rPr>
              <a:t>aéreos </a:t>
            </a:r>
            <a:r>
              <a:rPr lang="es-PE" b="1" dirty="0">
                <a:solidFill>
                  <a:srgbClr val="C00000"/>
                </a:solidFill>
                <a:latin typeface="+mj-lt"/>
              </a:rPr>
              <a:t>que ya tienen un historial</a:t>
            </a:r>
            <a:r>
              <a:rPr lang="es-PE" dirty="0">
                <a:latin typeface="+mj-lt"/>
              </a:rPr>
              <a:t> de operación, debe ser elaborado en base a un análisis de las observaciones y no-conformidades encontradas en inspecciones previas para determinar tanto el tipo de auditorías e inspecciones como la frecuencia de las mismas. El programa debe estar </a:t>
            </a:r>
            <a:r>
              <a:rPr lang="es-PE" b="1" dirty="0">
                <a:solidFill>
                  <a:srgbClr val="C00000"/>
                </a:solidFill>
                <a:latin typeface="+mj-lt"/>
              </a:rPr>
              <a:t>orientado a verificar la mejora </a:t>
            </a:r>
            <a:r>
              <a:rPr lang="es-PE" dirty="0">
                <a:latin typeface="+mj-lt"/>
              </a:rPr>
              <a:t>de los procesos en condición crítica detectados </a:t>
            </a:r>
            <a:r>
              <a:rPr lang="es-PE" dirty="0" smtClean="0">
                <a:latin typeface="+mj-lt"/>
              </a:rPr>
              <a:t>al </a:t>
            </a:r>
            <a:r>
              <a:rPr lang="es-PE" dirty="0">
                <a:latin typeface="+mj-lt"/>
              </a:rPr>
              <a:t>Explotador aéreo durante las auditorias e inspecciones previas.</a:t>
            </a:r>
          </a:p>
        </p:txBody>
      </p:sp>
    </p:spTree>
    <p:extLst>
      <p:ext uri="{BB962C8B-B14F-4D97-AF65-F5344CB8AC3E}">
        <p14:creationId xmlns:p14="http://schemas.microsoft.com/office/powerpoint/2010/main" val="704313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7855" b="7855"/>
          <a:stretch>
            <a:fillRect/>
          </a:stretch>
        </p:blipFill>
        <p:spPr>
          <a:xfrm>
            <a:off x="0" y="0"/>
            <a:ext cx="12192000" cy="6858000"/>
          </a:xfrm>
        </p:spPr>
      </p:pic>
      <p:sp>
        <p:nvSpPr>
          <p:cNvPr id="6" name="Text Placeholder 9"/>
          <p:cNvSpPr txBox="1">
            <a:spLocks/>
          </p:cNvSpPr>
          <p:nvPr/>
        </p:nvSpPr>
        <p:spPr>
          <a:xfrm>
            <a:off x="5064062" y="4225902"/>
            <a:ext cx="6932320" cy="2434206"/>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1775" lvl="1" indent="0" algn="just">
              <a:lnSpc>
                <a:spcPct val="100000"/>
              </a:lnSpc>
              <a:spcBef>
                <a:spcPts val="600"/>
              </a:spcBef>
              <a:spcAft>
                <a:spcPts val="600"/>
              </a:spcAft>
              <a:buFont typeface="Arial" panose="020B0604020202020204" pitchFamily="34" charset="0"/>
              <a:buNone/>
            </a:pPr>
            <a:r>
              <a:rPr lang="es-PE" sz="2000" b="1" i="1" smtClean="0">
                <a:solidFill>
                  <a:srgbClr val="FFFFFF"/>
                </a:solidFill>
                <a:latin typeface="Georgia"/>
                <a:cs typeface="Georgia"/>
              </a:rPr>
              <a:t>Objetivo del PVP</a:t>
            </a:r>
          </a:p>
          <a:p>
            <a:pPr marL="231775" lvl="1" indent="0" algn="just">
              <a:lnSpc>
                <a:spcPct val="100000"/>
              </a:lnSpc>
              <a:spcBef>
                <a:spcPts val="600"/>
              </a:spcBef>
              <a:spcAft>
                <a:spcPts val="600"/>
              </a:spcAft>
              <a:buFont typeface="Arial" panose="020B0604020202020204" pitchFamily="34" charset="0"/>
              <a:buNone/>
            </a:pPr>
            <a:r>
              <a:rPr lang="es-PE" sz="2000" i="1" smtClean="0">
                <a:solidFill>
                  <a:srgbClr val="FFFFFF"/>
                </a:solidFill>
                <a:latin typeface="Georgia"/>
                <a:cs typeface="Georgia"/>
              </a:rPr>
              <a:t>Establecer una interrelación entre la gestión de la autoridad y la gestión de la OMA y/o explotador aéreo, para asegurar que este, logre consolidar el establecimiento de los sistemas de control en su organización. </a:t>
            </a:r>
            <a:endParaRPr lang="es-PE" sz="2000" i="1" dirty="0">
              <a:solidFill>
                <a:srgbClr val="FFFFFF"/>
              </a:solidFill>
              <a:latin typeface="Georgia"/>
              <a:cs typeface="Georgia"/>
            </a:endParaRPr>
          </a:p>
        </p:txBody>
      </p:sp>
    </p:spTree>
    <p:extLst>
      <p:ext uri="{BB962C8B-B14F-4D97-AF65-F5344CB8AC3E}">
        <p14:creationId xmlns:p14="http://schemas.microsoft.com/office/powerpoint/2010/main" val="3537977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5422" y="127591"/>
            <a:ext cx="10736478" cy="1020725"/>
          </a:xfrm>
        </p:spPr>
        <p:txBody>
          <a:bodyPr anchor="ctr" anchorCtr="0">
            <a:normAutofit/>
          </a:bodyPr>
          <a:lstStyle/>
          <a:p>
            <a:r>
              <a:rPr lang="es-PE" b="1" dirty="0" smtClean="0"/>
              <a:t>OBJETIVO</a:t>
            </a:r>
            <a:endParaRPr lang="es-PE" b="1" dirty="0"/>
          </a:p>
        </p:txBody>
      </p:sp>
      <p:pic>
        <p:nvPicPr>
          <p:cNvPr id="9" name="Picture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05107" y="1793745"/>
            <a:ext cx="5560644" cy="3711729"/>
          </a:xfrm>
        </p:spPr>
      </p:pic>
      <p:sp>
        <p:nvSpPr>
          <p:cNvPr id="3" name="Text Placeholder 2"/>
          <p:cNvSpPr>
            <a:spLocks noGrp="1"/>
          </p:cNvSpPr>
          <p:nvPr>
            <p:ph type="body" sz="half" idx="2"/>
          </p:nvPr>
        </p:nvSpPr>
        <p:spPr>
          <a:xfrm>
            <a:off x="655422" y="1148316"/>
            <a:ext cx="5192485" cy="4843131"/>
          </a:xfrm>
        </p:spPr>
        <p:txBody>
          <a:bodyPr>
            <a:noAutofit/>
          </a:bodyPr>
          <a:lstStyle/>
          <a:p>
            <a:pPr marL="285750" indent="-285750" algn="just">
              <a:buFont typeface="Arial" panose="020B0604020202020204" pitchFamily="34" charset="0"/>
              <a:buChar char="•"/>
            </a:pPr>
            <a:r>
              <a:rPr lang="es-PE" sz="2800" dirty="0">
                <a:latin typeface="+mj-lt"/>
              </a:rPr>
              <a:t>Efectuar inspecciones que permitan verificar si </a:t>
            </a:r>
            <a:r>
              <a:rPr lang="es-PE" sz="2800" dirty="0" smtClean="0">
                <a:latin typeface="+mj-lt"/>
              </a:rPr>
              <a:t>el </a:t>
            </a:r>
            <a:r>
              <a:rPr lang="es-PE" sz="2800" dirty="0">
                <a:latin typeface="+mj-lt"/>
              </a:rPr>
              <a:t>Explotador aéreo se han mantenido en cumplimiento con el reglamento que le permitió obtener dicho certificado.</a:t>
            </a:r>
          </a:p>
          <a:p>
            <a:pPr marL="285750" indent="-285750" algn="just">
              <a:buFont typeface="Arial" panose="020B0604020202020204" pitchFamily="34" charset="0"/>
              <a:buChar char="•"/>
            </a:pPr>
            <a:r>
              <a:rPr lang="es-PE" sz="2800" dirty="0">
                <a:latin typeface="+mj-lt"/>
              </a:rPr>
              <a:t>Efectuar inspecciones sistemáticas que le permitan verificar si </a:t>
            </a:r>
            <a:r>
              <a:rPr lang="es-PE" sz="2800" dirty="0" smtClean="0">
                <a:latin typeface="+mj-lt"/>
              </a:rPr>
              <a:t>el </a:t>
            </a:r>
            <a:r>
              <a:rPr lang="es-PE" sz="2800" dirty="0">
                <a:latin typeface="+mj-lt"/>
              </a:rPr>
              <a:t>explotador de servicios aéreos </a:t>
            </a:r>
            <a:r>
              <a:rPr lang="es-PE" sz="2800" dirty="0" smtClean="0">
                <a:latin typeface="+mj-lt"/>
              </a:rPr>
              <a:t>cumple </a:t>
            </a:r>
            <a:r>
              <a:rPr lang="es-PE" sz="2800" dirty="0">
                <a:latin typeface="+mj-lt"/>
              </a:rPr>
              <a:t>con los reglamentos que le permitieron obtener dicho certificado o AOC.</a:t>
            </a:r>
          </a:p>
        </p:txBody>
      </p:sp>
    </p:spTree>
    <p:extLst>
      <p:ext uri="{BB962C8B-B14F-4D97-AF65-F5344CB8AC3E}">
        <p14:creationId xmlns:p14="http://schemas.microsoft.com/office/powerpoint/2010/main" val="2016542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txBox="1">
            <a:spLocks/>
          </p:cNvSpPr>
          <p:nvPr/>
        </p:nvSpPr>
        <p:spPr>
          <a:xfrm>
            <a:off x="1740346" y="780132"/>
            <a:ext cx="8642350" cy="5207000"/>
          </a:xfrm>
          <a:prstGeom prst="rect">
            <a:avLst/>
          </a:prstGeom>
        </p:spPr>
        <p:txBody>
          <a:bodyPr/>
          <a:lstStyle/>
          <a:p>
            <a:pPr lvl="1" defTabSz="457200" fontAlgn="base">
              <a:spcBef>
                <a:spcPts val="700"/>
              </a:spcBef>
              <a:spcAft>
                <a:spcPct val="0"/>
              </a:spcAft>
              <a:buClr>
                <a:srgbClr val="AFCAC4"/>
              </a:buClr>
              <a:buSzPct val="60000"/>
              <a:defRPr/>
            </a:pPr>
            <a:r>
              <a:rPr lang="es-ES" sz="1800" dirty="0">
                <a:solidFill>
                  <a:prstClr val="black"/>
                </a:solidFill>
                <a:latin typeface="Calibri"/>
              </a:rPr>
              <a:t>         Nivel de cumplimiento                                </a:t>
            </a:r>
            <a:r>
              <a:rPr lang="es-ES" sz="1800" dirty="0" smtClean="0">
                <a:solidFill>
                  <a:prstClr val="black"/>
                </a:solidFill>
                <a:latin typeface="Calibri"/>
              </a:rPr>
              <a:t>Nivel </a:t>
            </a:r>
            <a:r>
              <a:rPr lang="es-ES" sz="1800" dirty="0">
                <a:solidFill>
                  <a:prstClr val="black"/>
                </a:solidFill>
                <a:latin typeface="Calibri"/>
              </a:rPr>
              <a:t>de Cumplimiento</a:t>
            </a:r>
          </a:p>
          <a:p>
            <a:pPr marL="319088" indent="-319088" defTabSz="457200" fontAlgn="base">
              <a:spcBef>
                <a:spcPts val="700"/>
              </a:spcBef>
              <a:spcAft>
                <a:spcPct val="0"/>
              </a:spcAft>
              <a:buClr>
                <a:srgbClr val="AFCAC4"/>
              </a:buClr>
              <a:buSzPct val="60000"/>
              <a:defRPr/>
            </a:pPr>
            <a:r>
              <a:rPr lang="es-ES" sz="2900" dirty="0">
                <a:solidFill>
                  <a:srgbClr val="3C3C3C"/>
                </a:solidFill>
                <a:latin typeface="Calibri"/>
              </a:rPr>
              <a:t>          </a:t>
            </a:r>
            <a:r>
              <a:rPr lang="es-ES" sz="1800" dirty="0">
                <a:solidFill>
                  <a:srgbClr val="3C3C3C"/>
                </a:solidFill>
                <a:latin typeface="Calibri"/>
              </a:rPr>
              <a:t>Proveedor de servicio                                 Proveedor de servicio</a:t>
            </a:r>
          </a:p>
          <a:p>
            <a:pPr marL="319088" indent="-319088" defTabSz="457200" fontAlgn="base">
              <a:spcBef>
                <a:spcPts val="700"/>
              </a:spcBef>
              <a:spcAft>
                <a:spcPct val="0"/>
              </a:spcAft>
              <a:buClr>
                <a:srgbClr val="AFCAC4"/>
              </a:buClr>
              <a:buSzPct val="60000"/>
              <a:buFont typeface="Wingdings" pitchFamily="2" charset="2"/>
              <a:buChar char=""/>
              <a:defRPr/>
            </a:pPr>
            <a:endParaRPr lang="es-ES" sz="2900" dirty="0">
              <a:solidFill>
                <a:prstClr val="black"/>
              </a:solidFill>
              <a:latin typeface="Calibri"/>
            </a:endParaRPr>
          </a:p>
          <a:p>
            <a:pPr marL="319088" indent="-319088" defTabSz="457200" fontAlgn="base">
              <a:spcBef>
                <a:spcPts val="700"/>
              </a:spcBef>
              <a:spcAft>
                <a:spcPct val="0"/>
              </a:spcAft>
              <a:buClr>
                <a:srgbClr val="AFCAC4"/>
              </a:buClr>
              <a:buSzPct val="60000"/>
              <a:defRPr/>
            </a:pPr>
            <a:r>
              <a:rPr lang="es-ES" sz="1600" dirty="0">
                <a:solidFill>
                  <a:prstClr val="black"/>
                </a:solidFill>
                <a:latin typeface="Calibri"/>
              </a:rPr>
              <a:t>                                                                                  </a:t>
            </a:r>
            <a:r>
              <a:rPr lang="es-ES" sz="1800" dirty="0">
                <a:solidFill>
                  <a:prstClr val="black"/>
                </a:solidFill>
                <a:latin typeface="Calibri"/>
              </a:rPr>
              <a:t>Estad.</a:t>
            </a:r>
          </a:p>
          <a:p>
            <a:pPr marL="319088" indent="-319088" defTabSz="457200" fontAlgn="base">
              <a:spcBef>
                <a:spcPts val="700"/>
              </a:spcBef>
              <a:spcAft>
                <a:spcPct val="0"/>
              </a:spcAft>
              <a:buClr>
                <a:srgbClr val="AFCAC4"/>
              </a:buClr>
              <a:buSzPct val="60000"/>
              <a:defRPr/>
            </a:pPr>
            <a:r>
              <a:rPr lang="es-ES" sz="1800" dirty="0">
                <a:solidFill>
                  <a:prstClr val="black"/>
                </a:solidFill>
                <a:latin typeface="Calibri"/>
              </a:rPr>
              <a:t>                                                                          </a:t>
            </a:r>
            <a:r>
              <a:rPr lang="es-ES" sz="1800" dirty="0" err="1">
                <a:solidFill>
                  <a:prstClr val="black"/>
                </a:solidFill>
                <a:latin typeface="Calibri"/>
              </a:rPr>
              <a:t>Cert</a:t>
            </a:r>
            <a:r>
              <a:rPr lang="es-ES" sz="1800" dirty="0">
                <a:solidFill>
                  <a:prstClr val="black"/>
                </a:solidFill>
                <a:latin typeface="Calibri"/>
              </a:rPr>
              <a:t>.                                                                        </a:t>
            </a:r>
          </a:p>
          <a:p>
            <a:pPr marL="319088" indent="-319088" defTabSz="457200" fontAlgn="base">
              <a:spcBef>
                <a:spcPts val="700"/>
              </a:spcBef>
              <a:spcAft>
                <a:spcPct val="0"/>
              </a:spcAft>
              <a:buClr>
                <a:srgbClr val="AFCAC4"/>
              </a:buClr>
              <a:buSzPct val="60000"/>
              <a:defRPr/>
            </a:pPr>
            <a:r>
              <a:rPr lang="es-ES" sz="1600" dirty="0">
                <a:solidFill>
                  <a:srgbClr val="006699"/>
                </a:solidFill>
                <a:latin typeface="Calibri"/>
              </a:rPr>
              <a:t>100%                                                                          100%</a:t>
            </a:r>
          </a:p>
          <a:p>
            <a:pPr marL="319088" indent="-319088" defTabSz="457200" fontAlgn="base">
              <a:spcBef>
                <a:spcPts val="700"/>
              </a:spcBef>
              <a:spcAft>
                <a:spcPct val="0"/>
              </a:spcAft>
              <a:buClr>
                <a:srgbClr val="AFCAC4"/>
              </a:buClr>
              <a:buSzPct val="60000"/>
              <a:defRPr/>
            </a:pPr>
            <a:r>
              <a:rPr lang="es-ES" sz="1800" dirty="0">
                <a:solidFill>
                  <a:srgbClr val="006699"/>
                </a:solidFill>
                <a:latin typeface="Calibri"/>
              </a:rPr>
              <a:t>Estad.</a:t>
            </a:r>
            <a:r>
              <a:rPr lang="es-ES" sz="1800" dirty="0">
                <a:solidFill>
                  <a:srgbClr val="EBDDC3"/>
                </a:solidFill>
                <a:latin typeface="Calibri"/>
              </a:rPr>
              <a:t>                                                         </a:t>
            </a:r>
          </a:p>
          <a:p>
            <a:pPr marL="319088" indent="-319088" defTabSz="457200" fontAlgn="base">
              <a:spcBef>
                <a:spcPts val="700"/>
              </a:spcBef>
              <a:spcAft>
                <a:spcPct val="0"/>
              </a:spcAft>
              <a:buClr>
                <a:srgbClr val="AFCAC4"/>
              </a:buClr>
              <a:buSzPct val="60000"/>
              <a:defRPr/>
            </a:pPr>
            <a:r>
              <a:rPr lang="es-ES" sz="1800" dirty="0" err="1">
                <a:solidFill>
                  <a:srgbClr val="006699"/>
                </a:solidFill>
                <a:latin typeface="Calibri"/>
              </a:rPr>
              <a:t>Cert</a:t>
            </a:r>
            <a:r>
              <a:rPr lang="es-ES" sz="1800" dirty="0">
                <a:solidFill>
                  <a:srgbClr val="006699"/>
                </a:solidFill>
                <a:latin typeface="Calibri"/>
              </a:rPr>
              <a:t>. </a:t>
            </a:r>
            <a:r>
              <a:rPr lang="es-ES" sz="1800" dirty="0">
                <a:solidFill>
                  <a:srgbClr val="EBDDC3"/>
                </a:solidFill>
                <a:latin typeface="Calibri"/>
              </a:rPr>
              <a:t>                                                          </a:t>
            </a:r>
          </a:p>
          <a:p>
            <a:pPr marL="319088" indent="-319088" defTabSz="457200" fontAlgn="base">
              <a:spcBef>
                <a:spcPts val="700"/>
              </a:spcBef>
              <a:spcAft>
                <a:spcPct val="0"/>
              </a:spcAft>
              <a:buClr>
                <a:srgbClr val="AFCAC4"/>
              </a:buClr>
              <a:buSzPct val="60000"/>
              <a:defRPr/>
            </a:pPr>
            <a:endParaRPr lang="es-ES" sz="2000" dirty="0">
              <a:solidFill>
                <a:prstClr val="black"/>
              </a:solidFill>
              <a:latin typeface="Calibri"/>
            </a:endParaRPr>
          </a:p>
          <a:p>
            <a:pPr marL="319088" indent="-319088" defTabSz="457200" fontAlgn="base">
              <a:spcBef>
                <a:spcPts val="700"/>
              </a:spcBef>
              <a:spcAft>
                <a:spcPct val="0"/>
              </a:spcAft>
              <a:buClr>
                <a:srgbClr val="AFCAC4"/>
              </a:buClr>
              <a:buSzPct val="60000"/>
              <a:defRPr/>
            </a:pPr>
            <a:r>
              <a:rPr lang="es-ES" sz="1800" dirty="0">
                <a:solidFill>
                  <a:prstClr val="black"/>
                </a:solidFill>
                <a:latin typeface="Calibri"/>
              </a:rPr>
              <a:t>                        Semestre                                                              Semestre</a:t>
            </a:r>
          </a:p>
          <a:p>
            <a:pPr marL="319088" indent="-319088" defTabSz="457200" fontAlgn="base">
              <a:spcBef>
                <a:spcPts val="700"/>
              </a:spcBef>
              <a:spcAft>
                <a:spcPct val="0"/>
              </a:spcAft>
              <a:buClr>
                <a:srgbClr val="AFCAC4"/>
              </a:buClr>
              <a:buSzPct val="60000"/>
              <a:defRPr/>
            </a:pPr>
            <a:r>
              <a:rPr lang="es-ES" sz="1800" dirty="0">
                <a:solidFill>
                  <a:prstClr val="black"/>
                </a:solidFill>
                <a:latin typeface="Calibri"/>
              </a:rPr>
              <a:t>Periodo de Vigilancia  </a:t>
            </a:r>
          </a:p>
          <a:p>
            <a:pPr marL="319088" indent="-319088" defTabSz="457200" fontAlgn="base">
              <a:spcBef>
                <a:spcPts val="700"/>
              </a:spcBef>
              <a:spcAft>
                <a:spcPct val="0"/>
              </a:spcAft>
              <a:buClr>
                <a:srgbClr val="AFCAC4"/>
              </a:buClr>
              <a:buSzPct val="60000"/>
              <a:defRPr/>
            </a:pPr>
            <a:r>
              <a:rPr lang="es-ES" sz="1800" dirty="0">
                <a:solidFill>
                  <a:srgbClr val="00B050"/>
                </a:solidFill>
                <a:latin typeface="Calibri"/>
              </a:rPr>
              <a:t>Sistema  adecuado  de Gestión  de Mantto.                 </a:t>
            </a:r>
            <a:r>
              <a:rPr lang="es-ES" sz="1800" dirty="0">
                <a:solidFill>
                  <a:prstClr val="black"/>
                </a:solidFill>
                <a:latin typeface="Calibri"/>
              </a:rPr>
              <a:t>Periodo de Vigilancia  </a:t>
            </a:r>
          </a:p>
          <a:p>
            <a:pPr marL="319088" indent="-319088" defTabSz="457200" fontAlgn="base">
              <a:spcBef>
                <a:spcPts val="700"/>
              </a:spcBef>
              <a:spcAft>
                <a:spcPct val="0"/>
              </a:spcAft>
              <a:buClr>
                <a:srgbClr val="AFCAC4"/>
              </a:buClr>
              <a:buSzPct val="60000"/>
              <a:defRPr/>
            </a:pPr>
            <a:r>
              <a:rPr lang="es-ES" sz="1800" dirty="0">
                <a:solidFill>
                  <a:prstClr val="black"/>
                </a:solidFill>
                <a:latin typeface="Calibri"/>
              </a:rPr>
              <a:t>			Figura  1                                                                         Figura    2</a:t>
            </a:r>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06750" y="1882676"/>
            <a:ext cx="2519363" cy="24489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94264" y="1882677"/>
            <a:ext cx="2592288" cy="2592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958695794"/>
      </p:ext>
    </p:extLst>
  </p:cSld>
  <p:clrMapOvr>
    <a:masterClrMapping/>
  </p:clrMapOvr>
  <p:transition spd="slow">
    <p:push/>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2"/>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7813" b="7813"/>
          <a:stretch>
            <a:fillRect/>
          </a:stretch>
        </p:blipFill>
        <p:spPr>
          <a:xfrm>
            <a:off x="0" y="0"/>
            <a:ext cx="12192000" cy="6858000"/>
          </a:xfrm>
        </p:spPr>
      </p:pic>
      <p:sp>
        <p:nvSpPr>
          <p:cNvPr id="6" name="Text Placeholder 9"/>
          <p:cNvSpPr txBox="1">
            <a:spLocks/>
          </p:cNvSpPr>
          <p:nvPr/>
        </p:nvSpPr>
        <p:spPr>
          <a:xfrm>
            <a:off x="5828806" y="4400186"/>
            <a:ext cx="5861050" cy="20701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4163" lvl="1" indent="0" algn="just">
              <a:buFont typeface="Arial" panose="020B0604020202020204" pitchFamily="34" charset="0"/>
              <a:buNone/>
            </a:pPr>
            <a:r>
              <a:rPr lang="es-PE" sz="2000" i="1" smtClean="0">
                <a:solidFill>
                  <a:srgbClr val="FFFFFF"/>
                </a:solidFill>
                <a:latin typeface="Georgia"/>
                <a:cs typeface="Georgia"/>
              </a:rPr>
              <a:t>Las reuniones de coordinación de vigilancia, son efectuadas para establecer planes de acción orientados a auditar, inspeccionar y vigilar los procesos en condición crítica de la OMA detectados al término de un período de control</a:t>
            </a:r>
            <a:endParaRPr lang="es-PE" sz="2000" i="1" dirty="0">
              <a:solidFill>
                <a:srgbClr val="FFFFFF"/>
              </a:solidFill>
              <a:latin typeface="Georgia"/>
              <a:cs typeface="Georgia"/>
            </a:endParaRPr>
          </a:p>
        </p:txBody>
      </p:sp>
    </p:spTree>
    <p:extLst>
      <p:ext uri="{BB962C8B-B14F-4D97-AF65-F5344CB8AC3E}">
        <p14:creationId xmlns:p14="http://schemas.microsoft.com/office/powerpoint/2010/main" val="2431842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 name="Shape 2868"/>
          <p:cNvSpPr>
            <a:spLocks noGrp="1"/>
          </p:cNvSpPr>
          <p:nvPr>
            <p:ph type="title"/>
          </p:nvPr>
        </p:nvSpPr>
        <p:spPr>
          <a:xfrm>
            <a:off x="838200" y="11030"/>
            <a:ext cx="10515600" cy="1325563"/>
          </a:xfrm>
          <a:prstGeom prst="rect">
            <a:avLst/>
          </a:prstGeom>
        </p:spPr>
        <p:txBody>
          <a:bodyPr>
            <a:normAutofit/>
          </a:bodyPr>
          <a:lstStyle/>
          <a:p>
            <a:r>
              <a:rPr lang="es-PE" sz="3200" b="1" dirty="0" smtClean="0"/>
              <a:t>LOS PROCESOS EN CONDICIÓN CRÍTICA QUE AFECTA UN EXPLOTADOR</a:t>
            </a:r>
            <a:endParaRPr lang="es-ES_tradnl" sz="3200" dirty="0"/>
          </a:p>
        </p:txBody>
      </p:sp>
      <p:sp>
        <p:nvSpPr>
          <p:cNvPr id="2870" name="Shape 2870"/>
          <p:cNvSpPr>
            <a:spLocks noGrp="1"/>
          </p:cNvSpPr>
          <p:nvPr>
            <p:ph type="sldNum" sz="quarter" idx="12"/>
          </p:nvPr>
        </p:nvSpPr>
        <p:spPr>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6CB4B4D-7CA3-9044-876B-883B54F8677D}" type="slidenum">
              <a:rPr kumimoji="0"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871" name="Shape 2871"/>
          <p:cNvSpPr/>
          <p:nvPr/>
        </p:nvSpPr>
        <p:spPr>
          <a:xfrm>
            <a:off x="422631" y="1878651"/>
            <a:ext cx="7957509" cy="780521"/>
          </a:xfrm>
          <a:prstGeom prst="rect">
            <a:avLst/>
          </a:prstGeom>
          <a:ln w="25400">
            <a:miter lim="400000"/>
          </a:ln>
          <a:extLst>
            <a:ext uri="{C572A759-6A51-4108-AA02-DFA0A04FC94B}">
              <ma14:wrappingTextBoxFlag xmlns:ma14="http://schemas.microsoft.com/office/mac/drawingml/2011/main" xmlns="" val="1"/>
            </a:ext>
          </a:extLst>
        </p:spPr>
        <p:txBody>
          <a:bodyPr wrap="square" lIns="51206" tIns="51206" rIns="51206" bIns="51206">
            <a:spAutoFit/>
          </a:bodyPr>
          <a:lstStyle/>
          <a:p>
            <a:pPr lvl="0" algn="r" defTabSz="457200">
              <a:spcBef>
                <a:spcPts val="84"/>
              </a:spcBef>
              <a:defRPr sz="2600">
                <a:solidFill>
                  <a:srgbClr val="404040"/>
                </a:solidFill>
                <a:latin typeface="Open Sans"/>
                <a:ea typeface="Open Sans"/>
                <a:cs typeface="Open Sans"/>
                <a:sym typeface="Open Sans"/>
              </a:defRPr>
            </a:pPr>
            <a:r>
              <a:rPr lang="es-PE" sz="2200" dirty="0">
                <a:solidFill>
                  <a:srgbClr val="404040"/>
                </a:solidFill>
                <a:latin typeface="Open Sans"/>
                <a:sym typeface="Avenir Roman"/>
              </a:rPr>
              <a:t>Nivel de cumplimiento con los reglamentos de acuerdo a últimas inspecciones</a:t>
            </a:r>
          </a:p>
        </p:txBody>
      </p:sp>
      <p:sp>
        <p:nvSpPr>
          <p:cNvPr id="2872" name="Shape 2872"/>
          <p:cNvSpPr/>
          <p:nvPr/>
        </p:nvSpPr>
        <p:spPr>
          <a:xfrm>
            <a:off x="422631" y="2902688"/>
            <a:ext cx="7975848" cy="780521"/>
          </a:xfrm>
          <a:prstGeom prst="rect">
            <a:avLst/>
          </a:prstGeom>
          <a:ln w="25400">
            <a:miter lim="400000"/>
          </a:ln>
          <a:extLst>
            <a:ext uri="{C572A759-6A51-4108-AA02-DFA0A04FC94B}">
              <ma14:wrappingTextBoxFlag xmlns:ma14="http://schemas.microsoft.com/office/mac/drawingml/2011/main" xmlns="" val="1"/>
            </a:ext>
          </a:extLst>
        </p:spPr>
        <p:txBody>
          <a:bodyPr wrap="square" lIns="51206" tIns="51206" rIns="51206" bIns="51206">
            <a:spAutoFit/>
          </a:bodyPr>
          <a:lstStyle/>
          <a:p>
            <a:pPr lvl="0" algn="r" defTabSz="457200">
              <a:spcBef>
                <a:spcPts val="84"/>
              </a:spcBef>
              <a:defRPr sz="2600">
                <a:solidFill>
                  <a:srgbClr val="404040"/>
                </a:solidFill>
                <a:latin typeface="Open Sans"/>
                <a:ea typeface="Open Sans"/>
                <a:cs typeface="Open Sans"/>
                <a:sym typeface="Open Sans"/>
              </a:defRPr>
            </a:pPr>
            <a:r>
              <a:rPr lang="es-PE" sz="2200" dirty="0">
                <a:solidFill>
                  <a:srgbClr val="404040"/>
                </a:solidFill>
                <a:latin typeface="Open Sans"/>
                <a:sym typeface="Avenir Roman"/>
              </a:rPr>
              <a:t>Acciones a tomar en el caso de evidencias de un deterioro de la Capacidad Técnica</a:t>
            </a:r>
          </a:p>
        </p:txBody>
      </p:sp>
      <p:sp>
        <p:nvSpPr>
          <p:cNvPr id="2873" name="Shape 2873"/>
          <p:cNvSpPr/>
          <p:nvPr/>
        </p:nvSpPr>
        <p:spPr>
          <a:xfrm>
            <a:off x="413463" y="4124004"/>
            <a:ext cx="7975846" cy="441966"/>
          </a:xfrm>
          <a:prstGeom prst="rect">
            <a:avLst/>
          </a:prstGeom>
          <a:ln w="25400">
            <a:miter lim="400000"/>
          </a:ln>
          <a:extLst>
            <a:ext uri="{C572A759-6A51-4108-AA02-DFA0A04FC94B}">
              <ma14:wrappingTextBoxFlag xmlns:ma14="http://schemas.microsoft.com/office/mac/drawingml/2011/main" xmlns="" val="1"/>
            </a:ext>
          </a:extLst>
        </p:spPr>
        <p:txBody>
          <a:bodyPr wrap="square" lIns="51206" tIns="51206" rIns="51206" bIns="51206">
            <a:spAutoFit/>
          </a:bodyPr>
          <a:lstStyle/>
          <a:p>
            <a:pPr lvl="0" algn="r" defTabSz="457200">
              <a:spcBef>
                <a:spcPts val="84"/>
              </a:spcBef>
              <a:defRPr sz="2600">
                <a:solidFill>
                  <a:srgbClr val="404040"/>
                </a:solidFill>
                <a:latin typeface="Open Sans"/>
                <a:ea typeface="Open Sans"/>
                <a:cs typeface="Open Sans"/>
                <a:sym typeface="Open Sans"/>
              </a:defRPr>
            </a:pPr>
            <a:r>
              <a:rPr lang="es-PE" sz="2200" dirty="0">
                <a:solidFill>
                  <a:srgbClr val="3C3C3C"/>
                </a:solidFill>
                <a:latin typeface="Arial" pitchFamily="34" charset="0"/>
                <a:cs typeface="Arial" pitchFamily="34" charset="0"/>
                <a:sym typeface="Open Sans"/>
              </a:rPr>
              <a:t>Necesidades de asesoramiento a la OMA y/o Explotador.</a:t>
            </a:r>
          </a:p>
        </p:txBody>
      </p:sp>
      <p:sp>
        <p:nvSpPr>
          <p:cNvPr id="2874" name="Shape 2874"/>
          <p:cNvSpPr/>
          <p:nvPr/>
        </p:nvSpPr>
        <p:spPr>
          <a:xfrm>
            <a:off x="431800" y="4978178"/>
            <a:ext cx="7957510" cy="780521"/>
          </a:xfrm>
          <a:prstGeom prst="rect">
            <a:avLst/>
          </a:prstGeom>
          <a:ln w="25400">
            <a:miter lim="400000"/>
          </a:ln>
          <a:extLst>
            <a:ext uri="{C572A759-6A51-4108-AA02-DFA0A04FC94B}">
              <ma14:wrappingTextBoxFlag xmlns:ma14="http://schemas.microsoft.com/office/mac/drawingml/2011/main" xmlns="" val="1"/>
            </a:ext>
          </a:extLst>
        </p:spPr>
        <p:txBody>
          <a:bodyPr wrap="square" lIns="51206" tIns="51206" rIns="51206" bIns="51206">
            <a:spAutoFit/>
          </a:bodyPr>
          <a:lstStyle/>
          <a:p>
            <a:pPr lvl="0" algn="r" defTabSz="457200">
              <a:spcBef>
                <a:spcPts val="84"/>
              </a:spcBef>
              <a:defRPr sz="2600">
                <a:solidFill>
                  <a:srgbClr val="404040"/>
                </a:solidFill>
                <a:latin typeface="Open Sans"/>
                <a:ea typeface="Open Sans"/>
                <a:cs typeface="Open Sans"/>
                <a:sym typeface="Open Sans"/>
              </a:defRPr>
            </a:pPr>
            <a:r>
              <a:rPr lang="es-PE" sz="2200" dirty="0">
                <a:solidFill>
                  <a:srgbClr val="404040"/>
                </a:solidFill>
                <a:latin typeface="Open Sans"/>
                <a:sym typeface="Avenir Roman"/>
              </a:rPr>
              <a:t>Acciones preventivas a tomar cuando haya riesgo en la seguridad</a:t>
            </a:r>
          </a:p>
        </p:txBody>
      </p:sp>
      <p:grpSp>
        <p:nvGrpSpPr>
          <p:cNvPr id="2880" name="Group 2880"/>
          <p:cNvGrpSpPr/>
          <p:nvPr/>
        </p:nvGrpSpPr>
        <p:grpSpPr>
          <a:xfrm>
            <a:off x="8898640" y="4353708"/>
            <a:ext cx="2236787" cy="1567765"/>
            <a:chOff x="0" y="0"/>
            <a:chExt cx="5964766" cy="3135529"/>
          </a:xfrm>
        </p:grpSpPr>
        <p:sp>
          <p:nvSpPr>
            <p:cNvPr id="2875" name="Shape 2875"/>
            <p:cNvSpPr/>
            <p:nvPr/>
          </p:nvSpPr>
          <p:spPr>
            <a:xfrm>
              <a:off x="0" y="0"/>
              <a:ext cx="5964765" cy="1985434"/>
            </a:xfrm>
            <a:custGeom>
              <a:avLst/>
              <a:gdLst/>
              <a:ahLst/>
              <a:cxnLst>
                <a:cxn ang="0">
                  <a:pos x="wd2" y="hd2"/>
                </a:cxn>
                <a:cxn ang="5400000">
                  <a:pos x="wd2" y="hd2"/>
                </a:cxn>
                <a:cxn ang="10800000">
                  <a:pos x="wd2" y="hd2"/>
                </a:cxn>
                <a:cxn ang="16200000">
                  <a:pos x="wd2" y="hd2"/>
                </a:cxn>
              </a:cxnLst>
              <a:rect l="0" t="0" r="r" b="b"/>
              <a:pathLst>
                <a:path w="21600" h="21600" extrusionOk="0">
                  <a:moveTo>
                    <a:pt x="21600" y="12748"/>
                  </a:moveTo>
                  <a:cubicBezTo>
                    <a:pt x="21600" y="5725"/>
                    <a:pt x="16754" y="0"/>
                    <a:pt x="10789" y="0"/>
                  </a:cubicBezTo>
                  <a:cubicBezTo>
                    <a:pt x="4824" y="0"/>
                    <a:pt x="0" y="5725"/>
                    <a:pt x="0" y="12748"/>
                  </a:cubicBezTo>
                  <a:cubicBezTo>
                    <a:pt x="0" y="21600"/>
                    <a:pt x="0" y="21600"/>
                    <a:pt x="0" y="21600"/>
                  </a:cubicBezTo>
                  <a:cubicBezTo>
                    <a:pt x="0" y="14528"/>
                    <a:pt x="4824" y="8804"/>
                    <a:pt x="10789" y="8804"/>
                  </a:cubicBezTo>
                  <a:cubicBezTo>
                    <a:pt x="16754" y="8804"/>
                    <a:pt x="21600" y="14528"/>
                    <a:pt x="21600" y="21600"/>
                  </a:cubicBezTo>
                  <a:lnTo>
                    <a:pt x="21600" y="12748"/>
                  </a:lnTo>
                  <a:close/>
                </a:path>
              </a:pathLst>
            </a:custGeom>
            <a:solidFill>
              <a:srgbClr val="404040"/>
            </a:solidFill>
            <a:ln w="12700" cap="flat">
              <a:noFill/>
              <a:miter lim="400000"/>
            </a:ln>
            <a:effectLst/>
          </p:spPr>
          <p:txBody>
            <a:bodyPr wrap="square" lIns="121919" tIns="121919" rIns="121919" bIns="121919" numCol="1"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600" b="1" i="0" u="none" strike="noStrike" kern="1200" cap="none" spc="0" normalizeH="0" baseline="0" noProof="0">
                <a:ln>
                  <a:noFill/>
                </a:ln>
                <a:solidFill>
                  <a:srgbClr val="474747"/>
                </a:solidFill>
                <a:effectLst/>
                <a:uLnTx/>
                <a:uFillTx/>
                <a:latin typeface="Calibri"/>
                <a:ea typeface="+mn-ea"/>
                <a:cs typeface="+mn-cs"/>
              </a:endParaRPr>
            </a:p>
          </p:txBody>
        </p:sp>
        <p:sp>
          <p:nvSpPr>
            <p:cNvPr id="2876" name="Shape 2876"/>
            <p:cNvSpPr/>
            <p:nvPr/>
          </p:nvSpPr>
          <p:spPr>
            <a:xfrm>
              <a:off x="0" y="0"/>
              <a:ext cx="5964765" cy="2345267"/>
            </a:xfrm>
            <a:custGeom>
              <a:avLst/>
              <a:gdLst/>
              <a:ahLst/>
              <a:cxnLst>
                <a:cxn ang="0">
                  <a:pos x="wd2" y="hd2"/>
                </a:cxn>
                <a:cxn ang="5400000">
                  <a:pos x="wd2" y="hd2"/>
                </a:cxn>
                <a:cxn ang="10800000">
                  <a:pos x="wd2" y="hd2"/>
                </a:cxn>
                <a:cxn ang="16200000">
                  <a:pos x="wd2" y="hd2"/>
                </a:cxn>
              </a:cxnLst>
              <a:rect l="0" t="0" r="r" b="b"/>
              <a:pathLst>
                <a:path w="21600" h="21600" extrusionOk="0">
                  <a:moveTo>
                    <a:pt x="10789" y="2441"/>
                  </a:moveTo>
                  <a:cubicBezTo>
                    <a:pt x="16381" y="2441"/>
                    <a:pt x="20284" y="6834"/>
                    <a:pt x="20284" y="10780"/>
                  </a:cubicBezTo>
                  <a:cubicBezTo>
                    <a:pt x="20284" y="14725"/>
                    <a:pt x="16381" y="19159"/>
                    <a:pt x="10789" y="19159"/>
                  </a:cubicBezTo>
                  <a:cubicBezTo>
                    <a:pt x="5197" y="19159"/>
                    <a:pt x="1316" y="14725"/>
                    <a:pt x="1316" y="10780"/>
                  </a:cubicBezTo>
                  <a:cubicBezTo>
                    <a:pt x="1316" y="6834"/>
                    <a:pt x="5197" y="2441"/>
                    <a:pt x="10789" y="2441"/>
                  </a:cubicBezTo>
                  <a:moveTo>
                    <a:pt x="10789" y="0"/>
                  </a:moveTo>
                  <a:cubicBezTo>
                    <a:pt x="4824" y="0"/>
                    <a:pt x="0" y="4841"/>
                    <a:pt x="0" y="10780"/>
                  </a:cubicBezTo>
                  <a:cubicBezTo>
                    <a:pt x="0" y="16759"/>
                    <a:pt x="4824" y="21600"/>
                    <a:pt x="10789" y="21600"/>
                  </a:cubicBezTo>
                  <a:cubicBezTo>
                    <a:pt x="16754" y="21600"/>
                    <a:pt x="21600" y="16759"/>
                    <a:pt x="21600" y="10780"/>
                  </a:cubicBezTo>
                  <a:cubicBezTo>
                    <a:pt x="21600" y="4841"/>
                    <a:pt x="16754" y="0"/>
                    <a:pt x="10789" y="0"/>
                  </a:cubicBezTo>
                  <a:close/>
                </a:path>
              </a:pathLst>
            </a:custGeom>
            <a:solidFill>
              <a:srgbClr val="808080"/>
            </a:solidFill>
            <a:ln w="12700" cap="flat">
              <a:noFill/>
              <a:miter lim="400000"/>
            </a:ln>
            <a:effectLst/>
          </p:spPr>
          <p:txBody>
            <a:bodyPr wrap="square" lIns="121919" tIns="121919" rIns="121919" bIns="121919" numCol="1"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600" b="1" i="0" u="none" strike="noStrike" kern="1200" cap="none" spc="0" normalizeH="0" baseline="0" noProof="0">
                <a:ln>
                  <a:noFill/>
                </a:ln>
                <a:solidFill>
                  <a:srgbClr val="474747"/>
                </a:solidFill>
                <a:effectLst/>
                <a:uLnTx/>
                <a:uFillTx/>
                <a:latin typeface="Calibri"/>
                <a:ea typeface="+mn-ea"/>
                <a:cs typeface="+mn-cs"/>
              </a:endParaRPr>
            </a:p>
          </p:txBody>
        </p:sp>
        <p:grpSp>
          <p:nvGrpSpPr>
            <p:cNvPr id="2879" name="Group 2879"/>
            <p:cNvGrpSpPr/>
            <p:nvPr/>
          </p:nvGrpSpPr>
          <p:grpSpPr>
            <a:xfrm>
              <a:off x="0" y="1154327"/>
              <a:ext cx="5964766" cy="1981202"/>
              <a:chOff x="0" y="-1"/>
              <a:chExt cx="5964765" cy="1981201"/>
            </a:xfrm>
          </p:grpSpPr>
          <p:sp>
            <p:nvSpPr>
              <p:cNvPr id="2877" name="Shape 2877"/>
              <p:cNvSpPr/>
              <p:nvPr/>
            </p:nvSpPr>
            <p:spPr>
              <a:xfrm>
                <a:off x="0" y="-1"/>
                <a:ext cx="5964765" cy="1981201"/>
              </a:xfrm>
              <a:custGeom>
                <a:avLst/>
                <a:gdLst/>
                <a:ahLst/>
                <a:cxnLst>
                  <a:cxn ang="0">
                    <a:pos x="wd2" y="hd2"/>
                  </a:cxn>
                  <a:cxn ang="5400000">
                    <a:pos x="wd2" y="hd2"/>
                  </a:cxn>
                  <a:cxn ang="10800000">
                    <a:pos x="wd2" y="hd2"/>
                  </a:cxn>
                  <a:cxn ang="16200000">
                    <a:pos x="wd2" y="hd2"/>
                  </a:cxn>
                </a:cxnLst>
                <a:rect l="0" t="0" r="r" b="b"/>
                <a:pathLst>
                  <a:path w="21600" h="21600" extrusionOk="0">
                    <a:moveTo>
                      <a:pt x="21600" y="8852"/>
                    </a:moveTo>
                    <a:cubicBezTo>
                      <a:pt x="21600" y="15875"/>
                      <a:pt x="16754" y="21600"/>
                      <a:pt x="10789" y="21600"/>
                    </a:cubicBezTo>
                    <a:cubicBezTo>
                      <a:pt x="4824" y="21600"/>
                      <a:pt x="0" y="15875"/>
                      <a:pt x="0" y="8852"/>
                    </a:cubicBezTo>
                    <a:cubicBezTo>
                      <a:pt x="0" y="0"/>
                      <a:pt x="0" y="0"/>
                      <a:pt x="0" y="0"/>
                    </a:cubicBezTo>
                    <a:cubicBezTo>
                      <a:pt x="0" y="7072"/>
                      <a:pt x="4824" y="12796"/>
                      <a:pt x="10789" y="12796"/>
                    </a:cubicBezTo>
                    <a:cubicBezTo>
                      <a:pt x="16754" y="12796"/>
                      <a:pt x="21600" y="7072"/>
                      <a:pt x="21600" y="0"/>
                    </a:cubicBezTo>
                    <a:lnTo>
                      <a:pt x="21600" y="8852"/>
                    </a:lnTo>
                    <a:close/>
                  </a:path>
                </a:pathLst>
              </a:custGeom>
              <a:solidFill>
                <a:srgbClr val="595959"/>
              </a:solidFill>
              <a:ln w="12700" cap="flat">
                <a:noFill/>
                <a:miter lim="400000"/>
              </a:ln>
              <a:effectLst/>
            </p:spPr>
            <p:txBody>
              <a:bodyPr wrap="square" lIns="121919" tIns="121919" rIns="121919" bIns="121919" numCol="1" anchor="ctr">
                <a:noAutofit/>
              </a:bodyPr>
              <a:lstStyle/>
              <a:p>
                <a:pPr marL="0" marR="0" lvl="0" indent="0" algn="ctr" defTabSz="457200" rtl="0" eaLnBrk="1" fontAlgn="auto" latinLnBrk="0" hangingPunct="1">
                  <a:lnSpc>
                    <a:spcPct val="100000"/>
                  </a:lnSpc>
                  <a:spcBef>
                    <a:spcPts val="126"/>
                  </a:spcBef>
                  <a:spcAft>
                    <a:spcPts val="0"/>
                  </a:spcAft>
                  <a:buClrTx/>
                  <a:buSzTx/>
                  <a:buFontTx/>
                  <a:buNone/>
                  <a:tabLst/>
                  <a:defRPr sz="3200">
                    <a:solidFill>
                      <a:srgbClr val="FFFFFF">
                        <a:alpha val="50000"/>
                      </a:srgbClr>
                    </a:solidFill>
                    <a:latin typeface="Open Sans"/>
                    <a:ea typeface="Open Sans"/>
                    <a:cs typeface="Open Sans"/>
                    <a:sym typeface="Open Sans"/>
                  </a:defRPr>
                </a:pPr>
                <a:endParaRPr kumimoji="0" sz="1600" b="1" i="0" u="none" strike="noStrike" kern="1200" cap="none" spc="0" normalizeH="0" baseline="0" noProof="0">
                  <a:ln>
                    <a:noFill/>
                  </a:ln>
                  <a:solidFill>
                    <a:srgbClr val="FFFFFF">
                      <a:alpha val="50000"/>
                    </a:srgbClr>
                  </a:solidFill>
                  <a:effectLst/>
                  <a:uLnTx/>
                  <a:uFillTx/>
                  <a:latin typeface="Open Sans"/>
                  <a:sym typeface="Open Sans"/>
                </a:endParaRPr>
              </a:p>
            </p:txBody>
          </p:sp>
          <p:sp>
            <p:nvSpPr>
              <p:cNvPr id="2878" name="Shape 2878"/>
              <p:cNvSpPr/>
              <p:nvPr/>
            </p:nvSpPr>
            <p:spPr>
              <a:xfrm>
                <a:off x="0" y="226288"/>
                <a:ext cx="5964765" cy="1528622"/>
              </a:xfrm>
              <a:prstGeom prst="rect">
                <a:avLst/>
              </a:prstGeom>
              <a:noFill/>
              <a:ln w="254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marL="0" marR="0" lvl="0" indent="0" algn="ctr" defTabSz="457200" rtl="0" eaLnBrk="1" fontAlgn="auto" latinLnBrk="0" hangingPunct="1">
                  <a:lnSpc>
                    <a:spcPct val="100000"/>
                  </a:lnSpc>
                  <a:spcBef>
                    <a:spcPts val="126"/>
                  </a:spcBef>
                  <a:spcAft>
                    <a:spcPts val="0"/>
                  </a:spcAft>
                  <a:buClrTx/>
                  <a:buSzTx/>
                  <a:buFontTx/>
                  <a:buNone/>
                  <a:tabLst/>
                  <a:defRPr sz="3200"/>
                </a:pPr>
                <a:endParaRPr kumimoji="0" sz="1600" b="1" i="0" u="none" strike="noStrike" kern="1200" cap="none" spc="0" normalizeH="0" baseline="0" noProof="0" dirty="0">
                  <a:ln>
                    <a:noFill/>
                  </a:ln>
                  <a:solidFill>
                    <a:srgbClr val="3C3C3C">
                      <a:alpha val="50000"/>
                    </a:srgbClr>
                  </a:solidFill>
                  <a:effectLst/>
                  <a:uLnTx/>
                  <a:uFillTx/>
                  <a:latin typeface="Calibri"/>
                  <a:ea typeface="+mn-ea"/>
                  <a:cs typeface="+mn-cs"/>
                  <a:sym typeface="Helvetica"/>
                </a:endParaRPr>
              </a:p>
              <a:p>
                <a:pPr marL="0" marR="0" lvl="0" indent="0" algn="ctr" defTabSz="457200" rtl="0" eaLnBrk="1" fontAlgn="auto" latinLnBrk="0" hangingPunct="1">
                  <a:lnSpc>
                    <a:spcPct val="100000"/>
                  </a:lnSpc>
                  <a:spcBef>
                    <a:spcPts val="126"/>
                  </a:spcBef>
                  <a:spcAft>
                    <a:spcPts val="0"/>
                  </a:spcAft>
                  <a:buClrTx/>
                  <a:buSzTx/>
                  <a:buFontTx/>
                  <a:buNone/>
                  <a:tabLst/>
                  <a:defRPr sz="3200"/>
                </a:pPr>
                <a:endParaRPr kumimoji="0" sz="1600" b="1" i="0" u="none" strike="noStrike" kern="1200" cap="none" spc="0" normalizeH="0" baseline="0" noProof="0" dirty="0">
                  <a:ln>
                    <a:noFill/>
                  </a:ln>
                  <a:solidFill>
                    <a:srgbClr val="3C3C3C">
                      <a:alpha val="50000"/>
                    </a:srgbClr>
                  </a:solidFill>
                  <a:effectLst/>
                  <a:uLnTx/>
                  <a:uFillTx/>
                  <a:latin typeface="Calibri"/>
                  <a:ea typeface="+mn-ea"/>
                  <a:cs typeface="+mn-cs"/>
                  <a:sym typeface="Helvetica"/>
                </a:endParaRPr>
              </a:p>
              <a:p>
                <a:pPr marL="0" marR="0" lvl="0" indent="0" algn="ctr" defTabSz="457200" rtl="0" eaLnBrk="1" fontAlgn="auto" latinLnBrk="0" hangingPunct="1">
                  <a:lnSpc>
                    <a:spcPct val="100000"/>
                  </a:lnSpc>
                  <a:spcBef>
                    <a:spcPts val="126"/>
                  </a:spcBef>
                  <a:spcAft>
                    <a:spcPts val="0"/>
                  </a:spcAft>
                  <a:buClrTx/>
                  <a:buSzTx/>
                  <a:buFontTx/>
                  <a:buNone/>
                  <a:tabLst/>
                  <a:defRPr sz="3200"/>
                </a:pPr>
                <a:r>
                  <a:rPr kumimoji="0" lang="es-PE" sz="1600" b="1" i="0" u="none" strike="noStrike" kern="1200" cap="none" spc="0" normalizeH="0" baseline="0" noProof="0" dirty="0" smtClean="0">
                    <a:ln>
                      <a:noFill/>
                    </a:ln>
                    <a:solidFill>
                      <a:srgbClr val="FFFFFF">
                        <a:alpha val="50000"/>
                      </a:srgbClr>
                    </a:solidFill>
                    <a:effectLst/>
                    <a:uLnTx/>
                    <a:uFillTx/>
                    <a:latin typeface="Open Sans"/>
                    <a:ea typeface="Open Sans"/>
                    <a:cs typeface="Open Sans"/>
                    <a:sym typeface="Open Sans"/>
                  </a:rPr>
                  <a:t>04</a:t>
                </a:r>
                <a:endParaRPr kumimoji="0" sz="1600" b="1" i="0" u="none" strike="noStrike" kern="1200" cap="none" spc="0" normalizeH="0" baseline="0" noProof="0" dirty="0">
                  <a:ln>
                    <a:noFill/>
                  </a:ln>
                  <a:solidFill>
                    <a:srgbClr val="FFFFFF">
                      <a:alpha val="50000"/>
                    </a:srgbClr>
                  </a:solidFill>
                  <a:effectLst/>
                  <a:uLnTx/>
                  <a:uFillTx/>
                  <a:latin typeface="Open Sans"/>
                  <a:ea typeface="Open Sans"/>
                  <a:cs typeface="Open Sans"/>
                  <a:sym typeface="Open Sans"/>
                </a:endParaRPr>
              </a:p>
            </p:txBody>
          </p:sp>
        </p:grpSp>
      </p:grpSp>
      <p:grpSp>
        <p:nvGrpSpPr>
          <p:cNvPr id="2886" name="Group 2886"/>
          <p:cNvGrpSpPr/>
          <p:nvPr/>
        </p:nvGrpSpPr>
        <p:grpSpPr>
          <a:xfrm>
            <a:off x="8898640" y="3378175"/>
            <a:ext cx="2236787" cy="1567765"/>
            <a:chOff x="0" y="0"/>
            <a:chExt cx="5964766" cy="3135529"/>
          </a:xfrm>
        </p:grpSpPr>
        <p:sp>
          <p:nvSpPr>
            <p:cNvPr id="2881" name="Shape 2881"/>
            <p:cNvSpPr/>
            <p:nvPr/>
          </p:nvSpPr>
          <p:spPr>
            <a:xfrm>
              <a:off x="0" y="0"/>
              <a:ext cx="5964765" cy="1985434"/>
            </a:xfrm>
            <a:custGeom>
              <a:avLst/>
              <a:gdLst/>
              <a:ahLst/>
              <a:cxnLst>
                <a:cxn ang="0">
                  <a:pos x="wd2" y="hd2"/>
                </a:cxn>
                <a:cxn ang="5400000">
                  <a:pos x="wd2" y="hd2"/>
                </a:cxn>
                <a:cxn ang="10800000">
                  <a:pos x="wd2" y="hd2"/>
                </a:cxn>
                <a:cxn ang="16200000">
                  <a:pos x="wd2" y="hd2"/>
                </a:cxn>
              </a:cxnLst>
              <a:rect l="0" t="0" r="r" b="b"/>
              <a:pathLst>
                <a:path w="21600" h="21600" extrusionOk="0">
                  <a:moveTo>
                    <a:pt x="21600" y="12748"/>
                  </a:moveTo>
                  <a:cubicBezTo>
                    <a:pt x="21600" y="5725"/>
                    <a:pt x="16754" y="0"/>
                    <a:pt x="10789" y="0"/>
                  </a:cubicBezTo>
                  <a:cubicBezTo>
                    <a:pt x="4824" y="0"/>
                    <a:pt x="0" y="5725"/>
                    <a:pt x="0" y="12748"/>
                  </a:cubicBezTo>
                  <a:cubicBezTo>
                    <a:pt x="0" y="21600"/>
                    <a:pt x="0" y="21600"/>
                    <a:pt x="0" y="21600"/>
                  </a:cubicBezTo>
                  <a:cubicBezTo>
                    <a:pt x="0" y="14528"/>
                    <a:pt x="4824" y="8804"/>
                    <a:pt x="10789" y="8804"/>
                  </a:cubicBezTo>
                  <a:cubicBezTo>
                    <a:pt x="16754" y="8804"/>
                    <a:pt x="21600" y="14528"/>
                    <a:pt x="21600" y="21600"/>
                  </a:cubicBezTo>
                  <a:lnTo>
                    <a:pt x="21600" y="12748"/>
                  </a:lnTo>
                  <a:close/>
                </a:path>
              </a:pathLst>
            </a:custGeom>
            <a:solidFill>
              <a:srgbClr val="404040"/>
            </a:solidFill>
            <a:ln w="12700" cap="flat">
              <a:noFill/>
              <a:miter lim="400000"/>
            </a:ln>
            <a:effectLst/>
          </p:spPr>
          <p:txBody>
            <a:bodyPr wrap="square" lIns="121919" tIns="121919" rIns="121919" bIns="121919" numCol="1"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600" b="1" i="0" u="none" strike="noStrike" kern="1200" cap="none" spc="0" normalizeH="0" baseline="0" noProof="0">
                <a:ln>
                  <a:noFill/>
                </a:ln>
                <a:solidFill>
                  <a:srgbClr val="474747"/>
                </a:solidFill>
                <a:effectLst/>
                <a:uLnTx/>
                <a:uFillTx/>
                <a:latin typeface="Calibri"/>
                <a:ea typeface="+mn-ea"/>
                <a:cs typeface="+mn-cs"/>
              </a:endParaRPr>
            </a:p>
          </p:txBody>
        </p:sp>
        <p:sp>
          <p:nvSpPr>
            <p:cNvPr id="2882" name="Shape 2882"/>
            <p:cNvSpPr/>
            <p:nvPr/>
          </p:nvSpPr>
          <p:spPr>
            <a:xfrm>
              <a:off x="0" y="0"/>
              <a:ext cx="5964765" cy="2345267"/>
            </a:xfrm>
            <a:custGeom>
              <a:avLst/>
              <a:gdLst/>
              <a:ahLst/>
              <a:cxnLst>
                <a:cxn ang="0">
                  <a:pos x="wd2" y="hd2"/>
                </a:cxn>
                <a:cxn ang="5400000">
                  <a:pos x="wd2" y="hd2"/>
                </a:cxn>
                <a:cxn ang="10800000">
                  <a:pos x="wd2" y="hd2"/>
                </a:cxn>
                <a:cxn ang="16200000">
                  <a:pos x="wd2" y="hd2"/>
                </a:cxn>
              </a:cxnLst>
              <a:rect l="0" t="0" r="r" b="b"/>
              <a:pathLst>
                <a:path w="21600" h="21600" extrusionOk="0">
                  <a:moveTo>
                    <a:pt x="10789" y="2441"/>
                  </a:moveTo>
                  <a:cubicBezTo>
                    <a:pt x="16381" y="2441"/>
                    <a:pt x="20284" y="6834"/>
                    <a:pt x="20284" y="10780"/>
                  </a:cubicBezTo>
                  <a:cubicBezTo>
                    <a:pt x="20284" y="14725"/>
                    <a:pt x="16381" y="19159"/>
                    <a:pt x="10789" y="19159"/>
                  </a:cubicBezTo>
                  <a:cubicBezTo>
                    <a:pt x="5197" y="19159"/>
                    <a:pt x="1316" y="14725"/>
                    <a:pt x="1316" y="10780"/>
                  </a:cubicBezTo>
                  <a:cubicBezTo>
                    <a:pt x="1316" y="6834"/>
                    <a:pt x="5197" y="2441"/>
                    <a:pt x="10789" y="2441"/>
                  </a:cubicBezTo>
                  <a:moveTo>
                    <a:pt x="10789" y="0"/>
                  </a:moveTo>
                  <a:cubicBezTo>
                    <a:pt x="4824" y="0"/>
                    <a:pt x="0" y="4841"/>
                    <a:pt x="0" y="10780"/>
                  </a:cubicBezTo>
                  <a:cubicBezTo>
                    <a:pt x="0" y="16759"/>
                    <a:pt x="4824" y="21600"/>
                    <a:pt x="10789" y="21600"/>
                  </a:cubicBezTo>
                  <a:cubicBezTo>
                    <a:pt x="16754" y="21600"/>
                    <a:pt x="21600" y="16759"/>
                    <a:pt x="21600" y="10780"/>
                  </a:cubicBezTo>
                  <a:cubicBezTo>
                    <a:pt x="21600" y="4841"/>
                    <a:pt x="16754" y="0"/>
                    <a:pt x="10789" y="0"/>
                  </a:cubicBezTo>
                  <a:close/>
                </a:path>
              </a:pathLst>
            </a:custGeom>
            <a:solidFill>
              <a:srgbClr val="7F7F7F"/>
            </a:solidFill>
            <a:ln w="12700" cap="flat">
              <a:noFill/>
              <a:miter lim="400000"/>
            </a:ln>
            <a:effectLst/>
          </p:spPr>
          <p:txBody>
            <a:bodyPr wrap="square" lIns="121919" tIns="121919" rIns="121919" bIns="121919" numCol="1"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600" b="1" i="0" u="none" strike="noStrike" kern="1200" cap="none" spc="0" normalizeH="0" baseline="0" noProof="0">
                <a:ln>
                  <a:noFill/>
                </a:ln>
                <a:solidFill>
                  <a:srgbClr val="474747"/>
                </a:solidFill>
                <a:effectLst/>
                <a:uLnTx/>
                <a:uFillTx/>
                <a:latin typeface="Calibri"/>
                <a:ea typeface="+mn-ea"/>
                <a:cs typeface="+mn-cs"/>
              </a:endParaRPr>
            </a:p>
          </p:txBody>
        </p:sp>
        <p:grpSp>
          <p:nvGrpSpPr>
            <p:cNvPr id="2885" name="Group 2885"/>
            <p:cNvGrpSpPr/>
            <p:nvPr/>
          </p:nvGrpSpPr>
          <p:grpSpPr>
            <a:xfrm>
              <a:off x="0" y="1154327"/>
              <a:ext cx="5964766" cy="1981202"/>
              <a:chOff x="0" y="-1"/>
              <a:chExt cx="5964765" cy="1981201"/>
            </a:xfrm>
          </p:grpSpPr>
          <p:sp>
            <p:nvSpPr>
              <p:cNvPr id="2883" name="Shape 2883"/>
              <p:cNvSpPr/>
              <p:nvPr/>
            </p:nvSpPr>
            <p:spPr>
              <a:xfrm>
                <a:off x="0" y="-1"/>
                <a:ext cx="5964765" cy="1981201"/>
              </a:xfrm>
              <a:custGeom>
                <a:avLst/>
                <a:gdLst/>
                <a:ahLst/>
                <a:cxnLst>
                  <a:cxn ang="0">
                    <a:pos x="wd2" y="hd2"/>
                  </a:cxn>
                  <a:cxn ang="5400000">
                    <a:pos x="wd2" y="hd2"/>
                  </a:cxn>
                  <a:cxn ang="10800000">
                    <a:pos x="wd2" y="hd2"/>
                  </a:cxn>
                  <a:cxn ang="16200000">
                    <a:pos x="wd2" y="hd2"/>
                  </a:cxn>
                </a:cxnLst>
                <a:rect l="0" t="0" r="r" b="b"/>
                <a:pathLst>
                  <a:path w="21600" h="21600" extrusionOk="0">
                    <a:moveTo>
                      <a:pt x="21600" y="8852"/>
                    </a:moveTo>
                    <a:cubicBezTo>
                      <a:pt x="21600" y="15875"/>
                      <a:pt x="16754" y="21600"/>
                      <a:pt x="10789" y="21600"/>
                    </a:cubicBezTo>
                    <a:cubicBezTo>
                      <a:pt x="4824" y="21600"/>
                      <a:pt x="0" y="15875"/>
                      <a:pt x="0" y="8852"/>
                    </a:cubicBezTo>
                    <a:cubicBezTo>
                      <a:pt x="0" y="0"/>
                      <a:pt x="0" y="0"/>
                      <a:pt x="0" y="0"/>
                    </a:cubicBezTo>
                    <a:cubicBezTo>
                      <a:pt x="0" y="7072"/>
                      <a:pt x="4824" y="12796"/>
                      <a:pt x="10789" y="12796"/>
                    </a:cubicBezTo>
                    <a:cubicBezTo>
                      <a:pt x="16754" y="12796"/>
                      <a:pt x="21600" y="7072"/>
                      <a:pt x="21600" y="0"/>
                    </a:cubicBezTo>
                    <a:lnTo>
                      <a:pt x="21600" y="8852"/>
                    </a:lnTo>
                    <a:close/>
                  </a:path>
                </a:pathLst>
              </a:custGeom>
              <a:solidFill>
                <a:srgbClr val="595959"/>
              </a:solidFill>
              <a:ln w="12700" cap="flat">
                <a:noFill/>
                <a:miter lim="400000"/>
              </a:ln>
              <a:effectLst/>
            </p:spPr>
            <p:txBody>
              <a:bodyPr wrap="square" lIns="121919" tIns="121919" rIns="121919" bIns="121919" numCol="1" anchor="ctr">
                <a:noAutofit/>
              </a:bodyPr>
              <a:lstStyle/>
              <a:p>
                <a:pPr marL="0" marR="0" lvl="0" indent="0" algn="ctr" defTabSz="457200" rtl="0" eaLnBrk="1" fontAlgn="auto" latinLnBrk="0" hangingPunct="1">
                  <a:lnSpc>
                    <a:spcPct val="100000"/>
                  </a:lnSpc>
                  <a:spcBef>
                    <a:spcPts val="126"/>
                  </a:spcBef>
                  <a:spcAft>
                    <a:spcPts val="0"/>
                  </a:spcAft>
                  <a:buClrTx/>
                  <a:buSzTx/>
                  <a:buFontTx/>
                  <a:buNone/>
                  <a:tabLst/>
                  <a:defRPr sz="3200">
                    <a:solidFill>
                      <a:srgbClr val="FFFFFF">
                        <a:alpha val="50000"/>
                      </a:srgbClr>
                    </a:solidFill>
                    <a:latin typeface="Open Sans"/>
                    <a:ea typeface="Open Sans"/>
                    <a:cs typeface="Open Sans"/>
                    <a:sym typeface="Open Sans"/>
                  </a:defRPr>
                </a:pPr>
                <a:endParaRPr kumimoji="0" sz="1600" b="1" i="0" u="none" strike="noStrike" kern="1200" cap="none" spc="0" normalizeH="0" baseline="0" noProof="0">
                  <a:ln>
                    <a:noFill/>
                  </a:ln>
                  <a:solidFill>
                    <a:srgbClr val="FFFFFF">
                      <a:alpha val="50000"/>
                    </a:srgbClr>
                  </a:solidFill>
                  <a:effectLst/>
                  <a:uLnTx/>
                  <a:uFillTx/>
                  <a:latin typeface="Open Sans"/>
                  <a:sym typeface="Open Sans"/>
                </a:endParaRPr>
              </a:p>
            </p:txBody>
          </p:sp>
          <p:sp>
            <p:nvSpPr>
              <p:cNvPr id="2884" name="Shape 2884"/>
              <p:cNvSpPr/>
              <p:nvPr/>
            </p:nvSpPr>
            <p:spPr>
              <a:xfrm>
                <a:off x="0" y="226288"/>
                <a:ext cx="5964765" cy="1528622"/>
              </a:xfrm>
              <a:prstGeom prst="rect">
                <a:avLst/>
              </a:prstGeom>
              <a:noFill/>
              <a:ln w="254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marL="0" marR="0" lvl="0" indent="0" algn="ctr" defTabSz="457200" rtl="0" eaLnBrk="1" fontAlgn="auto" latinLnBrk="0" hangingPunct="1">
                  <a:lnSpc>
                    <a:spcPct val="100000"/>
                  </a:lnSpc>
                  <a:spcBef>
                    <a:spcPts val="126"/>
                  </a:spcBef>
                  <a:spcAft>
                    <a:spcPts val="0"/>
                  </a:spcAft>
                  <a:buClrTx/>
                  <a:buSzTx/>
                  <a:buFontTx/>
                  <a:buNone/>
                  <a:tabLst/>
                  <a:defRPr sz="3200"/>
                </a:pPr>
                <a:endParaRPr kumimoji="0" sz="1600" b="1" i="0" u="none" strike="noStrike" kern="1200" cap="none" spc="0" normalizeH="0" baseline="0" noProof="0" dirty="0">
                  <a:ln>
                    <a:noFill/>
                  </a:ln>
                  <a:solidFill>
                    <a:srgbClr val="3C3C3C">
                      <a:alpha val="50000"/>
                    </a:srgbClr>
                  </a:solidFill>
                  <a:effectLst/>
                  <a:uLnTx/>
                  <a:uFillTx/>
                  <a:latin typeface="Calibri"/>
                  <a:ea typeface="+mn-ea"/>
                  <a:cs typeface="+mn-cs"/>
                  <a:sym typeface="Helvetica"/>
                </a:endParaRPr>
              </a:p>
              <a:p>
                <a:pPr marL="0" marR="0" lvl="0" indent="0" algn="ctr" defTabSz="457200" rtl="0" eaLnBrk="1" fontAlgn="auto" latinLnBrk="0" hangingPunct="1">
                  <a:lnSpc>
                    <a:spcPct val="100000"/>
                  </a:lnSpc>
                  <a:spcBef>
                    <a:spcPts val="126"/>
                  </a:spcBef>
                  <a:spcAft>
                    <a:spcPts val="0"/>
                  </a:spcAft>
                  <a:buClrTx/>
                  <a:buSzTx/>
                  <a:buFontTx/>
                  <a:buNone/>
                  <a:tabLst/>
                  <a:defRPr sz="3200"/>
                </a:pPr>
                <a:endParaRPr kumimoji="0" sz="1600" b="1" i="0" u="none" strike="noStrike" kern="1200" cap="none" spc="0" normalizeH="0" baseline="0" noProof="0" dirty="0">
                  <a:ln>
                    <a:noFill/>
                  </a:ln>
                  <a:solidFill>
                    <a:srgbClr val="3C3C3C">
                      <a:alpha val="50000"/>
                    </a:srgbClr>
                  </a:solidFill>
                  <a:effectLst/>
                  <a:uLnTx/>
                  <a:uFillTx/>
                  <a:latin typeface="Calibri"/>
                  <a:ea typeface="+mn-ea"/>
                  <a:cs typeface="+mn-cs"/>
                  <a:sym typeface="Helvetica"/>
                </a:endParaRPr>
              </a:p>
              <a:p>
                <a:pPr marL="0" marR="0" lvl="0" indent="0" algn="ctr" defTabSz="457200" rtl="0" eaLnBrk="1" fontAlgn="auto" latinLnBrk="0" hangingPunct="1">
                  <a:lnSpc>
                    <a:spcPct val="100000"/>
                  </a:lnSpc>
                  <a:spcBef>
                    <a:spcPts val="126"/>
                  </a:spcBef>
                  <a:spcAft>
                    <a:spcPts val="0"/>
                  </a:spcAft>
                  <a:buClrTx/>
                  <a:buSzTx/>
                  <a:buFontTx/>
                  <a:buNone/>
                  <a:tabLst/>
                  <a:defRPr sz="3200"/>
                </a:pPr>
                <a:r>
                  <a:rPr kumimoji="0" lang="es-PE" sz="1600" b="1" i="0" u="none" strike="noStrike" kern="1200" cap="none" spc="0" normalizeH="0" baseline="0" noProof="0" dirty="0" smtClean="0">
                    <a:ln>
                      <a:noFill/>
                    </a:ln>
                    <a:solidFill>
                      <a:srgbClr val="FFFFFF">
                        <a:alpha val="50000"/>
                      </a:srgbClr>
                    </a:solidFill>
                    <a:effectLst/>
                    <a:uLnTx/>
                    <a:uFillTx/>
                    <a:latin typeface="Open Sans"/>
                    <a:ea typeface="Open Sans"/>
                    <a:cs typeface="Open Sans"/>
                    <a:sym typeface="Open Sans"/>
                  </a:rPr>
                  <a:t>03</a:t>
                </a:r>
                <a:endParaRPr kumimoji="0" sz="1600" b="1" i="0" u="none" strike="noStrike" kern="1200" cap="none" spc="0" normalizeH="0" baseline="0" noProof="0" dirty="0">
                  <a:ln>
                    <a:noFill/>
                  </a:ln>
                  <a:solidFill>
                    <a:srgbClr val="FFFFFF">
                      <a:alpha val="50000"/>
                    </a:srgbClr>
                  </a:solidFill>
                  <a:effectLst/>
                  <a:uLnTx/>
                  <a:uFillTx/>
                  <a:latin typeface="Open Sans"/>
                  <a:ea typeface="Open Sans"/>
                  <a:cs typeface="Open Sans"/>
                  <a:sym typeface="Open Sans"/>
                </a:endParaRPr>
              </a:p>
            </p:txBody>
          </p:sp>
        </p:grpSp>
      </p:grpSp>
      <p:grpSp>
        <p:nvGrpSpPr>
          <p:cNvPr id="2892" name="Group 2892"/>
          <p:cNvGrpSpPr/>
          <p:nvPr/>
        </p:nvGrpSpPr>
        <p:grpSpPr>
          <a:xfrm>
            <a:off x="8898640" y="2379124"/>
            <a:ext cx="2236787" cy="1565649"/>
            <a:chOff x="0" y="-1"/>
            <a:chExt cx="5964766" cy="3131295"/>
          </a:xfrm>
        </p:grpSpPr>
        <p:sp>
          <p:nvSpPr>
            <p:cNvPr id="2887" name="Shape 2887"/>
            <p:cNvSpPr/>
            <p:nvPr/>
          </p:nvSpPr>
          <p:spPr>
            <a:xfrm>
              <a:off x="0" y="-1"/>
              <a:ext cx="5964765" cy="1981201"/>
            </a:xfrm>
            <a:custGeom>
              <a:avLst/>
              <a:gdLst/>
              <a:ahLst/>
              <a:cxnLst>
                <a:cxn ang="0">
                  <a:pos x="wd2" y="hd2"/>
                </a:cxn>
                <a:cxn ang="5400000">
                  <a:pos x="wd2" y="hd2"/>
                </a:cxn>
                <a:cxn ang="10800000">
                  <a:pos x="wd2" y="hd2"/>
                </a:cxn>
                <a:cxn ang="16200000">
                  <a:pos x="wd2" y="hd2"/>
                </a:cxn>
              </a:cxnLst>
              <a:rect l="0" t="0" r="r" b="b"/>
              <a:pathLst>
                <a:path w="21600" h="21600" extrusionOk="0">
                  <a:moveTo>
                    <a:pt x="21600" y="12748"/>
                  </a:moveTo>
                  <a:cubicBezTo>
                    <a:pt x="21600" y="5725"/>
                    <a:pt x="16754" y="0"/>
                    <a:pt x="10789" y="0"/>
                  </a:cubicBezTo>
                  <a:cubicBezTo>
                    <a:pt x="4824" y="0"/>
                    <a:pt x="0" y="5725"/>
                    <a:pt x="0" y="12748"/>
                  </a:cubicBezTo>
                  <a:cubicBezTo>
                    <a:pt x="0" y="21600"/>
                    <a:pt x="0" y="21600"/>
                    <a:pt x="0" y="21600"/>
                  </a:cubicBezTo>
                  <a:cubicBezTo>
                    <a:pt x="0" y="14528"/>
                    <a:pt x="4824" y="8804"/>
                    <a:pt x="10789" y="8804"/>
                  </a:cubicBezTo>
                  <a:cubicBezTo>
                    <a:pt x="16754" y="8804"/>
                    <a:pt x="21600" y="14528"/>
                    <a:pt x="21600" y="21600"/>
                  </a:cubicBezTo>
                  <a:lnTo>
                    <a:pt x="21600" y="12748"/>
                  </a:lnTo>
                  <a:close/>
                </a:path>
              </a:pathLst>
            </a:custGeom>
            <a:solidFill>
              <a:srgbClr val="404040"/>
            </a:solidFill>
            <a:ln w="12700" cap="flat">
              <a:noFill/>
              <a:miter lim="400000"/>
            </a:ln>
            <a:effectLst/>
          </p:spPr>
          <p:txBody>
            <a:bodyPr wrap="square" lIns="121919" tIns="121919" rIns="121919" bIns="121919" numCol="1"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600" b="1" i="0" u="none" strike="noStrike" kern="1200" cap="none" spc="0" normalizeH="0" baseline="0" noProof="0">
                <a:ln>
                  <a:noFill/>
                </a:ln>
                <a:solidFill>
                  <a:srgbClr val="474747"/>
                </a:solidFill>
                <a:effectLst/>
                <a:uLnTx/>
                <a:uFillTx/>
                <a:latin typeface="Calibri"/>
                <a:ea typeface="+mn-ea"/>
                <a:cs typeface="+mn-cs"/>
              </a:endParaRPr>
            </a:p>
          </p:txBody>
        </p:sp>
        <p:sp>
          <p:nvSpPr>
            <p:cNvPr id="2888" name="Shape 2888"/>
            <p:cNvSpPr/>
            <p:nvPr/>
          </p:nvSpPr>
          <p:spPr>
            <a:xfrm>
              <a:off x="0" y="0"/>
              <a:ext cx="5964765" cy="2341036"/>
            </a:xfrm>
            <a:custGeom>
              <a:avLst/>
              <a:gdLst/>
              <a:ahLst/>
              <a:cxnLst>
                <a:cxn ang="0">
                  <a:pos x="wd2" y="hd2"/>
                </a:cxn>
                <a:cxn ang="5400000">
                  <a:pos x="wd2" y="hd2"/>
                </a:cxn>
                <a:cxn ang="10800000">
                  <a:pos x="wd2" y="hd2"/>
                </a:cxn>
                <a:cxn ang="16200000">
                  <a:pos x="wd2" y="hd2"/>
                </a:cxn>
              </a:cxnLst>
              <a:rect l="0" t="0" r="r" b="b"/>
              <a:pathLst>
                <a:path w="21600" h="21600" extrusionOk="0">
                  <a:moveTo>
                    <a:pt x="10789" y="2441"/>
                  </a:moveTo>
                  <a:cubicBezTo>
                    <a:pt x="16381" y="2441"/>
                    <a:pt x="20284" y="6834"/>
                    <a:pt x="20284" y="10780"/>
                  </a:cubicBezTo>
                  <a:cubicBezTo>
                    <a:pt x="20284" y="14725"/>
                    <a:pt x="16381" y="19159"/>
                    <a:pt x="10789" y="19159"/>
                  </a:cubicBezTo>
                  <a:cubicBezTo>
                    <a:pt x="5197" y="19159"/>
                    <a:pt x="1316" y="14725"/>
                    <a:pt x="1316" y="10780"/>
                  </a:cubicBezTo>
                  <a:cubicBezTo>
                    <a:pt x="1316" y="6834"/>
                    <a:pt x="5197" y="2441"/>
                    <a:pt x="10789" y="2441"/>
                  </a:cubicBezTo>
                  <a:moveTo>
                    <a:pt x="10789" y="0"/>
                  </a:moveTo>
                  <a:cubicBezTo>
                    <a:pt x="4824" y="0"/>
                    <a:pt x="0" y="4841"/>
                    <a:pt x="0" y="10780"/>
                  </a:cubicBezTo>
                  <a:cubicBezTo>
                    <a:pt x="0" y="16759"/>
                    <a:pt x="4824" y="21600"/>
                    <a:pt x="10789" y="21600"/>
                  </a:cubicBezTo>
                  <a:cubicBezTo>
                    <a:pt x="16754" y="21600"/>
                    <a:pt x="21600" y="16759"/>
                    <a:pt x="21600" y="10780"/>
                  </a:cubicBezTo>
                  <a:cubicBezTo>
                    <a:pt x="21600" y="4841"/>
                    <a:pt x="16754" y="0"/>
                    <a:pt x="10789" y="0"/>
                  </a:cubicBezTo>
                  <a:close/>
                </a:path>
              </a:pathLst>
            </a:custGeom>
            <a:solidFill>
              <a:srgbClr val="7F7F7F"/>
            </a:solidFill>
            <a:ln w="12700" cap="flat">
              <a:noFill/>
              <a:miter lim="400000"/>
            </a:ln>
            <a:effectLst/>
          </p:spPr>
          <p:txBody>
            <a:bodyPr wrap="square" lIns="121919" tIns="121919" rIns="121919" bIns="121919" numCol="1"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600" b="1" i="0" u="none" strike="noStrike" kern="1200" cap="none" spc="0" normalizeH="0" baseline="0" noProof="0">
                <a:ln>
                  <a:noFill/>
                </a:ln>
                <a:solidFill>
                  <a:srgbClr val="474747"/>
                </a:solidFill>
                <a:effectLst/>
                <a:uLnTx/>
                <a:uFillTx/>
                <a:latin typeface="Calibri"/>
                <a:ea typeface="+mn-ea"/>
                <a:cs typeface="+mn-cs"/>
              </a:endParaRPr>
            </a:p>
          </p:txBody>
        </p:sp>
        <p:grpSp>
          <p:nvGrpSpPr>
            <p:cNvPr id="2891" name="Group 2891"/>
            <p:cNvGrpSpPr/>
            <p:nvPr/>
          </p:nvGrpSpPr>
          <p:grpSpPr>
            <a:xfrm>
              <a:off x="0" y="1150092"/>
              <a:ext cx="5964766" cy="1981202"/>
              <a:chOff x="0" y="-1"/>
              <a:chExt cx="5964765" cy="1981201"/>
            </a:xfrm>
          </p:grpSpPr>
          <p:sp>
            <p:nvSpPr>
              <p:cNvPr id="2889" name="Shape 2889"/>
              <p:cNvSpPr/>
              <p:nvPr/>
            </p:nvSpPr>
            <p:spPr>
              <a:xfrm>
                <a:off x="0" y="-1"/>
                <a:ext cx="5964765" cy="1981201"/>
              </a:xfrm>
              <a:custGeom>
                <a:avLst/>
                <a:gdLst/>
                <a:ahLst/>
                <a:cxnLst>
                  <a:cxn ang="0">
                    <a:pos x="wd2" y="hd2"/>
                  </a:cxn>
                  <a:cxn ang="5400000">
                    <a:pos x="wd2" y="hd2"/>
                  </a:cxn>
                  <a:cxn ang="10800000">
                    <a:pos x="wd2" y="hd2"/>
                  </a:cxn>
                  <a:cxn ang="16200000">
                    <a:pos x="wd2" y="hd2"/>
                  </a:cxn>
                </a:cxnLst>
                <a:rect l="0" t="0" r="r" b="b"/>
                <a:pathLst>
                  <a:path w="21600" h="21600" extrusionOk="0">
                    <a:moveTo>
                      <a:pt x="21600" y="8852"/>
                    </a:moveTo>
                    <a:cubicBezTo>
                      <a:pt x="21600" y="15875"/>
                      <a:pt x="16754" y="21600"/>
                      <a:pt x="10789" y="21600"/>
                    </a:cubicBezTo>
                    <a:cubicBezTo>
                      <a:pt x="4824" y="21600"/>
                      <a:pt x="0" y="15875"/>
                      <a:pt x="0" y="8852"/>
                    </a:cubicBezTo>
                    <a:cubicBezTo>
                      <a:pt x="0" y="0"/>
                      <a:pt x="0" y="0"/>
                      <a:pt x="0" y="0"/>
                    </a:cubicBezTo>
                    <a:cubicBezTo>
                      <a:pt x="0" y="7072"/>
                      <a:pt x="4824" y="12796"/>
                      <a:pt x="10789" y="12796"/>
                    </a:cubicBezTo>
                    <a:cubicBezTo>
                      <a:pt x="16754" y="12796"/>
                      <a:pt x="21600" y="7072"/>
                      <a:pt x="21600" y="0"/>
                    </a:cubicBezTo>
                    <a:lnTo>
                      <a:pt x="21600" y="8852"/>
                    </a:lnTo>
                    <a:close/>
                  </a:path>
                </a:pathLst>
              </a:custGeom>
              <a:solidFill>
                <a:srgbClr val="595959"/>
              </a:solidFill>
              <a:ln w="12700" cap="flat">
                <a:noFill/>
                <a:miter lim="400000"/>
              </a:ln>
              <a:effectLst/>
            </p:spPr>
            <p:txBody>
              <a:bodyPr wrap="square" lIns="121919" tIns="121919" rIns="121919" bIns="121919" numCol="1" anchor="ctr">
                <a:noAutofit/>
              </a:bodyPr>
              <a:lstStyle/>
              <a:p>
                <a:pPr marL="0" marR="0" lvl="0" indent="0" algn="ctr" defTabSz="457200" rtl="0" eaLnBrk="1" fontAlgn="auto" latinLnBrk="0" hangingPunct="1">
                  <a:lnSpc>
                    <a:spcPct val="100000"/>
                  </a:lnSpc>
                  <a:spcBef>
                    <a:spcPts val="126"/>
                  </a:spcBef>
                  <a:spcAft>
                    <a:spcPts val="0"/>
                  </a:spcAft>
                  <a:buClrTx/>
                  <a:buSzTx/>
                  <a:buFontTx/>
                  <a:buNone/>
                  <a:tabLst/>
                  <a:defRPr sz="3200">
                    <a:solidFill>
                      <a:srgbClr val="FFFFFF">
                        <a:alpha val="50000"/>
                      </a:srgbClr>
                    </a:solidFill>
                    <a:latin typeface="Open Sans"/>
                    <a:ea typeface="Open Sans"/>
                    <a:cs typeface="Open Sans"/>
                    <a:sym typeface="Open Sans"/>
                  </a:defRPr>
                </a:pPr>
                <a:endParaRPr kumimoji="0" sz="1600" b="1" i="0" u="none" strike="noStrike" kern="1200" cap="none" spc="0" normalizeH="0" baseline="0" noProof="0">
                  <a:ln>
                    <a:noFill/>
                  </a:ln>
                  <a:solidFill>
                    <a:srgbClr val="FFFFFF">
                      <a:alpha val="50000"/>
                    </a:srgbClr>
                  </a:solidFill>
                  <a:effectLst/>
                  <a:uLnTx/>
                  <a:uFillTx/>
                  <a:latin typeface="Open Sans"/>
                  <a:sym typeface="Open Sans"/>
                </a:endParaRPr>
              </a:p>
            </p:txBody>
          </p:sp>
          <p:sp>
            <p:nvSpPr>
              <p:cNvPr id="2890" name="Shape 2890"/>
              <p:cNvSpPr/>
              <p:nvPr/>
            </p:nvSpPr>
            <p:spPr>
              <a:xfrm>
                <a:off x="0" y="226287"/>
                <a:ext cx="5964765" cy="1528621"/>
              </a:xfrm>
              <a:prstGeom prst="rect">
                <a:avLst/>
              </a:prstGeom>
              <a:noFill/>
              <a:ln w="254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marL="0" marR="0" lvl="0" indent="0" algn="ctr" defTabSz="457200" rtl="0" eaLnBrk="1" fontAlgn="auto" latinLnBrk="0" hangingPunct="1">
                  <a:lnSpc>
                    <a:spcPct val="100000"/>
                  </a:lnSpc>
                  <a:spcBef>
                    <a:spcPts val="126"/>
                  </a:spcBef>
                  <a:spcAft>
                    <a:spcPts val="0"/>
                  </a:spcAft>
                  <a:buClrTx/>
                  <a:buSzTx/>
                  <a:buFontTx/>
                  <a:buNone/>
                  <a:tabLst/>
                  <a:defRPr sz="2600"/>
                </a:pPr>
                <a:endParaRPr kumimoji="0" sz="1600" b="1" i="0" u="none" strike="noStrike" kern="1200" cap="none" spc="0" normalizeH="0" baseline="0" noProof="0" dirty="0">
                  <a:ln>
                    <a:noFill/>
                  </a:ln>
                  <a:solidFill>
                    <a:srgbClr val="FFFFFF">
                      <a:alpha val="50000"/>
                    </a:srgbClr>
                  </a:solidFill>
                  <a:effectLst/>
                  <a:uLnTx/>
                  <a:uFillTx/>
                  <a:latin typeface="Open Sans"/>
                  <a:ea typeface="Open Sans"/>
                  <a:cs typeface="Open Sans"/>
                  <a:sym typeface="Open Sans"/>
                </a:endParaRPr>
              </a:p>
              <a:p>
                <a:pPr marL="0" marR="0" lvl="0" indent="0" algn="ctr" defTabSz="457200" rtl="0" eaLnBrk="1" fontAlgn="auto" latinLnBrk="0" hangingPunct="1">
                  <a:lnSpc>
                    <a:spcPct val="100000"/>
                  </a:lnSpc>
                  <a:spcBef>
                    <a:spcPts val="126"/>
                  </a:spcBef>
                  <a:spcAft>
                    <a:spcPts val="0"/>
                  </a:spcAft>
                  <a:buClrTx/>
                  <a:buSzTx/>
                  <a:buFontTx/>
                  <a:buNone/>
                  <a:tabLst/>
                  <a:defRPr sz="2600"/>
                </a:pPr>
                <a:endParaRPr kumimoji="0" sz="1600" b="1" i="0" u="none" strike="noStrike" kern="1200" cap="none" spc="0" normalizeH="0" baseline="0" noProof="0" dirty="0">
                  <a:ln>
                    <a:noFill/>
                  </a:ln>
                  <a:solidFill>
                    <a:srgbClr val="FFFFFF">
                      <a:alpha val="50000"/>
                    </a:srgbClr>
                  </a:solidFill>
                  <a:effectLst/>
                  <a:uLnTx/>
                  <a:uFillTx/>
                  <a:latin typeface="Open Sans"/>
                  <a:ea typeface="Open Sans"/>
                  <a:cs typeface="Open Sans"/>
                  <a:sym typeface="Open Sans"/>
                </a:endParaRPr>
              </a:p>
              <a:p>
                <a:pPr marL="0" marR="0" lvl="0" indent="0" algn="ctr" defTabSz="457200" rtl="0" eaLnBrk="1" fontAlgn="auto" latinLnBrk="0" hangingPunct="1">
                  <a:lnSpc>
                    <a:spcPct val="100000"/>
                  </a:lnSpc>
                  <a:spcBef>
                    <a:spcPts val="126"/>
                  </a:spcBef>
                  <a:spcAft>
                    <a:spcPts val="0"/>
                  </a:spcAft>
                  <a:buClrTx/>
                  <a:buSzTx/>
                  <a:buFontTx/>
                  <a:buNone/>
                  <a:tabLst/>
                  <a:defRPr sz="3200"/>
                </a:pPr>
                <a:r>
                  <a:rPr kumimoji="0" lang="en-US" sz="1600" b="1" i="0" u="none" strike="noStrike" kern="1200" cap="none" spc="0" normalizeH="0" baseline="0" noProof="0" dirty="0" smtClean="0">
                    <a:ln>
                      <a:noFill/>
                    </a:ln>
                    <a:solidFill>
                      <a:srgbClr val="FFFFFF">
                        <a:alpha val="50000"/>
                      </a:srgbClr>
                    </a:solidFill>
                    <a:effectLst/>
                    <a:uLnTx/>
                    <a:uFillTx/>
                    <a:latin typeface="Open Sans"/>
                    <a:ea typeface="Open Sans"/>
                    <a:cs typeface="Open Sans"/>
                    <a:sym typeface="Open Sans"/>
                  </a:rPr>
                  <a:t>02</a:t>
                </a:r>
                <a:endParaRPr kumimoji="0" sz="1600" b="1" i="0" u="none" strike="noStrike" kern="1200" cap="none" spc="0" normalizeH="0" baseline="0" noProof="0" dirty="0">
                  <a:ln>
                    <a:noFill/>
                  </a:ln>
                  <a:solidFill>
                    <a:srgbClr val="FFFFFF">
                      <a:alpha val="50000"/>
                    </a:srgbClr>
                  </a:solidFill>
                  <a:effectLst/>
                  <a:uLnTx/>
                  <a:uFillTx/>
                  <a:latin typeface="Open Sans"/>
                  <a:ea typeface="Open Sans"/>
                  <a:cs typeface="Open Sans"/>
                  <a:sym typeface="Open Sans"/>
                </a:endParaRPr>
              </a:p>
            </p:txBody>
          </p:sp>
        </p:grpSp>
      </p:grpSp>
      <p:grpSp>
        <p:nvGrpSpPr>
          <p:cNvPr id="2898" name="Group 2898"/>
          <p:cNvGrpSpPr/>
          <p:nvPr/>
        </p:nvGrpSpPr>
        <p:grpSpPr>
          <a:xfrm>
            <a:off x="8898640" y="1371483"/>
            <a:ext cx="2236787" cy="1574242"/>
            <a:chOff x="0" y="0"/>
            <a:chExt cx="5964766" cy="3148481"/>
          </a:xfrm>
        </p:grpSpPr>
        <p:sp>
          <p:nvSpPr>
            <p:cNvPr id="2893" name="Shape 2893"/>
            <p:cNvSpPr/>
            <p:nvPr/>
          </p:nvSpPr>
          <p:spPr>
            <a:xfrm>
              <a:off x="0" y="0"/>
              <a:ext cx="5964765" cy="1980965"/>
            </a:xfrm>
            <a:custGeom>
              <a:avLst/>
              <a:gdLst/>
              <a:ahLst/>
              <a:cxnLst>
                <a:cxn ang="0">
                  <a:pos x="wd2" y="hd2"/>
                </a:cxn>
                <a:cxn ang="5400000">
                  <a:pos x="wd2" y="hd2"/>
                </a:cxn>
                <a:cxn ang="10800000">
                  <a:pos x="wd2" y="hd2"/>
                </a:cxn>
                <a:cxn ang="16200000">
                  <a:pos x="wd2" y="hd2"/>
                </a:cxn>
              </a:cxnLst>
              <a:rect l="0" t="0" r="r" b="b"/>
              <a:pathLst>
                <a:path w="21600" h="21600" extrusionOk="0">
                  <a:moveTo>
                    <a:pt x="21600" y="12748"/>
                  </a:moveTo>
                  <a:cubicBezTo>
                    <a:pt x="21600" y="5725"/>
                    <a:pt x="16754" y="0"/>
                    <a:pt x="10789" y="0"/>
                  </a:cubicBezTo>
                  <a:cubicBezTo>
                    <a:pt x="4824" y="0"/>
                    <a:pt x="0" y="5725"/>
                    <a:pt x="0" y="12748"/>
                  </a:cubicBezTo>
                  <a:cubicBezTo>
                    <a:pt x="0" y="21600"/>
                    <a:pt x="0" y="21600"/>
                    <a:pt x="0" y="21600"/>
                  </a:cubicBezTo>
                  <a:cubicBezTo>
                    <a:pt x="0" y="14528"/>
                    <a:pt x="4824" y="8804"/>
                    <a:pt x="10789" y="8804"/>
                  </a:cubicBezTo>
                  <a:cubicBezTo>
                    <a:pt x="16754" y="8804"/>
                    <a:pt x="21600" y="14528"/>
                    <a:pt x="21600" y="21600"/>
                  </a:cubicBezTo>
                  <a:lnTo>
                    <a:pt x="21600" y="12748"/>
                  </a:lnTo>
                  <a:close/>
                </a:path>
              </a:pathLst>
            </a:custGeom>
            <a:solidFill>
              <a:srgbClr val="0288D1"/>
            </a:solidFill>
            <a:ln w="12700" cap="flat">
              <a:noFill/>
              <a:miter lim="400000"/>
            </a:ln>
            <a:effectLst/>
          </p:spPr>
          <p:txBody>
            <a:bodyPr wrap="square" lIns="121919" tIns="121919" rIns="121919" bIns="121919" numCol="1"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600" b="1" i="0" u="none" strike="noStrike" kern="1200" cap="none" spc="0" normalizeH="0" baseline="0" noProof="0">
                <a:ln>
                  <a:noFill/>
                </a:ln>
                <a:solidFill>
                  <a:srgbClr val="474747"/>
                </a:solidFill>
                <a:effectLst/>
                <a:uLnTx/>
                <a:uFillTx/>
                <a:latin typeface="Calibri"/>
                <a:ea typeface="+mn-ea"/>
                <a:cs typeface="+mn-cs"/>
              </a:endParaRPr>
            </a:p>
          </p:txBody>
        </p:sp>
        <p:sp>
          <p:nvSpPr>
            <p:cNvPr id="2894" name="Shape 2894"/>
            <p:cNvSpPr/>
            <p:nvPr/>
          </p:nvSpPr>
          <p:spPr>
            <a:xfrm>
              <a:off x="0" y="18307"/>
              <a:ext cx="5964765" cy="2341752"/>
            </a:xfrm>
            <a:custGeom>
              <a:avLst/>
              <a:gdLst/>
              <a:ahLst/>
              <a:cxnLst>
                <a:cxn ang="0">
                  <a:pos x="wd2" y="hd2"/>
                </a:cxn>
                <a:cxn ang="5400000">
                  <a:pos x="wd2" y="hd2"/>
                </a:cxn>
                <a:cxn ang="10800000">
                  <a:pos x="wd2" y="hd2"/>
                </a:cxn>
                <a:cxn ang="16200000">
                  <a:pos x="wd2" y="hd2"/>
                </a:cxn>
              </a:cxnLst>
              <a:rect l="0" t="0" r="r" b="b"/>
              <a:pathLst>
                <a:path w="21600" h="21600" extrusionOk="0">
                  <a:moveTo>
                    <a:pt x="10789" y="2441"/>
                  </a:moveTo>
                  <a:cubicBezTo>
                    <a:pt x="16381" y="2441"/>
                    <a:pt x="20284" y="6834"/>
                    <a:pt x="20284" y="10780"/>
                  </a:cubicBezTo>
                  <a:cubicBezTo>
                    <a:pt x="20284" y="14725"/>
                    <a:pt x="16381" y="19159"/>
                    <a:pt x="10789" y="19159"/>
                  </a:cubicBezTo>
                  <a:cubicBezTo>
                    <a:pt x="5197" y="19159"/>
                    <a:pt x="1316" y="14725"/>
                    <a:pt x="1316" y="10780"/>
                  </a:cubicBezTo>
                  <a:cubicBezTo>
                    <a:pt x="1316" y="6834"/>
                    <a:pt x="5197" y="2441"/>
                    <a:pt x="10789" y="2441"/>
                  </a:cubicBezTo>
                  <a:moveTo>
                    <a:pt x="10789" y="0"/>
                  </a:moveTo>
                  <a:cubicBezTo>
                    <a:pt x="4824" y="0"/>
                    <a:pt x="0" y="4841"/>
                    <a:pt x="0" y="10780"/>
                  </a:cubicBezTo>
                  <a:cubicBezTo>
                    <a:pt x="0" y="16759"/>
                    <a:pt x="4824" y="21600"/>
                    <a:pt x="10789" y="21600"/>
                  </a:cubicBezTo>
                  <a:cubicBezTo>
                    <a:pt x="16754" y="21600"/>
                    <a:pt x="21600" y="16759"/>
                    <a:pt x="21600" y="10780"/>
                  </a:cubicBezTo>
                  <a:cubicBezTo>
                    <a:pt x="21600" y="4841"/>
                    <a:pt x="16754" y="0"/>
                    <a:pt x="10789" y="0"/>
                  </a:cubicBezTo>
                  <a:close/>
                </a:path>
              </a:pathLst>
            </a:custGeom>
            <a:solidFill>
              <a:srgbClr val="03A9F5"/>
            </a:solidFill>
            <a:ln w="12700" cap="flat">
              <a:noFill/>
              <a:miter lim="400000"/>
            </a:ln>
            <a:effectLst/>
          </p:spPr>
          <p:txBody>
            <a:bodyPr wrap="square" lIns="121919" tIns="121919" rIns="121919" bIns="121919" numCol="1"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600" b="1" i="0" u="none" strike="noStrike" kern="1200" cap="none" spc="0" normalizeH="0" baseline="0" noProof="0">
                <a:ln>
                  <a:noFill/>
                </a:ln>
                <a:solidFill>
                  <a:srgbClr val="474747"/>
                </a:solidFill>
                <a:effectLst/>
                <a:uLnTx/>
                <a:uFillTx/>
                <a:latin typeface="Calibri"/>
                <a:ea typeface="+mn-ea"/>
                <a:cs typeface="+mn-cs"/>
              </a:endParaRPr>
            </a:p>
          </p:txBody>
        </p:sp>
        <p:grpSp>
          <p:nvGrpSpPr>
            <p:cNvPr id="2897" name="Group 2897"/>
            <p:cNvGrpSpPr/>
            <p:nvPr/>
          </p:nvGrpSpPr>
          <p:grpSpPr>
            <a:xfrm>
              <a:off x="0" y="1171515"/>
              <a:ext cx="5964766" cy="1976966"/>
              <a:chOff x="0" y="0"/>
              <a:chExt cx="5964765" cy="1976965"/>
            </a:xfrm>
          </p:grpSpPr>
          <p:sp>
            <p:nvSpPr>
              <p:cNvPr id="2895" name="Shape 2895"/>
              <p:cNvSpPr/>
              <p:nvPr/>
            </p:nvSpPr>
            <p:spPr>
              <a:xfrm>
                <a:off x="0" y="0"/>
                <a:ext cx="5964765" cy="1976965"/>
              </a:xfrm>
              <a:custGeom>
                <a:avLst/>
                <a:gdLst/>
                <a:ahLst/>
                <a:cxnLst>
                  <a:cxn ang="0">
                    <a:pos x="wd2" y="hd2"/>
                  </a:cxn>
                  <a:cxn ang="5400000">
                    <a:pos x="wd2" y="hd2"/>
                  </a:cxn>
                  <a:cxn ang="10800000">
                    <a:pos x="wd2" y="hd2"/>
                  </a:cxn>
                  <a:cxn ang="16200000">
                    <a:pos x="wd2" y="hd2"/>
                  </a:cxn>
                </a:cxnLst>
                <a:rect l="0" t="0" r="r" b="b"/>
                <a:pathLst>
                  <a:path w="21600" h="21600" extrusionOk="0">
                    <a:moveTo>
                      <a:pt x="21600" y="8852"/>
                    </a:moveTo>
                    <a:cubicBezTo>
                      <a:pt x="21600" y="15875"/>
                      <a:pt x="16754" y="21600"/>
                      <a:pt x="10789" y="21600"/>
                    </a:cubicBezTo>
                    <a:cubicBezTo>
                      <a:pt x="4824" y="21600"/>
                      <a:pt x="0" y="15875"/>
                      <a:pt x="0" y="8852"/>
                    </a:cubicBezTo>
                    <a:cubicBezTo>
                      <a:pt x="0" y="0"/>
                      <a:pt x="0" y="0"/>
                      <a:pt x="0" y="0"/>
                    </a:cubicBezTo>
                    <a:cubicBezTo>
                      <a:pt x="0" y="7072"/>
                      <a:pt x="4824" y="12796"/>
                      <a:pt x="10789" y="12796"/>
                    </a:cubicBezTo>
                    <a:cubicBezTo>
                      <a:pt x="16754" y="12796"/>
                      <a:pt x="21600" y="7072"/>
                      <a:pt x="21600" y="0"/>
                    </a:cubicBezTo>
                    <a:lnTo>
                      <a:pt x="21600" y="8852"/>
                    </a:lnTo>
                    <a:close/>
                  </a:path>
                </a:pathLst>
              </a:custGeom>
              <a:solidFill>
                <a:srgbClr val="039BE6"/>
              </a:solidFill>
              <a:ln w="12700" cap="flat">
                <a:noFill/>
                <a:miter lim="400000"/>
              </a:ln>
              <a:effectLst/>
            </p:spPr>
            <p:txBody>
              <a:bodyPr wrap="square" lIns="121919" tIns="121919" rIns="121919" bIns="121919" numCol="1" anchor="ctr">
                <a:noAutofit/>
              </a:bodyPr>
              <a:lstStyle/>
              <a:p>
                <a:pPr marL="0" marR="0" lvl="0" indent="0" algn="ctr" defTabSz="457200" rtl="0" eaLnBrk="1" fontAlgn="auto" latinLnBrk="0" hangingPunct="1">
                  <a:lnSpc>
                    <a:spcPct val="100000"/>
                  </a:lnSpc>
                  <a:spcBef>
                    <a:spcPts val="126"/>
                  </a:spcBef>
                  <a:spcAft>
                    <a:spcPts val="0"/>
                  </a:spcAft>
                  <a:buClrTx/>
                  <a:buSzTx/>
                  <a:buFontTx/>
                  <a:buNone/>
                  <a:tabLst/>
                  <a:defRPr sz="3200">
                    <a:solidFill>
                      <a:srgbClr val="FFFFFF">
                        <a:alpha val="50000"/>
                      </a:srgbClr>
                    </a:solidFill>
                    <a:latin typeface="Open Sans"/>
                    <a:ea typeface="Open Sans"/>
                    <a:cs typeface="Open Sans"/>
                    <a:sym typeface="Open Sans"/>
                  </a:defRPr>
                </a:pPr>
                <a:endParaRPr kumimoji="0" sz="1600" b="1" i="0" u="none" strike="noStrike" kern="1200" cap="none" spc="0" normalizeH="0" baseline="0" noProof="0">
                  <a:ln>
                    <a:noFill/>
                  </a:ln>
                  <a:solidFill>
                    <a:srgbClr val="FFFFFF">
                      <a:alpha val="50000"/>
                    </a:srgbClr>
                  </a:solidFill>
                  <a:effectLst/>
                  <a:uLnTx/>
                  <a:uFillTx/>
                  <a:latin typeface="Open Sans"/>
                  <a:sym typeface="Open Sans"/>
                </a:endParaRPr>
              </a:p>
            </p:txBody>
          </p:sp>
          <p:sp>
            <p:nvSpPr>
              <p:cNvPr id="2896" name="Shape 2896"/>
              <p:cNvSpPr/>
              <p:nvPr/>
            </p:nvSpPr>
            <p:spPr>
              <a:xfrm>
                <a:off x="0" y="224172"/>
                <a:ext cx="5964765" cy="1528621"/>
              </a:xfrm>
              <a:prstGeom prst="rect">
                <a:avLst/>
              </a:prstGeom>
              <a:noFill/>
              <a:ln w="254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marL="0" marR="0" lvl="0" indent="0" algn="ctr" defTabSz="457200" rtl="0" eaLnBrk="1" fontAlgn="auto" latinLnBrk="0" hangingPunct="1">
                  <a:lnSpc>
                    <a:spcPct val="100000"/>
                  </a:lnSpc>
                  <a:spcBef>
                    <a:spcPts val="126"/>
                  </a:spcBef>
                  <a:spcAft>
                    <a:spcPts val="0"/>
                  </a:spcAft>
                  <a:buClrTx/>
                  <a:buSzTx/>
                  <a:buFontTx/>
                  <a:buNone/>
                  <a:tabLst/>
                  <a:defRPr sz="3200"/>
                </a:pPr>
                <a:endParaRPr kumimoji="0" sz="1600" b="1" i="0" u="none" strike="noStrike" kern="1200" cap="none" spc="0" normalizeH="0" baseline="0" noProof="0" dirty="0">
                  <a:ln>
                    <a:noFill/>
                  </a:ln>
                  <a:solidFill>
                    <a:srgbClr val="FFFFFF">
                      <a:alpha val="50000"/>
                    </a:srgbClr>
                  </a:solidFill>
                  <a:effectLst/>
                  <a:uLnTx/>
                  <a:uFillTx/>
                  <a:latin typeface="Open Sans"/>
                  <a:ea typeface="Open Sans"/>
                  <a:cs typeface="Open Sans"/>
                  <a:sym typeface="Open Sans"/>
                </a:endParaRPr>
              </a:p>
              <a:p>
                <a:pPr marL="0" marR="0" lvl="0" indent="0" algn="ctr" defTabSz="457200" rtl="0" eaLnBrk="1" fontAlgn="auto" latinLnBrk="0" hangingPunct="1">
                  <a:lnSpc>
                    <a:spcPct val="100000"/>
                  </a:lnSpc>
                  <a:spcBef>
                    <a:spcPts val="126"/>
                  </a:spcBef>
                  <a:spcAft>
                    <a:spcPts val="0"/>
                  </a:spcAft>
                  <a:buClrTx/>
                  <a:buSzTx/>
                  <a:buFontTx/>
                  <a:buNone/>
                  <a:tabLst/>
                  <a:defRPr sz="3200"/>
                </a:pPr>
                <a:endParaRPr kumimoji="0" sz="1600" b="1" i="0" u="none" strike="noStrike" kern="1200" cap="none" spc="0" normalizeH="0" baseline="0" noProof="0" dirty="0">
                  <a:ln>
                    <a:noFill/>
                  </a:ln>
                  <a:solidFill>
                    <a:srgbClr val="FFFFFF">
                      <a:alpha val="50000"/>
                    </a:srgbClr>
                  </a:solidFill>
                  <a:effectLst/>
                  <a:uLnTx/>
                  <a:uFillTx/>
                  <a:latin typeface="Open Sans"/>
                  <a:ea typeface="Open Sans"/>
                  <a:cs typeface="Open Sans"/>
                  <a:sym typeface="Open Sans"/>
                </a:endParaRPr>
              </a:p>
              <a:p>
                <a:pPr marL="0" marR="0" lvl="0" indent="0" algn="ctr" defTabSz="457200" rtl="0" eaLnBrk="1" fontAlgn="auto" latinLnBrk="0" hangingPunct="1">
                  <a:lnSpc>
                    <a:spcPct val="100000"/>
                  </a:lnSpc>
                  <a:spcBef>
                    <a:spcPts val="126"/>
                  </a:spcBef>
                  <a:spcAft>
                    <a:spcPts val="0"/>
                  </a:spcAft>
                  <a:buClrTx/>
                  <a:buSzTx/>
                  <a:buFontTx/>
                  <a:buNone/>
                  <a:tabLst/>
                  <a:defRPr sz="3200"/>
                </a:pPr>
                <a:r>
                  <a:rPr kumimoji="0" lang="en-US" sz="1600" b="1" i="0" u="none" strike="noStrike" kern="1200" cap="none" spc="0" normalizeH="0" baseline="0" noProof="0" dirty="0" smtClean="0">
                    <a:ln>
                      <a:noFill/>
                    </a:ln>
                    <a:solidFill>
                      <a:srgbClr val="FFFFFF">
                        <a:alpha val="50000"/>
                      </a:srgbClr>
                    </a:solidFill>
                    <a:effectLst/>
                    <a:uLnTx/>
                    <a:uFillTx/>
                    <a:latin typeface="Open Sans"/>
                    <a:ea typeface="Open Sans"/>
                    <a:cs typeface="Open Sans"/>
                    <a:sym typeface="Open Sans"/>
                  </a:rPr>
                  <a:t>01</a:t>
                </a:r>
                <a:endParaRPr kumimoji="0" sz="1600" b="1" i="0" u="none" strike="noStrike" kern="1200" cap="none" spc="0" normalizeH="0" baseline="0" noProof="0" dirty="0">
                  <a:ln>
                    <a:noFill/>
                  </a:ln>
                  <a:solidFill>
                    <a:srgbClr val="FFFFFF">
                      <a:alpha val="50000"/>
                    </a:srgbClr>
                  </a:solidFill>
                  <a:effectLst/>
                  <a:uLnTx/>
                  <a:uFillTx/>
                  <a:latin typeface="Open Sans"/>
                  <a:ea typeface="Open Sans"/>
                  <a:cs typeface="Open Sans"/>
                  <a:sym typeface="Open Sans"/>
                </a:endParaRPr>
              </a:p>
            </p:txBody>
          </p:sp>
        </p:grpSp>
      </p:grpSp>
      <p:sp>
        <p:nvSpPr>
          <p:cNvPr id="2899" name="Shape 2899"/>
          <p:cNvSpPr/>
          <p:nvPr/>
        </p:nvSpPr>
        <p:spPr>
          <a:xfrm flipH="1" flipV="1">
            <a:off x="8389309" y="2361967"/>
            <a:ext cx="433124" cy="1"/>
          </a:xfrm>
          <a:prstGeom prst="line">
            <a:avLst/>
          </a:prstGeom>
          <a:ln w="3175">
            <a:solidFill>
              <a:schemeClr val="tx2"/>
            </a:solidFill>
            <a:prstDash val="sysDash"/>
            <a:bevel/>
            <a:headEnd type="oval"/>
            <a:tailEnd type="oval"/>
          </a:ln>
        </p:spPr>
        <p:txBody>
          <a:bodyPr lIns="51206" tIns="51206" rIns="51206" bIns="51206"/>
          <a:lstStyle/>
          <a:p>
            <a:pPr marL="0" marR="0" lvl="0" indent="0" algn="l" defTabSz="457200" rtl="0" eaLnBrk="1" fontAlgn="auto" latinLnBrk="0" hangingPunct="1">
              <a:lnSpc>
                <a:spcPct val="100000"/>
              </a:lnSpc>
              <a:spcBef>
                <a:spcPts val="0"/>
              </a:spcBef>
              <a:spcAft>
                <a:spcPts val="0"/>
              </a:spcAft>
              <a:buClrTx/>
              <a:buSzTx/>
              <a:buFontTx/>
              <a:buNone/>
              <a:tabLst/>
              <a:defRPr sz="3200">
                <a:latin typeface="+mj-lt"/>
                <a:ea typeface="+mj-ea"/>
                <a:cs typeface="+mj-cs"/>
                <a:sym typeface="Helvetica"/>
              </a:defRPr>
            </a:pPr>
            <a:endParaRPr kumimoji="0" sz="1600" b="0" i="0" u="none" strike="noStrike" kern="1200" cap="none" spc="0" normalizeH="0" baseline="0" noProof="0">
              <a:ln w="3175">
                <a:solidFill>
                  <a:srgbClr val="474747"/>
                </a:solidFill>
              </a:ln>
              <a:solidFill>
                <a:srgbClr val="474747"/>
              </a:solidFill>
              <a:effectLst/>
              <a:uLnTx/>
              <a:uFillTx/>
              <a:latin typeface="Calibri"/>
              <a:ea typeface="+mn-ea"/>
              <a:cs typeface="+mn-cs"/>
              <a:sym typeface="Helvetica"/>
            </a:endParaRPr>
          </a:p>
        </p:txBody>
      </p:sp>
      <p:sp>
        <p:nvSpPr>
          <p:cNvPr id="2900" name="Shape 2900"/>
          <p:cNvSpPr/>
          <p:nvPr/>
        </p:nvSpPr>
        <p:spPr>
          <a:xfrm flipH="1" flipV="1">
            <a:off x="8389310" y="3292949"/>
            <a:ext cx="433124" cy="5079"/>
          </a:xfrm>
          <a:prstGeom prst="line">
            <a:avLst/>
          </a:prstGeom>
          <a:ln w="3175">
            <a:solidFill>
              <a:schemeClr val="tx2"/>
            </a:solidFill>
            <a:prstDash val="sysDash"/>
            <a:bevel/>
            <a:headEnd type="oval"/>
            <a:tailEnd type="oval"/>
          </a:ln>
        </p:spPr>
        <p:txBody>
          <a:bodyPr lIns="51206" tIns="51206" rIns="51206" bIns="51206"/>
          <a:lstStyle/>
          <a:p>
            <a:pPr marL="0" marR="0" lvl="0" indent="0" algn="l" defTabSz="457200" rtl="0" eaLnBrk="1" fontAlgn="auto" latinLnBrk="0" hangingPunct="1">
              <a:lnSpc>
                <a:spcPct val="100000"/>
              </a:lnSpc>
              <a:spcBef>
                <a:spcPts val="0"/>
              </a:spcBef>
              <a:spcAft>
                <a:spcPts val="0"/>
              </a:spcAft>
              <a:buClrTx/>
              <a:buSzTx/>
              <a:buFontTx/>
              <a:buNone/>
              <a:tabLst/>
              <a:defRPr sz="3200">
                <a:latin typeface="+mj-lt"/>
                <a:ea typeface="+mj-ea"/>
                <a:cs typeface="+mj-cs"/>
                <a:sym typeface="Helvetica"/>
              </a:defRPr>
            </a:pPr>
            <a:endParaRPr kumimoji="0" sz="1600" b="0" i="0" u="none" strike="noStrike" kern="1200" cap="none" spc="0" normalizeH="0" baseline="0" noProof="0">
              <a:ln w="3175">
                <a:solidFill>
                  <a:srgbClr val="474747"/>
                </a:solidFill>
              </a:ln>
              <a:solidFill>
                <a:srgbClr val="474747"/>
              </a:solidFill>
              <a:effectLst/>
              <a:uLnTx/>
              <a:uFillTx/>
              <a:latin typeface="Calibri"/>
              <a:ea typeface="+mn-ea"/>
              <a:cs typeface="+mn-cs"/>
              <a:sym typeface="Helvetica"/>
            </a:endParaRPr>
          </a:p>
        </p:txBody>
      </p:sp>
      <p:sp>
        <p:nvSpPr>
          <p:cNvPr id="2901" name="Shape 2901"/>
          <p:cNvSpPr/>
          <p:nvPr/>
        </p:nvSpPr>
        <p:spPr>
          <a:xfrm flipH="1">
            <a:off x="8389310" y="4326133"/>
            <a:ext cx="433124" cy="0"/>
          </a:xfrm>
          <a:prstGeom prst="line">
            <a:avLst/>
          </a:prstGeom>
          <a:ln w="3175">
            <a:solidFill>
              <a:schemeClr val="tx2"/>
            </a:solidFill>
            <a:prstDash val="sysDash"/>
            <a:bevel/>
            <a:headEnd type="oval"/>
            <a:tailEnd type="oval"/>
          </a:ln>
        </p:spPr>
        <p:txBody>
          <a:bodyPr lIns="51206" tIns="51206" rIns="51206" bIns="51206"/>
          <a:lstStyle/>
          <a:p>
            <a:pPr marL="0" marR="0" lvl="0" indent="0" algn="l" defTabSz="457200" rtl="0" eaLnBrk="1" fontAlgn="auto" latinLnBrk="0" hangingPunct="1">
              <a:lnSpc>
                <a:spcPct val="100000"/>
              </a:lnSpc>
              <a:spcBef>
                <a:spcPts val="0"/>
              </a:spcBef>
              <a:spcAft>
                <a:spcPts val="0"/>
              </a:spcAft>
              <a:buClrTx/>
              <a:buSzTx/>
              <a:buFontTx/>
              <a:buNone/>
              <a:tabLst/>
              <a:defRPr sz="3200">
                <a:latin typeface="+mj-lt"/>
                <a:ea typeface="+mj-ea"/>
                <a:cs typeface="+mj-cs"/>
                <a:sym typeface="Helvetica"/>
              </a:defRPr>
            </a:pPr>
            <a:endParaRPr kumimoji="0" sz="1600" b="0" i="0" u="none" strike="noStrike" kern="1200" cap="none" spc="0" normalizeH="0" baseline="0" noProof="0">
              <a:ln w="3175">
                <a:solidFill>
                  <a:srgbClr val="474747"/>
                </a:solidFill>
              </a:ln>
              <a:solidFill>
                <a:srgbClr val="474747"/>
              </a:solidFill>
              <a:effectLst/>
              <a:uLnTx/>
              <a:uFillTx/>
              <a:latin typeface="Calibri"/>
              <a:ea typeface="+mn-ea"/>
              <a:cs typeface="+mn-cs"/>
              <a:sym typeface="Helvetica"/>
            </a:endParaRPr>
          </a:p>
        </p:txBody>
      </p:sp>
      <p:sp>
        <p:nvSpPr>
          <p:cNvPr id="2902" name="Shape 2902"/>
          <p:cNvSpPr/>
          <p:nvPr/>
        </p:nvSpPr>
        <p:spPr>
          <a:xfrm flipH="1" flipV="1">
            <a:off x="8389311" y="5391945"/>
            <a:ext cx="433125" cy="0"/>
          </a:xfrm>
          <a:prstGeom prst="line">
            <a:avLst/>
          </a:prstGeom>
          <a:ln w="3175">
            <a:solidFill>
              <a:schemeClr val="tx2"/>
            </a:solidFill>
            <a:prstDash val="sysDash"/>
            <a:bevel/>
            <a:headEnd type="oval"/>
            <a:tailEnd type="oval"/>
          </a:ln>
        </p:spPr>
        <p:txBody>
          <a:bodyPr lIns="51206" tIns="51206" rIns="51206" bIns="51206"/>
          <a:lstStyle/>
          <a:p>
            <a:pPr marL="0" marR="0" lvl="0" indent="0" algn="l" defTabSz="457200" rtl="0" eaLnBrk="1" fontAlgn="auto" latinLnBrk="0" hangingPunct="1">
              <a:lnSpc>
                <a:spcPct val="100000"/>
              </a:lnSpc>
              <a:spcBef>
                <a:spcPts val="0"/>
              </a:spcBef>
              <a:spcAft>
                <a:spcPts val="0"/>
              </a:spcAft>
              <a:buClrTx/>
              <a:buSzTx/>
              <a:buFontTx/>
              <a:buNone/>
              <a:tabLst/>
              <a:defRPr sz="3200">
                <a:latin typeface="+mj-lt"/>
                <a:ea typeface="+mj-ea"/>
                <a:cs typeface="+mj-cs"/>
                <a:sym typeface="Helvetica"/>
              </a:defRPr>
            </a:pPr>
            <a:endParaRPr kumimoji="0" sz="1600" b="0" i="0" u="none" strike="noStrike" kern="1200" cap="none" spc="0" normalizeH="0" baseline="0" noProof="0">
              <a:ln w="3175">
                <a:solidFill>
                  <a:srgbClr val="474747"/>
                </a:solidFill>
              </a:ln>
              <a:solidFill>
                <a:srgbClr val="474747"/>
              </a:solidFill>
              <a:effectLst/>
              <a:uLnTx/>
              <a:uFillTx/>
              <a:latin typeface="Calibri"/>
              <a:ea typeface="+mn-ea"/>
              <a:cs typeface="+mn-cs"/>
              <a:sym typeface="Helvetica"/>
            </a:endParaRPr>
          </a:p>
        </p:txBody>
      </p:sp>
    </p:spTree>
    <p:extLst>
      <p:ext uri="{BB962C8B-B14F-4D97-AF65-F5344CB8AC3E}">
        <p14:creationId xmlns:p14="http://schemas.microsoft.com/office/powerpoint/2010/main" val="423144021"/>
      </p:ext>
    </p:extLst>
  </p:cSld>
  <p:clrMapOvr>
    <a:masterClrMapping/>
  </p:clrMapOvr>
  <mc:AlternateContent xmlns:mc="http://schemas.openxmlformats.org/markup-compatibility/2006" xmlns:p14="http://schemas.microsoft.com/office/powerpoint/2010/main">
    <mc:Choice Requires="p14">
      <p:transition spd="slow" p14:dur="1200">
        <p:push/>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868"/>
                                        </p:tgtEl>
                                        <p:attrNameLst>
                                          <p:attrName>style.visibility</p:attrName>
                                        </p:attrNameLst>
                                      </p:cBhvr>
                                      <p:to>
                                        <p:strVal val="visible"/>
                                      </p:to>
                                    </p:set>
                                    <p:animEffect transition="in" filter="dissolve">
                                      <p:cBhvr>
                                        <p:cTn id="7" dur="500"/>
                                        <p:tgtEl>
                                          <p:spTgt spid="2868"/>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2871"/>
                                        </p:tgtEl>
                                        <p:attrNameLst>
                                          <p:attrName>style.visibility</p:attrName>
                                        </p:attrNameLst>
                                      </p:cBhvr>
                                      <p:to>
                                        <p:strVal val="visible"/>
                                      </p:to>
                                    </p:set>
                                    <p:anim calcmode="lin" valueType="num">
                                      <p:cBhvr additive="base">
                                        <p:cTn id="11" dur="500"/>
                                        <p:tgtEl>
                                          <p:spTgt spid="2871"/>
                                        </p:tgtEl>
                                        <p:attrNameLst>
                                          <p:attrName>ppt_x</p:attrName>
                                        </p:attrNameLst>
                                      </p:cBhvr>
                                      <p:tavLst>
                                        <p:tav tm="0">
                                          <p:val>
                                            <p:strVal val="#ppt_x-#ppt_w*1.125000"/>
                                          </p:val>
                                        </p:tav>
                                        <p:tav tm="100000">
                                          <p:val>
                                            <p:strVal val="#ppt_x"/>
                                          </p:val>
                                        </p:tav>
                                      </p:tavLst>
                                    </p:anim>
                                    <p:animEffect transition="in" filter="wipe(right)">
                                      <p:cBhvr>
                                        <p:cTn id="12" dur="500"/>
                                        <p:tgtEl>
                                          <p:spTgt spid="2871"/>
                                        </p:tgtEl>
                                      </p:cBhvr>
                                    </p:animEffect>
                                  </p:childTnLst>
                                </p:cTn>
                              </p:par>
                            </p:childTnLst>
                          </p:cTn>
                        </p:par>
                        <p:par>
                          <p:cTn id="13" fill="hold">
                            <p:stCondLst>
                              <p:cond delay="1000"/>
                            </p:stCondLst>
                            <p:childTnLst>
                              <p:par>
                                <p:cTn id="14" presetID="12" presetClass="entr" presetSubtype="8" fill="hold" grpId="0" nodeType="afterEffect">
                                  <p:stCondLst>
                                    <p:cond delay="0"/>
                                  </p:stCondLst>
                                  <p:childTnLst>
                                    <p:set>
                                      <p:cBhvr>
                                        <p:cTn id="15" dur="1" fill="hold">
                                          <p:stCondLst>
                                            <p:cond delay="0"/>
                                          </p:stCondLst>
                                        </p:cTn>
                                        <p:tgtEl>
                                          <p:spTgt spid="2899"/>
                                        </p:tgtEl>
                                        <p:attrNameLst>
                                          <p:attrName>style.visibility</p:attrName>
                                        </p:attrNameLst>
                                      </p:cBhvr>
                                      <p:to>
                                        <p:strVal val="visible"/>
                                      </p:to>
                                    </p:set>
                                    <p:anim calcmode="lin" valueType="num">
                                      <p:cBhvr additive="base">
                                        <p:cTn id="16" dur="500"/>
                                        <p:tgtEl>
                                          <p:spTgt spid="2899"/>
                                        </p:tgtEl>
                                        <p:attrNameLst>
                                          <p:attrName>ppt_x</p:attrName>
                                        </p:attrNameLst>
                                      </p:cBhvr>
                                      <p:tavLst>
                                        <p:tav tm="0">
                                          <p:val>
                                            <p:strVal val="#ppt_x-#ppt_w*1.125000"/>
                                          </p:val>
                                        </p:tav>
                                        <p:tav tm="100000">
                                          <p:val>
                                            <p:strVal val="#ppt_x"/>
                                          </p:val>
                                        </p:tav>
                                      </p:tavLst>
                                    </p:anim>
                                    <p:animEffect transition="in" filter="wipe(right)">
                                      <p:cBhvr>
                                        <p:cTn id="17" dur="500"/>
                                        <p:tgtEl>
                                          <p:spTgt spid="2899"/>
                                        </p:tgtEl>
                                      </p:cBhvr>
                                    </p:animEffect>
                                  </p:childTnLst>
                                </p:cTn>
                              </p:par>
                            </p:childTnLst>
                          </p:cTn>
                        </p:par>
                        <p:par>
                          <p:cTn id="18" fill="hold">
                            <p:stCondLst>
                              <p:cond delay="1500"/>
                            </p:stCondLst>
                            <p:childTnLst>
                              <p:par>
                                <p:cTn id="19" presetID="12" presetClass="entr" presetSubtype="8" fill="hold" nodeType="afterEffect">
                                  <p:stCondLst>
                                    <p:cond delay="0"/>
                                  </p:stCondLst>
                                  <p:childTnLst>
                                    <p:set>
                                      <p:cBhvr>
                                        <p:cTn id="20" dur="1" fill="hold">
                                          <p:stCondLst>
                                            <p:cond delay="0"/>
                                          </p:stCondLst>
                                        </p:cTn>
                                        <p:tgtEl>
                                          <p:spTgt spid="2898"/>
                                        </p:tgtEl>
                                        <p:attrNameLst>
                                          <p:attrName>style.visibility</p:attrName>
                                        </p:attrNameLst>
                                      </p:cBhvr>
                                      <p:to>
                                        <p:strVal val="visible"/>
                                      </p:to>
                                    </p:set>
                                    <p:anim calcmode="lin" valueType="num">
                                      <p:cBhvr additive="base">
                                        <p:cTn id="21" dur="500"/>
                                        <p:tgtEl>
                                          <p:spTgt spid="2898"/>
                                        </p:tgtEl>
                                        <p:attrNameLst>
                                          <p:attrName>ppt_x</p:attrName>
                                        </p:attrNameLst>
                                      </p:cBhvr>
                                      <p:tavLst>
                                        <p:tav tm="0">
                                          <p:val>
                                            <p:strVal val="#ppt_x-#ppt_w*1.125000"/>
                                          </p:val>
                                        </p:tav>
                                        <p:tav tm="100000">
                                          <p:val>
                                            <p:strVal val="#ppt_x"/>
                                          </p:val>
                                        </p:tav>
                                      </p:tavLst>
                                    </p:anim>
                                    <p:animEffect transition="in" filter="wipe(right)">
                                      <p:cBhvr>
                                        <p:cTn id="22" dur="500"/>
                                        <p:tgtEl>
                                          <p:spTgt spid="2898"/>
                                        </p:tgtEl>
                                      </p:cBhvr>
                                    </p:animEffect>
                                  </p:childTnLst>
                                </p:cTn>
                              </p:par>
                            </p:childTnLst>
                          </p:cTn>
                        </p:par>
                        <p:par>
                          <p:cTn id="23" fill="hold">
                            <p:stCondLst>
                              <p:cond delay="2000"/>
                            </p:stCondLst>
                            <p:childTnLst>
                              <p:par>
                                <p:cTn id="24" presetID="12" presetClass="entr" presetSubtype="8" fill="hold" nodeType="afterEffect">
                                  <p:stCondLst>
                                    <p:cond delay="0"/>
                                  </p:stCondLst>
                                  <p:childTnLst>
                                    <p:set>
                                      <p:cBhvr>
                                        <p:cTn id="25" dur="1" fill="hold">
                                          <p:stCondLst>
                                            <p:cond delay="0"/>
                                          </p:stCondLst>
                                        </p:cTn>
                                        <p:tgtEl>
                                          <p:spTgt spid="2892"/>
                                        </p:tgtEl>
                                        <p:attrNameLst>
                                          <p:attrName>style.visibility</p:attrName>
                                        </p:attrNameLst>
                                      </p:cBhvr>
                                      <p:to>
                                        <p:strVal val="visible"/>
                                      </p:to>
                                    </p:set>
                                    <p:anim calcmode="lin" valueType="num">
                                      <p:cBhvr additive="base">
                                        <p:cTn id="26" dur="500"/>
                                        <p:tgtEl>
                                          <p:spTgt spid="2892"/>
                                        </p:tgtEl>
                                        <p:attrNameLst>
                                          <p:attrName>ppt_x</p:attrName>
                                        </p:attrNameLst>
                                      </p:cBhvr>
                                      <p:tavLst>
                                        <p:tav tm="0">
                                          <p:val>
                                            <p:strVal val="#ppt_x-#ppt_w*1.125000"/>
                                          </p:val>
                                        </p:tav>
                                        <p:tav tm="100000">
                                          <p:val>
                                            <p:strVal val="#ppt_x"/>
                                          </p:val>
                                        </p:tav>
                                      </p:tavLst>
                                    </p:anim>
                                    <p:animEffect transition="in" filter="wipe(right)">
                                      <p:cBhvr>
                                        <p:cTn id="27" dur="500"/>
                                        <p:tgtEl>
                                          <p:spTgt spid="2892"/>
                                        </p:tgtEl>
                                      </p:cBhvr>
                                    </p:animEffect>
                                  </p:childTnLst>
                                </p:cTn>
                              </p:par>
                            </p:childTnLst>
                          </p:cTn>
                        </p:par>
                        <p:par>
                          <p:cTn id="28" fill="hold">
                            <p:stCondLst>
                              <p:cond delay="2500"/>
                            </p:stCondLst>
                            <p:childTnLst>
                              <p:par>
                                <p:cTn id="29" presetID="12" presetClass="entr" presetSubtype="8" fill="hold" grpId="0" nodeType="afterEffect">
                                  <p:stCondLst>
                                    <p:cond delay="0"/>
                                  </p:stCondLst>
                                  <p:childTnLst>
                                    <p:set>
                                      <p:cBhvr>
                                        <p:cTn id="30" dur="1" fill="hold">
                                          <p:stCondLst>
                                            <p:cond delay="0"/>
                                          </p:stCondLst>
                                        </p:cTn>
                                        <p:tgtEl>
                                          <p:spTgt spid="2900"/>
                                        </p:tgtEl>
                                        <p:attrNameLst>
                                          <p:attrName>style.visibility</p:attrName>
                                        </p:attrNameLst>
                                      </p:cBhvr>
                                      <p:to>
                                        <p:strVal val="visible"/>
                                      </p:to>
                                    </p:set>
                                    <p:anim calcmode="lin" valueType="num">
                                      <p:cBhvr additive="base">
                                        <p:cTn id="31" dur="500"/>
                                        <p:tgtEl>
                                          <p:spTgt spid="2900"/>
                                        </p:tgtEl>
                                        <p:attrNameLst>
                                          <p:attrName>ppt_x</p:attrName>
                                        </p:attrNameLst>
                                      </p:cBhvr>
                                      <p:tavLst>
                                        <p:tav tm="0">
                                          <p:val>
                                            <p:strVal val="#ppt_x-#ppt_w*1.125000"/>
                                          </p:val>
                                        </p:tav>
                                        <p:tav tm="100000">
                                          <p:val>
                                            <p:strVal val="#ppt_x"/>
                                          </p:val>
                                        </p:tav>
                                      </p:tavLst>
                                    </p:anim>
                                    <p:animEffect transition="in" filter="wipe(right)">
                                      <p:cBhvr>
                                        <p:cTn id="32" dur="500"/>
                                        <p:tgtEl>
                                          <p:spTgt spid="2900"/>
                                        </p:tgtEl>
                                      </p:cBhvr>
                                    </p:animEffect>
                                  </p:childTnLst>
                                </p:cTn>
                              </p:par>
                            </p:childTnLst>
                          </p:cTn>
                        </p:par>
                        <p:par>
                          <p:cTn id="33" fill="hold">
                            <p:stCondLst>
                              <p:cond delay="3000"/>
                            </p:stCondLst>
                            <p:childTnLst>
                              <p:par>
                                <p:cTn id="34" presetID="12" presetClass="entr" presetSubtype="8" fill="hold" grpId="0" nodeType="afterEffect">
                                  <p:stCondLst>
                                    <p:cond delay="0"/>
                                  </p:stCondLst>
                                  <p:childTnLst>
                                    <p:set>
                                      <p:cBhvr>
                                        <p:cTn id="35" dur="1" fill="hold">
                                          <p:stCondLst>
                                            <p:cond delay="0"/>
                                          </p:stCondLst>
                                        </p:cTn>
                                        <p:tgtEl>
                                          <p:spTgt spid="2872"/>
                                        </p:tgtEl>
                                        <p:attrNameLst>
                                          <p:attrName>style.visibility</p:attrName>
                                        </p:attrNameLst>
                                      </p:cBhvr>
                                      <p:to>
                                        <p:strVal val="visible"/>
                                      </p:to>
                                    </p:set>
                                    <p:anim calcmode="lin" valueType="num">
                                      <p:cBhvr additive="base">
                                        <p:cTn id="36" dur="500"/>
                                        <p:tgtEl>
                                          <p:spTgt spid="2872"/>
                                        </p:tgtEl>
                                        <p:attrNameLst>
                                          <p:attrName>ppt_x</p:attrName>
                                        </p:attrNameLst>
                                      </p:cBhvr>
                                      <p:tavLst>
                                        <p:tav tm="0">
                                          <p:val>
                                            <p:strVal val="#ppt_x-#ppt_w*1.125000"/>
                                          </p:val>
                                        </p:tav>
                                        <p:tav tm="100000">
                                          <p:val>
                                            <p:strVal val="#ppt_x"/>
                                          </p:val>
                                        </p:tav>
                                      </p:tavLst>
                                    </p:anim>
                                    <p:animEffect transition="in" filter="wipe(right)">
                                      <p:cBhvr>
                                        <p:cTn id="37" dur="500"/>
                                        <p:tgtEl>
                                          <p:spTgt spid="2872"/>
                                        </p:tgtEl>
                                      </p:cBhvr>
                                    </p:animEffect>
                                  </p:childTnLst>
                                </p:cTn>
                              </p:par>
                            </p:childTnLst>
                          </p:cTn>
                        </p:par>
                        <p:par>
                          <p:cTn id="38" fill="hold">
                            <p:stCondLst>
                              <p:cond delay="3500"/>
                            </p:stCondLst>
                            <p:childTnLst>
                              <p:par>
                                <p:cTn id="39" presetID="12" presetClass="entr" presetSubtype="8" fill="hold" nodeType="afterEffect">
                                  <p:stCondLst>
                                    <p:cond delay="0"/>
                                  </p:stCondLst>
                                  <p:childTnLst>
                                    <p:set>
                                      <p:cBhvr>
                                        <p:cTn id="40" dur="1" fill="hold">
                                          <p:stCondLst>
                                            <p:cond delay="0"/>
                                          </p:stCondLst>
                                        </p:cTn>
                                        <p:tgtEl>
                                          <p:spTgt spid="2886"/>
                                        </p:tgtEl>
                                        <p:attrNameLst>
                                          <p:attrName>style.visibility</p:attrName>
                                        </p:attrNameLst>
                                      </p:cBhvr>
                                      <p:to>
                                        <p:strVal val="visible"/>
                                      </p:to>
                                    </p:set>
                                    <p:anim calcmode="lin" valueType="num">
                                      <p:cBhvr additive="base">
                                        <p:cTn id="41" dur="500"/>
                                        <p:tgtEl>
                                          <p:spTgt spid="2886"/>
                                        </p:tgtEl>
                                        <p:attrNameLst>
                                          <p:attrName>ppt_x</p:attrName>
                                        </p:attrNameLst>
                                      </p:cBhvr>
                                      <p:tavLst>
                                        <p:tav tm="0">
                                          <p:val>
                                            <p:strVal val="#ppt_x-#ppt_w*1.125000"/>
                                          </p:val>
                                        </p:tav>
                                        <p:tav tm="100000">
                                          <p:val>
                                            <p:strVal val="#ppt_x"/>
                                          </p:val>
                                        </p:tav>
                                      </p:tavLst>
                                    </p:anim>
                                    <p:animEffect transition="in" filter="wipe(right)">
                                      <p:cBhvr>
                                        <p:cTn id="42" dur="500"/>
                                        <p:tgtEl>
                                          <p:spTgt spid="2886"/>
                                        </p:tgtEl>
                                      </p:cBhvr>
                                    </p:animEffect>
                                  </p:childTnLst>
                                </p:cTn>
                              </p:par>
                            </p:childTnLst>
                          </p:cTn>
                        </p:par>
                        <p:par>
                          <p:cTn id="43" fill="hold">
                            <p:stCondLst>
                              <p:cond delay="4000"/>
                            </p:stCondLst>
                            <p:childTnLst>
                              <p:par>
                                <p:cTn id="44" presetID="12" presetClass="entr" presetSubtype="8" fill="hold" grpId="0" nodeType="afterEffect">
                                  <p:stCondLst>
                                    <p:cond delay="0"/>
                                  </p:stCondLst>
                                  <p:childTnLst>
                                    <p:set>
                                      <p:cBhvr>
                                        <p:cTn id="45" dur="1" fill="hold">
                                          <p:stCondLst>
                                            <p:cond delay="0"/>
                                          </p:stCondLst>
                                        </p:cTn>
                                        <p:tgtEl>
                                          <p:spTgt spid="2901"/>
                                        </p:tgtEl>
                                        <p:attrNameLst>
                                          <p:attrName>style.visibility</p:attrName>
                                        </p:attrNameLst>
                                      </p:cBhvr>
                                      <p:to>
                                        <p:strVal val="visible"/>
                                      </p:to>
                                    </p:set>
                                    <p:anim calcmode="lin" valueType="num">
                                      <p:cBhvr additive="base">
                                        <p:cTn id="46" dur="500"/>
                                        <p:tgtEl>
                                          <p:spTgt spid="2901"/>
                                        </p:tgtEl>
                                        <p:attrNameLst>
                                          <p:attrName>ppt_x</p:attrName>
                                        </p:attrNameLst>
                                      </p:cBhvr>
                                      <p:tavLst>
                                        <p:tav tm="0">
                                          <p:val>
                                            <p:strVal val="#ppt_x-#ppt_w*1.125000"/>
                                          </p:val>
                                        </p:tav>
                                        <p:tav tm="100000">
                                          <p:val>
                                            <p:strVal val="#ppt_x"/>
                                          </p:val>
                                        </p:tav>
                                      </p:tavLst>
                                    </p:anim>
                                    <p:animEffect transition="in" filter="wipe(right)">
                                      <p:cBhvr>
                                        <p:cTn id="47" dur="500"/>
                                        <p:tgtEl>
                                          <p:spTgt spid="2901"/>
                                        </p:tgtEl>
                                      </p:cBhvr>
                                    </p:animEffect>
                                  </p:childTnLst>
                                </p:cTn>
                              </p:par>
                            </p:childTnLst>
                          </p:cTn>
                        </p:par>
                        <p:par>
                          <p:cTn id="48" fill="hold">
                            <p:stCondLst>
                              <p:cond delay="4500"/>
                            </p:stCondLst>
                            <p:childTnLst>
                              <p:par>
                                <p:cTn id="49" presetID="12" presetClass="entr" presetSubtype="8" fill="hold" grpId="0" nodeType="afterEffect">
                                  <p:stCondLst>
                                    <p:cond delay="0"/>
                                  </p:stCondLst>
                                  <p:childTnLst>
                                    <p:set>
                                      <p:cBhvr>
                                        <p:cTn id="50" dur="1" fill="hold">
                                          <p:stCondLst>
                                            <p:cond delay="0"/>
                                          </p:stCondLst>
                                        </p:cTn>
                                        <p:tgtEl>
                                          <p:spTgt spid="2873"/>
                                        </p:tgtEl>
                                        <p:attrNameLst>
                                          <p:attrName>style.visibility</p:attrName>
                                        </p:attrNameLst>
                                      </p:cBhvr>
                                      <p:to>
                                        <p:strVal val="visible"/>
                                      </p:to>
                                    </p:set>
                                    <p:anim calcmode="lin" valueType="num">
                                      <p:cBhvr additive="base">
                                        <p:cTn id="51" dur="500"/>
                                        <p:tgtEl>
                                          <p:spTgt spid="2873"/>
                                        </p:tgtEl>
                                        <p:attrNameLst>
                                          <p:attrName>ppt_x</p:attrName>
                                        </p:attrNameLst>
                                      </p:cBhvr>
                                      <p:tavLst>
                                        <p:tav tm="0">
                                          <p:val>
                                            <p:strVal val="#ppt_x-#ppt_w*1.125000"/>
                                          </p:val>
                                        </p:tav>
                                        <p:tav tm="100000">
                                          <p:val>
                                            <p:strVal val="#ppt_x"/>
                                          </p:val>
                                        </p:tav>
                                      </p:tavLst>
                                    </p:anim>
                                    <p:animEffect transition="in" filter="wipe(right)">
                                      <p:cBhvr>
                                        <p:cTn id="52" dur="500"/>
                                        <p:tgtEl>
                                          <p:spTgt spid="2873"/>
                                        </p:tgtEl>
                                      </p:cBhvr>
                                    </p:animEffect>
                                  </p:childTnLst>
                                </p:cTn>
                              </p:par>
                            </p:childTnLst>
                          </p:cTn>
                        </p:par>
                        <p:par>
                          <p:cTn id="53" fill="hold">
                            <p:stCondLst>
                              <p:cond delay="5000"/>
                            </p:stCondLst>
                            <p:childTnLst>
                              <p:par>
                                <p:cTn id="54" presetID="12" presetClass="entr" presetSubtype="8" fill="hold" nodeType="afterEffect">
                                  <p:stCondLst>
                                    <p:cond delay="0"/>
                                  </p:stCondLst>
                                  <p:childTnLst>
                                    <p:set>
                                      <p:cBhvr>
                                        <p:cTn id="55" dur="1" fill="hold">
                                          <p:stCondLst>
                                            <p:cond delay="0"/>
                                          </p:stCondLst>
                                        </p:cTn>
                                        <p:tgtEl>
                                          <p:spTgt spid="2880"/>
                                        </p:tgtEl>
                                        <p:attrNameLst>
                                          <p:attrName>style.visibility</p:attrName>
                                        </p:attrNameLst>
                                      </p:cBhvr>
                                      <p:to>
                                        <p:strVal val="visible"/>
                                      </p:to>
                                    </p:set>
                                    <p:anim calcmode="lin" valueType="num">
                                      <p:cBhvr additive="base">
                                        <p:cTn id="56" dur="500"/>
                                        <p:tgtEl>
                                          <p:spTgt spid="2880"/>
                                        </p:tgtEl>
                                        <p:attrNameLst>
                                          <p:attrName>ppt_x</p:attrName>
                                        </p:attrNameLst>
                                      </p:cBhvr>
                                      <p:tavLst>
                                        <p:tav tm="0">
                                          <p:val>
                                            <p:strVal val="#ppt_x-#ppt_w*1.125000"/>
                                          </p:val>
                                        </p:tav>
                                        <p:tav tm="100000">
                                          <p:val>
                                            <p:strVal val="#ppt_x"/>
                                          </p:val>
                                        </p:tav>
                                      </p:tavLst>
                                    </p:anim>
                                    <p:animEffect transition="in" filter="wipe(right)">
                                      <p:cBhvr>
                                        <p:cTn id="57" dur="500"/>
                                        <p:tgtEl>
                                          <p:spTgt spid="2880"/>
                                        </p:tgtEl>
                                      </p:cBhvr>
                                    </p:animEffect>
                                  </p:childTnLst>
                                </p:cTn>
                              </p:par>
                            </p:childTnLst>
                          </p:cTn>
                        </p:par>
                        <p:par>
                          <p:cTn id="58" fill="hold">
                            <p:stCondLst>
                              <p:cond delay="5500"/>
                            </p:stCondLst>
                            <p:childTnLst>
                              <p:par>
                                <p:cTn id="59" presetID="12" presetClass="entr" presetSubtype="8" fill="hold" grpId="0" nodeType="afterEffect">
                                  <p:stCondLst>
                                    <p:cond delay="0"/>
                                  </p:stCondLst>
                                  <p:childTnLst>
                                    <p:set>
                                      <p:cBhvr>
                                        <p:cTn id="60" dur="1" fill="hold">
                                          <p:stCondLst>
                                            <p:cond delay="0"/>
                                          </p:stCondLst>
                                        </p:cTn>
                                        <p:tgtEl>
                                          <p:spTgt spid="2902"/>
                                        </p:tgtEl>
                                        <p:attrNameLst>
                                          <p:attrName>style.visibility</p:attrName>
                                        </p:attrNameLst>
                                      </p:cBhvr>
                                      <p:to>
                                        <p:strVal val="visible"/>
                                      </p:to>
                                    </p:set>
                                    <p:anim calcmode="lin" valueType="num">
                                      <p:cBhvr additive="base">
                                        <p:cTn id="61" dur="500"/>
                                        <p:tgtEl>
                                          <p:spTgt spid="2902"/>
                                        </p:tgtEl>
                                        <p:attrNameLst>
                                          <p:attrName>ppt_x</p:attrName>
                                        </p:attrNameLst>
                                      </p:cBhvr>
                                      <p:tavLst>
                                        <p:tav tm="0">
                                          <p:val>
                                            <p:strVal val="#ppt_x-#ppt_w*1.125000"/>
                                          </p:val>
                                        </p:tav>
                                        <p:tav tm="100000">
                                          <p:val>
                                            <p:strVal val="#ppt_x"/>
                                          </p:val>
                                        </p:tav>
                                      </p:tavLst>
                                    </p:anim>
                                    <p:animEffect transition="in" filter="wipe(right)">
                                      <p:cBhvr>
                                        <p:cTn id="62" dur="500"/>
                                        <p:tgtEl>
                                          <p:spTgt spid="2902"/>
                                        </p:tgtEl>
                                      </p:cBhvr>
                                    </p:animEffect>
                                  </p:childTnLst>
                                </p:cTn>
                              </p:par>
                            </p:childTnLst>
                          </p:cTn>
                        </p:par>
                        <p:par>
                          <p:cTn id="63" fill="hold">
                            <p:stCondLst>
                              <p:cond delay="6000"/>
                            </p:stCondLst>
                            <p:childTnLst>
                              <p:par>
                                <p:cTn id="64" presetID="12" presetClass="entr" presetSubtype="8" fill="hold" grpId="0" nodeType="afterEffect">
                                  <p:stCondLst>
                                    <p:cond delay="0"/>
                                  </p:stCondLst>
                                  <p:childTnLst>
                                    <p:set>
                                      <p:cBhvr>
                                        <p:cTn id="65" dur="1" fill="hold">
                                          <p:stCondLst>
                                            <p:cond delay="0"/>
                                          </p:stCondLst>
                                        </p:cTn>
                                        <p:tgtEl>
                                          <p:spTgt spid="2874"/>
                                        </p:tgtEl>
                                        <p:attrNameLst>
                                          <p:attrName>style.visibility</p:attrName>
                                        </p:attrNameLst>
                                      </p:cBhvr>
                                      <p:to>
                                        <p:strVal val="visible"/>
                                      </p:to>
                                    </p:set>
                                    <p:anim calcmode="lin" valueType="num">
                                      <p:cBhvr additive="base">
                                        <p:cTn id="66" dur="500"/>
                                        <p:tgtEl>
                                          <p:spTgt spid="2874"/>
                                        </p:tgtEl>
                                        <p:attrNameLst>
                                          <p:attrName>ppt_x</p:attrName>
                                        </p:attrNameLst>
                                      </p:cBhvr>
                                      <p:tavLst>
                                        <p:tav tm="0">
                                          <p:val>
                                            <p:strVal val="#ppt_x-#ppt_w*1.125000"/>
                                          </p:val>
                                        </p:tav>
                                        <p:tav tm="100000">
                                          <p:val>
                                            <p:strVal val="#ppt_x"/>
                                          </p:val>
                                        </p:tav>
                                      </p:tavLst>
                                    </p:anim>
                                    <p:animEffect transition="in" filter="wipe(right)">
                                      <p:cBhvr>
                                        <p:cTn id="67" dur="500"/>
                                        <p:tgtEl>
                                          <p:spTgt spid="28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 grpId="0" animBg="1"/>
      <p:bldP spid="2871" grpId="0" animBg="1"/>
      <p:bldP spid="2872" grpId="0" animBg="1"/>
      <p:bldP spid="2873" grpId="0" animBg="1"/>
      <p:bldP spid="2874" grpId="0" animBg="1"/>
      <p:bldP spid="2899" grpId="0" animBg="1"/>
      <p:bldP spid="2900" grpId="0" animBg="1"/>
      <p:bldP spid="2901" grpId="0" animBg="1"/>
      <p:bldP spid="290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 name="Shape 2868"/>
          <p:cNvSpPr>
            <a:spLocks noGrp="1"/>
          </p:cNvSpPr>
          <p:nvPr>
            <p:ph type="title"/>
          </p:nvPr>
        </p:nvSpPr>
        <p:spPr>
          <a:prstGeom prst="rect">
            <a:avLst/>
          </a:prstGeom>
        </p:spPr>
        <p:txBody>
          <a:bodyPr>
            <a:normAutofit/>
          </a:bodyPr>
          <a:lstStyle/>
          <a:p>
            <a:r>
              <a:rPr lang="es-PE" sz="3200" b="1" dirty="0" smtClean="0"/>
              <a:t>LOS PROCESOS EN CONDICIÓN CRÍTICA QUE AFECTA UN EXPLOTADOR</a:t>
            </a:r>
            <a:endParaRPr lang="es-ES_tradnl" sz="3200" dirty="0"/>
          </a:p>
        </p:txBody>
      </p:sp>
      <p:sp>
        <p:nvSpPr>
          <p:cNvPr id="2870" name="Shape 2870"/>
          <p:cNvSpPr>
            <a:spLocks noGrp="1"/>
          </p:cNvSpPr>
          <p:nvPr>
            <p:ph type="sldNum" sz="quarter" idx="12"/>
          </p:nvPr>
        </p:nvSpPr>
        <p:spPr>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6CB4B4D-7CA3-9044-876B-883B54F8677D}" type="slidenum">
              <a:rPr kumimoji="0"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871" name="Shape 2871"/>
          <p:cNvSpPr/>
          <p:nvPr/>
        </p:nvSpPr>
        <p:spPr>
          <a:xfrm>
            <a:off x="542703" y="2285165"/>
            <a:ext cx="7988772" cy="441966"/>
          </a:xfrm>
          <a:prstGeom prst="rect">
            <a:avLst/>
          </a:prstGeom>
          <a:ln w="25400">
            <a:miter lim="400000"/>
          </a:ln>
          <a:extLst>
            <a:ext uri="{C572A759-6A51-4108-AA02-DFA0A04FC94B}">
              <ma14:wrappingTextBoxFlag xmlns:ma14="http://schemas.microsoft.com/office/mac/drawingml/2011/main" xmlns="" val="1"/>
            </a:ext>
          </a:extLst>
        </p:spPr>
        <p:txBody>
          <a:bodyPr wrap="square" lIns="51206" tIns="51206" rIns="51206" bIns="51206">
            <a:spAutoFit/>
          </a:bodyPr>
          <a:lstStyle/>
          <a:p>
            <a:pPr lvl="0" algn="r" defTabSz="457200">
              <a:spcBef>
                <a:spcPts val="84"/>
              </a:spcBef>
              <a:defRPr sz="2600">
                <a:solidFill>
                  <a:srgbClr val="404040"/>
                </a:solidFill>
                <a:latin typeface="Open Sans"/>
                <a:ea typeface="Open Sans"/>
                <a:cs typeface="Open Sans"/>
                <a:sym typeface="Open Sans"/>
              </a:defRPr>
            </a:pPr>
            <a:r>
              <a:rPr lang="es-PE" sz="2200" dirty="0">
                <a:solidFill>
                  <a:srgbClr val="404040"/>
                </a:solidFill>
                <a:latin typeface="Open Sans"/>
                <a:sym typeface="Avenir Roman"/>
              </a:rPr>
              <a:t>Ajustes al programa de vigilancia</a:t>
            </a:r>
          </a:p>
        </p:txBody>
      </p:sp>
      <p:sp>
        <p:nvSpPr>
          <p:cNvPr id="2872" name="Shape 2872"/>
          <p:cNvSpPr/>
          <p:nvPr/>
        </p:nvSpPr>
        <p:spPr>
          <a:xfrm>
            <a:off x="600501" y="3020454"/>
            <a:ext cx="8007182" cy="1119075"/>
          </a:xfrm>
          <a:prstGeom prst="rect">
            <a:avLst/>
          </a:prstGeom>
          <a:ln w="25400">
            <a:miter lim="400000"/>
          </a:ln>
          <a:extLst>
            <a:ext uri="{C572A759-6A51-4108-AA02-DFA0A04FC94B}">
              <ma14:wrappingTextBoxFlag xmlns:ma14="http://schemas.microsoft.com/office/mac/drawingml/2011/main" xmlns="" val="1"/>
            </a:ext>
          </a:extLst>
        </p:spPr>
        <p:txBody>
          <a:bodyPr wrap="square" lIns="51206" tIns="51206" rIns="51206" bIns="51206">
            <a:spAutoFit/>
          </a:bodyPr>
          <a:lstStyle/>
          <a:p>
            <a:pPr lvl="0" algn="r" defTabSz="457200">
              <a:spcBef>
                <a:spcPts val="84"/>
              </a:spcBef>
              <a:defRPr sz="2600">
                <a:solidFill>
                  <a:srgbClr val="404040"/>
                </a:solidFill>
                <a:latin typeface="Open Sans"/>
                <a:ea typeface="Open Sans"/>
                <a:cs typeface="Open Sans"/>
                <a:sym typeface="Open Sans"/>
              </a:defRPr>
            </a:pPr>
            <a:r>
              <a:rPr lang="es-PE" sz="2200" dirty="0">
                <a:solidFill>
                  <a:srgbClr val="404040"/>
                </a:solidFill>
                <a:latin typeface="Open Sans"/>
                <a:sym typeface="Avenir Roman"/>
              </a:rPr>
              <a:t>Programación de inspecciones especiales orientadas a encontrar más evidencias sobre una presunta condición crítica de un proceso</a:t>
            </a:r>
          </a:p>
        </p:txBody>
      </p:sp>
      <p:sp>
        <p:nvSpPr>
          <p:cNvPr id="2873" name="Shape 2873"/>
          <p:cNvSpPr/>
          <p:nvPr/>
        </p:nvSpPr>
        <p:spPr>
          <a:xfrm>
            <a:off x="600501" y="4226356"/>
            <a:ext cx="8007181" cy="780521"/>
          </a:xfrm>
          <a:prstGeom prst="rect">
            <a:avLst/>
          </a:prstGeom>
          <a:ln w="25400">
            <a:miter lim="400000"/>
          </a:ln>
          <a:extLst>
            <a:ext uri="{C572A759-6A51-4108-AA02-DFA0A04FC94B}">
              <ma14:wrappingTextBoxFlag xmlns:ma14="http://schemas.microsoft.com/office/mac/drawingml/2011/main" xmlns="" val="1"/>
            </a:ext>
          </a:extLst>
        </p:spPr>
        <p:txBody>
          <a:bodyPr wrap="square" lIns="51206" tIns="51206" rIns="51206" bIns="51206">
            <a:spAutoFit/>
          </a:bodyPr>
          <a:lstStyle/>
          <a:p>
            <a:pPr lvl="0" algn="r" defTabSz="457200">
              <a:spcBef>
                <a:spcPts val="84"/>
              </a:spcBef>
              <a:defRPr sz="2600">
                <a:solidFill>
                  <a:srgbClr val="404040"/>
                </a:solidFill>
                <a:latin typeface="Open Sans"/>
                <a:ea typeface="Open Sans"/>
                <a:cs typeface="Open Sans"/>
                <a:sym typeface="Open Sans"/>
              </a:defRPr>
            </a:pPr>
            <a:r>
              <a:rPr lang="es-PE" sz="2200" dirty="0">
                <a:solidFill>
                  <a:srgbClr val="3C3C3C"/>
                </a:solidFill>
                <a:latin typeface="Arial" pitchFamily="34" charset="0"/>
                <a:cs typeface="Arial" pitchFamily="34" charset="0"/>
                <a:sym typeface="Open Sans"/>
              </a:rPr>
              <a:t>Establecer elementos de juicio suficientes para sancionar a la OMA y/o </a:t>
            </a:r>
            <a:r>
              <a:rPr lang="es-PE" sz="2200" dirty="0" smtClean="0">
                <a:solidFill>
                  <a:srgbClr val="3C3C3C"/>
                </a:solidFill>
                <a:latin typeface="Arial" pitchFamily="34" charset="0"/>
                <a:cs typeface="Arial" pitchFamily="34" charset="0"/>
                <a:sym typeface="Open Sans"/>
              </a:rPr>
              <a:t>Explotador</a:t>
            </a:r>
            <a:endParaRPr lang="es-PE" sz="2200" dirty="0">
              <a:solidFill>
                <a:srgbClr val="3C3C3C"/>
              </a:solidFill>
              <a:latin typeface="Arial" pitchFamily="34" charset="0"/>
              <a:cs typeface="Arial" pitchFamily="34" charset="0"/>
              <a:sym typeface="Open Sans"/>
            </a:endParaRPr>
          </a:p>
        </p:txBody>
      </p:sp>
      <p:grpSp>
        <p:nvGrpSpPr>
          <p:cNvPr id="2886" name="Group 2886"/>
          <p:cNvGrpSpPr/>
          <p:nvPr/>
        </p:nvGrpSpPr>
        <p:grpSpPr>
          <a:xfrm>
            <a:off x="9117013" y="3569240"/>
            <a:ext cx="2236787" cy="1567765"/>
            <a:chOff x="0" y="0"/>
            <a:chExt cx="5964766" cy="3135529"/>
          </a:xfrm>
        </p:grpSpPr>
        <p:sp>
          <p:nvSpPr>
            <p:cNvPr id="2881" name="Shape 2881"/>
            <p:cNvSpPr/>
            <p:nvPr/>
          </p:nvSpPr>
          <p:spPr>
            <a:xfrm>
              <a:off x="0" y="0"/>
              <a:ext cx="5964765" cy="1985434"/>
            </a:xfrm>
            <a:custGeom>
              <a:avLst/>
              <a:gdLst/>
              <a:ahLst/>
              <a:cxnLst>
                <a:cxn ang="0">
                  <a:pos x="wd2" y="hd2"/>
                </a:cxn>
                <a:cxn ang="5400000">
                  <a:pos x="wd2" y="hd2"/>
                </a:cxn>
                <a:cxn ang="10800000">
                  <a:pos x="wd2" y="hd2"/>
                </a:cxn>
                <a:cxn ang="16200000">
                  <a:pos x="wd2" y="hd2"/>
                </a:cxn>
              </a:cxnLst>
              <a:rect l="0" t="0" r="r" b="b"/>
              <a:pathLst>
                <a:path w="21600" h="21600" extrusionOk="0">
                  <a:moveTo>
                    <a:pt x="21600" y="12748"/>
                  </a:moveTo>
                  <a:cubicBezTo>
                    <a:pt x="21600" y="5725"/>
                    <a:pt x="16754" y="0"/>
                    <a:pt x="10789" y="0"/>
                  </a:cubicBezTo>
                  <a:cubicBezTo>
                    <a:pt x="4824" y="0"/>
                    <a:pt x="0" y="5725"/>
                    <a:pt x="0" y="12748"/>
                  </a:cubicBezTo>
                  <a:cubicBezTo>
                    <a:pt x="0" y="21600"/>
                    <a:pt x="0" y="21600"/>
                    <a:pt x="0" y="21600"/>
                  </a:cubicBezTo>
                  <a:cubicBezTo>
                    <a:pt x="0" y="14528"/>
                    <a:pt x="4824" y="8804"/>
                    <a:pt x="10789" y="8804"/>
                  </a:cubicBezTo>
                  <a:cubicBezTo>
                    <a:pt x="16754" y="8804"/>
                    <a:pt x="21600" y="14528"/>
                    <a:pt x="21600" y="21600"/>
                  </a:cubicBezTo>
                  <a:lnTo>
                    <a:pt x="21600" y="12748"/>
                  </a:lnTo>
                  <a:close/>
                </a:path>
              </a:pathLst>
            </a:custGeom>
            <a:solidFill>
              <a:srgbClr val="404040"/>
            </a:solidFill>
            <a:ln w="12700" cap="flat">
              <a:noFill/>
              <a:miter lim="400000"/>
            </a:ln>
            <a:effectLst/>
          </p:spPr>
          <p:txBody>
            <a:bodyPr wrap="square" lIns="121919" tIns="121919" rIns="121919" bIns="121919" numCol="1"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600" b="1" i="0" u="none" strike="noStrike" kern="1200" cap="none" spc="0" normalizeH="0" baseline="0" noProof="0">
                <a:ln>
                  <a:noFill/>
                </a:ln>
                <a:solidFill>
                  <a:srgbClr val="474747"/>
                </a:solidFill>
                <a:effectLst/>
                <a:uLnTx/>
                <a:uFillTx/>
                <a:latin typeface="Calibri"/>
                <a:ea typeface="+mn-ea"/>
                <a:cs typeface="+mn-cs"/>
              </a:endParaRPr>
            </a:p>
          </p:txBody>
        </p:sp>
        <p:sp>
          <p:nvSpPr>
            <p:cNvPr id="2882" name="Shape 2882"/>
            <p:cNvSpPr/>
            <p:nvPr/>
          </p:nvSpPr>
          <p:spPr>
            <a:xfrm>
              <a:off x="0" y="0"/>
              <a:ext cx="5964765" cy="2345267"/>
            </a:xfrm>
            <a:custGeom>
              <a:avLst/>
              <a:gdLst/>
              <a:ahLst/>
              <a:cxnLst>
                <a:cxn ang="0">
                  <a:pos x="wd2" y="hd2"/>
                </a:cxn>
                <a:cxn ang="5400000">
                  <a:pos x="wd2" y="hd2"/>
                </a:cxn>
                <a:cxn ang="10800000">
                  <a:pos x="wd2" y="hd2"/>
                </a:cxn>
                <a:cxn ang="16200000">
                  <a:pos x="wd2" y="hd2"/>
                </a:cxn>
              </a:cxnLst>
              <a:rect l="0" t="0" r="r" b="b"/>
              <a:pathLst>
                <a:path w="21600" h="21600" extrusionOk="0">
                  <a:moveTo>
                    <a:pt x="10789" y="2441"/>
                  </a:moveTo>
                  <a:cubicBezTo>
                    <a:pt x="16381" y="2441"/>
                    <a:pt x="20284" y="6834"/>
                    <a:pt x="20284" y="10780"/>
                  </a:cubicBezTo>
                  <a:cubicBezTo>
                    <a:pt x="20284" y="14725"/>
                    <a:pt x="16381" y="19159"/>
                    <a:pt x="10789" y="19159"/>
                  </a:cubicBezTo>
                  <a:cubicBezTo>
                    <a:pt x="5197" y="19159"/>
                    <a:pt x="1316" y="14725"/>
                    <a:pt x="1316" y="10780"/>
                  </a:cubicBezTo>
                  <a:cubicBezTo>
                    <a:pt x="1316" y="6834"/>
                    <a:pt x="5197" y="2441"/>
                    <a:pt x="10789" y="2441"/>
                  </a:cubicBezTo>
                  <a:moveTo>
                    <a:pt x="10789" y="0"/>
                  </a:moveTo>
                  <a:cubicBezTo>
                    <a:pt x="4824" y="0"/>
                    <a:pt x="0" y="4841"/>
                    <a:pt x="0" y="10780"/>
                  </a:cubicBezTo>
                  <a:cubicBezTo>
                    <a:pt x="0" y="16759"/>
                    <a:pt x="4824" y="21600"/>
                    <a:pt x="10789" y="21600"/>
                  </a:cubicBezTo>
                  <a:cubicBezTo>
                    <a:pt x="16754" y="21600"/>
                    <a:pt x="21600" y="16759"/>
                    <a:pt x="21600" y="10780"/>
                  </a:cubicBezTo>
                  <a:cubicBezTo>
                    <a:pt x="21600" y="4841"/>
                    <a:pt x="16754" y="0"/>
                    <a:pt x="10789" y="0"/>
                  </a:cubicBezTo>
                  <a:close/>
                </a:path>
              </a:pathLst>
            </a:custGeom>
            <a:solidFill>
              <a:srgbClr val="7F7F7F"/>
            </a:solidFill>
            <a:ln w="12700" cap="flat">
              <a:noFill/>
              <a:miter lim="400000"/>
            </a:ln>
            <a:effectLst/>
          </p:spPr>
          <p:txBody>
            <a:bodyPr wrap="square" lIns="121919" tIns="121919" rIns="121919" bIns="121919" numCol="1"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600" b="1" i="0" u="none" strike="noStrike" kern="1200" cap="none" spc="0" normalizeH="0" baseline="0" noProof="0">
                <a:ln>
                  <a:noFill/>
                </a:ln>
                <a:solidFill>
                  <a:srgbClr val="474747"/>
                </a:solidFill>
                <a:effectLst/>
                <a:uLnTx/>
                <a:uFillTx/>
                <a:latin typeface="Calibri"/>
                <a:ea typeface="+mn-ea"/>
                <a:cs typeface="+mn-cs"/>
              </a:endParaRPr>
            </a:p>
          </p:txBody>
        </p:sp>
        <p:grpSp>
          <p:nvGrpSpPr>
            <p:cNvPr id="2885" name="Group 2885"/>
            <p:cNvGrpSpPr/>
            <p:nvPr/>
          </p:nvGrpSpPr>
          <p:grpSpPr>
            <a:xfrm>
              <a:off x="0" y="1154327"/>
              <a:ext cx="5964766" cy="1981202"/>
              <a:chOff x="0" y="-1"/>
              <a:chExt cx="5964765" cy="1981201"/>
            </a:xfrm>
          </p:grpSpPr>
          <p:sp>
            <p:nvSpPr>
              <p:cNvPr id="2883" name="Shape 2883"/>
              <p:cNvSpPr/>
              <p:nvPr/>
            </p:nvSpPr>
            <p:spPr>
              <a:xfrm>
                <a:off x="0" y="-1"/>
                <a:ext cx="5964765" cy="1981201"/>
              </a:xfrm>
              <a:custGeom>
                <a:avLst/>
                <a:gdLst/>
                <a:ahLst/>
                <a:cxnLst>
                  <a:cxn ang="0">
                    <a:pos x="wd2" y="hd2"/>
                  </a:cxn>
                  <a:cxn ang="5400000">
                    <a:pos x="wd2" y="hd2"/>
                  </a:cxn>
                  <a:cxn ang="10800000">
                    <a:pos x="wd2" y="hd2"/>
                  </a:cxn>
                  <a:cxn ang="16200000">
                    <a:pos x="wd2" y="hd2"/>
                  </a:cxn>
                </a:cxnLst>
                <a:rect l="0" t="0" r="r" b="b"/>
                <a:pathLst>
                  <a:path w="21600" h="21600" extrusionOk="0">
                    <a:moveTo>
                      <a:pt x="21600" y="8852"/>
                    </a:moveTo>
                    <a:cubicBezTo>
                      <a:pt x="21600" y="15875"/>
                      <a:pt x="16754" y="21600"/>
                      <a:pt x="10789" y="21600"/>
                    </a:cubicBezTo>
                    <a:cubicBezTo>
                      <a:pt x="4824" y="21600"/>
                      <a:pt x="0" y="15875"/>
                      <a:pt x="0" y="8852"/>
                    </a:cubicBezTo>
                    <a:cubicBezTo>
                      <a:pt x="0" y="0"/>
                      <a:pt x="0" y="0"/>
                      <a:pt x="0" y="0"/>
                    </a:cubicBezTo>
                    <a:cubicBezTo>
                      <a:pt x="0" y="7072"/>
                      <a:pt x="4824" y="12796"/>
                      <a:pt x="10789" y="12796"/>
                    </a:cubicBezTo>
                    <a:cubicBezTo>
                      <a:pt x="16754" y="12796"/>
                      <a:pt x="21600" y="7072"/>
                      <a:pt x="21600" y="0"/>
                    </a:cubicBezTo>
                    <a:lnTo>
                      <a:pt x="21600" y="8852"/>
                    </a:lnTo>
                    <a:close/>
                  </a:path>
                </a:pathLst>
              </a:custGeom>
              <a:solidFill>
                <a:srgbClr val="595959"/>
              </a:solidFill>
              <a:ln w="12700" cap="flat">
                <a:noFill/>
                <a:miter lim="400000"/>
              </a:ln>
              <a:effectLst/>
            </p:spPr>
            <p:txBody>
              <a:bodyPr wrap="square" lIns="121919" tIns="121919" rIns="121919" bIns="121919" numCol="1" anchor="ctr">
                <a:noAutofit/>
              </a:bodyPr>
              <a:lstStyle/>
              <a:p>
                <a:pPr marL="0" marR="0" lvl="0" indent="0" algn="ctr" defTabSz="457200" rtl="0" eaLnBrk="1" fontAlgn="auto" latinLnBrk="0" hangingPunct="1">
                  <a:lnSpc>
                    <a:spcPct val="100000"/>
                  </a:lnSpc>
                  <a:spcBef>
                    <a:spcPts val="126"/>
                  </a:spcBef>
                  <a:spcAft>
                    <a:spcPts val="0"/>
                  </a:spcAft>
                  <a:buClrTx/>
                  <a:buSzTx/>
                  <a:buFontTx/>
                  <a:buNone/>
                  <a:tabLst/>
                  <a:defRPr sz="3200">
                    <a:solidFill>
                      <a:srgbClr val="FFFFFF">
                        <a:alpha val="50000"/>
                      </a:srgbClr>
                    </a:solidFill>
                    <a:latin typeface="Open Sans"/>
                    <a:ea typeface="Open Sans"/>
                    <a:cs typeface="Open Sans"/>
                    <a:sym typeface="Open Sans"/>
                  </a:defRPr>
                </a:pPr>
                <a:endParaRPr kumimoji="0" sz="1600" b="1" i="0" u="none" strike="noStrike" kern="1200" cap="none" spc="0" normalizeH="0" baseline="0" noProof="0">
                  <a:ln>
                    <a:noFill/>
                  </a:ln>
                  <a:solidFill>
                    <a:srgbClr val="FFFFFF">
                      <a:alpha val="50000"/>
                    </a:srgbClr>
                  </a:solidFill>
                  <a:effectLst/>
                  <a:uLnTx/>
                  <a:uFillTx/>
                  <a:latin typeface="Open Sans"/>
                  <a:sym typeface="Open Sans"/>
                </a:endParaRPr>
              </a:p>
            </p:txBody>
          </p:sp>
          <p:sp>
            <p:nvSpPr>
              <p:cNvPr id="2884" name="Shape 2884"/>
              <p:cNvSpPr/>
              <p:nvPr/>
            </p:nvSpPr>
            <p:spPr>
              <a:xfrm>
                <a:off x="0" y="226288"/>
                <a:ext cx="5964765" cy="1528622"/>
              </a:xfrm>
              <a:prstGeom prst="rect">
                <a:avLst/>
              </a:prstGeom>
              <a:noFill/>
              <a:ln w="254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marL="0" marR="0" lvl="0" indent="0" algn="ctr" defTabSz="457200" rtl="0" eaLnBrk="1" fontAlgn="auto" latinLnBrk="0" hangingPunct="1">
                  <a:lnSpc>
                    <a:spcPct val="100000"/>
                  </a:lnSpc>
                  <a:spcBef>
                    <a:spcPts val="126"/>
                  </a:spcBef>
                  <a:spcAft>
                    <a:spcPts val="0"/>
                  </a:spcAft>
                  <a:buClrTx/>
                  <a:buSzTx/>
                  <a:buFontTx/>
                  <a:buNone/>
                  <a:tabLst/>
                  <a:defRPr sz="3200"/>
                </a:pPr>
                <a:endParaRPr kumimoji="0" sz="1600" b="1" i="0" u="none" strike="noStrike" kern="1200" cap="none" spc="0" normalizeH="0" baseline="0" noProof="0" dirty="0">
                  <a:ln>
                    <a:noFill/>
                  </a:ln>
                  <a:solidFill>
                    <a:srgbClr val="3C3C3C">
                      <a:alpha val="50000"/>
                    </a:srgbClr>
                  </a:solidFill>
                  <a:effectLst/>
                  <a:uLnTx/>
                  <a:uFillTx/>
                  <a:latin typeface="Calibri"/>
                  <a:ea typeface="+mn-ea"/>
                  <a:cs typeface="+mn-cs"/>
                  <a:sym typeface="Helvetica"/>
                </a:endParaRPr>
              </a:p>
              <a:p>
                <a:pPr marL="0" marR="0" lvl="0" indent="0" algn="ctr" defTabSz="457200" rtl="0" eaLnBrk="1" fontAlgn="auto" latinLnBrk="0" hangingPunct="1">
                  <a:lnSpc>
                    <a:spcPct val="100000"/>
                  </a:lnSpc>
                  <a:spcBef>
                    <a:spcPts val="126"/>
                  </a:spcBef>
                  <a:spcAft>
                    <a:spcPts val="0"/>
                  </a:spcAft>
                  <a:buClrTx/>
                  <a:buSzTx/>
                  <a:buFontTx/>
                  <a:buNone/>
                  <a:tabLst/>
                  <a:defRPr sz="3200"/>
                </a:pPr>
                <a:endParaRPr kumimoji="0" sz="1600" b="1" i="0" u="none" strike="noStrike" kern="1200" cap="none" spc="0" normalizeH="0" baseline="0" noProof="0" dirty="0">
                  <a:ln>
                    <a:noFill/>
                  </a:ln>
                  <a:solidFill>
                    <a:srgbClr val="3C3C3C">
                      <a:alpha val="50000"/>
                    </a:srgbClr>
                  </a:solidFill>
                  <a:effectLst/>
                  <a:uLnTx/>
                  <a:uFillTx/>
                  <a:latin typeface="Calibri"/>
                  <a:ea typeface="+mn-ea"/>
                  <a:cs typeface="+mn-cs"/>
                  <a:sym typeface="Helvetica"/>
                </a:endParaRPr>
              </a:p>
              <a:p>
                <a:pPr marL="0" marR="0" lvl="0" indent="0" algn="ctr" defTabSz="457200" rtl="0" eaLnBrk="1" fontAlgn="auto" latinLnBrk="0" hangingPunct="1">
                  <a:lnSpc>
                    <a:spcPct val="100000"/>
                  </a:lnSpc>
                  <a:spcBef>
                    <a:spcPts val="126"/>
                  </a:spcBef>
                  <a:spcAft>
                    <a:spcPts val="0"/>
                  </a:spcAft>
                  <a:buClrTx/>
                  <a:buSzTx/>
                  <a:buFontTx/>
                  <a:buNone/>
                  <a:tabLst/>
                  <a:defRPr sz="3200"/>
                </a:pPr>
                <a:r>
                  <a:rPr kumimoji="0" lang="es-PE" sz="1600" b="1" i="0" u="none" strike="noStrike" kern="1200" cap="none" spc="0" normalizeH="0" baseline="0" noProof="0" dirty="0" smtClean="0">
                    <a:ln>
                      <a:noFill/>
                    </a:ln>
                    <a:solidFill>
                      <a:srgbClr val="FFFFFF">
                        <a:alpha val="50000"/>
                      </a:srgbClr>
                    </a:solidFill>
                    <a:effectLst/>
                    <a:uLnTx/>
                    <a:uFillTx/>
                    <a:latin typeface="Open Sans"/>
                    <a:ea typeface="Open Sans"/>
                    <a:cs typeface="Open Sans"/>
                    <a:sym typeface="Open Sans"/>
                  </a:rPr>
                  <a:t>07</a:t>
                </a:r>
                <a:endParaRPr kumimoji="0" sz="1600" b="1" i="0" u="none" strike="noStrike" kern="1200" cap="none" spc="0" normalizeH="0" baseline="0" noProof="0" dirty="0">
                  <a:ln>
                    <a:noFill/>
                  </a:ln>
                  <a:solidFill>
                    <a:srgbClr val="FFFFFF">
                      <a:alpha val="50000"/>
                    </a:srgbClr>
                  </a:solidFill>
                  <a:effectLst/>
                  <a:uLnTx/>
                  <a:uFillTx/>
                  <a:latin typeface="Open Sans"/>
                  <a:ea typeface="Open Sans"/>
                  <a:cs typeface="Open Sans"/>
                  <a:sym typeface="Open Sans"/>
                </a:endParaRPr>
              </a:p>
            </p:txBody>
          </p:sp>
        </p:grpSp>
      </p:grpSp>
      <p:grpSp>
        <p:nvGrpSpPr>
          <p:cNvPr id="2892" name="Group 2892"/>
          <p:cNvGrpSpPr/>
          <p:nvPr/>
        </p:nvGrpSpPr>
        <p:grpSpPr>
          <a:xfrm>
            <a:off x="9117013" y="2570189"/>
            <a:ext cx="2236787" cy="1565649"/>
            <a:chOff x="0" y="-1"/>
            <a:chExt cx="5964766" cy="3131295"/>
          </a:xfrm>
        </p:grpSpPr>
        <p:sp>
          <p:nvSpPr>
            <p:cNvPr id="2887" name="Shape 2887"/>
            <p:cNvSpPr/>
            <p:nvPr/>
          </p:nvSpPr>
          <p:spPr>
            <a:xfrm>
              <a:off x="0" y="-1"/>
              <a:ext cx="5964765" cy="1981201"/>
            </a:xfrm>
            <a:custGeom>
              <a:avLst/>
              <a:gdLst/>
              <a:ahLst/>
              <a:cxnLst>
                <a:cxn ang="0">
                  <a:pos x="wd2" y="hd2"/>
                </a:cxn>
                <a:cxn ang="5400000">
                  <a:pos x="wd2" y="hd2"/>
                </a:cxn>
                <a:cxn ang="10800000">
                  <a:pos x="wd2" y="hd2"/>
                </a:cxn>
                <a:cxn ang="16200000">
                  <a:pos x="wd2" y="hd2"/>
                </a:cxn>
              </a:cxnLst>
              <a:rect l="0" t="0" r="r" b="b"/>
              <a:pathLst>
                <a:path w="21600" h="21600" extrusionOk="0">
                  <a:moveTo>
                    <a:pt x="21600" y="12748"/>
                  </a:moveTo>
                  <a:cubicBezTo>
                    <a:pt x="21600" y="5725"/>
                    <a:pt x="16754" y="0"/>
                    <a:pt x="10789" y="0"/>
                  </a:cubicBezTo>
                  <a:cubicBezTo>
                    <a:pt x="4824" y="0"/>
                    <a:pt x="0" y="5725"/>
                    <a:pt x="0" y="12748"/>
                  </a:cubicBezTo>
                  <a:cubicBezTo>
                    <a:pt x="0" y="21600"/>
                    <a:pt x="0" y="21600"/>
                    <a:pt x="0" y="21600"/>
                  </a:cubicBezTo>
                  <a:cubicBezTo>
                    <a:pt x="0" y="14528"/>
                    <a:pt x="4824" y="8804"/>
                    <a:pt x="10789" y="8804"/>
                  </a:cubicBezTo>
                  <a:cubicBezTo>
                    <a:pt x="16754" y="8804"/>
                    <a:pt x="21600" y="14528"/>
                    <a:pt x="21600" y="21600"/>
                  </a:cubicBezTo>
                  <a:lnTo>
                    <a:pt x="21600" y="12748"/>
                  </a:lnTo>
                  <a:close/>
                </a:path>
              </a:pathLst>
            </a:custGeom>
            <a:solidFill>
              <a:srgbClr val="404040"/>
            </a:solidFill>
            <a:ln w="12700" cap="flat">
              <a:noFill/>
              <a:miter lim="400000"/>
            </a:ln>
            <a:effectLst/>
          </p:spPr>
          <p:txBody>
            <a:bodyPr wrap="square" lIns="121919" tIns="121919" rIns="121919" bIns="121919" numCol="1"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600" b="1" i="0" u="none" strike="noStrike" kern="1200" cap="none" spc="0" normalizeH="0" baseline="0" noProof="0">
                <a:ln>
                  <a:noFill/>
                </a:ln>
                <a:solidFill>
                  <a:srgbClr val="474747"/>
                </a:solidFill>
                <a:effectLst/>
                <a:uLnTx/>
                <a:uFillTx/>
                <a:latin typeface="Calibri"/>
                <a:ea typeface="+mn-ea"/>
                <a:cs typeface="+mn-cs"/>
              </a:endParaRPr>
            </a:p>
          </p:txBody>
        </p:sp>
        <p:sp>
          <p:nvSpPr>
            <p:cNvPr id="2888" name="Shape 2888"/>
            <p:cNvSpPr/>
            <p:nvPr/>
          </p:nvSpPr>
          <p:spPr>
            <a:xfrm>
              <a:off x="0" y="0"/>
              <a:ext cx="5964765" cy="2341036"/>
            </a:xfrm>
            <a:custGeom>
              <a:avLst/>
              <a:gdLst/>
              <a:ahLst/>
              <a:cxnLst>
                <a:cxn ang="0">
                  <a:pos x="wd2" y="hd2"/>
                </a:cxn>
                <a:cxn ang="5400000">
                  <a:pos x="wd2" y="hd2"/>
                </a:cxn>
                <a:cxn ang="10800000">
                  <a:pos x="wd2" y="hd2"/>
                </a:cxn>
                <a:cxn ang="16200000">
                  <a:pos x="wd2" y="hd2"/>
                </a:cxn>
              </a:cxnLst>
              <a:rect l="0" t="0" r="r" b="b"/>
              <a:pathLst>
                <a:path w="21600" h="21600" extrusionOk="0">
                  <a:moveTo>
                    <a:pt x="10789" y="2441"/>
                  </a:moveTo>
                  <a:cubicBezTo>
                    <a:pt x="16381" y="2441"/>
                    <a:pt x="20284" y="6834"/>
                    <a:pt x="20284" y="10780"/>
                  </a:cubicBezTo>
                  <a:cubicBezTo>
                    <a:pt x="20284" y="14725"/>
                    <a:pt x="16381" y="19159"/>
                    <a:pt x="10789" y="19159"/>
                  </a:cubicBezTo>
                  <a:cubicBezTo>
                    <a:pt x="5197" y="19159"/>
                    <a:pt x="1316" y="14725"/>
                    <a:pt x="1316" y="10780"/>
                  </a:cubicBezTo>
                  <a:cubicBezTo>
                    <a:pt x="1316" y="6834"/>
                    <a:pt x="5197" y="2441"/>
                    <a:pt x="10789" y="2441"/>
                  </a:cubicBezTo>
                  <a:moveTo>
                    <a:pt x="10789" y="0"/>
                  </a:moveTo>
                  <a:cubicBezTo>
                    <a:pt x="4824" y="0"/>
                    <a:pt x="0" y="4841"/>
                    <a:pt x="0" y="10780"/>
                  </a:cubicBezTo>
                  <a:cubicBezTo>
                    <a:pt x="0" y="16759"/>
                    <a:pt x="4824" y="21600"/>
                    <a:pt x="10789" y="21600"/>
                  </a:cubicBezTo>
                  <a:cubicBezTo>
                    <a:pt x="16754" y="21600"/>
                    <a:pt x="21600" y="16759"/>
                    <a:pt x="21600" y="10780"/>
                  </a:cubicBezTo>
                  <a:cubicBezTo>
                    <a:pt x="21600" y="4841"/>
                    <a:pt x="16754" y="0"/>
                    <a:pt x="10789" y="0"/>
                  </a:cubicBezTo>
                  <a:close/>
                </a:path>
              </a:pathLst>
            </a:custGeom>
            <a:solidFill>
              <a:srgbClr val="7F7F7F"/>
            </a:solidFill>
            <a:ln w="12700" cap="flat">
              <a:noFill/>
              <a:miter lim="400000"/>
            </a:ln>
            <a:effectLst/>
          </p:spPr>
          <p:txBody>
            <a:bodyPr wrap="square" lIns="121919" tIns="121919" rIns="121919" bIns="121919" numCol="1"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600" b="1" i="0" u="none" strike="noStrike" kern="1200" cap="none" spc="0" normalizeH="0" baseline="0" noProof="0">
                <a:ln>
                  <a:noFill/>
                </a:ln>
                <a:solidFill>
                  <a:srgbClr val="474747"/>
                </a:solidFill>
                <a:effectLst/>
                <a:uLnTx/>
                <a:uFillTx/>
                <a:latin typeface="Calibri"/>
                <a:ea typeface="+mn-ea"/>
                <a:cs typeface="+mn-cs"/>
              </a:endParaRPr>
            </a:p>
          </p:txBody>
        </p:sp>
        <p:grpSp>
          <p:nvGrpSpPr>
            <p:cNvPr id="2891" name="Group 2891"/>
            <p:cNvGrpSpPr/>
            <p:nvPr/>
          </p:nvGrpSpPr>
          <p:grpSpPr>
            <a:xfrm>
              <a:off x="0" y="1150092"/>
              <a:ext cx="5964766" cy="1981202"/>
              <a:chOff x="0" y="-1"/>
              <a:chExt cx="5964765" cy="1981201"/>
            </a:xfrm>
          </p:grpSpPr>
          <p:sp>
            <p:nvSpPr>
              <p:cNvPr id="2889" name="Shape 2889"/>
              <p:cNvSpPr/>
              <p:nvPr/>
            </p:nvSpPr>
            <p:spPr>
              <a:xfrm>
                <a:off x="0" y="-1"/>
                <a:ext cx="5964765" cy="1981201"/>
              </a:xfrm>
              <a:custGeom>
                <a:avLst/>
                <a:gdLst/>
                <a:ahLst/>
                <a:cxnLst>
                  <a:cxn ang="0">
                    <a:pos x="wd2" y="hd2"/>
                  </a:cxn>
                  <a:cxn ang="5400000">
                    <a:pos x="wd2" y="hd2"/>
                  </a:cxn>
                  <a:cxn ang="10800000">
                    <a:pos x="wd2" y="hd2"/>
                  </a:cxn>
                  <a:cxn ang="16200000">
                    <a:pos x="wd2" y="hd2"/>
                  </a:cxn>
                </a:cxnLst>
                <a:rect l="0" t="0" r="r" b="b"/>
                <a:pathLst>
                  <a:path w="21600" h="21600" extrusionOk="0">
                    <a:moveTo>
                      <a:pt x="21600" y="8852"/>
                    </a:moveTo>
                    <a:cubicBezTo>
                      <a:pt x="21600" y="15875"/>
                      <a:pt x="16754" y="21600"/>
                      <a:pt x="10789" y="21600"/>
                    </a:cubicBezTo>
                    <a:cubicBezTo>
                      <a:pt x="4824" y="21600"/>
                      <a:pt x="0" y="15875"/>
                      <a:pt x="0" y="8852"/>
                    </a:cubicBezTo>
                    <a:cubicBezTo>
                      <a:pt x="0" y="0"/>
                      <a:pt x="0" y="0"/>
                      <a:pt x="0" y="0"/>
                    </a:cubicBezTo>
                    <a:cubicBezTo>
                      <a:pt x="0" y="7072"/>
                      <a:pt x="4824" y="12796"/>
                      <a:pt x="10789" y="12796"/>
                    </a:cubicBezTo>
                    <a:cubicBezTo>
                      <a:pt x="16754" y="12796"/>
                      <a:pt x="21600" y="7072"/>
                      <a:pt x="21600" y="0"/>
                    </a:cubicBezTo>
                    <a:lnTo>
                      <a:pt x="21600" y="8852"/>
                    </a:lnTo>
                    <a:close/>
                  </a:path>
                </a:pathLst>
              </a:custGeom>
              <a:solidFill>
                <a:srgbClr val="595959"/>
              </a:solidFill>
              <a:ln w="12700" cap="flat">
                <a:noFill/>
                <a:miter lim="400000"/>
              </a:ln>
              <a:effectLst/>
            </p:spPr>
            <p:txBody>
              <a:bodyPr wrap="square" lIns="121919" tIns="121919" rIns="121919" bIns="121919" numCol="1" anchor="ctr">
                <a:noAutofit/>
              </a:bodyPr>
              <a:lstStyle/>
              <a:p>
                <a:pPr marL="0" marR="0" lvl="0" indent="0" algn="ctr" defTabSz="457200" rtl="0" eaLnBrk="1" fontAlgn="auto" latinLnBrk="0" hangingPunct="1">
                  <a:lnSpc>
                    <a:spcPct val="100000"/>
                  </a:lnSpc>
                  <a:spcBef>
                    <a:spcPts val="126"/>
                  </a:spcBef>
                  <a:spcAft>
                    <a:spcPts val="0"/>
                  </a:spcAft>
                  <a:buClrTx/>
                  <a:buSzTx/>
                  <a:buFontTx/>
                  <a:buNone/>
                  <a:tabLst/>
                  <a:defRPr sz="3200">
                    <a:solidFill>
                      <a:srgbClr val="FFFFFF">
                        <a:alpha val="50000"/>
                      </a:srgbClr>
                    </a:solidFill>
                    <a:latin typeface="Open Sans"/>
                    <a:ea typeface="Open Sans"/>
                    <a:cs typeface="Open Sans"/>
                    <a:sym typeface="Open Sans"/>
                  </a:defRPr>
                </a:pPr>
                <a:endParaRPr kumimoji="0" sz="1600" b="1" i="0" u="none" strike="noStrike" kern="1200" cap="none" spc="0" normalizeH="0" baseline="0" noProof="0">
                  <a:ln>
                    <a:noFill/>
                  </a:ln>
                  <a:solidFill>
                    <a:srgbClr val="FFFFFF">
                      <a:alpha val="50000"/>
                    </a:srgbClr>
                  </a:solidFill>
                  <a:effectLst/>
                  <a:uLnTx/>
                  <a:uFillTx/>
                  <a:latin typeface="Open Sans"/>
                  <a:sym typeface="Open Sans"/>
                </a:endParaRPr>
              </a:p>
            </p:txBody>
          </p:sp>
          <p:sp>
            <p:nvSpPr>
              <p:cNvPr id="2890" name="Shape 2890"/>
              <p:cNvSpPr/>
              <p:nvPr/>
            </p:nvSpPr>
            <p:spPr>
              <a:xfrm>
                <a:off x="0" y="226287"/>
                <a:ext cx="5964765" cy="1528621"/>
              </a:xfrm>
              <a:prstGeom prst="rect">
                <a:avLst/>
              </a:prstGeom>
              <a:noFill/>
              <a:ln w="254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marL="0" marR="0" lvl="0" indent="0" algn="ctr" defTabSz="457200" rtl="0" eaLnBrk="1" fontAlgn="auto" latinLnBrk="0" hangingPunct="1">
                  <a:lnSpc>
                    <a:spcPct val="100000"/>
                  </a:lnSpc>
                  <a:spcBef>
                    <a:spcPts val="126"/>
                  </a:spcBef>
                  <a:spcAft>
                    <a:spcPts val="0"/>
                  </a:spcAft>
                  <a:buClrTx/>
                  <a:buSzTx/>
                  <a:buFontTx/>
                  <a:buNone/>
                  <a:tabLst/>
                  <a:defRPr sz="2600"/>
                </a:pPr>
                <a:endParaRPr kumimoji="0" sz="1600" b="1" i="0" u="none" strike="noStrike" kern="1200" cap="none" spc="0" normalizeH="0" baseline="0" noProof="0" dirty="0">
                  <a:ln>
                    <a:noFill/>
                  </a:ln>
                  <a:solidFill>
                    <a:srgbClr val="FFFFFF">
                      <a:alpha val="50000"/>
                    </a:srgbClr>
                  </a:solidFill>
                  <a:effectLst/>
                  <a:uLnTx/>
                  <a:uFillTx/>
                  <a:latin typeface="Open Sans"/>
                  <a:ea typeface="Open Sans"/>
                  <a:cs typeface="Open Sans"/>
                  <a:sym typeface="Open Sans"/>
                </a:endParaRPr>
              </a:p>
              <a:p>
                <a:pPr marL="0" marR="0" lvl="0" indent="0" algn="ctr" defTabSz="457200" rtl="0" eaLnBrk="1" fontAlgn="auto" latinLnBrk="0" hangingPunct="1">
                  <a:lnSpc>
                    <a:spcPct val="100000"/>
                  </a:lnSpc>
                  <a:spcBef>
                    <a:spcPts val="126"/>
                  </a:spcBef>
                  <a:spcAft>
                    <a:spcPts val="0"/>
                  </a:spcAft>
                  <a:buClrTx/>
                  <a:buSzTx/>
                  <a:buFontTx/>
                  <a:buNone/>
                  <a:tabLst/>
                  <a:defRPr sz="2600"/>
                </a:pPr>
                <a:endParaRPr kumimoji="0" sz="1600" b="1" i="0" u="none" strike="noStrike" kern="1200" cap="none" spc="0" normalizeH="0" baseline="0" noProof="0" dirty="0">
                  <a:ln>
                    <a:noFill/>
                  </a:ln>
                  <a:solidFill>
                    <a:srgbClr val="FFFFFF">
                      <a:alpha val="50000"/>
                    </a:srgbClr>
                  </a:solidFill>
                  <a:effectLst/>
                  <a:uLnTx/>
                  <a:uFillTx/>
                  <a:latin typeface="Open Sans"/>
                  <a:ea typeface="Open Sans"/>
                  <a:cs typeface="Open Sans"/>
                  <a:sym typeface="Open Sans"/>
                </a:endParaRPr>
              </a:p>
              <a:p>
                <a:pPr marL="0" marR="0" lvl="0" indent="0" algn="ctr" defTabSz="457200" rtl="0" eaLnBrk="1" fontAlgn="auto" latinLnBrk="0" hangingPunct="1">
                  <a:lnSpc>
                    <a:spcPct val="100000"/>
                  </a:lnSpc>
                  <a:spcBef>
                    <a:spcPts val="126"/>
                  </a:spcBef>
                  <a:spcAft>
                    <a:spcPts val="0"/>
                  </a:spcAft>
                  <a:buClrTx/>
                  <a:buSzTx/>
                  <a:buFontTx/>
                  <a:buNone/>
                  <a:tabLst/>
                  <a:defRPr sz="3200"/>
                </a:pPr>
                <a:r>
                  <a:rPr kumimoji="0" lang="en-US" sz="1600" b="1" i="0" u="none" strike="noStrike" kern="1200" cap="none" spc="0" normalizeH="0" baseline="0" noProof="0" dirty="0" smtClean="0">
                    <a:ln>
                      <a:noFill/>
                    </a:ln>
                    <a:solidFill>
                      <a:srgbClr val="FFFFFF">
                        <a:alpha val="50000"/>
                      </a:srgbClr>
                    </a:solidFill>
                    <a:effectLst/>
                    <a:uLnTx/>
                    <a:uFillTx/>
                    <a:latin typeface="Open Sans"/>
                    <a:ea typeface="Open Sans"/>
                    <a:cs typeface="Open Sans"/>
                    <a:sym typeface="Open Sans"/>
                  </a:rPr>
                  <a:t>06</a:t>
                </a:r>
                <a:endParaRPr kumimoji="0" sz="1600" b="1" i="0" u="none" strike="noStrike" kern="1200" cap="none" spc="0" normalizeH="0" baseline="0" noProof="0" dirty="0">
                  <a:ln>
                    <a:noFill/>
                  </a:ln>
                  <a:solidFill>
                    <a:srgbClr val="FFFFFF">
                      <a:alpha val="50000"/>
                    </a:srgbClr>
                  </a:solidFill>
                  <a:effectLst/>
                  <a:uLnTx/>
                  <a:uFillTx/>
                  <a:latin typeface="Open Sans"/>
                  <a:ea typeface="Open Sans"/>
                  <a:cs typeface="Open Sans"/>
                  <a:sym typeface="Open Sans"/>
                </a:endParaRPr>
              </a:p>
            </p:txBody>
          </p:sp>
        </p:grpSp>
      </p:grpSp>
      <p:grpSp>
        <p:nvGrpSpPr>
          <p:cNvPr id="2898" name="Group 2898"/>
          <p:cNvGrpSpPr/>
          <p:nvPr/>
        </p:nvGrpSpPr>
        <p:grpSpPr>
          <a:xfrm>
            <a:off x="9117013" y="1562548"/>
            <a:ext cx="2236787" cy="1574242"/>
            <a:chOff x="0" y="0"/>
            <a:chExt cx="5964766" cy="3148481"/>
          </a:xfrm>
        </p:grpSpPr>
        <p:sp>
          <p:nvSpPr>
            <p:cNvPr id="2893" name="Shape 2893"/>
            <p:cNvSpPr/>
            <p:nvPr/>
          </p:nvSpPr>
          <p:spPr>
            <a:xfrm>
              <a:off x="0" y="0"/>
              <a:ext cx="5964765" cy="1980965"/>
            </a:xfrm>
            <a:custGeom>
              <a:avLst/>
              <a:gdLst/>
              <a:ahLst/>
              <a:cxnLst>
                <a:cxn ang="0">
                  <a:pos x="wd2" y="hd2"/>
                </a:cxn>
                <a:cxn ang="5400000">
                  <a:pos x="wd2" y="hd2"/>
                </a:cxn>
                <a:cxn ang="10800000">
                  <a:pos x="wd2" y="hd2"/>
                </a:cxn>
                <a:cxn ang="16200000">
                  <a:pos x="wd2" y="hd2"/>
                </a:cxn>
              </a:cxnLst>
              <a:rect l="0" t="0" r="r" b="b"/>
              <a:pathLst>
                <a:path w="21600" h="21600" extrusionOk="0">
                  <a:moveTo>
                    <a:pt x="21600" y="12748"/>
                  </a:moveTo>
                  <a:cubicBezTo>
                    <a:pt x="21600" y="5725"/>
                    <a:pt x="16754" y="0"/>
                    <a:pt x="10789" y="0"/>
                  </a:cubicBezTo>
                  <a:cubicBezTo>
                    <a:pt x="4824" y="0"/>
                    <a:pt x="0" y="5725"/>
                    <a:pt x="0" y="12748"/>
                  </a:cubicBezTo>
                  <a:cubicBezTo>
                    <a:pt x="0" y="21600"/>
                    <a:pt x="0" y="21600"/>
                    <a:pt x="0" y="21600"/>
                  </a:cubicBezTo>
                  <a:cubicBezTo>
                    <a:pt x="0" y="14528"/>
                    <a:pt x="4824" y="8804"/>
                    <a:pt x="10789" y="8804"/>
                  </a:cubicBezTo>
                  <a:cubicBezTo>
                    <a:pt x="16754" y="8804"/>
                    <a:pt x="21600" y="14528"/>
                    <a:pt x="21600" y="21600"/>
                  </a:cubicBezTo>
                  <a:lnTo>
                    <a:pt x="21600" y="12748"/>
                  </a:lnTo>
                  <a:close/>
                </a:path>
              </a:pathLst>
            </a:custGeom>
            <a:solidFill>
              <a:srgbClr val="0288D1"/>
            </a:solidFill>
            <a:ln w="12700" cap="flat">
              <a:noFill/>
              <a:miter lim="400000"/>
            </a:ln>
            <a:effectLst/>
          </p:spPr>
          <p:txBody>
            <a:bodyPr wrap="square" lIns="121919" tIns="121919" rIns="121919" bIns="121919" numCol="1"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600" b="1" i="0" u="none" strike="noStrike" kern="1200" cap="none" spc="0" normalizeH="0" baseline="0" noProof="0">
                <a:ln>
                  <a:noFill/>
                </a:ln>
                <a:solidFill>
                  <a:srgbClr val="474747"/>
                </a:solidFill>
                <a:effectLst/>
                <a:uLnTx/>
                <a:uFillTx/>
                <a:latin typeface="Calibri"/>
                <a:ea typeface="+mn-ea"/>
                <a:cs typeface="+mn-cs"/>
              </a:endParaRPr>
            </a:p>
          </p:txBody>
        </p:sp>
        <p:sp>
          <p:nvSpPr>
            <p:cNvPr id="2894" name="Shape 2894"/>
            <p:cNvSpPr/>
            <p:nvPr/>
          </p:nvSpPr>
          <p:spPr>
            <a:xfrm>
              <a:off x="0" y="18307"/>
              <a:ext cx="5964765" cy="2341752"/>
            </a:xfrm>
            <a:custGeom>
              <a:avLst/>
              <a:gdLst/>
              <a:ahLst/>
              <a:cxnLst>
                <a:cxn ang="0">
                  <a:pos x="wd2" y="hd2"/>
                </a:cxn>
                <a:cxn ang="5400000">
                  <a:pos x="wd2" y="hd2"/>
                </a:cxn>
                <a:cxn ang="10800000">
                  <a:pos x="wd2" y="hd2"/>
                </a:cxn>
                <a:cxn ang="16200000">
                  <a:pos x="wd2" y="hd2"/>
                </a:cxn>
              </a:cxnLst>
              <a:rect l="0" t="0" r="r" b="b"/>
              <a:pathLst>
                <a:path w="21600" h="21600" extrusionOk="0">
                  <a:moveTo>
                    <a:pt x="10789" y="2441"/>
                  </a:moveTo>
                  <a:cubicBezTo>
                    <a:pt x="16381" y="2441"/>
                    <a:pt x="20284" y="6834"/>
                    <a:pt x="20284" y="10780"/>
                  </a:cubicBezTo>
                  <a:cubicBezTo>
                    <a:pt x="20284" y="14725"/>
                    <a:pt x="16381" y="19159"/>
                    <a:pt x="10789" y="19159"/>
                  </a:cubicBezTo>
                  <a:cubicBezTo>
                    <a:pt x="5197" y="19159"/>
                    <a:pt x="1316" y="14725"/>
                    <a:pt x="1316" y="10780"/>
                  </a:cubicBezTo>
                  <a:cubicBezTo>
                    <a:pt x="1316" y="6834"/>
                    <a:pt x="5197" y="2441"/>
                    <a:pt x="10789" y="2441"/>
                  </a:cubicBezTo>
                  <a:moveTo>
                    <a:pt x="10789" y="0"/>
                  </a:moveTo>
                  <a:cubicBezTo>
                    <a:pt x="4824" y="0"/>
                    <a:pt x="0" y="4841"/>
                    <a:pt x="0" y="10780"/>
                  </a:cubicBezTo>
                  <a:cubicBezTo>
                    <a:pt x="0" y="16759"/>
                    <a:pt x="4824" y="21600"/>
                    <a:pt x="10789" y="21600"/>
                  </a:cubicBezTo>
                  <a:cubicBezTo>
                    <a:pt x="16754" y="21600"/>
                    <a:pt x="21600" y="16759"/>
                    <a:pt x="21600" y="10780"/>
                  </a:cubicBezTo>
                  <a:cubicBezTo>
                    <a:pt x="21600" y="4841"/>
                    <a:pt x="16754" y="0"/>
                    <a:pt x="10789" y="0"/>
                  </a:cubicBezTo>
                  <a:close/>
                </a:path>
              </a:pathLst>
            </a:custGeom>
            <a:solidFill>
              <a:srgbClr val="03A9F5"/>
            </a:solidFill>
            <a:ln w="12700" cap="flat">
              <a:noFill/>
              <a:miter lim="400000"/>
            </a:ln>
            <a:effectLst/>
          </p:spPr>
          <p:txBody>
            <a:bodyPr wrap="square" lIns="121919" tIns="121919" rIns="121919" bIns="121919" numCol="1"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600" b="1" i="0" u="none" strike="noStrike" kern="1200" cap="none" spc="0" normalizeH="0" baseline="0" noProof="0">
                <a:ln>
                  <a:noFill/>
                </a:ln>
                <a:solidFill>
                  <a:srgbClr val="474747"/>
                </a:solidFill>
                <a:effectLst/>
                <a:uLnTx/>
                <a:uFillTx/>
                <a:latin typeface="Calibri"/>
                <a:ea typeface="+mn-ea"/>
                <a:cs typeface="+mn-cs"/>
              </a:endParaRPr>
            </a:p>
          </p:txBody>
        </p:sp>
        <p:grpSp>
          <p:nvGrpSpPr>
            <p:cNvPr id="2897" name="Group 2897"/>
            <p:cNvGrpSpPr/>
            <p:nvPr/>
          </p:nvGrpSpPr>
          <p:grpSpPr>
            <a:xfrm>
              <a:off x="0" y="1171515"/>
              <a:ext cx="5964766" cy="1976966"/>
              <a:chOff x="0" y="0"/>
              <a:chExt cx="5964765" cy="1976965"/>
            </a:xfrm>
          </p:grpSpPr>
          <p:sp>
            <p:nvSpPr>
              <p:cNvPr id="2895" name="Shape 2895"/>
              <p:cNvSpPr/>
              <p:nvPr/>
            </p:nvSpPr>
            <p:spPr>
              <a:xfrm>
                <a:off x="0" y="0"/>
                <a:ext cx="5964765" cy="1976965"/>
              </a:xfrm>
              <a:custGeom>
                <a:avLst/>
                <a:gdLst/>
                <a:ahLst/>
                <a:cxnLst>
                  <a:cxn ang="0">
                    <a:pos x="wd2" y="hd2"/>
                  </a:cxn>
                  <a:cxn ang="5400000">
                    <a:pos x="wd2" y="hd2"/>
                  </a:cxn>
                  <a:cxn ang="10800000">
                    <a:pos x="wd2" y="hd2"/>
                  </a:cxn>
                  <a:cxn ang="16200000">
                    <a:pos x="wd2" y="hd2"/>
                  </a:cxn>
                </a:cxnLst>
                <a:rect l="0" t="0" r="r" b="b"/>
                <a:pathLst>
                  <a:path w="21600" h="21600" extrusionOk="0">
                    <a:moveTo>
                      <a:pt x="21600" y="8852"/>
                    </a:moveTo>
                    <a:cubicBezTo>
                      <a:pt x="21600" y="15875"/>
                      <a:pt x="16754" y="21600"/>
                      <a:pt x="10789" y="21600"/>
                    </a:cubicBezTo>
                    <a:cubicBezTo>
                      <a:pt x="4824" y="21600"/>
                      <a:pt x="0" y="15875"/>
                      <a:pt x="0" y="8852"/>
                    </a:cubicBezTo>
                    <a:cubicBezTo>
                      <a:pt x="0" y="0"/>
                      <a:pt x="0" y="0"/>
                      <a:pt x="0" y="0"/>
                    </a:cubicBezTo>
                    <a:cubicBezTo>
                      <a:pt x="0" y="7072"/>
                      <a:pt x="4824" y="12796"/>
                      <a:pt x="10789" y="12796"/>
                    </a:cubicBezTo>
                    <a:cubicBezTo>
                      <a:pt x="16754" y="12796"/>
                      <a:pt x="21600" y="7072"/>
                      <a:pt x="21600" y="0"/>
                    </a:cubicBezTo>
                    <a:lnTo>
                      <a:pt x="21600" y="8852"/>
                    </a:lnTo>
                    <a:close/>
                  </a:path>
                </a:pathLst>
              </a:custGeom>
              <a:solidFill>
                <a:srgbClr val="039BE6"/>
              </a:solidFill>
              <a:ln w="12700" cap="flat">
                <a:noFill/>
                <a:miter lim="400000"/>
              </a:ln>
              <a:effectLst/>
            </p:spPr>
            <p:txBody>
              <a:bodyPr wrap="square" lIns="121919" tIns="121919" rIns="121919" bIns="121919" numCol="1" anchor="ctr">
                <a:noAutofit/>
              </a:bodyPr>
              <a:lstStyle/>
              <a:p>
                <a:pPr marL="0" marR="0" lvl="0" indent="0" algn="ctr" defTabSz="457200" rtl="0" eaLnBrk="1" fontAlgn="auto" latinLnBrk="0" hangingPunct="1">
                  <a:lnSpc>
                    <a:spcPct val="100000"/>
                  </a:lnSpc>
                  <a:spcBef>
                    <a:spcPts val="126"/>
                  </a:spcBef>
                  <a:spcAft>
                    <a:spcPts val="0"/>
                  </a:spcAft>
                  <a:buClrTx/>
                  <a:buSzTx/>
                  <a:buFontTx/>
                  <a:buNone/>
                  <a:tabLst/>
                  <a:defRPr sz="3200">
                    <a:solidFill>
                      <a:srgbClr val="FFFFFF">
                        <a:alpha val="50000"/>
                      </a:srgbClr>
                    </a:solidFill>
                    <a:latin typeface="Open Sans"/>
                    <a:ea typeface="Open Sans"/>
                    <a:cs typeface="Open Sans"/>
                    <a:sym typeface="Open Sans"/>
                  </a:defRPr>
                </a:pPr>
                <a:endParaRPr kumimoji="0" sz="1600" b="1" i="0" u="none" strike="noStrike" kern="1200" cap="none" spc="0" normalizeH="0" baseline="0" noProof="0">
                  <a:ln>
                    <a:noFill/>
                  </a:ln>
                  <a:solidFill>
                    <a:srgbClr val="FFFFFF">
                      <a:alpha val="50000"/>
                    </a:srgbClr>
                  </a:solidFill>
                  <a:effectLst/>
                  <a:uLnTx/>
                  <a:uFillTx/>
                  <a:latin typeface="Open Sans"/>
                  <a:sym typeface="Open Sans"/>
                </a:endParaRPr>
              </a:p>
            </p:txBody>
          </p:sp>
          <p:sp>
            <p:nvSpPr>
              <p:cNvPr id="2896" name="Shape 2896"/>
              <p:cNvSpPr/>
              <p:nvPr/>
            </p:nvSpPr>
            <p:spPr>
              <a:xfrm>
                <a:off x="0" y="224172"/>
                <a:ext cx="5964765" cy="1528621"/>
              </a:xfrm>
              <a:prstGeom prst="rect">
                <a:avLst/>
              </a:prstGeom>
              <a:noFill/>
              <a:ln w="254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marL="0" marR="0" lvl="0" indent="0" algn="ctr" defTabSz="457200" rtl="0" eaLnBrk="1" fontAlgn="auto" latinLnBrk="0" hangingPunct="1">
                  <a:lnSpc>
                    <a:spcPct val="100000"/>
                  </a:lnSpc>
                  <a:spcBef>
                    <a:spcPts val="126"/>
                  </a:spcBef>
                  <a:spcAft>
                    <a:spcPts val="0"/>
                  </a:spcAft>
                  <a:buClrTx/>
                  <a:buSzTx/>
                  <a:buFontTx/>
                  <a:buNone/>
                  <a:tabLst/>
                  <a:defRPr sz="3200"/>
                </a:pPr>
                <a:endParaRPr kumimoji="0" sz="1600" b="1" i="0" u="none" strike="noStrike" kern="1200" cap="none" spc="0" normalizeH="0" baseline="0" noProof="0" dirty="0">
                  <a:ln>
                    <a:noFill/>
                  </a:ln>
                  <a:solidFill>
                    <a:srgbClr val="FFFFFF">
                      <a:alpha val="50000"/>
                    </a:srgbClr>
                  </a:solidFill>
                  <a:effectLst/>
                  <a:uLnTx/>
                  <a:uFillTx/>
                  <a:latin typeface="Open Sans"/>
                  <a:ea typeface="Open Sans"/>
                  <a:cs typeface="Open Sans"/>
                  <a:sym typeface="Open Sans"/>
                </a:endParaRPr>
              </a:p>
              <a:p>
                <a:pPr marL="0" marR="0" lvl="0" indent="0" algn="ctr" defTabSz="457200" rtl="0" eaLnBrk="1" fontAlgn="auto" latinLnBrk="0" hangingPunct="1">
                  <a:lnSpc>
                    <a:spcPct val="100000"/>
                  </a:lnSpc>
                  <a:spcBef>
                    <a:spcPts val="126"/>
                  </a:spcBef>
                  <a:spcAft>
                    <a:spcPts val="0"/>
                  </a:spcAft>
                  <a:buClrTx/>
                  <a:buSzTx/>
                  <a:buFontTx/>
                  <a:buNone/>
                  <a:tabLst/>
                  <a:defRPr sz="3200"/>
                </a:pPr>
                <a:endParaRPr kumimoji="0" sz="1600" b="1" i="0" u="none" strike="noStrike" kern="1200" cap="none" spc="0" normalizeH="0" baseline="0" noProof="0" dirty="0">
                  <a:ln>
                    <a:noFill/>
                  </a:ln>
                  <a:solidFill>
                    <a:srgbClr val="FFFFFF">
                      <a:alpha val="50000"/>
                    </a:srgbClr>
                  </a:solidFill>
                  <a:effectLst/>
                  <a:uLnTx/>
                  <a:uFillTx/>
                  <a:latin typeface="Open Sans"/>
                  <a:ea typeface="Open Sans"/>
                  <a:cs typeface="Open Sans"/>
                  <a:sym typeface="Open Sans"/>
                </a:endParaRPr>
              </a:p>
              <a:p>
                <a:pPr marL="0" marR="0" lvl="0" indent="0" algn="ctr" defTabSz="457200" rtl="0" eaLnBrk="1" fontAlgn="auto" latinLnBrk="0" hangingPunct="1">
                  <a:lnSpc>
                    <a:spcPct val="100000"/>
                  </a:lnSpc>
                  <a:spcBef>
                    <a:spcPts val="126"/>
                  </a:spcBef>
                  <a:spcAft>
                    <a:spcPts val="0"/>
                  </a:spcAft>
                  <a:buClrTx/>
                  <a:buSzTx/>
                  <a:buFontTx/>
                  <a:buNone/>
                  <a:tabLst/>
                  <a:defRPr sz="3200"/>
                </a:pPr>
                <a:r>
                  <a:rPr kumimoji="0" lang="en-US" sz="1600" b="1" i="0" u="none" strike="noStrike" kern="1200" cap="none" spc="0" normalizeH="0" baseline="0" noProof="0" dirty="0" smtClean="0">
                    <a:ln>
                      <a:noFill/>
                    </a:ln>
                    <a:solidFill>
                      <a:srgbClr val="FFFFFF">
                        <a:alpha val="50000"/>
                      </a:srgbClr>
                    </a:solidFill>
                    <a:effectLst/>
                    <a:uLnTx/>
                    <a:uFillTx/>
                    <a:latin typeface="Open Sans"/>
                    <a:ea typeface="Open Sans"/>
                    <a:cs typeface="Open Sans"/>
                    <a:sym typeface="Open Sans"/>
                  </a:rPr>
                  <a:t>05</a:t>
                </a:r>
                <a:endParaRPr kumimoji="0" sz="1600" b="1" i="0" u="none" strike="noStrike" kern="1200" cap="none" spc="0" normalizeH="0" baseline="0" noProof="0" dirty="0">
                  <a:ln>
                    <a:noFill/>
                  </a:ln>
                  <a:solidFill>
                    <a:srgbClr val="FFFFFF">
                      <a:alpha val="50000"/>
                    </a:srgbClr>
                  </a:solidFill>
                  <a:effectLst/>
                  <a:uLnTx/>
                  <a:uFillTx/>
                  <a:latin typeface="Open Sans"/>
                  <a:ea typeface="Open Sans"/>
                  <a:cs typeface="Open Sans"/>
                  <a:sym typeface="Open Sans"/>
                </a:endParaRPr>
              </a:p>
            </p:txBody>
          </p:sp>
        </p:grpSp>
      </p:grpSp>
      <p:sp>
        <p:nvSpPr>
          <p:cNvPr id="2899" name="Shape 2899"/>
          <p:cNvSpPr/>
          <p:nvPr/>
        </p:nvSpPr>
        <p:spPr>
          <a:xfrm flipH="1" flipV="1">
            <a:off x="8607682" y="2553032"/>
            <a:ext cx="433124" cy="1"/>
          </a:xfrm>
          <a:prstGeom prst="line">
            <a:avLst/>
          </a:prstGeom>
          <a:ln w="3175">
            <a:solidFill>
              <a:schemeClr val="tx2"/>
            </a:solidFill>
            <a:prstDash val="sysDash"/>
            <a:bevel/>
            <a:headEnd type="oval"/>
            <a:tailEnd type="oval"/>
          </a:ln>
        </p:spPr>
        <p:txBody>
          <a:bodyPr lIns="51206" tIns="51206" rIns="51206" bIns="51206"/>
          <a:lstStyle/>
          <a:p>
            <a:pPr marL="0" marR="0" lvl="0" indent="0" algn="l" defTabSz="457200" rtl="0" eaLnBrk="1" fontAlgn="auto" latinLnBrk="0" hangingPunct="1">
              <a:lnSpc>
                <a:spcPct val="100000"/>
              </a:lnSpc>
              <a:spcBef>
                <a:spcPts val="0"/>
              </a:spcBef>
              <a:spcAft>
                <a:spcPts val="0"/>
              </a:spcAft>
              <a:buClrTx/>
              <a:buSzTx/>
              <a:buFontTx/>
              <a:buNone/>
              <a:tabLst/>
              <a:defRPr sz="3200">
                <a:latin typeface="+mj-lt"/>
                <a:ea typeface="+mj-ea"/>
                <a:cs typeface="+mj-cs"/>
                <a:sym typeface="Helvetica"/>
              </a:defRPr>
            </a:pPr>
            <a:endParaRPr kumimoji="0" sz="1600" b="0" i="0" u="none" strike="noStrike" kern="1200" cap="none" spc="0" normalizeH="0" baseline="0" noProof="0">
              <a:ln w="3175">
                <a:solidFill>
                  <a:srgbClr val="474747"/>
                </a:solidFill>
              </a:ln>
              <a:solidFill>
                <a:srgbClr val="474747"/>
              </a:solidFill>
              <a:effectLst/>
              <a:uLnTx/>
              <a:uFillTx/>
              <a:latin typeface="Calibri"/>
              <a:ea typeface="+mn-ea"/>
              <a:cs typeface="+mn-cs"/>
              <a:sym typeface="Helvetica"/>
            </a:endParaRPr>
          </a:p>
        </p:txBody>
      </p:sp>
      <p:sp>
        <p:nvSpPr>
          <p:cNvPr id="2900" name="Shape 2900"/>
          <p:cNvSpPr/>
          <p:nvPr/>
        </p:nvSpPr>
        <p:spPr>
          <a:xfrm flipH="1" flipV="1">
            <a:off x="8607683" y="3484014"/>
            <a:ext cx="433124" cy="5079"/>
          </a:xfrm>
          <a:prstGeom prst="line">
            <a:avLst/>
          </a:prstGeom>
          <a:ln w="3175">
            <a:solidFill>
              <a:schemeClr val="tx2"/>
            </a:solidFill>
            <a:prstDash val="sysDash"/>
            <a:bevel/>
            <a:headEnd type="oval"/>
            <a:tailEnd type="oval"/>
          </a:ln>
        </p:spPr>
        <p:txBody>
          <a:bodyPr lIns="51206" tIns="51206" rIns="51206" bIns="51206"/>
          <a:lstStyle/>
          <a:p>
            <a:pPr marL="0" marR="0" lvl="0" indent="0" algn="l" defTabSz="457200" rtl="0" eaLnBrk="1" fontAlgn="auto" latinLnBrk="0" hangingPunct="1">
              <a:lnSpc>
                <a:spcPct val="100000"/>
              </a:lnSpc>
              <a:spcBef>
                <a:spcPts val="0"/>
              </a:spcBef>
              <a:spcAft>
                <a:spcPts val="0"/>
              </a:spcAft>
              <a:buClrTx/>
              <a:buSzTx/>
              <a:buFontTx/>
              <a:buNone/>
              <a:tabLst/>
              <a:defRPr sz="3200">
                <a:latin typeface="+mj-lt"/>
                <a:ea typeface="+mj-ea"/>
                <a:cs typeface="+mj-cs"/>
                <a:sym typeface="Helvetica"/>
              </a:defRPr>
            </a:pPr>
            <a:endParaRPr kumimoji="0" sz="1600" b="0" i="0" u="none" strike="noStrike" kern="1200" cap="none" spc="0" normalizeH="0" baseline="0" noProof="0">
              <a:ln w="3175">
                <a:solidFill>
                  <a:srgbClr val="474747"/>
                </a:solidFill>
              </a:ln>
              <a:solidFill>
                <a:srgbClr val="474747"/>
              </a:solidFill>
              <a:effectLst/>
              <a:uLnTx/>
              <a:uFillTx/>
              <a:latin typeface="Calibri"/>
              <a:ea typeface="+mn-ea"/>
              <a:cs typeface="+mn-cs"/>
              <a:sym typeface="Helvetica"/>
            </a:endParaRPr>
          </a:p>
        </p:txBody>
      </p:sp>
      <p:sp>
        <p:nvSpPr>
          <p:cNvPr id="2901" name="Shape 2901"/>
          <p:cNvSpPr/>
          <p:nvPr/>
        </p:nvSpPr>
        <p:spPr>
          <a:xfrm flipH="1">
            <a:off x="8607683" y="4517198"/>
            <a:ext cx="433124" cy="0"/>
          </a:xfrm>
          <a:prstGeom prst="line">
            <a:avLst/>
          </a:prstGeom>
          <a:ln w="3175">
            <a:solidFill>
              <a:schemeClr val="tx2"/>
            </a:solidFill>
            <a:prstDash val="sysDash"/>
            <a:bevel/>
            <a:headEnd type="oval"/>
            <a:tailEnd type="oval"/>
          </a:ln>
        </p:spPr>
        <p:txBody>
          <a:bodyPr lIns="51206" tIns="51206" rIns="51206" bIns="51206"/>
          <a:lstStyle/>
          <a:p>
            <a:pPr marL="0" marR="0" lvl="0" indent="0" algn="l" defTabSz="457200" rtl="0" eaLnBrk="1" fontAlgn="auto" latinLnBrk="0" hangingPunct="1">
              <a:lnSpc>
                <a:spcPct val="100000"/>
              </a:lnSpc>
              <a:spcBef>
                <a:spcPts val="0"/>
              </a:spcBef>
              <a:spcAft>
                <a:spcPts val="0"/>
              </a:spcAft>
              <a:buClrTx/>
              <a:buSzTx/>
              <a:buFontTx/>
              <a:buNone/>
              <a:tabLst/>
              <a:defRPr sz="3200">
                <a:latin typeface="+mj-lt"/>
                <a:ea typeface="+mj-ea"/>
                <a:cs typeface="+mj-cs"/>
                <a:sym typeface="Helvetica"/>
              </a:defRPr>
            </a:pPr>
            <a:endParaRPr kumimoji="0" sz="1600" b="0" i="0" u="none" strike="noStrike" kern="1200" cap="none" spc="0" normalizeH="0" baseline="0" noProof="0">
              <a:ln w="3175">
                <a:solidFill>
                  <a:srgbClr val="474747"/>
                </a:solidFill>
              </a:ln>
              <a:solidFill>
                <a:srgbClr val="474747"/>
              </a:solidFill>
              <a:effectLst/>
              <a:uLnTx/>
              <a:uFillTx/>
              <a:latin typeface="Calibri"/>
              <a:ea typeface="+mn-ea"/>
              <a:cs typeface="+mn-cs"/>
              <a:sym typeface="Helvetica"/>
            </a:endParaRPr>
          </a:p>
        </p:txBody>
      </p:sp>
    </p:spTree>
    <p:extLst>
      <p:ext uri="{BB962C8B-B14F-4D97-AF65-F5344CB8AC3E}">
        <p14:creationId xmlns:p14="http://schemas.microsoft.com/office/powerpoint/2010/main" val="730853894"/>
      </p:ext>
    </p:extLst>
  </p:cSld>
  <p:clrMapOvr>
    <a:masterClrMapping/>
  </p:clrMapOvr>
  <mc:AlternateContent xmlns:mc="http://schemas.openxmlformats.org/markup-compatibility/2006" xmlns:p14="http://schemas.microsoft.com/office/powerpoint/2010/main">
    <mc:Choice Requires="p14">
      <p:transition spd="slow" p14:dur="1200">
        <p:push/>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868"/>
                                        </p:tgtEl>
                                        <p:attrNameLst>
                                          <p:attrName>style.visibility</p:attrName>
                                        </p:attrNameLst>
                                      </p:cBhvr>
                                      <p:to>
                                        <p:strVal val="visible"/>
                                      </p:to>
                                    </p:set>
                                    <p:animEffect transition="in" filter="dissolve">
                                      <p:cBhvr>
                                        <p:cTn id="7" dur="500"/>
                                        <p:tgtEl>
                                          <p:spTgt spid="2868"/>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2871"/>
                                        </p:tgtEl>
                                        <p:attrNameLst>
                                          <p:attrName>style.visibility</p:attrName>
                                        </p:attrNameLst>
                                      </p:cBhvr>
                                      <p:to>
                                        <p:strVal val="visible"/>
                                      </p:to>
                                    </p:set>
                                    <p:anim calcmode="lin" valueType="num">
                                      <p:cBhvr additive="base">
                                        <p:cTn id="11" dur="500"/>
                                        <p:tgtEl>
                                          <p:spTgt spid="2871"/>
                                        </p:tgtEl>
                                        <p:attrNameLst>
                                          <p:attrName>ppt_x</p:attrName>
                                        </p:attrNameLst>
                                      </p:cBhvr>
                                      <p:tavLst>
                                        <p:tav tm="0">
                                          <p:val>
                                            <p:strVal val="#ppt_x-#ppt_w*1.125000"/>
                                          </p:val>
                                        </p:tav>
                                        <p:tav tm="100000">
                                          <p:val>
                                            <p:strVal val="#ppt_x"/>
                                          </p:val>
                                        </p:tav>
                                      </p:tavLst>
                                    </p:anim>
                                    <p:animEffect transition="in" filter="wipe(right)">
                                      <p:cBhvr>
                                        <p:cTn id="12" dur="500"/>
                                        <p:tgtEl>
                                          <p:spTgt spid="2871"/>
                                        </p:tgtEl>
                                      </p:cBhvr>
                                    </p:animEffect>
                                  </p:childTnLst>
                                </p:cTn>
                              </p:par>
                            </p:childTnLst>
                          </p:cTn>
                        </p:par>
                        <p:par>
                          <p:cTn id="13" fill="hold">
                            <p:stCondLst>
                              <p:cond delay="1000"/>
                            </p:stCondLst>
                            <p:childTnLst>
                              <p:par>
                                <p:cTn id="14" presetID="12" presetClass="entr" presetSubtype="8" fill="hold" grpId="0" nodeType="afterEffect">
                                  <p:stCondLst>
                                    <p:cond delay="0"/>
                                  </p:stCondLst>
                                  <p:childTnLst>
                                    <p:set>
                                      <p:cBhvr>
                                        <p:cTn id="15" dur="1" fill="hold">
                                          <p:stCondLst>
                                            <p:cond delay="0"/>
                                          </p:stCondLst>
                                        </p:cTn>
                                        <p:tgtEl>
                                          <p:spTgt spid="2899"/>
                                        </p:tgtEl>
                                        <p:attrNameLst>
                                          <p:attrName>style.visibility</p:attrName>
                                        </p:attrNameLst>
                                      </p:cBhvr>
                                      <p:to>
                                        <p:strVal val="visible"/>
                                      </p:to>
                                    </p:set>
                                    <p:anim calcmode="lin" valueType="num">
                                      <p:cBhvr additive="base">
                                        <p:cTn id="16" dur="500"/>
                                        <p:tgtEl>
                                          <p:spTgt spid="2899"/>
                                        </p:tgtEl>
                                        <p:attrNameLst>
                                          <p:attrName>ppt_x</p:attrName>
                                        </p:attrNameLst>
                                      </p:cBhvr>
                                      <p:tavLst>
                                        <p:tav tm="0">
                                          <p:val>
                                            <p:strVal val="#ppt_x-#ppt_w*1.125000"/>
                                          </p:val>
                                        </p:tav>
                                        <p:tav tm="100000">
                                          <p:val>
                                            <p:strVal val="#ppt_x"/>
                                          </p:val>
                                        </p:tav>
                                      </p:tavLst>
                                    </p:anim>
                                    <p:animEffect transition="in" filter="wipe(right)">
                                      <p:cBhvr>
                                        <p:cTn id="17" dur="500"/>
                                        <p:tgtEl>
                                          <p:spTgt spid="2899"/>
                                        </p:tgtEl>
                                      </p:cBhvr>
                                    </p:animEffect>
                                  </p:childTnLst>
                                </p:cTn>
                              </p:par>
                            </p:childTnLst>
                          </p:cTn>
                        </p:par>
                        <p:par>
                          <p:cTn id="18" fill="hold">
                            <p:stCondLst>
                              <p:cond delay="1500"/>
                            </p:stCondLst>
                            <p:childTnLst>
                              <p:par>
                                <p:cTn id="19" presetID="12" presetClass="entr" presetSubtype="8" fill="hold" nodeType="afterEffect">
                                  <p:stCondLst>
                                    <p:cond delay="0"/>
                                  </p:stCondLst>
                                  <p:childTnLst>
                                    <p:set>
                                      <p:cBhvr>
                                        <p:cTn id="20" dur="1" fill="hold">
                                          <p:stCondLst>
                                            <p:cond delay="0"/>
                                          </p:stCondLst>
                                        </p:cTn>
                                        <p:tgtEl>
                                          <p:spTgt spid="2898"/>
                                        </p:tgtEl>
                                        <p:attrNameLst>
                                          <p:attrName>style.visibility</p:attrName>
                                        </p:attrNameLst>
                                      </p:cBhvr>
                                      <p:to>
                                        <p:strVal val="visible"/>
                                      </p:to>
                                    </p:set>
                                    <p:anim calcmode="lin" valueType="num">
                                      <p:cBhvr additive="base">
                                        <p:cTn id="21" dur="500"/>
                                        <p:tgtEl>
                                          <p:spTgt spid="2898"/>
                                        </p:tgtEl>
                                        <p:attrNameLst>
                                          <p:attrName>ppt_x</p:attrName>
                                        </p:attrNameLst>
                                      </p:cBhvr>
                                      <p:tavLst>
                                        <p:tav tm="0">
                                          <p:val>
                                            <p:strVal val="#ppt_x-#ppt_w*1.125000"/>
                                          </p:val>
                                        </p:tav>
                                        <p:tav tm="100000">
                                          <p:val>
                                            <p:strVal val="#ppt_x"/>
                                          </p:val>
                                        </p:tav>
                                      </p:tavLst>
                                    </p:anim>
                                    <p:animEffect transition="in" filter="wipe(right)">
                                      <p:cBhvr>
                                        <p:cTn id="22" dur="500"/>
                                        <p:tgtEl>
                                          <p:spTgt spid="2898"/>
                                        </p:tgtEl>
                                      </p:cBhvr>
                                    </p:animEffect>
                                  </p:childTnLst>
                                </p:cTn>
                              </p:par>
                            </p:childTnLst>
                          </p:cTn>
                        </p:par>
                        <p:par>
                          <p:cTn id="23" fill="hold">
                            <p:stCondLst>
                              <p:cond delay="2000"/>
                            </p:stCondLst>
                            <p:childTnLst>
                              <p:par>
                                <p:cTn id="24" presetID="12" presetClass="entr" presetSubtype="8" fill="hold" nodeType="afterEffect">
                                  <p:stCondLst>
                                    <p:cond delay="0"/>
                                  </p:stCondLst>
                                  <p:childTnLst>
                                    <p:set>
                                      <p:cBhvr>
                                        <p:cTn id="25" dur="1" fill="hold">
                                          <p:stCondLst>
                                            <p:cond delay="0"/>
                                          </p:stCondLst>
                                        </p:cTn>
                                        <p:tgtEl>
                                          <p:spTgt spid="2892"/>
                                        </p:tgtEl>
                                        <p:attrNameLst>
                                          <p:attrName>style.visibility</p:attrName>
                                        </p:attrNameLst>
                                      </p:cBhvr>
                                      <p:to>
                                        <p:strVal val="visible"/>
                                      </p:to>
                                    </p:set>
                                    <p:anim calcmode="lin" valueType="num">
                                      <p:cBhvr additive="base">
                                        <p:cTn id="26" dur="500"/>
                                        <p:tgtEl>
                                          <p:spTgt spid="2892"/>
                                        </p:tgtEl>
                                        <p:attrNameLst>
                                          <p:attrName>ppt_x</p:attrName>
                                        </p:attrNameLst>
                                      </p:cBhvr>
                                      <p:tavLst>
                                        <p:tav tm="0">
                                          <p:val>
                                            <p:strVal val="#ppt_x-#ppt_w*1.125000"/>
                                          </p:val>
                                        </p:tav>
                                        <p:tav tm="100000">
                                          <p:val>
                                            <p:strVal val="#ppt_x"/>
                                          </p:val>
                                        </p:tav>
                                      </p:tavLst>
                                    </p:anim>
                                    <p:animEffect transition="in" filter="wipe(right)">
                                      <p:cBhvr>
                                        <p:cTn id="27" dur="500"/>
                                        <p:tgtEl>
                                          <p:spTgt spid="2892"/>
                                        </p:tgtEl>
                                      </p:cBhvr>
                                    </p:animEffect>
                                  </p:childTnLst>
                                </p:cTn>
                              </p:par>
                            </p:childTnLst>
                          </p:cTn>
                        </p:par>
                        <p:par>
                          <p:cTn id="28" fill="hold">
                            <p:stCondLst>
                              <p:cond delay="2500"/>
                            </p:stCondLst>
                            <p:childTnLst>
                              <p:par>
                                <p:cTn id="29" presetID="12" presetClass="entr" presetSubtype="8" fill="hold" grpId="0" nodeType="afterEffect">
                                  <p:stCondLst>
                                    <p:cond delay="0"/>
                                  </p:stCondLst>
                                  <p:childTnLst>
                                    <p:set>
                                      <p:cBhvr>
                                        <p:cTn id="30" dur="1" fill="hold">
                                          <p:stCondLst>
                                            <p:cond delay="0"/>
                                          </p:stCondLst>
                                        </p:cTn>
                                        <p:tgtEl>
                                          <p:spTgt spid="2900"/>
                                        </p:tgtEl>
                                        <p:attrNameLst>
                                          <p:attrName>style.visibility</p:attrName>
                                        </p:attrNameLst>
                                      </p:cBhvr>
                                      <p:to>
                                        <p:strVal val="visible"/>
                                      </p:to>
                                    </p:set>
                                    <p:anim calcmode="lin" valueType="num">
                                      <p:cBhvr additive="base">
                                        <p:cTn id="31" dur="500"/>
                                        <p:tgtEl>
                                          <p:spTgt spid="2900"/>
                                        </p:tgtEl>
                                        <p:attrNameLst>
                                          <p:attrName>ppt_x</p:attrName>
                                        </p:attrNameLst>
                                      </p:cBhvr>
                                      <p:tavLst>
                                        <p:tav tm="0">
                                          <p:val>
                                            <p:strVal val="#ppt_x-#ppt_w*1.125000"/>
                                          </p:val>
                                        </p:tav>
                                        <p:tav tm="100000">
                                          <p:val>
                                            <p:strVal val="#ppt_x"/>
                                          </p:val>
                                        </p:tav>
                                      </p:tavLst>
                                    </p:anim>
                                    <p:animEffect transition="in" filter="wipe(right)">
                                      <p:cBhvr>
                                        <p:cTn id="32" dur="500"/>
                                        <p:tgtEl>
                                          <p:spTgt spid="2900"/>
                                        </p:tgtEl>
                                      </p:cBhvr>
                                    </p:animEffect>
                                  </p:childTnLst>
                                </p:cTn>
                              </p:par>
                            </p:childTnLst>
                          </p:cTn>
                        </p:par>
                        <p:par>
                          <p:cTn id="33" fill="hold">
                            <p:stCondLst>
                              <p:cond delay="3000"/>
                            </p:stCondLst>
                            <p:childTnLst>
                              <p:par>
                                <p:cTn id="34" presetID="12" presetClass="entr" presetSubtype="8" fill="hold" grpId="0" nodeType="afterEffect">
                                  <p:stCondLst>
                                    <p:cond delay="0"/>
                                  </p:stCondLst>
                                  <p:childTnLst>
                                    <p:set>
                                      <p:cBhvr>
                                        <p:cTn id="35" dur="1" fill="hold">
                                          <p:stCondLst>
                                            <p:cond delay="0"/>
                                          </p:stCondLst>
                                        </p:cTn>
                                        <p:tgtEl>
                                          <p:spTgt spid="2872"/>
                                        </p:tgtEl>
                                        <p:attrNameLst>
                                          <p:attrName>style.visibility</p:attrName>
                                        </p:attrNameLst>
                                      </p:cBhvr>
                                      <p:to>
                                        <p:strVal val="visible"/>
                                      </p:to>
                                    </p:set>
                                    <p:anim calcmode="lin" valueType="num">
                                      <p:cBhvr additive="base">
                                        <p:cTn id="36" dur="500"/>
                                        <p:tgtEl>
                                          <p:spTgt spid="2872"/>
                                        </p:tgtEl>
                                        <p:attrNameLst>
                                          <p:attrName>ppt_x</p:attrName>
                                        </p:attrNameLst>
                                      </p:cBhvr>
                                      <p:tavLst>
                                        <p:tav tm="0">
                                          <p:val>
                                            <p:strVal val="#ppt_x-#ppt_w*1.125000"/>
                                          </p:val>
                                        </p:tav>
                                        <p:tav tm="100000">
                                          <p:val>
                                            <p:strVal val="#ppt_x"/>
                                          </p:val>
                                        </p:tav>
                                      </p:tavLst>
                                    </p:anim>
                                    <p:animEffect transition="in" filter="wipe(right)">
                                      <p:cBhvr>
                                        <p:cTn id="37" dur="500"/>
                                        <p:tgtEl>
                                          <p:spTgt spid="2872"/>
                                        </p:tgtEl>
                                      </p:cBhvr>
                                    </p:animEffect>
                                  </p:childTnLst>
                                </p:cTn>
                              </p:par>
                            </p:childTnLst>
                          </p:cTn>
                        </p:par>
                        <p:par>
                          <p:cTn id="38" fill="hold">
                            <p:stCondLst>
                              <p:cond delay="3500"/>
                            </p:stCondLst>
                            <p:childTnLst>
                              <p:par>
                                <p:cTn id="39" presetID="12" presetClass="entr" presetSubtype="8" fill="hold" nodeType="afterEffect">
                                  <p:stCondLst>
                                    <p:cond delay="0"/>
                                  </p:stCondLst>
                                  <p:childTnLst>
                                    <p:set>
                                      <p:cBhvr>
                                        <p:cTn id="40" dur="1" fill="hold">
                                          <p:stCondLst>
                                            <p:cond delay="0"/>
                                          </p:stCondLst>
                                        </p:cTn>
                                        <p:tgtEl>
                                          <p:spTgt spid="2886"/>
                                        </p:tgtEl>
                                        <p:attrNameLst>
                                          <p:attrName>style.visibility</p:attrName>
                                        </p:attrNameLst>
                                      </p:cBhvr>
                                      <p:to>
                                        <p:strVal val="visible"/>
                                      </p:to>
                                    </p:set>
                                    <p:anim calcmode="lin" valueType="num">
                                      <p:cBhvr additive="base">
                                        <p:cTn id="41" dur="500"/>
                                        <p:tgtEl>
                                          <p:spTgt spid="2886"/>
                                        </p:tgtEl>
                                        <p:attrNameLst>
                                          <p:attrName>ppt_x</p:attrName>
                                        </p:attrNameLst>
                                      </p:cBhvr>
                                      <p:tavLst>
                                        <p:tav tm="0">
                                          <p:val>
                                            <p:strVal val="#ppt_x-#ppt_w*1.125000"/>
                                          </p:val>
                                        </p:tav>
                                        <p:tav tm="100000">
                                          <p:val>
                                            <p:strVal val="#ppt_x"/>
                                          </p:val>
                                        </p:tav>
                                      </p:tavLst>
                                    </p:anim>
                                    <p:animEffect transition="in" filter="wipe(right)">
                                      <p:cBhvr>
                                        <p:cTn id="42" dur="500"/>
                                        <p:tgtEl>
                                          <p:spTgt spid="2886"/>
                                        </p:tgtEl>
                                      </p:cBhvr>
                                    </p:animEffect>
                                  </p:childTnLst>
                                </p:cTn>
                              </p:par>
                            </p:childTnLst>
                          </p:cTn>
                        </p:par>
                        <p:par>
                          <p:cTn id="43" fill="hold">
                            <p:stCondLst>
                              <p:cond delay="4000"/>
                            </p:stCondLst>
                            <p:childTnLst>
                              <p:par>
                                <p:cTn id="44" presetID="12" presetClass="entr" presetSubtype="8" fill="hold" grpId="0" nodeType="afterEffect">
                                  <p:stCondLst>
                                    <p:cond delay="0"/>
                                  </p:stCondLst>
                                  <p:childTnLst>
                                    <p:set>
                                      <p:cBhvr>
                                        <p:cTn id="45" dur="1" fill="hold">
                                          <p:stCondLst>
                                            <p:cond delay="0"/>
                                          </p:stCondLst>
                                        </p:cTn>
                                        <p:tgtEl>
                                          <p:spTgt spid="2901"/>
                                        </p:tgtEl>
                                        <p:attrNameLst>
                                          <p:attrName>style.visibility</p:attrName>
                                        </p:attrNameLst>
                                      </p:cBhvr>
                                      <p:to>
                                        <p:strVal val="visible"/>
                                      </p:to>
                                    </p:set>
                                    <p:anim calcmode="lin" valueType="num">
                                      <p:cBhvr additive="base">
                                        <p:cTn id="46" dur="500"/>
                                        <p:tgtEl>
                                          <p:spTgt spid="2901"/>
                                        </p:tgtEl>
                                        <p:attrNameLst>
                                          <p:attrName>ppt_x</p:attrName>
                                        </p:attrNameLst>
                                      </p:cBhvr>
                                      <p:tavLst>
                                        <p:tav tm="0">
                                          <p:val>
                                            <p:strVal val="#ppt_x-#ppt_w*1.125000"/>
                                          </p:val>
                                        </p:tav>
                                        <p:tav tm="100000">
                                          <p:val>
                                            <p:strVal val="#ppt_x"/>
                                          </p:val>
                                        </p:tav>
                                      </p:tavLst>
                                    </p:anim>
                                    <p:animEffect transition="in" filter="wipe(right)">
                                      <p:cBhvr>
                                        <p:cTn id="47" dur="500"/>
                                        <p:tgtEl>
                                          <p:spTgt spid="2901"/>
                                        </p:tgtEl>
                                      </p:cBhvr>
                                    </p:animEffect>
                                  </p:childTnLst>
                                </p:cTn>
                              </p:par>
                            </p:childTnLst>
                          </p:cTn>
                        </p:par>
                        <p:par>
                          <p:cTn id="48" fill="hold">
                            <p:stCondLst>
                              <p:cond delay="4500"/>
                            </p:stCondLst>
                            <p:childTnLst>
                              <p:par>
                                <p:cTn id="49" presetID="12" presetClass="entr" presetSubtype="8" fill="hold" grpId="0" nodeType="afterEffect">
                                  <p:stCondLst>
                                    <p:cond delay="0"/>
                                  </p:stCondLst>
                                  <p:childTnLst>
                                    <p:set>
                                      <p:cBhvr>
                                        <p:cTn id="50" dur="1" fill="hold">
                                          <p:stCondLst>
                                            <p:cond delay="0"/>
                                          </p:stCondLst>
                                        </p:cTn>
                                        <p:tgtEl>
                                          <p:spTgt spid="2873"/>
                                        </p:tgtEl>
                                        <p:attrNameLst>
                                          <p:attrName>style.visibility</p:attrName>
                                        </p:attrNameLst>
                                      </p:cBhvr>
                                      <p:to>
                                        <p:strVal val="visible"/>
                                      </p:to>
                                    </p:set>
                                    <p:anim calcmode="lin" valueType="num">
                                      <p:cBhvr additive="base">
                                        <p:cTn id="51" dur="500"/>
                                        <p:tgtEl>
                                          <p:spTgt spid="2873"/>
                                        </p:tgtEl>
                                        <p:attrNameLst>
                                          <p:attrName>ppt_x</p:attrName>
                                        </p:attrNameLst>
                                      </p:cBhvr>
                                      <p:tavLst>
                                        <p:tav tm="0">
                                          <p:val>
                                            <p:strVal val="#ppt_x-#ppt_w*1.125000"/>
                                          </p:val>
                                        </p:tav>
                                        <p:tav tm="100000">
                                          <p:val>
                                            <p:strVal val="#ppt_x"/>
                                          </p:val>
                                        </p:tav>
                                      </p:tavLst>
                                    </p:anim>
                                    <p:animEffect transition="in" filter="wipe(right)">
                                      <p:cBhvr>
                                        <p:cTn id="52" dur="500"/>
                                        <p:tgtEl>
                                          <p:spTgt spid="28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 grpId="0" animBg="1"/>
      <p:bldP spid="2871" grpId="0" animBg="1"/>
      <p:bldP spid="2872" grpId="0" animBg="1"/>
      <p:bldP spid="2873" grpId="0" animBg="1"/>
      <p:bldP spid="2899" grpId="0" animBg="1"/>
      <p:bldP spid="2900" grpId="0" animBg="1"/>
      <p:bldP spid="290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pt-BR" sz="3200" b="1" dirty="0" smtClean="0"/>
              <a:t>QUIENES CONFORMAN LA REUNIÓN</a:t>
            </a:r>
            <a:endParaRPr lang="es-PE" sz="3200" b="1" dirty="0"/>
          </a:p>
        </p:txBody>
      </p:sp>
      <p:sp>
        <p:nvSpPr>
          <p:cNvPr id="5" name="Text Placeholder 4"/>
          <p:cNvSpPr>
            <a:spLocks noGrp="1"/>
          </p:cNvSpPr>
          <p:nvPr>
            <p:ph type="body" sz="quarter" idx="4294967295"/>
          </p:nvPr>
        </p:nvSpPr>
        <p:spPr>
          <a:xfrm>
            <a:off x="660400" y="1260476"/>
            <a:ext cx="10871958" cy="1875760"/>
          </a:xfrm>
        </p:spPr>
        <p:txBody>
          <a:bodyPr>
            <a:noAutofit/>
          </a:bodyPr>
          <a:lstStyle/>
          <a:p>
            <a:pPr marL="342900" indent="-342900" algn="just">
              <a:buFont typeface="+mj-lt"/>
              <a:buAutoNum type="alphaLcParenR"/>
            </a:pPr>
            <a:r>
              <a:rPr lang="es-PE" sz="2400" dirty="0">
                <a:latin typeface="+mj-lt"/>
              </a:rPr>
              <a:t>Los inspectores de aeronavegabilidad designados a la vigilancia </a:t>
            </a:r>
            <a:r>
              <a:rPr lang="es-PE" sz="2400" dirty="0" smtClean="0">
                <a:latin typeface="+mj-lt"/>
              </a:rPr>
              <a:t>del Explotador</a:t>
            </a:r>
            <a:r>
              <a:rPr lang="es-PE" sz="2400" dirty="0">
                <a:latin typeface="+mj-lt"/>
              </a:rPr>
              <a:t>;</a:t>
            </a:r>
          </a:p>
          <a:p>
            <a:pPr marL="342900" indent="-342900" algn="just">
              <a:buFont typeface="+mj-lt"/>
              <a:buAutoNum type="alphaLcParenR"/>
            </a:pPr>
            <a:r>
              <a:rPr lang="es-PE" sz="2400" dirty="0">
                <a:latin typeface="+mj-lt"/>
              </a:rPr>
              <a:t>Jefe del área de aeronavegabilidad de la AAC; y</a:t>
            </a:r>
          </a:p>
          <a:p>
            <a:pPr marL="342900" indent="-342900" algn="just">
              <a:buFont typeface="+mj-lt"/>
              <a:buAutoNum type="alphaLcParenR"/>
            </a:pPr>
            <a:r>
              <a:rPr lang="es-PE" sz="2400" dirty="0">
                <a:latin typeface="+mj-lt"/>
              </a:rPr>
              <a:t>Cualquier otra persona que se estime conveniente.</a:t>
            </a:r>
          </a:p>
        </p:txBody>
      </p:sp>
      <p:pic>
        <p:nvPicPr>
          <p:cNvPr id="3" name="Picture Placeholder 2"/>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22430" b="22430"/>
          <a:stretch>
            <a:fillRect/>
          </a:stretch>
        </p:blipFill>
        <p:spPr>
          <a:xfrm>
            <a:off x="0" y="3136236"/>
            <a:ext cx="12192000" cy="3790950"/>
          </a:xfrm>
        </p:spPr>
      </p:pic>
    </p:spTree>
    <p:extLst>
      <p:ext uri="{BB962C8B-B14F-4D97-AF65-F5344CB8AC3E}">
        <p14:creationId xmlns:p14="http://schemas.microsoft.com/office/powerpoint/2010/main" val="511956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anim calcmode="lin" valueType="num">
                                      <p:cBhvr>
                                        <p:cTn id="2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1000"/>
                                        <p:tgtEl>
                                          <p:spTgt spid="5">
                                            <p:txEl>
                                              <p:pRg st="2" end="2"/>
                                            </p:txEl>
                                          </p:spTgt>
                                        </p:tgtEl>
                                      </p:cBhvr>
                                    </p:animEffect>
                                    <p:anim calcmode="lin" valueType="num">
                                      <p:cBhvr>
                                        <p:cTn id="2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2"/>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7813" b="7813"/>
          <a:stretch>
            <a:fillRect/>
          </a:stretch>
        </p:blipFill>
        <p:spPr/>
      </p:pic>
    </p:spTree>
    <p:extLst>
      <p:ext uri="{BB962C8B-B14F-4D97-AF65-F5344CB8AC3E}">
        <p14:creationId xmlns:p14="http://schemas.microsoft.com/office/powerpoint/2010/main" val="4068850215"/>
      </p:ext>
    </p:extLst>
  </p:cSld>
  <p:clrMapOvr>
    <a:masterClrMapping/>
  </p:clrMapOvr>
  <p:transition spd="slow">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9788" y="187324"/>
            <a:ext cx="5165227" cy="968375"/>
          </a:xfrm>
        </p:spPr>
        <p:txBody>
          <a:bodyPr anchor="ctr" anchorCtr="0">
            <a:normAutofit/>
          </a:bodyPr>
          <a:lstStyle/>
          <a:p>
            <a:r>
              <a:rPr lang="es-PE" b="1" dirty="0" smtClean="0"/>
              <a:t>ALCANCE</a:t>
            </a:r>
            <a:endParaRPr lang="es-PE" b="1" dirty="0"/>
          </a:p>
        </p:txBody>
      </p:sp>
      <p:sp>
        <p:nvSpPr>
          <p:cNvPr id="3" name="Text Placeholder 2"/>
          <p:cNvSpPr>
            <a:spLocks noGrp="1"/>
          </p:cNvSpPr>
          <p:nvPr>
            <p:ph type="body" sz="half" idx="2"/>
          </p:nvPr>
        </p:nvSpPr>
        <p:spPr>
          <a:xfrm>
            <a:off x="725488" y="1155698"/>
            <a:ext cx="5279527" cy="5245101"/>
          </a:xfrm>
        </p:spPr>
        <p:txBody>
          <a:bodyPr>
            <a:noAutofit/>
          </a:bodyPr>
          <a:lstStyle/>
          <a:p>
            <a:pPr algn="just">
              <a:lnSpc>
                <a:spcPct val="100000"/>
              </a:lnSpc>
              <a:spcBef>
                <a:spcPts val="600"/>
              </a:spcBef>
              <a:spcAft>
                <a:spcPts val="600"/>
              </a:spcAft>
            </a:pPr>
            <a:r>
              <a:rPr lang="es-PE" sz="2600" dirty="0">
                <a:latin typeface="+mj-lt"/>
              </a:rPr>
              <a:t>Permitir al IA conocer toda la información necesaria, para entender un programa de vigilancia, entender su objetivo y saber </a:t>
            </a:r>
            <a:r>
              <a:rPr lang="es-PE" sz="2600" b="1" dirty="0">
                <a:solidFill>
                  <a:srgbClr val="C00000"/>
                </a:solidFill>
                <a:latin typeface="+mj-lt"/>
              </a:rPr>
              <a:t>cuáles son los aspectos más importantes</a:t>
            </a:r>
            <a:r>
              <a:rPr lang="es-PE" sz="2600" dirty="0">
                <a:latin typeface="+mj-lt"/>
              </a:rPr>
              <a:t> que debe aplicar durante las auditorias o inspecciones que realice, en verificación del cumplimiento de los requisitos normativos que le permitieron obtener el Certificado o AOC para realizar mantenimiento y/o las operaciones aéreas.</a:t>
            </a:r>
          </a:p>
          <a:p>
            <a:pPr algn="just">
              <a:lnSpc>
                <a:spcPct val="100000"/>
              </a:lnSpc>
              <a:spcBef>
                <a:spcPts val="600"/>
              </a:spcBef>
              <a:spcAft>
                <a:spcPts val="600"/>
              </a:spcAft>
            </a:pPr>
            <a:endParaRPr lang="es-PE" sz="2600" dirty="0">
              <a:latin typeface="+mj-lt"/>
            </a:endParaRPr>
          </a:p>
        </p:txBody>
      </p:sp>
      <p:pic>
        <p:nvPicPr>
          <p:cNvPr id="6" name="Picture Placeholder 4"/>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17925" r="17925"/>
          <a:stretch/>
        </p:blipFill>
        <p:spPr>
          <a:xfrm>
            <a:off x="6311900" y="0"/>
            <a:ext cx="5865813" cy="6858000"/>
          </a:xfrm>
        </p:spPr>
      </p:pic>
    </p:spTree>
    <p:extLst>
      <p:ext uri="{BB962C8B-B14F-4D97-AF65-F5344CB8AC3E}">
        <p14:creationId xmlns:p14="http://schemas.microsoft.com/office/powerpoint/2010/main" val="2275528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687" y="103590"/>
            <a:ext cx="10515600" cy="1021797"/>
          </a:xfrm>
        </p:spPr>
        <p:txBody>
          <a:bodyPr/>
          <a:lstStyle/>
          <a:p>
            <a:pPr algn="ctr"/>
            <a:r>
              <a:rPr lang="es-PE" b="1" dirty="0" smtClean="0"/>
              <a:t>¿Qué es un programa de vigilancia?</a:t>
            </a:r>
            <a:endParaRPr lang="es-PE" b="1" dirty="0"/>
          </a:p>
        </p:txBody>
      </p:sp>
      <p:sp>
        <p:nvSpPr>
          <p:cNvPr id="3" name="Rectangle 2"/>
          <p:cNvSpPr/>
          <p:nvPr/>
        </p:nvSpPr>
        <p:spPr>
          <a:xfrm>
            <a:off x="1367821" y="2336496"/>
            <a:ext cx="2963375" cy="1754326"/>
          </a:xfrm>
          <a:prstGeom prst="rect">
            <a:avLst/>
          </a:prstGeom>
          <a:noFill/>
        </p:spPr>
        <p:txBody>
          <a:bodyPr wrap="none" lIns="91440" tIns="45720" rIns="91440" bIns="45720">
            <a:spAutoFit/>
          </a:bodyPr>
          <a:lstStyle/>
          <a:p>
            <a:pPr algn="ctr" defTabSz="457200"/>
            <a:r>
              <a:rPr lang="es-PE" sz="3600" b="1" dirty="0">
                <a:ln w="10541" cmpd="sng">
                  <a:solidFill>
                    <a:srgbClr val="474747">
                      <a:lumMod val="75000"/>
                      <a:lumOff val="25000"/>
                    </a:srgbClr>
                  </a:solidFill>
                  <a:prstDash val="solid"/>
                </a:ln>
                <a:solidFill>
                  <a:srgbClr val="FF0000"/>
                </a:solidFill>
                <a:latin typeface="Calibri"/>
              </a:rPr>
              <a:t>Programa</a:t>
            </a:r>
          </a:p>
          <a:p>
            <a:pPr algn="ctr" defTabSz="457200"/>
            <a:r>
              <a:rPr lang="es-PE" sz="3600" b="1" dirty="0">
                <a:ln w="10541" cmpd="sng">
                  <a:solidFill>
                    <a:srgbClr val="474747">
                      <a:lumMod val="75000"/>
                      <a:lumOff val="25000"/>
                    </a:srgbClr>
                  </a:solidFill>
                  <a:prstDash val="solid"/>
                </a:ln>
                <a:solidFill>
                  <a:srgbClr val="FF0000"/>
                </a:solidFill>
                <a:latin typeface="Calibri"/>
              </a:rPr>
              <a:t>Estructurado y</a:t>
            </a:r>
          </a:p>
          <a:p>
            <a:pPr algn="ctr" defTabSz="457200"/>
            <a:r>
              <a:rPr lang="es-PE" sz="3600" b="1" dirty="0">
                <a:ln w="10541" cmpd="sng">
                  <a:solidFill>
                    <a:srgbClr val="474747">
                      <a:lumMod val="75000"/>
                      <a:lumOff val="25000"/>
                    </a:srgbClr>
                  </a:solidFill>
                  <a:prstDash val="solid"/>
                </a:ln>
                <a:solidFill>
                  <a:srgbClr val="FF0000"/>
                </a:solidFill>
                <a:latin typeface="Calibri"/>
              </a:rPr>
              <a:t>planificado</a:t>
            </a:r>
          </a:p>
        </p:txBody>
      </p:sp>
      <p:pic>
        <p:nvPicPr>
          <p:cNvPr id="4" name="Picture 2" descr="http://yaesnoticia.com/wp-content/uploads/2014/03/Indepabis-L%C3%ADneas-a%C3%A9reas-est%C3%A1n-obligadas-a-responder-por-retrasos.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24191" y="1373940"/>
            <a:ext cx="2581837" cy="163785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4" descr="http://www1.lima.icao.int/srvsop/images/LAN%20Peru.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59779" y="3565006"/>
            <a:ext cx="2546250" cy="1432265"/>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6" descr="http://2.bp.blogspot.com/-fnip3EIWUx4/UM4W-Cy-TfI/AAAAAAAABwc/xJIQ7qe1DuQ/s1600/check+list2.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22542" y="4323582"/>
            <a:ext cx="1546916" cy="1480619"/>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856812" y="5661248"/>
            <a:ext cx="6478377" cy="707886"/>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defTabSz="457200"/>
            <a:r>
              <a:rPr lang="es-PE" sz="4000" b="1" cap="all" dirty="0">
                <a:ln>
                  <a:solidFill>
                    <a:srgbClr val="474747">
                      <a:lumMod val="75000"/>
                      <a:lumOff val="25000"/>
                    </a:srgbClr>
                  </a:solidFill>
                </a:ln>
                <a:solidFill>
                  <a:srgbClr val="FF0000"/>
                </a:solidFill>
                <a:effectLst>
                  <a:outerShdw blurRad="19685" dist="12700" dir="5400000" algn="tl" rotWithShape="0">
                    <a:srgbClr val="9E9E9E">
                      <a:satMod val="130000"/>
                      <a:alpha val="60000"/>
                    </a:srgbClr>
                  </a:outerShdw>
                  <a:reflection blurRad="10000" stA="55000" endPos="48000" dist="500" dir="5400000" sy="-100000" algn="bl" rotWithShape="0"/>
                </a:effectLst>
                <a:latin typeface="Calibri"/>
              </a:rPr>
              <a:t>Estándar de certificación</a:t>
            </a:r>
          </a:p>
        </p:txBody>
      </p:sp>
      <p:cxnSp>
        <p:nvCxnSpPr>
          <p:cNvPr id="11" name="Elbow Connector 10"/>
          <p:cNvCxnSpPr>
            <a:stCxn id="3" idx="3"/>
            <a:endCxn id="4" idx="1"/>
          </p:cNvCxnSpPr>
          <p:nvPr/>
        </p:nvCxnSpPr>
        <p:spPr>
          <a:xfrm flipV="1">
            <a:off x="4331196" y="2192867"/>
            <a:ext cx="3492995" cy="1020792"/>
          </a:xfrm>
          <a:prstGeom prst="bentConnector3">
            <a:avLst>
              <a:gd name="adj1" fmla="val 50397"/>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3" idx="3"/>
            <a:endCxn id="6" idx="1"/>
          </p:cNvCxnSpPr>
          <p:nvPr/>
        </p:nvCxnSpPr>
        <p:spPr>
          <a:xfrm>
            <a:off x="4331196" y="3213659"/>
            <a:ext cx="3528583" cy="1067480"/>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9061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9"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0-#ppt_w/2"/>
                                          </p:val>
                                        </p:tav>
                                        <p:tav tm="100000">
                                          <p:val>
                                            <p:strVal val="#ppt_x"/>
                                          </p:val>
                                        </p:tav>
                                      </p:tavLst>
                                    </p:anim>
                                    <p:anim calcmode="lin" valueType="num">
                                      <p:cBhvr additive="base">
                                        <p:cTn id="21" dur="500" fill="hold"/>
                                        <p:tgtEl>
                                          <p:spTgt spid="4"/>
                                        </p:tgtEl>
                                        <p:attrNameLst>
                                          <p:attrName>ppt_y</p:attrName>
                                        </p:attrNameLst>
                                      </p:cBhvr>
                                      <p:tavLst>
                                        <p:tav tm="0">
                                          <p:val>
                                            <p:strVal val="0-#ppt_h/2"/>
                                          </p:val>
                                        </p:tav>
                                        <p:tav tm="100000">
                                          <p:val>
                                            <p:strVal val="#ppt_y"/>
                                          </p:val>
                                        </p:tav>
                                      </p:tavLst>
                                    </p:anim>
                                  </p:childTnLst>
                                </p:cTn>
                              </p:par>
                            </p:childTnLst>
                          </p:cTn>
                        </p:par>
                        <p:par>
                          <p:cTn id="22" fill="hold">
                            <p:stCondLst>
                              <p:cond delay="1500"/>
                            </p:stCondLst>
                            <p:childTnLst>
                              <p:par>
                                <p:cTn id="23" presetID="2" presetClass="entr" presetSubtype="9"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1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p:tgtEl>
                                          <p:spTgt spid="8"/>
                                        </p:tgtEl>
                                        <p:attrNameLst>
                                          <p:attrName>ppt_y</p:attrName>
                                        </p:attrNameLst>
                                      </p:cBhvr>
                                      <p:tavLst>
                                        <p:tav tm="0">
                                          <p:val>
                                            <p:strVal val="#ppt_y-#ppt_h*1.125000"/>
                                          </p:val>
                                        </p:tav>
                                        <p:tav tm="100000">
                                          <p:val>
                                            <p:strVal val="#ppt_y"/>
                                          </p:val>
                                        </p:tav>
                                      </p:tavLst>
                                    </p:anim>
                                    <p:animEffect transition="in" filter="wipe(down)">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down)">
                                      <p:cBhvr>
                                        <p:cTn id="36" dur="580">
                                          <p:stCondLst>
                                            <p:cond delay="0"/>
                                          </p:stCondLst>
                                        </p:cTn>
                                        <p:tgtEl>
                                          <p:spTgt spid="9"/>
                                        </p:tgtEl>
                                      </p:cBhvr>
                                    </p:animEffect>
                                    <p:anim calcmode="lin" valueType="num">
                                      <p:cBhvr>
                                        <p:cTn id="37"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2" dur="26">
                                          <p:stCondLst>
                                            <p:cond delay="650"/>
                                          </p:stCondLst>
                                        </p:cTn>
                                        <p:tgtEl>
                                          <p:spTgt spid="9"/>
                                        </p:tgtEl>
                                      </p:cBhvr>
                                      <p:to x="100000" y="60000"/>
                                    </p:animScale>
                                    <p:animScale>
                                      <p:cBhvr>
                                        <p:cTn id="43" dur="166" decel="50000">
                                          <p:stCondLst>
                                            <p:cond delay="676"/>
                                          </p:stCondLst>
                                        </p:cTn>
                                        <p:tgtEl>
                                          <p:spTgt spid="9"/>
                                        </p:tgtEl>
                                      </p:cBhvr>
                                      <p:to x="100000" y="100000"/>
                                    </p:animScale>
                                    <p:animScale>
                                      <p:cBhvr>
                                        <p:cTn id="44" dur="26">
                                          <p:stCondLst>
                                            <p:cond delay="1312"/>
                                          </p:stCondLst>
                                        </p:cTn>
                                        <p:tgtEl>
                                          <p:spTgt spid="9"/>
                                        </p:tgtEl>
                                      </p:cBhvr>
                                      <p:to x="100000" y="80000"/>
                                    </p:animScale>
                                    <p:animScale>
                                      <p:cBhvr>
                                        <p:cTn id="45" dur="166" decel="50000">
                                          <p:stCondLst>
                                            <p:cond delay="1338"/>
                                          </p:stCondLst>
                                        </p:cTn>
                                        <p:tgtEl>
                                          <p:spTgt spid="9"/>
                                        </p:tgtEl>
                                      </p:cBhvr>
                                      <p:to x="100000" y="100000"/>
                                    </p:animScale>
                                    <p:animScale>
                                      <p:cBhvr>
                                        <p:cTn id="46" dur="26">
                                          <p:stCondLst>
                                            <p:cond delay="1642"/>
                                          </p:stCondLst>
                                        </p:cTn>
                                        <p:tgtEl>
                                          <p:spTgt spid="9"/>
                                        </p:tgtEl>
                                      </p:cBhvr>
                                      <p:to x="100000" y="90000"/>
                                    </p:animScale>
                                    <p:animScale>
                                      <p:cBhvr>
                                        <p:cTn id="47" dur="166" decel="50000">
                                          <p:stCondLst>
                                            <p:cond delay="1668"/>
                                          </p:stCondLst>
                                        </p:cTn>
                                        <p:tgtEl>
                                          <p:spTgt spid="9"/>
                                        </p:tgtEl>
                                      </p:cBhvr>
                                      <p:to x="100000" y="100000"/>
                                    </p:animScale>
                                    <p:animScale>
                                      <p:cBhvr>
                                        <p:cTn id="48" dur="26">
                                          <p:stCondLst>
                                            <p:cond delay="1808"/>
                                          </p:stCondLst>
                                        </p:cTn>
                                        <p:tgtEl>
                                          <p:spTgt spid="9"/>
                                        </p:tgtEl>
                                      </p:cBhvr>
                                      <p:to x="100000" y="95000"/>
                                    </p:animScale>
                                    <p:animScale>
                                      <p:cBhvr>
                                        <p:cTn id="49"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9787" y="215900"/>
            <a:ext cx="10539413" cy="921224"/>
          </a:xfrm>
        </p:spPr>
        <p:txBody>
          <a:bodyPr anchor="ctr" anchorCtr="0">
            <a:normAutofit/>
          </a:bodyPr>
          <a:lstStyle/>
          <a:p>
            <a:r>
              <a:rPr lang="es-PE" b="1" dirty="0" smtClean="0"/>
              <a:t>EXPLOTADOR AÉREO</a:t>
            </a:r>
            <a:endParaRPr lang="es-PE" b="1" dirty="0"/>
          </a:p>
        </p:txBody>
      </p:sp>
      <p:sp>
        <p:nvSpPr>
          <p:cNvPr id="3" name="Text Placeholder 2"/>
          <p:cNvSpPr>
            <a:spLocks noGrp="1"/>
          </p:cNvSpPr>
          <p:nvPr>
            <p:ph type="body" sz="half" idx="2"/>
          </p:nvPr>
        </p:nvSpPr>
        <p:spPr>
          <a:xfrm>
            <a:off x="839787" y="1389417"/>
            <a:ext cx="5014913" cy="5036783"/>
          </a:xfrm>
        </p:spPr>
        <p:txBody>
          <a:bodyPr>
            <a:noAutofit/>
          </a:bodyPr>
          <a:lstStyle/>
          <a:p>
            <a:pPr algn="just"/>
            <a:r>
              <a:rPr lang="es-PE" sz="2800" dirty="0">
                <a:latin typeface="+mj-lt"/>
              </a:rPr>
              <a:t>Debe entenderse que una organización ha obtenido un AOC cuando ha demostrado poseer un </a:t>
            </a:r>
            <a:r>
              <a:rPr lang="es-PE" sz="2800" b="1" dirty="0">
                <a:solidFill>
                  <a:srgbClr val="C00000"/>
                </a:solidFill>
                <a:latin typeface="+mj-lt"/>
              </a:rPr>
              <a:t>sistema adecuado de control operacional</a:t>
            </a:r>
            <a:r>
              <a:rPr lang="es-PE" sz="2800" dirty="0">
                <a:latin typeface="+mj-lt"/>
              </a:rPr>
              <a:t>; que involucra el control de las operaciones de vuelo de la aeronave y la </a:t>
            </a:r>
            <a:r>
              <a:rPr lang="es-PE" sz="2800" b="1" dirty="0">
                <a:solidFill>
                  <a:srgbClr val="C00000"/>
                </a:solidFill>
                <a:latin typeface="+mj-lt"/>
              </a:rPr>
              <a:t>gestión del  mantenimiento</a:t>
            </a:r>
            <a:r>
              <a:rPr lang="es-PE" sz="2800" dirty="0">
                <a:latin typeface="+mj-lt"/>
              </a:rPr>
              <a:t> de su aeronavegabilidad continua.</a:t>
            </a:r>
          </a:p>
        </p:txBody>
      </p:sp>
      <p:pic>
        <p:nvPicPr>
          <p:cNvPr id="7" name="Picture 2" descr="http://www.surserviciosaereos.com/01596685.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6108986" y="1137124"/>
            <a:ext cx="5676613" cy="425390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530474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9788" y="152400"/>
            <a:ext cx="6105515" cy="1104900"/>
          </a:xfrm>
        </p:spPr>
        <p:txBody>
          <a:bodyPr anchor="ctr" anchorCtr="0">
            <a:normAutofit/>
          </a:bodyPr>
          <a:lstStyle/>
          <a:p>
            <a:r>
              <a:rPr lang="es-PE" b="1" dirty="0" smtClean="0"/>
              <a:t>PLAN DE VIGILANCIA</a:t>
            </a:r>
            <a:endParaRPr lang="es-PE" b="1" dirty="0"/>
          </a:p>
        </p:txBody>
      </p:sp>
      <p:pic>
        <p:nvPicPr>
          <p:cNvPr id="9" name="Content Placeholder 4" descr="Latin American Civil Aviation Regulations LARs.jpg"/>
          <p:cNvPicPr>
            <a:picLocks noGrp="1" noChangeAspect="1"/>
          </p:cNvPicPr>
          <p:nvPr>
            <p:ph idx="1"/>
          </p:nvPr>
        </p:nvPicPr>
        <p:blipFill>
          <a:blip r:embed="rId3" cstate="print"/>
          <a:stretch>
            <a:fillRect/>
          </a:stretch>
        </p:blipFill>
        <p:spPr>
          <a:xfrm>
            <a:off x="6945303" y="977900"/>
            <a:ext cx="4872978" cy="46672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 Placeholder 4"/>
          <p:cNvSpPr>
            <a:spLocks noGrp="1"/>
          </p:cNvSpPr>
          <p:nvPr>
            <p:ph type="body" sz="half" idx="2"/>
          </p:nvPr>
        </p:nvSpPr>
        <p:spPr>
          <a:xfrm>
            <a:off x="839788" y="1435099"/>
            <a:ext cx="5370512" cy="4851401"/>
          </a:xfrm>
        </p:spPr>
        <p:txBody>
          <a:bodyPr>
            <a:noAutofit/>
          </a:bodyPr>
          <a:lstStyle/>
          <a:p>
            <a:pPr algn="just"/>
            <a:r>
              <a:rPr lang="es-PE" sz="2800" dirty="0">
                <a:latin typeface="+mj-lt"/>
              </a:rPr>
              <a:t>La supervisión permanente es un elemento intrínseco del sistema de certificación y constituye un </a:t>
            </a:r>
            <a:r>
              <a:rPr lang="es-PE" sz="2800" b="1" dirty="0">
                <a:solidFill>
                  <a:srgbClr val="C00000"/>
                </a:solidFill>
                <a:latin typeface="+mj-lt"/>
              </a:rPr>
              <a:t>aspecto fundamental</a:t>
            </a:r>
            <a:r>
              <a:rPr lang="es-PE" sz="2800" dirty="0">
                <a:latin typeface="+mj-lt"/>
              </a:rPr>
              <a:t> de la responsabilidad de la AAC de garantizar que las OMAs y Explotadores aéreos </a:t>
            </a:r>
            <a:r>
              <a:rPr lang="es-PE" sz="2800" b="1" dirty="0">
                <a:solidFill>
                  <a:srgbClr val="C00000"/>
                </a:solidFill>
                <a:latin typeface="+mj-lt"/>
              </a:rPr>
              <a:t>mantienen el cumplimiento de los reglamentos </a:t>
            </a:r>
            <a:r>
              <a:rPr lang="es-PE" sz="2800" dirty="0">
                <a:latin typeface="+mj-lt"/>
              </a:rPr>
              <a:t>(requisitos) para ofrecer un servicio de transporte aéreo comercial seguro y confiable.</a:t>
            </a:r>
          </a:p>
          <a:p>
            <a:pPr algn="just"/>
            <a:endParaRPr lang="es-PE" sz="2800" dirty="0">
              <a:latin typeface="+mj-lt"/>
            </a:endParaRPr>
          </a:p>
        </p:txBody>
      </p:sp>
    </p:spTree>
    <p:extLst>
      <p:ext uri="{BB962C8B-B14F-4D97-AF65-F5344CB8AC3E}">
        <p14:creationId xmlns:p14="http://schemas.microsoft.com/office/powerpoint/2010/main" val="2412096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2" presetClass="entr" presetSubtype="0" fill="hold" grpId="0" nodeType="after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t="223" b="97"/>
          <a:stretch/>
        </p:blipFill>
        <p:spPr bwMode="auto">
          <a:xfrm>
            <a:off x="6615855" y="367748"/>
            <a:ext cx="4701619" cy="6059606"/>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
        <p:nvSpPr>
          <p:cNvPr id="4" name="Title 3"/>
          <p:cNvSpPr>
            <a:spLocks noGrp="1"/>
          </p:cNvSpPr>
          <p:nvPr>
            <p:ph type="title"/>
          </p:nvPr>
        </p:nvSpPr>
        <p:spPr/>
        <p:txBody>
          <a:bodyPr>
            <a:normAutofit/>
          </a:bodyPr>
          <a:lstStyle/>
          <a:p>
            <a:r>
              <a:rPr lang="es-PE" sz="3200" b="1" dirty="0" smtClean="0"/>
              <a:t>PLAN DE VIGILANCIA</a:t>
            </a:r>
            <a:endParaRPr lang="es-PE" sz="3200" b="1" dirty="0"/>
          </a:p>
        </p:txBody>
      </p:sp>
      <p:sp>
        <p:nvSpPr>
          <p:cNvPr id="5" name="Text Placeholder 4"/>
          <p:cNvSpPr>
            <a:spLocks noGrp="1"/>
          </p:cNvSpPr>
          <p:nvPr>
            <p:ph type="body" sz="quarter" idx="4294967295"/>
          </p:nvPr>
        </p:nvSpPr>
        <p:spPr>
          <a:xfrm>
            <a:off x="660400" y="1260476"/>
            <a:ext cx="5626100" cy="5166878"/>
          </a:xfrm>
        </p:spPr>
        <p:txBody>
          <a:bodyPr>
            <a:noAutofit/>
          </a:bodyPr>
          <a:lstStyle/>
          <a:p>
            <a:pPr algn="just"/>
            <a:r>
              <a:rPr lang="es-PE" dirty="0">
                <a:latin typeface="+mj-lt"/>
              </a:rPr>
              <a:t>Los </a:t>
            </a:r>
            <a:r>
              <a:rPr lang="es-PE" b="1" dirty="0">
                <a:solidFill>
                  <a:srgbClr val="C00000"/>
                </a:solidFill>
                <a:latin typeface="+mj-lt"/>
              </a:rPr>
              <a:t>reglamentos y normas </a:t>
            </a:r>
            <a:r>
              <a:rPr lang="es-PE" dirty="0">
                <a:latin typeface="+mj-lt"/>
              </a:rPr>
              <a:t>que los Estados establecen son los documentos que deben conferir a la AAC la autoridad y responsabilidad para proceder a las </a:t>
            </a:r>
            <a:r>
              <a:rPr lang="es-PE" b="1" dirty="0">
                <a:solidFill>
                  <a:srgbClr val="C00000"/>
                </a:solidFill>
                <a:latin typeface="+mj-lt"/>
              </a:rPr>
              <a:t>auditorias, inspecciones, conceder, suspender, revocar o anular</a:t>
            </a:r>
            <a:r>
              <a:rPr lang="es-PE" dirty="0">
                <a:latin typeface="+mj-lt"/>
              </a:rPr>
              <a:t> un certificado de OMA o un AOC de un Explotador y modificar las correspondientes habilitaciones o capacidades otorgadas y/o especificaciones para las operaciones.</a:t>
            </a:r>
          </a:p>
          <a:p>
            <a:pPr algn="just"/>
            <a:endParaRPr lang="es-PE" dirty="0">
              <a:latin typeface="+mj-lt"/>
            </a:endParaRPr>
          </a:p>
        </p:txBody>
      </p:sp>
    </p:spTree>
    <p:extLst>
      <p:ext uri="{BB962C8B-B14F-4D97-AF65-F5344CB8AC3E}">
        <p14:creationId xmlns:p14="http://schemas.microsoft.com/office/powerpoint/2010/main" val="2215717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22525" r="22525"/>
          <a:stretch>
            <a:fillRect/>
          </a:stretch>
        </p:blipFill>
        <p:spPr>
          <a:xfrm>
            <a:off x="6834322" y="1308907"/>
            <a:ext cx="4989377" cy="4949569"/>
          </a:xfrm>
        </p:spPr>
      </p:pic>
      <p:sp>
        <p:nvSpPr>
          <p:cNvPr id="4" name="Title 3"/>
          <p:cNvSpPr>
            <a:spLocks noGrp="1"/>
          </p:cNvSpPr>
          <p:nvPr>
            <p:ph type="title"/>
          </p:nvPr>
        </p:nvSpPr>
        <p:spPr/>
        <p:txBody>
          <a:bodyPr>
            <a:normAutofit/>
          </a:bodyPr>
          <a:lstStyle/>
          <a:p>
            <a:r>
              <a:rPr lang="es-PE" sz="3200" b="1" dirty="0" smtClean="0"/>
              <a:t>PLAN DE VIGILANCIA</a:t>
            </a:r>
            <a:endParaRPr lang="es-PE" sz="3200" b="1" dirty="0"/>
          </a:p>
        </p:txBody>
      </p:sp>
      <p:sp>
        <p:nvSpPr>
          <p:cNvPr id="5" name="Text Placeholder 4"/>
          <p:cNvSpPr>
            <a:spLocks noGrp="1"/>
          </p:cNvSpPr>
          <p:nvPr>
            <p:ph type="body" sz="quarter" idx="4294967295"/>
          </p:nvPr>
        </p:nvSpPr>
        <p:spPr>
          <a:xfrm>
            <a:off x="660400" y="1260476"/>
            <a:ext cx="5880100" cy="4873625"/>
          </a:xfrm>
        </p:spPr>
        <p:txBody>
          <a:bodyPr>
            <a:noAutofit/>
          </a:bodyPr>
          <a:lstStyle/>
          <a:p>
            <a:pPr marL="0" indent="0" algn="just">
              <a:buNone/>
            </a:pPr>
            <a:r>
              <a:rPr lang="es-PE" dirty="0">
                <a:latin typeface="+mj-lt"/>
              </a:rPr>
              <a:t>La AAC del </a:t>
            </a:r>
            <a:r>
              <a:rPr lang="es-PE" b="1" dirty="0">
                <a:solidFill>
                  <a:srgbClr val="C00000"/>
                </a:solidFill>
                <a:latin typeface="+mj-lt"/>
              </a:rPr>
              <a:t>Estado de matrícula </a:t>
            </a:r>
            <a:r>
              <a:rPr lang="es-PE" dirty="0">
                <a:latin typeface="+mj-lt"/>
              </a:rPr>
              <a:t>tiene la responsabilidad de ejercer una </a:t>
            </a:r>
            <a:r>
              <a:rPr lang="es-PE" b="1" dirty="0">
                <a:solidFill>
                  <a:srgbClr val="C00000"/>
                </a:solidFill>
                <a:latin typeface="+mj-lt"/>
              </a:rPr>
              <a:t>supervisión permanente </a:t>
            </a:r>
            <a:r>
              <a:rPr lang="es-PE" dirty="0">
                <a:latin typeface="+mj-lt"/>
              </a:rPr>
              <a:t>de las operaciones, para </a:t>
            </a:r>
            <a:r>
              <a:rPr lang="es-PE" b="1" dirty="0">
                <a:solidFill>
                  <a:srgbClr val="C00000"/>
                </a:solidFill>
                <a:latin typeface="+mj-lt"/>
              </a:rPr>
              <a:t>garantizar el mantenimiento</a:t>
            </a:r>
            <a:r>
              <a:rPr lang="es-PE" dirty="0">
                <a:latin typeface="+mj-lt"/>
              </a:rPr>
              <a:t> de métodos aceptados y procedimientos correctos de seguridad, que aumentarán la seguridad de las actividades de mantenimiento. Para alcanzar este objetivo la AAC del Estado de matrícula, debe supervisar las actividades de mantenimiento de las certificaciones y aprobaciones que ha emitido.</a:t>
            </a:r>
          </a:p>
        </p:txBody>
      </p:sp>
    </p:spTree>
    <p:extLst>
      <p:ext uri="{BB962C8B-B14F-4D97-AF65-F5344CB8AC3E}">
        <p14:creationId xmlns:p14="http://schemas.microsoft.com/office/powerpoint/2010/main" val="1762354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Theme">
  <a:themeElements>
    <a:clrScheme name="_12LightBlue">
      <a:dk1>
        <a:srgbClr val="474747"/>
      </a:dk1>
      <a:lt1>
        <a:srgbClr val="FFFFFF"/>
      </a:lt1>
      <a:dk2>
        <a:srgbClr val="474747"/>
      </a:dk2>
      <a:lt2>
        <a:srgbClr val="FFFFFF"/>
      </a:lt2>
      <a:accent1>
        <a:srgbClr val="9E9E9E"/>
      </a:accent1>
      <a:accent2>
        <a:srgbClr val="7C7C7C"/>
      </a:accent2>
      <a:accent3>
        <a:srgbClr val="474747"/>
      </a:accent3>
      <a:accent4>
        <a:srgbClr val="3C3C3C"/>
      </a:accent4>
      <a:accent5>
        <a:srgbClr val="54C3F6"/>
      </a:accent5>
      <a:accent6>
        <a:srgbClr val="03A9F5"/>
      </a:accent6>
      <a:hlink>
        <a:srgbClr val="03A9F5"/>
      </a:hlink>
      <a:folHlink>
        <a:srgbClr val="54C3F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6_Office Them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8558</TotalTime>
  <Words>7535</Words>
  <Application>Microsoft Office PowerPoint</Application>
  <PresentationFormat>Widescreen</PresentationFormat>
  <Paragraphs>513</Paragraphs>
  <Slides>35</Slides>
  <Notes>31</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35</vt:i4>
      </vt:variant>
    </vt:vector>
  </HeadingPairs>
  <TitlesOfParts>
    <vt:vector size="51" baseType="lpstr">
      <vt:lpstr>맑은 고딕</vt:lpstr>
      <vt:lpstr>Arial</vt:lpstr>
      <vt:lpstr>Avenir Roman</vt:lpstr>
      <vt:lpstr>Bebas Neue</vt:lpstr>
      <vt:lpstr>Calibri</vt:lpstr>
      <vt:lpstr>Calibri Light</vt:lpstr>
      <vt:lpstr>Georgia</vt:lpstr>
      <vt:lpstr>Helvetica</vt:lpstr>
      <vt:lpstr>Open Sans</vt:lpstr>
      <vt:lpstr>Roboto Condensed Regular</vt:lpstr>
      <vt:lpstr>Wingdings</vt:lpstr>
      <vt:lpstr>Office Theme</vt:lpstr>
      <vt:lpstr>3_Office Theme</vt:lpstr>
      <vt:lpstr>4_Office Theme</vt:lpstr>
      <vt:lpstr>5_Office Theme</vt:lpstr>
      <vt:lpstr>6_Office Theme</vt:lpstr>
      <vt:lpstr>PowerPoint Presentation</vt:lpstr>
      <vt:lpstr>PowerPoint Presentation</vt:lpstr>
      <vt:lpstr>OBJETIVO</vt:lpstr>
      <vt:lpstr>ALCANCE</vt:lpstr>
      <vt:lpstr>¿Qué es un programa de vigilancia?</vt:lpstr>
      <vt:lpstr>EXPLOTADOR AÉREO</vt:lpstr>
      <vt:lpstr>PLAN DE VIGILANCIA</vt:lpstr>
      <vt:lpstr>PLAN DE VIGILANCIA</vt:lpstr>
      <vt:lpstr>PLAN DE VIGILANCIA</vt:lpstr>
      <vt:lpstr>Plan de vigilancia</vt:lpstr>
      <vt:lpstr>PowerPoint Presentation</vt:lpstr>
      <vt:lpstr>PowerPoint Presentation</vt:lpstr>
      <vt:lpstr>VALORACIÓN DEL SMS</vt:lpstr>
      <vt:lpstr>PROGRAMA DE VIGILANCIA</vt:lpstr>
      <vt:lpstr>Componentes principales del programa de vigilancia</vt:lpstr>
      <vt:lpstr>RESPONSABILIDAD DE LA AAC</vt:lpstr>
      <vt:lpstr>RESPONSABILIDAD DE LA AAC</vt:lpstr>
      <vt:lpstr>RESPONSABILIDAD DE LA AAC</vt:lpstr>
      <vt:lpstr>RESPONSABILIDAD DE LA AAC</vt:lpstr>
      <vt:lpstr>PowerPoint Presentation</vt:lpstr>
      <vt:lpstr>PLANIFICACIÓN DEL PROGRAMA DE VIGILANCIA</vt:lpstr>
      <vt:lpstr>PLANIFICACIÓN DEL PROGRAMA DE VIGILANCIA</vt:lpstr>
      <vt:lpstr>PowerPoint Presentation</vt:lpstr>
      <vt:lpstr>PREPARACIÓN DEL PROGRAMA DE VIGILANCIA</vt:lpstr>
      <vt:lpstr>PowerPoint Presentation</vt:lpstr>
      <vt:lpstr>PROGRAMA DE VIGILANCIA ESTÁNDAR (PVE) - EXPLOTADOR</vt:lpstr>
      <vt:lpstr>PROGRAMA DE VIGILANCIA INICIAL (PVI)</vt:lpstr>
      <vt:lpstr>PROGRAMA DE VIGILANCIA PONDERADO (PVP)</vt:lpstr>
      <vt:lpstr>PowerPoint Presentation</vt:lpstr>
      <vt:lpstr>PowerPoint Presentation</vt:lpstr>
      <vt:lpstr>PowerPoint Presentation</vt:lpstr>
      <vt:lpstr>LOS PROCESOS EN CONDICIÓN CRÍTICA QUE AFECTA UN EXPLOTADOR</vt:lpstr>
      <vt:lpstr>LOS PROCESOS EN CONDICIÓN CRÍTICA QUE AFECTA UN EXPLOTADOR</vt:lpstr>
      <vt:lpstr>QUIENES CONFORMAN LA REUNIÓN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bambang setyo</dc:creator>
  <cp:lastModifiedBy>Barrios, Jorge</cp:lastModifiedBy>
  <cp:revision>515</cp:revision>
  <dcterms:created xsi:type="dcterms:W3CDTF">2015-06-21T09:01:45Z</dcterms:created>
  <dcterms:modified xsi:type="dcterms:W3CDTF">2019-07-15T19:28:35Z</dcterms:modified>
</cp:coreProperties>
</file>