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42" r:id="rId2"/>
    <p:sldMasterId id="2147483908" r:id="rId3"/>
    <p:sldMasterId id="2147483921" r:id="rId4"/>
    <p:sldMasterId id="2147483965" r:id="rId5"/>
    <p:sldMasterId id="2147484086" r:id="rId6"/>
    <p:sldMasterId id="2147484098" r:id="rId7"/>
  </p:sldMasterIdLst>
  <p:notesMasterIdLst>
    <p:notesMasterId r:id="rId41"/>
  </p:notesMasterIdLst>
  <p:handoutMasterIdLst>
    <p:handoutMasterId r:id="rId42"/>
  </p:handoutMasterIdLst>
  <p:sldIdLst>
    <p:sldId id="465" r:id="rId8"/>
    <p:sldId id="580" r:id="rId9"/>
    <p:sldId id="505" r:id="rId10"/>
    <p:sldId id="502" r:id="rId11"/>
    <p:sldId id="581" r:id="rId12"/>
    <p:sldId id="582" r:id="rId13"/>
    <p:sldId id="583" r:id="rId14"/>
    <p:sldId id="535" r:id="rId15"/>
    <p:sldId id="588" r:id="rId16"/>
    <p:sldId id="587"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574" r:id="rId33"/>
    <p:sldId id="575" r:id="rId34"/>
    <p:sldId id="585" r:id="rId35"/>
    <p:sldId id="586" r:id="rId36"/>
    <p:sldId id="578" r:id="rId37"/>
    <p:sldId id="579" r:id="rId38"/>
    <p:sldId id="499" r:id="rId39"/>
    <p:sldId id="493" r:id="rId40"/>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3004" autoAdjust="0"/>
  </p:normalViewPr>
  <p:slideViewPr>
    <p:cSldViewPr snapToGrid="0">
      <p:cViewPr varScale="1">
        <p:scale>
          <a:sx n="43" d="100"/>
          <a:sy n="43" d="100"/>
        </p:scale>
        <p:origin x="67" y="854"/>
      </p:cViewPr>
      <p:guideLst>
        <p:guide pos="6623"/>
        <p:guide orient="horz" pos="2463"/>
        <p:guide orient="horz" pos="179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4DDB3-E5FE-421B-A935-D98778ECCA18}"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89E70D06-A68E-4EC1-B725-381955DE7498}">
      <dgm:prSet phldrT="[Text]"/>
      <dgm:spPr/>
      <dgm:t>
        <a:bodyPr/>
        <a:lstStyle/>
        <a:p>
          <a:r>
            <a:rPr lang="es-PE" noProof="0" dirty="0" smtClean="0"/>
            <a:t>Vigilancia</a:t>
          </a:r>
          <a:endParaRPr lang="es-PE" noProof="0" dirty="0"/>
        </a:p>
      </dgm:t>
    </dgm:pt>
    <dgm:pt modelId="{B0635194-C8BC-4A94-8C2F-3B8776AAB1EA}" type="parTrans" cxnId="{A8161602-1076-4650-86E8-325B34081A7A}">
      <dgm:prSet/>
      <dgm:spPr/>
      <dgm:t>
        <a:bodyPr/>
        <a:lstStyle/>
        <a:p>
          <a:endParaRPr lang="es-PE" noProof="0" dirty="0"/>
        </a:p>
      </dgm:t>
    </dgm:pt>
    <dgm:pt modelId="{D217799E-38AC-4616-93E1-50FE0A11981E}" type="sibTrans" cxnId="{A8161602-1076-4650-86E8-325B34081A7A}">
      <dgm:prSet/>
      <dgm:spPr/>
      <dgm:t>
        <a:bodyPr/>
        <a:lstStyle/>
        <a:p>
          <a:endParaRPr lang="es-PE" noProof="0" dirty="0"/>
        </a:p>
      </dgm:t>
    </dgm:pt>
    <dgm:pt modelId="{9329F886-7F9F-4F90-80CB-689ED118F1A2}">
      <dgm:prSet phldrT="[Text]"/>
      <dgm:spPr/>
      <dgm:t>
        <a:bodyPr/>
        <a:lstStyle/>
        <a:p>
          <a:r>
            <a:rPr lang="es-PE" noProof="0" dirty="0" smtClean="0"/>
            <a:t>Análisis</a:t>
          </a:r>
          <a:endParaRPr lang="es-PE" noProof="0" dirty="0"/>
        </a:p>
      </dgm:t>
    </dgm:pt>
    <dgm:pt modelId="{443ABDC4-AD6F-49A6-A168-A97249429319}" type="parTrans" cxnId="{05B94932-A262-4885-8CB4-D2FCC028B8B5}">
      <dgm:prSet/>
      <dgm:spPr/>
      <dgm:t>
        <a:bodyPr/>
        <a:lstStyle/>
        <a:p>
          <a:endParaRPr lang="es-PE" noProof="0" dirty="0"/>
        </a:p>
      </dgm:t>
    </dgm:pt>
    <dgm:pt modelId="{EC6F2A21-B98E-4C6D-8DD7-2FA1FE7AAEB8}" type="sibTrans" cxnId="{05B94932-A262-4885-8CB4-D2FCC028B8B5}">
      <dgm:prSet/>
      <dgm:spPr/>
      <dgm:t>
        <a:bodyPr/>
        <a:lstStyle/>
        <a:p>
          <a:endParaRPr lang="es-PE" noProof="0" dirty="0"/>
        </a:p>
      </dgm:t>
    </dgm:pt>
    <dgm:pt modelId="{D67F5093-675F-4D3C-AA98-16150A939FDF}">
      <dgm:prSet phldrT="[Text]"/>
      <dgm:spPr/>
      <dgm:t>
        <a:bodyPr/>
        <a:lstStyle/>
        <a:p>
          <a:r>
            <a:rPr lang="es-PE" noProof="0" dirty="0" smtClean="0"/>
            <a:t>Acción correctiva</a:t>
          </a:r>
          <a:endParaRPr lang="es-PE" noProof="0" dirty="0"/>
        </a:p>
      </dgm:t>
    </dgm:pt>
    <dgm:pt modelId="{6BE72A0E-A572-42A6-A663-3D3F7504DCED}" type="parTrans" cxnId="{1FD456DA-A28B-4773-A3C8-71887E8A0BCD}">
      <dgm:prSet/>
      <dgm:spPr/>
      <dgm:t>
        <a:bodyPr/>
        <a:lstStyle/>
        <a:p>
          <a:endParaRPr lang="es-PE" noProof="0" dirty="0"/>
        </a:p>
      </dgm:t>
    </dgm:pt>
    <dgm:pt modelId="{73F7D2C4-DCD0-4691-B5A1-6BE6210D691E}" type="sibTrans" cxnId="{1FD456DA-A28B-4773-A3C8-71887E8A0BCD}">
      <dgm:prSet/>
      <dgm:spPr/>
      <dgm:t>
        <a:bodyPr/>
        <a:lstStyle/>
        <a:p>
          <a:endParaRPr lang="es-PE" noProof="0" dirty="0"/>
        </a:p>
      </dgm:t>
    </dgm:pt>
    <dgm:pt modelId="{7F4B9695-D82B-46F3-9EE0-4F4FD1763706}">
      <dgm:prSet phldrT="[Text]"/>
      <dgm:spPr/>
      <dgm:t>
        <a:bodyPr/>
        <a:lstStyle/>
        <a:p>
          <a:r>
            <a:rPr lang="es-PE" noProof="0" dirty="0" smtClean="0"/>
            <a:t>Seguimiento</a:t>
          </a:r>
          <a:endParaRPr lang="es-PE" noProof="0" dirty="0"/>
        </a:p>
      </dgm:t>
    </dgm:pt>
    <dgm:pt modelId="{30C62D4C-D3CD-47E4-92D7-4D233949F591}" type="parTrans" cxnId="{6850A059-D838-4341-A8E5-56096CAC6271}">
      <dgm:prSet/>
      <dgm:spPr/>
      <dgm:t>
        <a:bodyPr/>
        <a:lstStyle/>
        <a:p>
          <a:endParaRPr lang="es-PE" noProof="0" dirty="0"/>
        </a:p>
      </dgm:t>
    </dgm:pt>
    <dgm:pt modelId="{E858FF05-9CB7-46CA-8A44-811473E05494}" type="sibTrans" cxnId="{6850A059-D838-4341-A8E5-56096CAC6271}">
      <dgm:prSet/>
      <dgm:spPr/>
      <dgm:t>
        <a:bodyPr/>
        <a:lstStyle/>
        <a:p>
          <a:endParaRPr lang="es-PE" noProof="0" dirty="0"/>
        </a:p>
      </dgm:t>
    </dgm:pt>
    <dgm:pt modelId="{2E4CCDAF-E95E-4242-BEA1-F8EFD1A983A3}" type="pres">
      <dgm:prSet presAssocID="{0D24DDB3-E5FE-421B-A935-D98778ECCA18}" presName="cycle" presStyleCnt="0">
        <dgm:presLayoutVars>
          <dgm:dir/>
          <dgm:resizeHandles val="exact"/>
        </dgm:presLayoutVars>
      </dgm:prSet>
      <dgm:spPr/>
      <dgm:t>
        <a:bodyPr/>
        <a:lstStyle/>
        <a:p>
          <a:endParaRPr lang="en-US"/>
        </a:p>
      </dgm:t>
    </dgm:pt>
    <dgm:pt modelId="{561DEA45-BC2E-4DAA-B205-40B0D076A972}" type="pres">
      <dgm:prSet presAssocID="{89E70D06-A68E-4EC1-B725-381955DE7498}" presName="node" presStyleLbl="node1" presStyleIdx="0" presStyleCnt="4">
        <dgm:presLayoutVars>
          <dgm:bulletEnabled val="1"/>
        </dgm:presLayoutVars>
      </dgm:prSet>
      <dgm:spPr/>
      <dgm:t>
        <a:bodyPr/>
        <a:lstStyle/>
        <a:p>
          <a:endParaRPr lang="en-US"/>
        </a:p>
      </dgm:t>
    </dgm:pt>
    <dgm:pt modelId="{57102277-7445-44FE-BA87-D9E433773688}" type="pres">
      <dgm:prSet presAssocID="{89E70D06-A68E-4EC1-B725-381955DE7498}" presName="spNode" presStyleCnt="0"/>
      <dgm:spPr/>
    </dgm:pt>
    <dgm:pt modelId="{8F24E5C6-8E86-4B3D-9B33-EBE2ABE52DD4}" type="pres">
      <dgm:prSet presAssocID="{D217799E-38AC-4616-93E1-50FE0A11981E}" presName="sibTrans" presStyleLbl="sibTrans1D1" presStyleIdx="0" presStyleCnt="4"/>
      <dgm:spPr/>
      <dgm:t>
        <a:bodyPr/>
        <a:lstStyle/>
        <a:p>
          <a:endParaRPr lang="en-US"/>
        </a:p>
      </dgm:t>
    </dgm:pt>
    <dgm:pt modelId="{EB15FB8B-0EF4-462B-8126-CF04889D5CAE}" type="pres">
      <dgm:prSet presAssocID="{9329F886-7F9F-4F90-80CB-689ED118F1A2}" presName="node" presStyleLbl="node1" presStyleIdx="1" presStyleCnt="4">
        <dgm:presLayoutVars>
          <dgm:bulletEnabled val="1"/>
        </dgm:presLayoutVars>
      </dgm:prSet>
      <dgm:spPr/>
      <dgm:t>
        <a:bodyPr/>
        <a:lstStyle/>
        <a:p>
          <a:endParaRPr lang="en-US"/>
        </a:p>
      </dgm:t>
    </dgm:pt>
    <dgm:pt modelId="{15B375A9-2BE5-4E8A-B9CA-B7C485595B89}" type="pres">
      <dgm:prSet presAssocID="{9329F886-7F9F-4F90-80CB-689ED118F1A2}" presName="spNode" presStyleCnt="0"/>
      <dgm:spPr/>
    </dgm:pt>
    <dgm:pt modelId="{BC9F2E74-474D-4E7B-97B1-72C0C777AD55}" type="pres">
      <dgm:prSet presAssocID="{EC6F2A21-B98E-4C6D-8DD7-2FA1FE7AAEB8}" presName="sibTrans" presStyleLbl="sibTrans1D1" presStyleIdx="1" presStyleCnt="4"/>
      <dgm:spPr/>
      <dgm:t>
        <a:bodyPr/>
        <a:lstStyle/>
        <a:p>
          <a:endParaRPr lang="en-US"/>
        </a:p>
      </dgm:t>
    </dgm:pt>
    <dgm:pt modelId="{877788DD-79B3-4374-9431-E3BEFE3AB38C}" type="pres">
      <dgm:prSet presAssocID="{D67F5093-675F-4D3C-AA98-16150A939FDF}" presName="node" presStyleLbl="node1" presStyleIdx="2" presStyleCnt="4">
        <dgm:presLayoutVars>
          <dgm:bulletEnabled val="1"/>
        </dgm:presLayoutVars>
      </dgm:prSet>
      <dgm:spPr/>
      <dgm:t>
        <a:bodyPr/>
        <a:lstStyle/>
        <a:p>
          <a:endParaRPr lang="en-US"/>
        </a:p>
      </dgm:t>
    </dgm:pt>
    <dgm:pt modelId="{9B87ED21-8CF8-4ADD-8BB7-1CAFEE9C95BA}" type="pres">
      <dgm:prSet presAssocID="{D67F5093-675F-4D3C-AA98-16150A939FDF}" presName="spNode" presStyleCnt="0"/>
      <dgm:spPr/>
    </dgm:pt>
    <dgm:pt modelId="{D405BA90-1FB3-4907-874C-FAD2A767F0AC}" type="pres">
      <dgm:prSet presAssocID="{73F7D2C4-DCD0-4691-B5A1-6BE6210D691E}" presName="sibTrans" presStyleLbl="sibTrans1D1" presStyleIdx="2" presStyleCnt="4"/>
      <dgm:spPr/>
      <dgm:t>
        <a:bodyPr/>
        <a:lstStyle/>
        <a:p>
          <a:endParaRPr lang="en-US"/>
        </a:p>
      </dgm:t>
    </dgm:pt>
    <dgm:pt modelId="{323A7FB0-4399-4158-B999-17343CF360D2}" type="pres">
      <dgm:prSet presAssocID="{7F4B9695-D82B-46F3-9EE0-4F4FD1763706}" presName="node" presStyleLbl="node1" presStyleIdx="3" presStyleCnt="4">
        <dgm:presLayoutVars>
          <dgm:bulletEnabled val="1"/>
        </dgm:presLayoutVars>
      </dgm:prSet>
      <dgm:spPr/>
      <dgm:t>
        <a:bodyPr/>
        <a:lstStyle/>
        <a:p>
          <a:endParaRPr lang="en-US"/>
        </a:p>
      </dgm:t>
    </dgm:pt>
    <dgm:pt modelId="{40CC4177-A3A1-4065-BCB0-57D5B1B5A4CA}" type="pres">
      <dgm:prSet presAssocID="{7F4B9695-D82B-46F3-9EE0-4F4FD1763706}" presName="spNode" presStyleCnt="0"/>
      <dgm:spPr/>
    </dgm:pt>
    <dgm:pt modelId="{1DB1BD9A-FBBE-479E-B197-80ED112CD544}" type="pres">
      <dgm:prSet presAssocID="{E858FF05-9CB7-46CA-8A44-811473E05494}" presName="sibTrans" presStyleLbl="sibTrans1D1" presStyleIdx="3" presStyleCnt="4"/>
      <dgm:spPr/>
      <dgm:t>
        <a:bodyPr/>
        <a:lstStyle/>
        <a:p>
          <a:endParaRPr lang="en-US"/>
        </a:p>
      </dgm:t>
    </dgm:pt>
  </dgm:ptLst>
  <dgm:cxnLst>
    <dgm:cxn modelId="{794EB9D1-B4D0-4B9C-AC27-D3F5E6EFA530}" type="presOf" srcId="{EC6F2A21-B98E-4C6D-8DD7-2FA1FE7AAEB8}" destId="{BC9F2E74-474D-4E7B-97B1-72C0C777AD55}" srcOrd="0" destOrd="0" presId="urn:microsoft.com/office/officeart/2005/8/layout/cycle5"/>
    <dgm:cxn modelId="{1FD456DA-A28B-4773-A3C8-71887E8A0BCD}" srcId="{0D24DDB3-E5FE-421B-A935-D98778ECCA18}" destId="{D67F5093-675F-4D3C-AA98-16150A939FDF}" srcOrd="2" destOrd="0" parTransId="{6BE72A0E-A572-42A6-A663-3D3F7504DCED}" sibTransId="{73F7D2C4-DCD0-4691-B5A1-6BE6210D691E}"/>
    <dgm:cxn modelId="{05B94932-A262-4885-8CB4-D2FCC028B8B5}" srcId="{0D24DDB3-E5FE-421B-A935-D98778ECCA18}" destId="{9329F886-7F9F-4F90-80CB-689ED118F1A2}" srcOrd="1" destOrd="0" parTransId="{443ABDC4-AD6F-49A6-A168-A97249429319}" sibTransId="{EC6F2A21-B98E-4C6D-8DD7-2FA1FE7AAEB8}"/>
    <dgm:cxn modelId="{9094405F-AFBE-43AB-94C2-10EB613363F1}" type="presOf" srcId="{89E70D06-A68E-4EC1-B725-381955DE7498}" destId="{561DEA45-BC2E-4DAA-B205-40B0D076A972}" srcOrd="0" destOrd="0" presId="urn:microsoft.com/office/officeart/2005/8/layout/cycle5"/>
    <dgm:cxn modelId="{D8C1C168-E2A8-4DCD-B325-7FCCC2A986DF}" type="presOf" srcId="{D67F5093-675F-4D3C-AA98-16150A939FDF}" destId="{877788DD-79B3-4374-9431-E3BEFE3AB38C}" srcOrd="0" destOrd="0" presId="urn:microsoft.com/office/officeart/2005/8/layout/cycle5"/>
    <dgm:cxn modelId="{D3950CC8-5D9D-41F1-8C03-04F29F38302E}" type="presOf" srcId="{E858FF05-9CB7-46CA-8A44-811473E05494}" destId="{1DB1BD9A-FBBE-479E-B197-80ED112CD544}" srcOrd="0" destOrd="0" presId="urn:microsoft.com/office/officeart/2005/8/layout/cycle5"/>
    <dgm:cxn modelId="{6850A059-D838-4341-A8E5-56096CAC6271}" srcId="{0D24DDB3-E5FE-421B-A935-D98778ECCA18}" destId="{7F4B9695-D82B-46F3-9EE0-4F4FD1763706}" srcOrd="3" destOrd="0" parTransId="{30C62D4C-D3CD-47E4-92D7-4D233949F591}" sibTransId="{E858FF05-9CB7-46CA-8A44-811473E05494}"/>
    <dgm:cxn modelId="{7B898C10-7190-4EB4-B411-3736015BD2AA}" type="presOf" srcId="{73F7D2C4-DCD0-4691-B5A1-6BE6210D691E}" destId="{D405BA90-1FB3-4907-874C-FAD2A767F0AC}" srcOrd="0" destOrd="0" presId="urn:microsoft.com/office/officeart/2005/8/layout/cycle5"/>
    <dgm:cxn modelId="{8A0C2E15-CD9C-48AD-BB44-D74E453E069E}" type="presOf" srcId="{9329F886-7F9F-4F90-80CB-689ED118F1A2}" destId="{EB15FB8B-0EF4-462B-8126-CF04889D5CAE}" srcOrd="0" destOrd="0" presId="urn:microsoft.com/office/officeart/2005/8/layout/cycle5"/>
    <dgm:cxn modelId="{A8161602-1076-4650-86E8-325B34081A7A}" srcId="{0D24DDB3-E5FE-421B-A935-D98778ECCA18}" destId="{89E70D06-A68E-4EC1-B725-381955DE7498}" srcOrd="0" destOrd="0" parTransId="{B0635194-C8BC-4A94-8C2F-3B8776AAB1EA}" sibTransId="{D217799E-38AC-4616-93E1-50FE0A11981E}"/>
    <dgm:cxn modelId="{34A4ADE4-2E9D-4AB7-9D7C-03B26DE67B36}" type="presOf" srcId="{7F4B9695-D82B-46F3-9EE0-4F4FD1763706}" destId="{323A7FB0-4399-4158-B999-17343CF360D2}" srcOrd="0" destOrd="0" presId="urn:microsoft.com/office/officeart/2005/8/layout/cycle5"/>
    <dgm:cxn modelId="{D65A2F6C-48BC-437B-AD8D-5A524E9EC3CD}" type="presOf" srcId="{0D24DDB3-E5FE-421B-A935-D98778ECCA18}" destId="{2E4CCDAF-E95E-4242-BEA1-F8EFD1A983A3}" srcOrd="0" destOrd="0" presId="urn:microsoft.com/office/officeart/2005/8/layout/cycle5"/>
    <dgm:cxn modelId="{D4726210-BD21-4AAB-8449-BE9DFCED9DE4}" type="presOf" srcId="{D217799E-38AC-4616-93E1-50FE0A11981E}" destId="{8F24E5C6-8E86-4B3D-9B33-EBE2ABE52DD4}" srcOrd="0" destOrd="0" presId="urn:microsoft.com/office/officeart/2005/8/layout/cycle5"/>
    <dgm:cxn modelId="{08610E82-7D2B-4695-836D-9B84A9A3F0CE}" type="presParOf" srcId="{2E4CCDAF-E95E-4242-BEA1-F8EFD1A983A3}" destId="{561DEA45-BC2E-4DAA-B205-40B0D076A972}" srcOrd="0" destOrd="0" presId="urn:microsoft.com/office/officeart/2005/8/layout/cycle5"/>
    <dgm:cxn modelId="{105CD5C1-9ED1-4027-96A7-95C287D67109}" type="presParOf" srcId="{2E4CCDAF-E95E-4242-BEA1-F8EFD1A983A3}" destId="{57102277-7445-44FE-BA87-D9E433773688}" srcOrd="1" destOrd="0" presId="urn:microsoft.com/office/officeart/2005/8/layout/cycle5"/>
    <dgm:cxn modelId="{C376E4F0-9344-43C3-A1C9-AFB4997423C7}" type="presParOf" srcId="{2E4CCDAF-E95E-4242-BEA1-F8EFD1A983A3}" destId="{8F24E5C6-8E86-4B3D-9B33-EBE2ABE52DD4}" srcOrd="2" destOrd="0" presId="urn:microsoft.com/office/officeart/2005/8/layout/cycle5"/>
    <dgm:cxn modelId="{EDBE0FCB-2D3E-47AA-8729-1D92E8CBE56D}" type="presParOf" srcId="{2E4CCDAF-E95E-4242-BEA1-F8EFD1A983A3}" destId="{EB15FB8B-0EF4-462B-8126-CF04889D5CAE}" srcOrd="3" destOrd="0" presId="urn:microsoft.com/office/officeart/2005/8/layout/cycle5"/>
    <dgm:cxn modelId="{02ED7C2D-BF99-4BEC-832C-4C37539DA655}" type="presParOf" srcId="{2E4CCDAF-E95E-4242-BEA1-F8EFD1A983A3}" destId="{15B375A9-2BE5-4E8A-B9CA-B7C485595B89}" srcOrd="4" destOrd="0" presId="urn:microsoft.com/office/officeart/2005/8/layout/cycle5"/>
    <dgm:cxn modelId="{111AB142-3FEF-47CA-8EF9-11FD6B910B3E}" type="presParOf" srcId="{2E4CCDAF-E95E-4242-BEA1-F8EFD1A983A3}" destId="{BC9F2E74-474D-4E7B-97B1-72C0C777AD55}" srcOrd="5" destOrd="0" presId="urn:microsoft.com/office/officeart/2005/8/layout/cycle5"/>
    <dgm:cxn modelId="{BDC91547-BFB5-4A99-A9A7-D099F602619C}" type="presParOf" srcId="{2E4CCDAF-E95E-4242-BEA1-F8EFD1A983A3}" destId="{877788DD-79B3-4374-9431-E3BEFE3AB38C}" srcOrd="6" destOrd="0" presId="urn:microsoft.com/office/officeart/2005/8/layout/cycle5"/>
    <dgm:cxn modelId="{4376A521-D63F-4E4D-AB06-F393A4CE1ABB}" type="presParOf" srcId="{2E4CCDAF-E95E-4242-BEA1-F8EFD1A983A3}" destId="{9B87ED21-8CF8-4ADD-8BB7-1CAFEE9C95BA}" srcOrd="7" destOrd="0" presId="urn:microsoft.com/office/officeart/2005/8/layout/cycle5"/>
    <dgm:cxn modelId="{081F9F25-78FB-4A07-B14C-BA9F4F414C0F}" type="presParOf" srcId="{2E4CCDAF-E95E-4242-BEA1-F8EFD1A983A3}" destId="{D405BA90-1FB3-4907-874C-FAD2A767F0AC}" srcOrd="8" destOrd="0" presId="urn:microsoft.com/office/officeart/2005/8/layout/cycle5"/>
    <dgm:cxn modelId="{0C58DE79-F68E-4CFC-BF1B-CD1664F7B116}" type="presParOf" srcId="{2E4CCDAF-E95E-4242-BEA1-F8EFD1A983A3}" destId="{323A7FB0-4399-4158-B999-17343CF360D2}" srcOrd="9" destOrd="0" presId="urn:microsoft.com/office/officeart/2005/8/layout/cycle5"/>
    <dgm:cxn modelId="{00B1C644-754A-4B04-9B5D-3AEBEF11B7FD}" type="presParOf" srcId="{2E4CCDAF-E95E-4242-BEA1-F8EFD1A983A3}" destId="{40CC4177-A3A1-4065-BCB0-57D5B1B5A4CA}" srcOrd="10" destOrd="0" presId="urn:microsoft.com/office/officeart/2005/8/layout/cycle5"/>
    <dgm:cxn modelId="{7DCFBEF9-1A8E-4B8C-B599-B9784E8A2C5E}" type="presParOf" srcId="{2E4CCDAF-E95E-4242-BEA1-F8EFD1A983A3}" destId="{1DB1BD9A-FBBE-479E-B197-80ED112CD544}"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E66506-053D-4466-B41A-91414607DE82}"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s-PE"/>
        </a:p>
      </dgm:t>
    </dgm:pt>
    <dgm:pt modelId="{949B3F63-0457-4A2F-A422-D1E866752E87}">
      <dgm:prSet phldrT="[Text]"/>
      <dgm:spPr>
        <a:ln>
          <a:solidFill>
            <a:schemeClr val="accent1"/>
          </a:solidFill>
        </a:ln>
      </dgm:spPr>
      <dgm:t>
        <a:bodyPr/>
        <a:lstStyle/>
        <a:p>
          <a:pPr algn="just"/>
          <a:r>
            <a:rPr lang="es-PE" dirty="0" smtClean="0">
              <a:latin typeface="+mj-lt"/>
            </a:rPr>
            <a:t>El solicitante de un AOC es responsable del desarrollo e implementación de las acciones correctivas y de la completa efectividad del programa de mantenimiento.</a:t>
          </a:r>
        </a:p>
      </dgm:t>
    </dgm:pt>
    <dgm:pt modelId="{8D57A675-82AE-43C5-B3BF-EAB1AADC2350}" type="parTrans" cxnId="{5F6C93A9-FA5C-4EA5-B5BB-347D1861C973}">
      <dgm:prSet/>
      <dgm:spPr/>
      <dgm:t>
        <a:bodyPr/>
        <a:lstStyle/>
        <a:p>
          <a:endParaRPr lang="es-PE">
            <a:latin typeface="+mj-lt"/>
          </a:endParaRPr>
        </a:p>
      </dgm:t>
    </dgm:pt>
    <dgm:pt modelId="{00233D55-C5E3-49CD-885D-7D2F14071867}" type="sibTrans" cxnId="{5F6C93A9-FA5C-4EA5-B5BB-347D1861C973}">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solidFill>
            <a:schemeClr val="accent1">
              <a:alpha val="90000"/>
            </a:schemeClr>
          </a:solidFill>
        </a:ln>
      </dgm:spPr>
      <dgm:t>
        <a:bodyPr/>
        <a:lstStyle/>
        <a:p>
          <a:endParaRPr lang="es-PE">
            <a:latin typeface="+mj-lt"/>
          </a:endParaRPr>
        </a:p>
      </dgm:t>
    </dgm:pt>
    <dgm:pt modelId="{F5309A47-736E-4354-9A7B-63901CE0B0B7}">
      <dgm:prSet phldrT="[Text]"/>
      <dgm:spPr>
        <a:ln>
          <a:solidFill>
            <a:schemeClr val="accent1"/>
          </a:solidFill>
        </a:ln>
      </dgm:spPr>
      <dgm:t>
        <a:bodyPr/>
        <a:lstStyle/>
        <a:p>
          <a:pPr algn="just"/>
          <a:r>
            <a:rPr lang="es-PE" dirty="0" smtClean="0">
              <a:latin typeface="+mj-lt"/>
            </a:rPr>
            <a:t>El programa de análisis y vigilancia continua cumple dos funciones, una función de </a:t>
          </a:r>
          <a:r>
            <a:rPr lang="es-PE" b="1" dirty="0" smtClean="0">
              <a:solidFill>
                <a:srgbClr val="C00000"/>
              </a:solidFill>
              <a:latin typeface="+mj-lt"/>
            </a:rPr>
            <a:t>auditoria</a:t>
          </a:r>
          <a:r>
            <a:rPr lang="es-PE" dirty="0" smtClean="0">
              <a:latin typeface="+mj-lt"/>
            </a:rPr>
            <a:t> y funciones de análisis de la </a:t>
          </a:r>
          <a:r>
            <a:rPr lang="es-PE" b="1" dirty="0" smtClean="0">
              <a:solidFill>
                <a:srgbClr val="C00000"/>
              </a:solidFill>
              <a:latin typeface="+mj-lt"/>
            </a:rPr>
            <a:t>performance mecánica</a:t>
          </a:r>
          <a:r>
            <a:rPr lang="es-PE" dirty="0" smtClean="0">
              <a:latin typeface="+mj-lt"/>
            </a:rPr>
            <a:t>.</a:t>
          </a:r>
        </a:p>
      </dgm:t>
    </dgm:pt>
    <dgm:pt modelId="{9DD30F1B-6116-4C19-90AC-C3CE8168F5D9}" type="parTrans" cxnId="{934564DB-D4FB-4000-9798-D90E62B98C13}">
      <dgm:prSet/>
      <dgm:spPr/>
      <dgm:t>
        <a:bodyPr/>
        <a:lstStyle/>
        <a:p>
          <a:endParaRPr lang="es-PE">
            <a:latin typeface="+mj-lt"/>
          </a:endParaRPr>
        </a:p>
      </dgm:t>
    </dgm:pt>
    <dgm:pt modelId="{7B451872-E46C-4A87-9EE1-83D7B5B3879C}" type="sibTrans" cxnId="{934564DB-D4FB-4000-9798-D90E62B98C13}">
      <dgm:prSet/>
      <dgm:spPr/>
      <dgm:t>
        <a:bodyPr/>
        <a:lstStyle/>
        <a:p>
          <a:endParaRPr lang="es-PE">
            <a:latin typeface="+mj-lt"/>
          </a:endParaRPr>
        </a:p>
      </dgm:t>
    </dgm:pt>
    <dgm:pt modelId="{1FF42F8A-672A-4367-8C48-88D2E85A7B39}" type="pres">
      <dgm:prSet presAssocID="{65E66506-053D-4466-B41A-91414607DE82}" presName="outerComposite" presStyleCnt="0">
        <dgm:presLayoutVars>
          <dgm:chMax val="5"/>
          <dgm:dir/>
          <dgm:resizeHandles val="exact"/>
        </dgm:presLayoutVars>
      </dgm:prSet>
      <dgm:spPr/>
      <dgm:t>
        <a:bodyPr/>
        <a:lstStyle/>
        <a:p>
          <a:endParaRPr lang="es-PE"/>
        </a:p>
      </dgm:t>
    </dgm:pt>
    <dgm:pt modelId="{BD213245-8B66-40C3-97D7-167610AB3061}" type="pres">
      <dgm:prSet presAssocID="{65E66506-053D-4466-B41A-91414607DE82}" presName="dummyMaxCanvas" presStyleCnt="0">
        <dgm:presLayoutVars/>
      </dgm:prSet>
      <dgm:spPr/>
    </dgm:pt>
    <dgm:pt modelId="{D84CF9CC-A3FD-4684-90B4-2F64182550F3}" type="pres">
      <dgm:prSet presAssocID="{65E66506-053D-4466-B41A-91414607DE82}" presName="TwoNodes_1" presStyleLbl="node1" presStyleIdx="0" presStyleCnt="2">
        <dgm:presLayoutVars>
          <dgm:bulletEnabled val="1"/>
        </dgm:presLayoutVars>
      </dgm:prSet>
      <dgm:spPr/>
      <dgm:t>
        <a:bodyPr/>
        <a:lstStyle/>
        <a:p>
          <a:endParaRPr lang="es-PE"/>
        </a:p>
      </dgm:t>
    </dgm:pt>
    <dgm:pt modelId="{24FB623A-A9EB-44DC-A912-9AA0242036E7}" type="pres">
      <dgm:prSet presAssocID="{65E66506-053D-4466-B41A-91414607DE82}" presName="TwoNodes_2" presStyleLbl="node1" presStyleIdx="1" presStyleCnt="2">
        <dgm:presLayoutVars>
          <dgm:bulletEnabled val="1"/>
        </dgm:presLayoutVars>
      </dgm:prSet>
      <dgm:spPr/>
      <dgm:t>
        <a:bodyPr/>
        <a:lstStyle/>
        <a:p>
          <a:endParaRPr lang="es-PE"/>
        </a:p>
      </dgm:t>
    </dgm:pt>
    <dgm:pt modelId="{29E21457-13DF-47BB-9BD5-13241D5DDD12}" type="pres">
      <dgm:prSet presAssocID="{65E66506-053D-4466-B41A-91414607DE82}" presName="TwoConn_1-2" presStyleLbl="fgAccFollowNode1" presStyleIdx="0" presStyleCnt="1">
        <dgm:presLayoutVars>
          <dgm:bulletEnabled val="1"/>
        </dgm:presLayoutVars>
      </dgm:prSet>
      <dgm:spPr/>
      <dgm:t>
        <a:bodyPr/>
        <a:lstStyle/>
        <a:p>
          <a:endParaRPr lang="es-PE"/>
        </a:p>
      </dgm:t>
    </dgm:pt>
    <dgm:pt modelId="{A75AA1AB-12B9-4859-8069-1123E2A1CBDE}" type="pres">
      <dgm:prSet presAssocID="{65E66506-053D-4466-B41A-91414607DE82}" presName="TwoNodes_1_text" presStyleLbl="node1" presStyleIdx="1" presStyleCnt="2">
        <dgm:presLayoutVars>
          <dgm:bulletEnabled val="1"/>
        </dgm:presLayoutVars>
      </dgm:prSet>
      <dgm:spPr/>
      <dgm:t>
        <a:bodyPr/>
        <a:lstStyle/>
        <a:p>
          <a:endParaRPr lang="es-PE"/>
        </a:p>
      </dgm:t>
    </dgm:pt>
    <dgm:pt modelId="{5CB8FA0B-5B39-4FA6-9A53-BB63D92EC53C}" type="pres">
      <dgm:prSet presAssocID="{65E66506-053D-4466-B41A-91414607DE82}" presName="TwoNodes_2_text" presStyleLbl="node1" presStyleIdx="1" presStyleCnt="2">
        <dgm:presLayoutVars>
          <dgm:bulletEnabled val="1"/>
        </dgm:presLayoutVars>
      </dgm:prSet>
      <dgm:spPr/>
      <dgm:t>
        <a:bodyPr/>
        <a:lstStyle/>
        <a:p>
          <a:endParaRPr lang="es-PE"/>
        </a:p>
      </dgm:t>
    </dgm:pt>
  </dgm:ptLst>
  <dgm:cxnLst>
    <dgm:cxn modelId="{26BCBD67-A200-4532-A76F-6D67D37B9C18}" type="presOf" srcId="{F5309A47-736E-4354-9A7B-63901CE0B0B7}" destId="{5CB8FA0B-5B39-4FA6-9A53-BB63D92EC53C}" srcOrd="1" destOrd="0" presId="urn:microsoft.com/office/officeart/2005/8/layout/vProcess5"/>
    <dgm:cxn modelId="{B03259BE-1B62-4713-A26F-847152612377}" type="presOf" srcId="{949B3F63-0457-4A2F-A422-D1E866752E87}" destId="{A75AA1AB-12B9-4859-8069-1123E2A1CBDE}" srcOrd="1" destOrd="0" presId="urn:microsoft.com/office/officeart/2005/8/layout/vProcess5"/>
    <dgm:cxn modelId="{5F6C93A9-FA5C-4EA5-B5BB-347D1861C973}" srcId="{65E66506-053D-4466-B41A-91414607DE82}" destId="{949B3F63-0457-4A2F-A422-D1E866752E87}" srcOrd="0" destOrd="0" parTransId="{8D57A675-82AE-43C5-B3BF-EAB1AADC2350}" sibTransId="{00233D55-C5E3-49CD-885D-7D2F14071867}"/>
    <dgm:cxn modelId="{934564DB-D4FB-4000-9798-D90E62B98C13}" srcId="{65E66506-053D-4466-B41A-91414607DE82}" destId="{F5309A47-736E-4354-9A7B-63901CE0B0B7}" srcOrd="1" destOrd="0" parTransId="{9DD30F1B-6116-4C19-90AC-C3CE8168F5D9}" sibTransId="{7B451872-E46C-4A87-9EE1-83D7B5B3879C}"/>
    <dgm:cxn modelId="{B6692038-D224-43DC-955E-42165EB6C571}" type="presOf" srcId="{00233D55-C5E3-49CD-885D-7D2F14071867}" destId="{29E21457-13DF-47BB-9BD5-13241D5DDD12}" srcOrd="0" destOrd="0" presId="urn:microsoft.com/office/officeart/2005/8/layout/vProcess5"/>
    <dgm:cxn modelId="{6F477BED-DCBD-442E-B8B6-BCA3D7E57719}" type="presOf" srcId="{65E66506-053D-4466-B41A-91414607DE82}" destId="{1FF42F8A-672A-4367-8C48-88D2E85A7B39}" srcOrd="0" destOrd="0" presId="urn:microsoft.com/office/officeart/2005/8/layout/vProcess5"/>
    <dgm:cxn modelId="{F78DF5AC-6D0E-49B7-B8D9-770873B98766}" type="presOf" srcId="{949B3F63-0457-4A2F-A422-D1E866752E87}" destId="{D84CF9CC-A3FD-4684-90B4-2F64182550F3}" srcOrd="0" destOrd="0" presId="urn:microsoft.com/office/officeart/2005/8/layout/vProcess5"/>
    <dgm:cxn modelId="{9B878594-C982-4961-B487-4D562550232D}" type="presOf" srcId="{F5309A47-736E-4354-9A7B-63901CE0B0B7}" destId="{24FB623A-A9EB-44DC-A912-9AA0242036E7}" srcOrd="0" destOrd="0" presId="urn:microsoft.com/office/officeart/2005/8/layout/vProcess5"/>
    <dgm:cxn modelId="{E616E8E1-F82A-42DF-9EAB-B7654293CE14}" type="presParOf" srcId="{1FF42F8A-672A-4367-8C48-88D2E85A7B39}" destId="{BD213245-8B66-40C3-97D7-167610AB3061}" srcOrd="0" destOrd="0" presId="urn:microsoft.com/office/officeart/2005/8/layout/vProcess5"/>
    <dgm:cxn modelId="{3A2313F9-8DB4-4E83-B58B-EEC6698F7218}" type="presParOf" srcId="{1FF42F8A-672A-4367-8C48-88D2E85A7B39}" destId="{D84CF9CC-A3FD-4684-90B4-2F64182550F3}" srcOrd="1" destOrd="0" presId="urn:microsoft.com/office/officeart/2005/8/layout/vProcess5"/>
    <dgm:cxn modelId="{49FEFD36-D261-47A6-BF2A-CE409E63F821}" type="presParOf" srcId="{1FF42F8A-672A-4367-8C48-88D2E85A7B39}" destId="{24FB623A-A9EB-44DC-A912-9AA0242036E7}" srcOrd="2" destOrd="0" presId="urn:microsoft.com/office/officeart/2005/8/layout/vProcess5"/>
    <dgm:cxn modelId="{F60A6B6D-E9A1-401A-A656-3503CD4706ED}" type="presParOf" srcId="{1FF42F8A-672A-4367-8C48-88D2E85A7B39}" destId="{29E21457-13DF-47BB-9BD5-13241D5DDD12}" srcOrd="3" destOrd="0" presId="urn:microsoft.com/office/officeart/2005/8/layout/vProcess5"/>
    <dgm:cxn modelId="{7D81A477-9D96-4DC5-B258-D2A1B068B11C}" type="presParOf" srcId="{1FF42F8A-672A-4367-8C48-88D2E85A7B39}" destId="{A75AA1AB-12B9-4859-8069-1123E2A1CBDE}" srcOrd="4" destOrd="0" presId="urn:microsoft.com/office/officeart/2005/8/layout/vProcess5"/>
    <dgm:cxn modelId="{D7B9813B-9AE6-42CB-8BB7-9CDFEBE9961F}" type="presParOf" srcId="{1FF42F8A-672A-4367-8C48-88D2E85A7B39}" destId="{5CB8FA0B-5B39-4FA6-9A53-BB63D92EC53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5D231-7358-4115-AFE0-45CE16E567A9}"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PE"/>
        </a:p>
      </dgm:t>
    </dgm:pt>
    <dgm:pt modelId="{10F461BE-F9E3-4EE4-9F7C-62A330FDC491}">
      <dgm:prSet phldrT="[Text]" custT="1"/>
      <dgm:spPr>
        <a:ln>
          <a:solidFill>
            <a:schemeClr val="accent1"/>
          </a:solidFill>
        </a:ln>
      </dgm:spPr>
      <dgm:t>
        <a:bodyPr/>
        <a:lstStyle/>
        <a:p>
          <a:pPr algn="just"/>
          <a:r>
            <a:rPr lang="es-PE" sz="2400" dirty="0" smtClean="0">
              <a:latin typeface="+mj-lt"/>
            </a:rPr>
            <a:t>El sistema de análisis y vigilancia continua también </a:t>
          </a:r>
          <a:r>
            <a:rPr lang="es-PE" sz="2400" b="1" dirty="0" smtClean="0">
              <a:solidFill>
                <a:srgbClr val="C00000"/>
              </a:solidFill>
              <a:latin typeface="+mj-lt"/>
            </a:rPr>
            <a:t>revela problemas operativos</a:t>
          </a:r>
          <a:r>
            <a:rPr lang="es-PE" sz="2400" dirty="0" smtClean="0">
              <a:latin typeface="+mj-lt"/>
            </a:rPr>
            <a:t>, tales como programación de mantenimiento, control y contabilidad de los formularios de trabajo, verificación de las instrucciones técnicas y cumplimiento de los requisitos.</a:t>
          </a:r>
        </a:p>
      </dgm:t>
    </dgm:pt>
    <dgm:pt modelId="{3C7B13C0-B240-418A-AA5E-1F67EDA4D660}" type="parTrans" cxnId="{49CA1559-5616-4997-85AE-0298804CF935}">
      <dgm:prSet/>
      <dgm:spPr/>
      <dgm:t>
        <a:bodyPr/>
        <a:lstStyle/>
        <a:p>
          <a:endParaRPr lang="es-PE" sz="2400">
            <a:latin typeface="+mj-lt"/>
          </a:endParaRPr>
        </a:p>
      </dgm:t>
    </dgm:pt>
    <dgm:pt modelId="{F92249EE-8628-427D-BBB8-064D2C591B2C}" type="sibTrans" cxnId="{49CA1559-5616-4997-85AE-0298804CF935}">
      <dgm:prSet custT="1"/>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alpha val="90000"/>
            </a:schemeClr>
          </a:solidFill>
        </a:ln>
      </dgm:spPr>
      <dgm:t>
        <a:bodyPr/>
        <a:lstStyle/>
        <a:p>
          <a:endParaRPr lang="es-PE" sz="2400">
            <a:latin typeface="+mj-lt"/>
          </a:endParaRPr>
        </a:p>
      </dgm:t>
    </dgm:pt>
    <dgm:pt modelId="{AC4400FB-44D5-44F4-BDB4-821A29F4C6A0}">
      <dgm:prSet phldrT="[Text]" custT="1"/>
      <dgm:spPr>
        <a:ln>
          <a:solidFill>
            <a:schemeClr val="accent1"/>
          </a:solidFill>
        </a:ln>
      </dgm:spPr>
      <dgm:t>
        <a:bodyPr/>
        <a:lstStyle/>
        <a:p>
          <a:pPr algn="just"/>
          <a:r>
            <a:rPr lang="es-PE" sz="2400" dirty="0" smtClean="0">
              <a:latin typeface="+mj-lt"/>
            </a:rPr>
            <a:t>Además, </a:t>
          </a:r>
          <a:r>
            <a:rPr lang="es-PE" sz="2400" b="1" dirty="0" smtClean="0">
              <a:solidFill>
                <a:srgbClr val="C00000"/>
              </a:solidFill>
              <a:latin typeface="+mj-lt"/>
            </a:rPr>
            <a:t>examina la eficiencia </a:t>
          </a:r>
          <a:r>
            <a:rPr lang="es-PE" sz="2400" dirty="0" smtClean="0">
              <a:latin typeface="+mj-lt"/>
            </a:rPr>
            <a:t>del equipamiento e instalaciones, protección de partes e inventarios, competencia mecánica y ordenamiento del solicitante de un AOC y la OMA.</a:t>
          </a:r>
        </a:p>
      </dgm:t>
    </dgm:pt>
    <dgm:pt modelId="{C28C5641-1F79-4188-BE26-CA4A6C65F2A7}" type="parTrans" cxnId="{032FC96D-85EE-4676-8212-F176CE628683}">
      <dgm:prSet/>
      <dgm:spPr/>
      <dgm:t>
        <a:bodyPr/>
        <a:lstStyle/>
        <a:p>
          <a:endParaRPr lang="es-PE" sz="2400">
            <a:latin typeface="+mj-lt"/>
          </a:endParaRPr>
        </a:p>
      </dgm:t>
    </dgm:pt>
    <dgm:pt modelId="{2A235934-7C3C-46F9-9AFE-E8ADFCE26277}" type="sibTrans" cxnId="{032FC96D-85EE-4676-8212-F176CE628683}">
      <dgm:prSet/>
      <dgm:spPr/>
      <dgm:t>
        <a:bodyPr/>
        <a:lstStyle/>
        <a:p>
          <a:endParaRPr lang="es-PE" sz="2400">
            <a:latin typeface="+mj-lt"/>
          </a:endParaRPr>
        </a:p>
      </dgm:t>
    </dgm:pt>
    <dgm:pt modelId="{7F51E1F6-EC55-4A8A-A04B-1D4957A19A96}" type="pres">
      <dgm:prSet presAssocID="{F6F5D231-7358-4115-AFE0-45CE16E567A9}" presName="outerComposite" presStyleCnt="0">
        <dgm:presLayoutVars>
          <dgm:chMax val="5"/>
          <dgm:dir/>
          <dgm:resizeHandles val="exact"/>
        </dgm:presLayoutVars>
      </dgm:prSet>
      <dgm:spPr/>
      <dgm:t>
        <a:bodyPr/>
        <a:lstStyle/>
        <a:p>
          <a:endParaRPr lang="es-PE"/>
        </a:p>
      </dgm:t>
    </dgm:pt>
    <dgm:pt modelId="{7911742F-0FAA-4C68-A4F7-91CE9C736AC4}" type="pres">
      <dgm:prSet presAssocID="{F6F5D231-7358-4115-AFE0-45CE16E567A9}" presName="dummyMaxCanvas" presStyleCnt="0">
        <dgm:presLayoutVars/>
      </dgm:prSet>
      <dgm:spPr/>
    </dgm:pt>
    <dgm:pt modelId="{AD645793-C15B-43F1-8FEC-94AC1403C455}" type="pres">
      <dgm:prSet presAssocID="{F6F5D231-7358-4115-AFE0-45CE16E567A9}" presName="TwoNodes_1" presStyleLbl="node1" presStyleIdx="0" presStyleCnt="2">
        <dgm:presLayoutVars>
          <dgm:bulletEnabled val="1"/>
        </dgm:presLayoutVars>
      </dgm:prSet>
      <dgm:spPr/>
      <dgm:t>
        <a:bodyPr/>
        <a:lstStyle/>
        <a:p>
          <a:endParaRPr lang="es-PE"/>
        </a:p>
      </dgm:t>
    </dgm:pt>
    <dgm:pt modelId="{6E2057B7-54B8-4367-9BDB-C5B91EC51CE7}" type="pres">
      <dgm:prSet presAssocID="{F6F5D231-7358-4115-AFE0-45CE16E567A9}" presName="TwoNodes_2" presStyleLbl="node1" presStyleIdx="1" presStyleCnt="2">
        <dgm:presLayoutVars>
          <dgm:bulletEnabled val="1"/>
        </dgm:presLayoutVars>
      </dgm:prSet>
      <dgm:spPr/>
      <dgm:t>
        <a:bodyPr/>
        <a:lstStyle/>
        <a:p>
          <a:endParaRPr lang="es-PE"/>
        </a:p>
      </dgm:t>
    </dgm:pt>
    <dgm:pt modelId="{44FC5D92-6609-4F54-AB4A-61D9A7343712}" type="pres">
      <dgm:prSet presAssocID="{F6F5D231-7358-4115-AFE0-45CE16E567A9}" presName="TwoConn_1-2" presStyleLbl="fgAccFollowNode1" presStyleIdx="0" presStyleCnt="1">
        <dgm:presLayoutVars>
          <dgm:bulletEnabled val="1"/>
        </dgm:presLayoutVars>
      </dgm:prSet>
      <dgm:spPr/>
      <dgm:t>
        <a:bodyPr/>
        <a:lstStyle/>
        <a:p>
          <a:endParaRPr lang="es-PE"/>
        </a:p>
      </dgm:t>
    </dgm:pt>
    <dgm:pt modelId="{0EDE1091-DC01-4FDA-ADFC-A142A2BA0211}" type="pres">
      <dgm:prSet presAssocID="{F6F5D231-7358-4115-AFE0-45CE16E567A9}" presName="TwoNodes_1_text" presStyleLbl="node1" presStyleIdx="1" presStyleCnt="2">
        <dgm:presLayoutVars>
          <dgm:bulletEnabled val="1"/>
        </dgm:presLayoutVars>
      </dgm:prSet>
      <dgm:spPr/>
      <dgm:t>
        <a:bodyPr/>
        <a:lstStyle/>
        <a:p>
          <a:endParaRPr lang="es-PE"/>
        </a:p>
      </dgm:t>
    </dgm:pt>
    <dgm:pt modelId="{1B1B3802-83AF-4068-8B2C-9753996AF1D9}" type="pres">
      <dgm:prSet presAssocID="{F6F5D231-7358-4115-AFE0-45CE16E567A9}" presName="TwoNodes_2_text" presStyleLbl="node1" presStyleIdx="1" presStyleCnt="2">
        <dgm:presLayoutVars>
          <dgm:bulletEnabled val="1"/>
        </dgm:presLayoutVars>
      </dgm:prSet>
      <dgm:spPr/>
      <dgm:t>
        <a:bodyPr/>
        <a:lstStyle/>
        <a:p>
          <a:endParaRPr lang="es-PE"/>
        </a:p>
      </dgm:t>
    </dgm:pt>
  </dgm:ptLst>
  <dgm:cxnLst>
    <dgm:cxn modelId="{86359DEA-3A85-4B4A-9627-58BF8E433FFC}" type="presOf" srcId="{F92249EE-8628-427D-BBB8-064D2C591B2C}" destId="{44FC5D92-6609-4F54-AB4A-61D9A7343712}" srcOrd="0" destOrd="0" presId="urn:microsoft.com/office/officeart/2005/8/layout/vProcess5"/>
    <dgm:cxn modelId="{C8B3C01D-43EC-4FF6-B55A-43F37C8234EB}" type="presOf" srcId="{AC4400FB-44D5-44F4-BDB4-821A29F4C6A0}" destId="{6E2057B7-54B8-4367-9BDB-C5B91EC51CE7}" srcOrd="0" destOrd="0" presId="urn:microsoft.com/office/officeart/2005/8/layout/vProcess5"/>
    <dgm:cxn modelId="{3AF33C92-F3ED-4206-AC2A-9D2E5E702781}" type="presOf" srcId="{10F461BE-F9E3-4EE4-9F7C-62A330FDC491}" destId="{0EDE1091-DC01-4FDA-ADFC-A142A2BA0211}" srcOrd="1" destOrd="0" presId="urn:microsoft.com/office/officeart/2005/8/layout/vProcess5"/>
    <dgm:cxn modelId="{C1516A35-84A1-458F-8EE9-7F56BF852390}" type="presOf" srcId="{F6F5D231-7358-4115-AFE0-45CE16E567A9}" destId="{7F51E1F6-EC55-4A8A-A04B-1D4957A19A96}" srcOrd="0" destOrd="0" presId="urn:microsoft.com/office/officeart/2005/8/layout/vProcess5"/>
    <dgm:cxn modelId="{2BE0E8E2-67FA-4865-86BD-04CCB055B937}" type="presOf" srcId="{AC4400FB-44D5-44F4-BDB4-821A29F4C6A0}" destId="{1B1B3802-83AF-4068-8B2C-9753996AF1D9}" srcOrd="1" destOrd="0" presId="urn:microsoft.com/office/officeart/2005/8/layout/vProcess5"/>
    <dgm:cxn modelId="{83E045EB-D8AB-4922-B252-C482A85DB9B4}" type="presOf" srcId="{10F461BE-F9E3-4EE4-9F7C-62A330FDC491}" destId="{AD645793-C15B-43F1-8FEC-94AC1403C455}" srcOrd="0" destOrd="0" presId="urn:microsoft.com/office/officeart/2005/8/layout/vProcess5"/>
    <dgm:cxn modelId="{032FC96D-85EE-4676-8212-F176CE628683}" srcId="{F6F5D231-7358-4115-AFE0-45CE16E567A9}" destId="{AC4400FB-44D5-44F4-BDB4-821A29F4C6A0}" srcOrd="1" destOrd="0" parTransId="{C28C5641-1F79-4188-BE26-CA4A6C65F2A7}" sibTransId="{2A235934-7C3C-46F9-9AFE-E8ADFCE26277}"/>
    <dgm:cxn modelId="{49CA1559-5616-4997-85AE-0298804CF935}" srcId="{F6F5D231-7358-4115-AFE0-45CE16E567A9}" destId="{10F461BE-F9E3-4EE4-9F7C-62A330FDC491}" srcOrd="0" destOrd="0" parTransId="{3C7B13C0-B240-418A-AA5E-1F67EDA4D660}" sibTransId="{F92249EE-8628-427D-BBB8-064D2C591B2C}"/>
    <dgm:cxn modelId="{941927C5-F434-4383-B7CB-ADAF8CFC40DF}" type="presParOf" srcId="{7F51E1F6-EC55-4A8A-A04B-1D4957A19A96}" destId="{7911742F-0FAA-4C68-A4F7-91CE9C736AC4}" srcOrd="0" destOrd="0" presId="urn:microsoft.com/office/officeart/2005/8/layout/vProcess5"/>
    <dgm:cxn modelId="{780DD107-4906-4227-AE08-0706A90E6261}" type="presParOf" srcId="{7F51E1F6-EC55-4A8A-A04B-1D4957A19A96}" destId="{AD645793-C15B-43F1-8FEC-94AC1403C455}" srcOrd="1" destOrd="0" presId="urn:microsoft.com/office/officeart/2005/8/layout/vProcess5"/>
    <dgm:cxn modelId="{758DF5A4-8C74-4AD1-9906-9F5CA284486E}" type="presParOf" srcId="{7F51E1F6-EC55-4A8A-A04B-1D4957A19A96}" destId="{6E2057B7-54B8-4367-9BDB-C5B91EC51CE7}" srcOrd="2" destOrd="0" presId="urn:microsoft.com/office/officeart/2005/8/layout/vProcess5"/>
    <dgm:cxn modelId="{49E134B5-7AE1-4DD1-9665-7CE39E1F542F}" type="presParOf" srcId="{7F51E1F6-EC55-4A8A-A04B-1D4957A19A96}" destId="{44FC5D92-6609-4F54-AB4A-61D9A7343712}" srcOrd="3" destOrd="0" presId="urn:microsoft.com/office/officeart/2005/8/layout/vProcess5"/>
    <dgm:cxn modelId="{D1A52A06-EDF3-48EB-B05E-7751D85987B2}" type="presParOf" srcId="{7F51E1F6-EC55-4A8A-A04B-1D4957A19A96}" destId="{0EDE1091-DC01-4FDA-ADFC-A142A2BA0211}" srcOrd="4" destOrd="0" presId="urn:microsoft.com/office/officeart/2005/8/layout/vProcess5"/>
    <dgm:cxn modelId="{56D90887-6102-491A-92F9-BE5CE6A4959C}" type="presParOf" srcId="{7F51E1F6-EC55-4A8A-A04B-1D4957A19A96}" destId="{1B1B3802-83AF-4068-8B2C-9753996AF1D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C5C71-F8F4-432E-AA2A-D6F488A98732}"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PE"/>
        </a:p>
      </dgm:t>
    </dgm:pt>
    <dgm:pt modelId="{C8F0FA9C-6AD9-4BE2-A249-F9F5CC5588A4}">
      <dgm:prSet phldrT="[Text]" custT="1"/>
      <dgm:spPr>
        <a:ln>
          <a:solidFill>
            <a:schemeClr val="accent1"/>
          </a:solidFill>
        </a:ln>
      </dgm:spPr>
      <dgm:t>
        <a:bodyPr/>
        <a:lstStyle/>
        <a:p>
          <a:pPr algn="just"/>
          <a:r>
            <a:rPr lang="es-PE" sz="2600" dirty="0" smtClean="0">
              <a:latin typeface="+mj-lt"/>
            </a:rPr>
            <a:t>La información generada por una única aeronave o por una flota pequeña no se puede utilizar para evaluar el comportamiento de una flota importante del grupo.</a:t>
          </a:r>
        </a:p>
      </dgm:t>
    </dgm:pt>
    <dgm:pt modelId="{A48B5E4F-BEDB-4600-B66D-806546E0805C}" type="parTrans" cxnId="{D65718E9-8535-4351-92A7-2FA49F6ED8C6}">
      <dgm:prSet/>
      <dgm:spPr/>
      <dgm:t>
        <a:bodyPr/>
        <a:lstStyle/>
        <a:p>
          <a:endParaRPr lang="es-PE" sz="2600">
            <a:latin typeface="+mj-lt"/>
          </a:endParaRPr>
        </a:p>
      </dgm:t>
    </dgm:pt>
    <dgm:pt modelId="{BB68CB1E-4767-456F-9377-83C2DB51A541}" type="sibTrans" cxnId="{D65718E9-8535-4351-92A7-2FA49F6ED8C6}">
      <dgm:prSet custT="1"/>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alpha val="90000"/>
            </a:schemeClr>
          </a:solidFill>
        </a:ln>
      </dgm:spPr>
      <dgm:t>
        <a:bodyPr/>
        <a:lstStyle/>
        <a:p>
          <a:endParaRPr lang="es-PE" sz="2600">
            <a:latin typeface="+mj-lt"/>
          </a:endParaRPr>
        </a:p>
      </dgm:t>
    </dgm:pt>
    <dgm:pt modelId="{14F62C58-D7C6-45DC-A7A9-C860557DA805}">
      <dgm:prSet phldrT="[Text]" custT="1"/>
      <dgm:spPr>
        <a:ln>
          <a:solidFill>
            <a:schemeClr val="accent1"/>
          </a:solidFill>
        </a:ln>
      </dgm:spPr>
      <dgm:t>
        <a:bodyPr/>
        <a:lstStyle/>
        <a:p>
          <a:pPr algn="just"/>
          <a:r>
            <a:rPr lang="es-PE" sz="2600" dirty="0" smtClean="0">
              <a:latin typeface="+mj-lt"/>
            </a:rPr>
            <a:t>Una performance que no sea aceptable en una flota pequeña no representa un dato estadístico significativo, a menos que se estén revisando, en forma individual, los datos de una flota menor.</a:t>
          </a:r>
        </a:p>
      </dgm:t>
    </dgm:pt>
    <dgm:pt modelId="{2894F6A5-0F6E-4CE1-9734-05822E2C6D6A}" type="parTrans" cxnId="{B8977F4D-A0EC-425A-BD5F-C206FEF01C69}">
      <dgm:prSet/>
      <dgm:spPr/>
      <dgm:t>
        <a:bodyPr/>
        <a:lstStyle/>
        <a:p>
          <a:endParaRPr lang="es-PE" sz="2600">
            <a:latin typeface="+mj-lt"/>
          </a:endParaRPr>
        </a:p>
      </dgm:t>
    </dgm:pt>
    <dgm:pt modelId="{62200FDC-8B2E-4E07-A242-D66D831A11BB}" type="sibTrans" cxnId="{B8977F4D-A0EC-425A-BD5F-C206FEF01C69}">
      <dgm:prSet/>
      <dgm:spPr/>
      <dgm:t>
        <a:bodyPr/>
        <a:lstStyle/>
        <a:p>
          <a:endParaRPr lang="es-PE" sz="2600">
            <a:latin typeface="+mj-lt"/>
          </a:endParaRPr>
        </a:p>
      </dgm:t>
    </dgm:pt>
    <dgm:pt modelId="{891A3C70-0251-4417-8BC7-36144C9092A4}" type="pres">
      <dgm:prSet presAssocID="{0F4C5C71-F8F4-432E-AA2A-D6F488A98732}" presName="outerComposite" presStyleCnt="0">
        <dgm:presLayoutVars>
          <dgm:chMax val="5"/>
          <dgm:dir/>
          <dgm:resizeHandles val="exact"/>
        </dgm:presLayoutVars>
      </dgm:prSet>
      <dgm:spPr/>
      <dgm:t>
        <a:bodyPr/>
        <a:lstStyle/>
        <a:p>
          <a:endParaRPr lang="es-PE"/>
        </a:p>
      </dgm:t>
    </dgm:pt>
    <dgm:pt modelId="{17B1AD90-E47B-453B-9540-EC1020FC0951}" type="pres">
      <dgm:prSet presAssocID="{0F4C5C71-F8F4-432E-AA2A-D6F488A98732}" presName="dummyMaxCanvas" presStyleCnt="0">
        <dgm:presLayoutVars/>
      </dgm:prSet>
      <dgm:spPr/>
    </dgm:pt>
    <dgm:pt modelId="{6B956C54-8CCD-4BCA-8F3A-8009AF71D628}" type="pres">
      <dgm:prSet presAssocID="{0F4C5C71-F8F4-432E-AA2A-D6F488A98732}" presName="TwoNodes_1" presStyleLbl="node1" presStyleIdx="0" presStyleCnt="2">
        <dgm:presLayoutVars>
          <dgm:bulletEnabled val="1"/>
        </dgm:presLayoutVars>
      </dgm:prSet>
      <dgm:spPr/>
      <dgm:t>
        <a:bodyPr/>
        <a:lstStyle/>
        <a:p>
          <a:endParaRPr lang="es-PE"/>
        </a:p>
      </dgm:t>
    </dgm:pt>
    <dgm:pt modelId="{BBD02319-5EA3-40F0-B856-B763EA42C9E0}" type="pres">
      <dgm:prSet presAssocID="{0F4C5C71-F8F4-432E-AA2A-D6F488A98732}" presName="TwoNodes_2" presStyleLbl="node1" presStyleIdx="1" presStyleCnt="2" custLinFactNeighborX="0">
        <dgm:presLayoutVars>
          <dgm:bulletEnabled val="1"/>
        </dgm:presLayoutVars>
      </dgm:prSet>
      <dgm:spPr/>
      <dgm:t>
        <a:bodyPr/>
        <a:lstStyle/>
        <a:p>
          <a:endParaRPr lang="es-PE"/>
        </a:p>
      </dgm:t>
    </dgm:pt>
    <dgm:pt modelId="{2A839808-B44C-456D-A162-1B8AF0F53FB3}" type="pres">
      <dgm:prSet presAssocID="{0F4C5C71-F8F4-432E-AA2A-D6F488A98732}" presName="TwoConn_1-2" presStyleLbl="fgAccFollowNode1" presStyleIdx="0" presStyleCnt="1">
        <dgm:presLayoutVars>
          <dgm:bulletEnabled val="1"/>
        </dgm:presLayoutVars>
      </dgm:prSet>
      <dgm:spPr/>
      <dgm:t>
        <a:bodyPr/>
        <a:lstStyle/>
        <a:p>
          <a:endParaRPr lang="es-PE"/>
        </a:p>
      </dgm:t>
    </dgm:pt>
    <dgm:pt modelId="{94ED50A1-A2F6-4A4E-A040-A2C13C7A4422}" type="pres">
      <dgm:prSet presAssocID="{0F4C5C71-F8F4-432E-AA2A-D6F488A98732}" presName="TwoNodes_1_text" presStyleLbl="node1" presStyleIdx="1" presStyleCnt="2">
        <dgm:presLayoutVars>
          <dgm:bulletEnabled val="1"/>
        </dgm:presLayoutVars>
      </dgm:prSet>
      <dgm:spPr/>
      <dgm:t>
        <a:bodyPr/>
        <a:lstStyle/>
        <a:p>
          <a:endParaRPr lang="es-PE"/>
        </a:p>
      </dgm:t>
    </dgm:pt>
    <dgm:pt modelId="{875C860A-87C0-4DBF-94B3-C6BA71144CA8}" type="pres">
      <dgm:prSet presAssocID="{0F4C5C71-F8F4-432E-AA2A-D6F488A98732}" presName="TwoNodes_2_text" presStyleLbl="node1" presStyleIdx="1" presStyleCnt="2">
        <dgm:presLayoutVars>
          <dgm:bulletEnabled val="1"/>
        </dgm:presLayoutVars>
      </dgm:prSet>
      <dgm:spPr/>
      <dgm:t>
        <a:bodyPr/>
        <a:lstStyle/>
        <a:p>
          <a:endParaRPr lang="es-PE"/>
        </a:p>
      </dgm:t>
    </dgm:pt>
  </dgm:ptLst>
  <dgm:cxnLst>
    <dgm:cxn modelId="{265ECC91-8E98-41A4-B7CD-385E6171E630}" type="presOf" srcId="{14F62C58-D7C6-45DC-A7A9-C860557DA805}" destId="{875C860A-87C0-4DBF-94B3-C6BA71144CA8}" srcOrd="1" destOrd="0" presId="urn:microsoft.com/office/officeart/2005/8/layout/vProcess5"/>
    <dgm:cxn modelId="{CA77867D-56B8-4396-A939-92BB437484ED}" type="presOf" srcId="{C8F0FA9C-6AD9-4BE2-A249-F9F5CC5588A4}" destId="{94ED50A1-A2F6-4A4E-A040-A2C13C7A4422}" srcOrd="1" destOrd="0" presId="urn:microsoft.com/office/officeart/2005/8/layout/vProcess5"/>
    <dgm:cxn modelId="{0508BDD7-5418-4045-9C15-3EC19CD00B11}" type="presOf" srcId="{BB68CB1E-4767-456F-9377-83C2DB51A541}" destId="{2A839808-B44C-456D-A162-1B8AF0F53FB3}" srcOrd="0" destOrd="0" presId="urn:microsoft.com/office/officeart/2005/8/layout/vProcess5"/>
    <dgm:cxn modelId="{8AD83419-0093-459F-AA1D-324C8B3AAEE4}" type="presOf" srcId="{C8F0FA9C-6AD9-4BE2-A249-F9F5CC5588A4}" destId="{6B956C54-8CCD-4BCA-8F3A-8009AF71D628}" srcOrd="0" destOrd="0" presId="urn:microsoft.com/office/officeart/2005/8/layout/vProcess5"/>
    <dgm:cxn modelId="{F7CA7576-29E2-4736-9A87-E140B1CED3B8}" type="presOf" srcId="{14F62C58-D7C6-45DC-A7A9-C860557DA805}" destId="{BBD02319-5EA3-40F0-B856-B763EA42C9E0}" srcOrd="0" destOrd="0" presId="urn:microsoft.com/office/officeart/2005/8/layout/vProcess5"/>
    <dgm:cxn modelId="{D65718E9-8535-4351-92A7-2FA49F6ED8C6}" srcId="{0F4C5C71-F8F4-432E-AA2A-D6F488A98732}" destId="{C8F0FA9C-6AD9-4BE2-A249-F9F5CC5588A4}" srcOrd="0" destOrd="0" parTransId="{A48B5E4F-BEDB-4600-B66D-806546E0805C}" sibTransId="{BB68CB1E-4767-456F-9377-83C2DB51A541}"/>
    <dgm:cxn modelId="{B8977F4D-A0EC-425A-BD5F-C206FEF01C69}" srcId="{0F4C5C71-F8F4-432E-AA2A-D6F488A98732}" destId="{14F62C58-D7C6-45DC-A7A9-C860557DA805}" srcOrd="1" destOrd="0" parTransId="{2894F6A5-0F6E-4CE1-9734-05822E2C6D6A}" sibTransId="{62200FDC-8B2E-4E07-A242-D66D831A11BB}"/>
    <dgm:cxn modelId="{079E56A6-37BA-4382-9152-BB54375A82CE}" type="presOf" srcId="{0F4C5C71-F8F4-432E-AA2A-D6F488A98732}" destId="{891A3C70-0251-4417-8BC7-36144C9092A4}" srcOrd="0" destOrd="0" presId="urn:microsoft.com/office/officeart/2005/8/layout/vProcess5"/>
    <dgm:cxn modelId="{D80A5FC8-CE45-4604-8E6D-2286EF263F8F}" type="presParOf" srcId="{891A3C70-0251-4417-8BC7-36144C9092A4}" destId="{17B1AD90-E47B-453B-9540-EC1020FC0951}" srcOrd="0" destOrd="0" presId="urn:microsoft.com/office/officeart/2005/8/layout/vProcess5"/>
    <dgm:cxn modelId="{A5CAE122-C234-4F8A-B1BC-67B7E6DCB789}" type="presParOf" srcId="{891A3C70-0251-4417-8BC7-36144C9092A4}" destId="{6B956C54-8CCD-4BCA-8F3A-8009AF71D628}" srcOrd="1" destOrd="0" presId="urn:microsoft.com/office/officeart/2005/8/layout/vProcess5"/>
    <dgm:cxn modelId="{E76484AD-FD93-4B4F-9592-B6891541EF56}" type="presParOf" srcId="{891A3C70-0251-4417-8BC7-36144C9092A4}" destId="{BBD02319-5EA3-40F0-B856-B763EA42C9E0}" srcOrd="2" destOrd="0" presId="urn:microsoft.com/office/officeart/2005/8/layout/vProcess5"/>
    <dgm:cxn modelId="{03DD417C-B385-4CA2-B8D6-BC3408E037DC}" type="presParOf" srcId="{891A3C70-0251-4417-8BC7-36144C9092A4}" destId="{2A839808-B44C-456D-A162-1B8AF0F53FB3}" srcOrd="3" destOrd="0" presId="urn:microsoft.com/office/officeart/2005/8/layout/vProcess5"/>
    <dgm:cxn modelId="{B6CE2147-79F0-454D-9775-6233ECAD6340}" type="presParOf" srcId="{891A3C70-0251-4417-8BC7-36144C9092A4}" destId="{94ED50A1-A2F6-4A4E-A040-A2C13C7A4422}" srcOrd="4" destOrd="0" presId="urn:microsoft.com/office/officeart/2005/8/layout/vProcess5"/>
    <dgm:cxn modelId="{B6A21799-7B8D-4B03-A23E-9868B7F1F813}" type="presParOf" srcId="{891A3C70-0251-4417-8BC7-36144C9092A4}" destId="{875C860A-87C0-4DBF-94B3-C6BA71144CA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EA45-BC2E-4DAA-B205-40B0D076A972}">
      <dsp:nvSpPr>
        <dsp:cNvPr id="0" name=""/>
        <dsp:cNvSpPr/>
      </dsp:nvSpPr>
      <dsp:spPr>
        <a:xfrm>
          <a:off x="3095624" y="232"/>
          <a:ext cx="1936750" cy="12588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PE" sz="2500" kern="1200" noProof="0" dirty="0" smtClean="0"/>
            <a:t>Vigilancia</a:t>
          </a:r>
          <a:endParaRPr lang="es-PE" sz="2500" kern="1200" noProof="0" dirty="0"/>
        </a:p>
      </dsp:txBody>
      <dsp:txXfrm>
        <a:off x="3157078" y="61686"/>
        <a:ext cx="1813842" cy="1135979"/>
      </dsp:txXfrm>
    </dsp:sp>
    <dsp:sp modelId="{8F24E5C6-8E86-4B3D-9B33-EBE2ABE52DD4}">
      <dsp:nvSpPr>
        <dsp:cNvPr id="0" name=""/>
        <dsp:cNvSpPr/>
      </dsp:nvSpPr>
      <dsp:spPr>
        <a:xfrm>
          <a:off x="1984342" y="629676"/>
          <a:ext cx="4159314" cy="4159314"/>
        </a:xfrm>
        <a:custGeom>
          <a:avLst/>
          <a:gdLst/>
          <a:ahLst/>
          <a:cxnLst/>
          <a:rect l="0" t="0" r="0" b="0"/>
          <a:pathLst>
            <a:path>
              <a:moveTo>
                <a:pt x="3315338" y="406915"/>
              </a:moveTo>
              <a:arcTo wR="2079657" hR="2079657" stAng="18387232" swAng="1633569"/>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B15FB8B-0EF4-462B-8126-CF04889D5CAE}">
      <dsp:nvSpPr>
        <dsp:cNvPr id="0" name=""/>
        <dsp:cNvSpPr/>
      </dsp:nvSpPr>
      <dsp:spPr>
        <a:xfrm>
          <a:off x="5175282" y="2079889"/>
          <a:ext cx="1936750" cy="125888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PE" sz="2500" kern="1200" noProof="0" dirty="0" smtClean="0"/>
            <a:t>Análisis</a:t>
          </a:r>
          <a:endParaRPr lang="es-PE" sz="2500" kern="1200" noProof="0" dirty="0"/>
        </a:p>
      </dsp:txBody>
      <dsp:txXfrm>
        <a:off x="5236736" y="2141343"/>
        <a:ext cx="1813842" cy="1135979"/>
      </dsp:txXfrm>
    </dsp:sp>
    <dsp:sp modelId="{BC9F2E74-474D-4E7B-97B1-72C0C777AD55}">
      <dsp:nvSpPr>
        <dsp:cNvPr id="0" name=""/>
        <dsp:cNvSpPr/>
      </dsp:nvSpPr>
      <dsp:spPr>
        <a:xfrm>
          <a:off x="1984342" y="629676"/>
          <a:ext cx="4159314" cy="4159314"/>
        </a:xfrm>
        <a:custGeom>
          <a:avLst/>
          <a:gdLst/>
          <a:ahLst/>
          <a:cxnLst/>
          <a:rect l="0" t="0" r="0" b="0"/>
          <a:pathLst>
            <a:path>
              <a:moveTo>
                <a:pt x="3943720" y="3001743"/>
              </a:moveTo>
              <a:arcTo wR="2079657" hR="2079657" stAng="1579199" swAng="163356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7788DD-79B3-4374-9431-E3BEFE3AB38C}">
      <dsp:nvSpPr>
        <dsp:cNvPr id="0" name=""/>
        <dsp:cNvSpPr/>
      </dsp:nvSpPr>
      <dsp:spPr>
        <a:xfrm>
          <a:off x="3095625" y="4159546"/>
          <a:ext cx="1936750" cy="125888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PE" sz="2500" kern="1200" noProof="0" dirty="0" smtClean="0"/>
            <a:t>Acción correctiva</a:t>
          </a:r>
          <a:endParaRPr lang="es-PE" sz="2500" kern="1200" noProof="0" dirty="0"/>
        </a:p>
      </dsp:txBody>
      <dsp:txXfrm>
        <a:off x="3157079" y="4221000"/>
        <a:ext cx="1813842" cy="1135979"/>
      </dsp:txXfrm>
    </dsp:sp>
    <dsp:sp modelId="{D405BA90-1FB3-4907-874C-FAD2A767F0AC}">
      <dsp:nvSpPr>
        <dsp:cNvPr id="0" name=""/>
        <dsp:cNvSpPr/>
      </dsp:nvSpPr>
      <dsp:spPr>
        <a:xfrm>
          <a:off x="1984342" y="629676"/>
          <a:ext cx="4159314" cy="4159314"/>
        </a:xfrm>
        <a:custGeom>
          <a:avLst/>
          <a:gdLst/>
          <a:ahLst/>
          <a:cxnLst/>
          <a:rect l="0" t="0" r="0" b="0"/>
          <a:pathLst>
            <a:path>
              <a:moveTo>
                <a:pt x="843976" y="3752399"/>
              </a:moveTo>
              <a:arcTo wR="2079657" hR="2079657" stAng="7587232" swAng="163356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3A7FB0-4399-4158-B999-17343CF360D2}">
      <dsp:nvSpPr>
        <dsp:cNvPr id="0" name=""/>
        <dsp:cNvSpPr/>
      </dsp:nvSpPr>
      <dsp:spPr>
        <a:xfrm>
          <a:off x="1015967" y="2079889"/>
          <a:ext cx="1936750" cy="12588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PE" sz="2500" kern="1200" noProof="0" dirty="0" smtClean="0"/>
            <a:t>Seguimiento</a:t>
          </a:r>
          <a:endParaRPr lang="es-PE" sz="2500" kern="1200" noProof="0" dirty="0"/>
        </a:p>
      </dsp:txBody>
      <dsp:txXfrm>
        <a:off x="1077421" y="2141343"/>
        <a:ext cx="1813842" cy="1135979"/>
      </dsp:txXfrm>
    </dsp:sp>
    <dsp:sp modelId="{1DB1BD9A-FBBE-479E-B197-80ED112CD544}">
      <dsp:nvSpPr>
        <dsp:cNvPr id="0" name=""/>
        <dsp:cNvSpPr/>
      </dsp:nvSpPr>
      <dsp:spPr>
        <a:xfrm>
          <a:off x="1984342" y="629676"/>
          <a:ext cx="4159314" cy="4159314"/>
        </a:xfrm>
        <a:custGeom>
          <a:avLst/>
          <a:gdLst/>
          <a:ahLst/>
          <a:cxnLst/>
          <a:rect l="0" t="0" r="0" b="0"/>
          <a:pathLst>
            <a:path>
              <a:moveTo>
                <a:pt x="215594" y="1157570"/>
              </a:moveTo>
              <a:arcTo wR="2079657" hR="2079657" stAng="12379199" swAng="1633569"/>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CF9CC-A3FD-4684-90B4-2F64182550F3}">
      <dsp:nvSpPr>
        <dsp:cNvPr id="0" name=""/>
        <dsp:cNvSpPr/>
      </dsp:nvSpPr>
      <dsp:spPr>
        <a:xfrm>
          <a:off x="0" y="0"/>
          <a:ext cx="7515234" cy="2132907"/>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PE" sz="2500" kern="1200" dirty="0" smtClean="0">
              <a:latin typeface="+mj-lt"/>
            </a:rPr>
            <a:t>El solicitante de un AOC es responsable del desarrollo e implementación de las acciones correctivas y de la completa efectividad del programa de mantenimiento.</a:t>
          </a:r>
        </a:p>
      </dsp:txBody>
      <dsp:txXfrm>
        <a:off x="62471" y="62471"/>
        <a:ext cx="5310707" cy="2007965"/>
      </dsp:txXfrm>
    </dsp:sp>
    <dsp:sp modelId="{24FB623A-A9EB-44DC-A912-9AA0242036E7}">
      <dsp:nvSpPr>
        <dsp:cNvPr id="0" name=""/>
        <dsp:cNvSpPr/>
      </dsp:nvSpPr>
      <dsp:spPr>
        <a:xfrm>
          <a:off x="1326217" y="2606887"/>
          <a:ext cx="7515234" cy="2132907"/>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PE" sz="2500" kern="1200" dirty="0" smtClean="0">
              <a:latin typeface="+mj-lt"/>
            </a:rPr>
            <a:t>El programa de análisis y vigilancia continua cumple dos funciones, una función de </a:t>
          </a:r>
          <a:r>
            <a:rPr lang="es-PE" sz="2500" b="1" kern="1200" dirty="0" smtClean="0">
              <a:solidFill>
                <a:srgbClr val="C00000"/>
              </a:solidFill>
              <a:latin typeface="+mj-lt"/>
            </a:rPr>
            <a:t>auditoria</a:t>
          </a:r>
          <a:r>
            <a:rPr lang="es-PE" sz="2500" kern="1200" dirty="0" smtClean="0">
              <a:latin typeface="+mj-lt"/>
            </a:rPr>
            <a:t> y funciones de análisis de la </a:t>
          </a:r>
          <a:r>
            <a:rPr lang="es-PE" sz="2500" b="1" kern="1200" dirty="0" smtClean="0">
              <a:solidFill>
                <a:srgbClr val="C00000"/>
              </a:solidFill>
              <a:latin typeface="+mj-lt"/>
            </a:rPr>
            <a:t>performance mecánica</a:t>
          </a:r>
          <a:r>
            <a:rPr lang="es-PE" sz="2500" kern="1200" dirty="0" smtClean="0">
              <a:latin typeface="+mj-lt"/>
            </a:rPr>
            <a:t>.</a:t>
          </a:r>
        </a:p>
      </dsp:txBody>
      <dsp:txXfrm>
        <a:off x="1388688" y="2669358"/>
        <a:ext cx="4677684" cy="2007965"/>
      </dsp:txXfrm>
    </dsp:sp>
    <dsp:sp modelId="{29E21457-13DF-47BB-9BD5-13241D5DDD12}">
      <dsp:nvSpPr>
        <dsp:cNvPr id="0" name=""/>
        <dsp:cNvSpPr/>
      </dsp:nvSpPr>
      <dsp:spPr>
        <a:xfrm>
          <a:off x="6128844" y="1676702"/>
          <a:ext cx="1386390" cy="1386390"/>
        </a:xfrm>
        <a:prstGeom prst="downArrow">
          <a:avLst>
            <a:gd name="adj1" fmla="val 55000"/>
            <a:gd name="adj2" fmla="val 45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a:latin typeface="+mj-lt"/>
          </a:endParaRPr>
        </a:p>
      </dsp:txBody>
      <dsp:txXfrm>
        <a:off x="6440782" y="1676702"/>
        <a:ext cx="762514" cy="1043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45793-C15B-43F1-8FEC-94AC1403C455}">
      <dsp:nvSpPr>
        <dsp:cNvPr id="0" name=""/>
        <dsp:cNvSpPr/>
      </dsp:nvSpPr>
      <dsp:spPr>
        <a:xfrm>
          <a:off x="0" y="0"/>
          <a:ext cx="8854983" cy="2309936"/>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smtClean="0">
              <a:latin typeface="+mj-lt"/>
            </a:rPr>
            <a:t>El sistema de análisis y vigilancia continua también </a:t>
          </a:r>
          <a:r>
            <a:rPr lang="es-PE" sz="2400" b="1" kern="1200" dirty="0" smtClean="0">
              <a:solidFill>
                <a:srgbClr val="C00000"/>
              </a:solidFill>
              <a:latin typeface="+mj-lt"/>
            </a:rPr>
            <a:t>revela problemas operativos</a:t>
          </a:r>
          <a:r>
            <a:rPr lang="es-PE" sz="2400" kern="1200" dirty="0" smtClean="0">
              <a:latin typeface="+mj-lt"/>
            </a:rPr>
            <a:t>, tales como programación de mantenimiento, control y contabilidad de los formularios de trabajo, verificación de las instrucciones técnicas y cumplimiento de los requisitos.</a:t>
          </a:r>
        </a:p>
      </dsp:txBody>
      <dsp:txXfrm>
        <a:off x="67656" y="67656"/>
        <a:ext cx="6467483" cy="2174624"/>
      </dsp:txXfrm>
    </dsp:sp>
    <dsp:sp modelId="{6E2057B7-54B8-4367-9BDB-C5B91EC51CE7}">
      <dsp:nvSpPr>
        <dsp:cNvPr id="0" name=""/>
        <dsp:cNvSpPr/>
      </dsp:nvSpPr>
      <dsp:spPr>
        <a:xfrm>
          <a:off x="1562644" y="2823255"/>
          <a:ext cx="8854983" cy="2309936"/>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smtClean="0">
              <a:latin typeface="+mj-lt"/>
            </a:rPr>
            <a:t>Además, </a:t>
          </a:r>
          <a:r>
            <a:rPr lang="es-PE" sz="2400" b="1" kern="1200" dirty="0" smtClean="0">
              <a:solidFill>
                <a:srgbClr val="C00000"/>
              </a:solidFill>
              <a:latin typeface="+mj-lt"/>
            </a:rPr>
            <a:t>examina la eficiencia </a:t>
          </a:r>
          <a:r>
            <a:rPr lang="es-PE" sz="2400" kern="1200" dirty="0" smtClean="0">
              <a:latin typeface="+mj-lt"/>
            </a:rPr>
            <a:t>del equipamiento e instalaciones, protección de partes e inventarios, competencia mecánica y ordenamiento del solicitante de un AOC y la OMA.</a:t>
          </a:r>
        </a:p>
      </dsp:txBody>
      <dsp:txXfrm>
        <a:off x="1630300" y="2890911"/>
        <a:ext cx="5655568" cy="2174624"/>
      </dsp:txXfrm>
    </dsp:sp>
    <dsp:sp modelId="{44FC5D92-6609-4F54-AB4A-61D9A7343712}">
      <dsp:nvSpPr>
        <dsp:cNvPr id="0" name=""/>
        <dsp:cNvSpPr/>
      </dsp:nvSpPr>
      <dsp:spPr>
        <a:xfrm>
          <a:off x="7353525" y="1815866"/>
          <a:ext cx="1501458" cy="1501458"/>
        </a:xfrm>
        <a:prstGeom prst="downArrow">
          <a:avLst>
            <a:gd name="adj1" fmla="val 55000"/>
            <a:gd name="adj2" fmla="val 45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PE" sz="2400" kern="1200">
            <a:latin typeface="+mj-lt"/>
          </a:endParaRPr>
        </a:p>
      </dsp:txBody>
      <dsp:txXfrm>
        <a:off x="7691353" y="1815866"/>
        <a:ext cx="825802" cy="1129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56C54-8CCD-4BCA-8F3A-8009AF71D628}">
      <dsp:nvSpPr>
        <dsp:cNvPr id="0" name=""/>
        <dsp:cNvSpPr/>
      </dsp:nvSpPr>
      <dsp:spPr>
        <a:xfrm>
          <a:off x="0" y="0"/>
          <a:ext cx="8938260" cy="2160852"/>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PE" sz="2600" kern="1200" dirty="0" smtClean="0">
              <a:latin typeface="+mj-lt"/>
            </a:rPr>
            <a:t>La información generada por una única aeronave o por una flota pequeña no se puede utilizar para evaluar el comportamiento de una flota importante del grupo.</a:t>
          </a:r>
        </a:p>
      </dsp:txBody>
      <dsp:txXfrm>
        <a:off x="63289" y="63289"/>
        <a:ext cx="6704851" cy="2034274"/>
      </dsp:txXfrm>
    </dsp:sp>
    <dsp:sp modelId="{BBD02319-5EA3-40F0-B856-B763EA42C9E0}">
      <dsp:nvSpPr>
        <dsp:cNvPr id="0" name=""/>
        <dsp:cNvSpPr/>
      </dsp:nvSpPr>
      <dsp:spPr>
        <a:xfrm>
          <a:off x="1577339" y="2641041"/>
          <a:ext cx="8938260" cy="2160852"/>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PE" sz="2600" kern="1200" dirty="0" smtClean="0">
              <a:latin typeface="+mj-lt"/>
            </a:rPr>
            <a:t>Una performance que no sea aceptable en una flota pequeña no representa un dato estadístico significativo, a menos que se estén revisando, en forma individual, los datos de una flota menor.</a:t>
          </a:r>
        </a:p>
      </dsp:txBody>
      <dsp:txXfrm>
        <a:off x="1640628" y="2704330"/>
        <a:ext cx="5829788" cy="2034274"/>
      </dsp:txXfrm>
    </dsp:sp>
    <dsp:sp modelId="{2A839808-B44C-456D-A162-1B8AF0F53FB3}">
      <dsp:nvSpPr>
        <dsp:cNvPr id="0" name=""/>
        <dsp:cNvSpPr/>
      </dsp:nvSpPr>
      <dsp:spPr>
        <a:xfrm>
          <a:off x="7533706" y="1698670"/>
          <a:ext cx="1404553" cy="1404553"/>
        </a:xfrm>
        <a:prstGeom prst="downArrow">
          <a:avLst>
            <a:gd name="adj1" fmla="val 55000"/>
            <a:gd name="adj2" fmla="val 45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PE" sz="2600" kern="1200">
            <a:latin typeface="+mj-lt"/>
          </a:endParaRPr>
        </a:p>
      </dsp:txBody>
      <dsp:txXfrm>
        <a:off x="7849730" y="1698670"/>
        <a:ext cx="772505" cy="105692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15/07/2019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Objetivo.</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objetivo de este capítulo es proporcionar las pautas para evaluar el sistema de análisis y vigilancia continua del programa de mantenimiento de un solicitante de un certificado de explotador de servicios aéreos (AOC). Este procedimiento tiene que estar incluido y aceptado en el manual de control de mantenimiento (MCM) solicitante de un AOC. </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72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startAt="2"/>
            </a:pPr>
            <a:r>
              <a:rPr lang="es-PE" b="1" dirty="0" smtClean="0"/>
              <a:t>Alcance.</a:t>
            </a:r>
          </a:p>
          <a:p>
            <a:pPr marL="228600" indent="-228600" algn="just">
              <a:buAutoNum type="arabicPeriod" startAt="2"/>
            </a:pPr>
            <a:endParaRPr lang="es-PE" b="1" dirty="0" smtClean="0"/>
          </a:p>
          <a:p>
            <a:pPr algn="just"/>
            <a:r>
              <a:rPr lang="es-PE" dirty="0" smtClean="0"/>
              <a:t>2.1	El alcance está orientado a los siguientes aspectos:</a:t>
            </a:r>
          </a:p>
          <a:p>
            <a:pPr algn="just"/>
            <a:endParaRPr lang="es-PE" dirty="0" smtClean="0"/>
          </a:p>
          <a:p>
            <a:pPr marL="228600" indent="-228600" algn="just">
              <a:buAutoNum type="alphaLcParenR"/>
            </a:pPr>
            <a:r>
              <a:rPr lang="es-PE" dirty="0" smtClean="0"/>
              <a:t>Cubrir el proceso a seguir por el inspector de aeronavegabilidad (IA) para evaluar y aceptar el programa de análisis y vigilancia continua del programa de mantenimiento presentado por el solicitante de un AOC.</a:t>
            </a:r>
          </a:p>
          <a:p>
            <a:pPr marL="228600" indent="-228600" algn="just">
              <a:buAutoNum type="alphaLcParenR"/>
            </a:pPr>
            <a:endParaRPr lang="es-PE" dirty="0" smtClean="0"/>
          </a:p>
          <a:p>
            <a:pPr marL="228600" indent="-228600" algn="just">
              <a:buAutoNum type="alphaLcParenR"/>
            </a:pPr>
            <a:r>
              <a:rPr lang="es-PE" dirty="0" smtClean="0"/>
              <a:t>Cubrir los procedimientos para la aceptación de una nueva enmienda del programa de análisis y vigilancia continua del programa de mantenimiento del solicitante de un AOC.</a:t>
            </a:r>
          </a:p>
          <a:p>
            <a:pPr marL="228600" indent="-228600" algn="just">
              <a:buAutoNum type="alphaLcParenR"/>
            </a:pPr>
            <a:endParaRPr lang="es-PE" dirty="0" smtClean="0"/>
          </a:p>
          <a:p>
            <a:pPr marL="228600" indent="-228600" algn="just">
              <a:buAutoNum type="alphaLcParenR"/>
            </a:pPr>
            <a:r>
              <a:rPr lang="es-PE" dirty="0" smtClean="0"/>
              <a:t>Determinación del indicador de riesgo (IdR) de acuerdo al estado de implantación de cada requisito reglamentario a los valores pre definidos, de acuerdo a lo siguiente: Alto (2), Medio (1),  Bajo (0). Estos valores estarán descritos en la casilla 13 de la lista de verificación, según sean seleccionados.</a:t>
            </a:r>
          </a:p>
          <a:p>
            <a:pPr algn="just"/>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37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startAt="2"/>
            </a:pPr>
            <a:r>
              <a:rPr lang="es-PE" b="1" dirty="0" smtClean="0"/>
              <a:t>Alcance.</a:t>
            </a:r>
          </a:p>
          <a:p>
            <a:pPr marL="228600" indent="-228600" algn="just">
              <a:buAutoNum type="arabicPeriod" startAt="2"/>
            </a:pPr>
            <a:endParaRPr lang="es-PE" b="1" dirty="0" smtClean="0"/>
          </a:p>
          <a:p>
            <a:pPr algn="just"/>
            <a:r>
              <a:rPr lang="es-PE" dirty="0" smtClean="0"/>
              <a:t>2.1	El alcance está orientado a los siguientes aspectos:</a:t>
            </a:r>
          </a:p>
          <a:p>
            <a:pPr algn="just"/>
            <a:endParaRPr lang="es-PE" dirty="0" smtClean="0"/>
          </a:p>
          <a:p>
            <a:pPr marL="228600" indent="-228600" algn="just">
              <a:buAutoNum type="alphaLcParenR"/>
            </a:pPr>
            <a:r>
              <a:rPr lang="es-PE" dirty="0" smtClean="0"/>
              <a:t>Cubrir el proceso a seguir por el inspector de aeronavegabilidad (IA) para evaluar y aceptar el programa de análisis y vigilancia continua del programa de mantenimiento presentado por el solicitante de un AOC.</a:t>
            </a:r>
          </a:p>
          <a:p>
            <a:pPr marL="228600" indent="-228600" algn="just">
              <a:buAutoNum type="alphaLcParenR"/>
            </a:pPr>
            <a:endParaRPr lang="es-PE" dirty="0" smtClean="0"/>
          </a:p>
          <a:p>
            <a:pPr marL="228600" indent="-228600" algn="just">
              <a:buAutoNum type="alphaLcParenR"/>
            </a:pPr>
            <a:r>
              <a:rPr lang="es-PE" dirty="0" smtClean="0"/>
              <a:t>Cubrir los procedimientos para la aceptación de una nueva enmienda del programa de análisis y vigilancia continua del programa de mantenimiento del solicitante de un AOC.</a:t>
            </a:r>
          </a:p>
          <a:p>
            <a:pPr marL="228600" indent="-228600" algn="just">
              <a:buAutoNum type="alphaLcParenR"/>
            </a:pPr>
            <a:endParaRPr lang="es-PE" dirty="0" smtClean="0"/>
          </a:p>
          <a:p>
            <a:pPr marL="228600" indent="-228600" algn="just">
              <a:buAutoNum type="alphaLcParenR"/>
            </a:pPr>
            <a:r>
              <a:rPr lang="es-PE" dirty="0" smtClean="0"/>
              <a:t>Determinación del indicador de riesgo (IdR) de acuerdo al estado de implantación de cada requisito reglamentario a los valores pre definidos, de acuerdo a lo siguiente: Alto (2), Medio (1),  Bajo (0). Estos valores estarán descritos en la casilla 13 de la lista de verificación, según sean seleccionados.</a:t>
            </a:r>
          </a:p>
          <a:p>
            <a:pPr algn="just"/>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26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3.6	El análisis de la performance mecánica puede ser realizado como parte del programa de confiabilidad o como un sistema independiente de análisis y recopilación de datos. El sistema debe incluir formularios u otros métodos apropiados para registrar y contabilizar la información relacionada en intervalos específicos que permita asegurar la operación continua del programa. La recopilación de datos y el análisis son elementos esenciales para sustentar el proceso condición-monitoreo.</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77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3.7	El sistema de análisis y vigilancia continua también revela problemas operativos, tales como programación de mantenimiento, control y contabilidad de los formularios de trabajo, verificación de las instrucciones técnicas y cumplimiento de los requisitos. Además, examina la eficiencia del equipamiento e instalaciones, protección de partes e inventarios, competencia mecánica y ordenamiento del solicitante de un AOC y la OMA.</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11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45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3.8	 Cuando se agrupan las aeronaves por flota con el propósito de recopilar información, los datos de todas las flotas, se pueden utilizar para comparar el comportamiento de una de las flotas en particular. Sin embargo, la información generada por una única aeronave o por una flota pequeña no se puede utilizar para evaluar el comportamiento de una flota importante del grupo. Una performance que no sea aceptable en una flota pequeña no representa un dato estadístico significativo, a menos que se estén revisando, en forma individual, los datos de una flota menor.</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05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3.8	 Cuando se agrupan las aeronaves por flota con el propósito de recopilar información, los datos de todas las flotas, se pueden utilizar para comparar el comportamiento de una de las flotas en particular. Sin embargo, la información generada por una única aeronave o por una flota pequeña no se puede utilizar para evaluar el comportamiento de una flota importante del grupo. Una performance que no sea aceptable en una flota pequeña no representa un dato estadístico significativo, a menos que se estén revisando, en forma individual, los datos de una flota menor</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20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3.9	Si la AAC del Estado de matrícula lo acepta, el sistema de análisis y recolección de datos, puede utilizar a la organización responsable del diseño de tipo como centro de recopilación y análisis de datos. Aun así, el solicitante de un AOC sigue siendo el responsable del desarrollo e implementación de las acciones correctivas y de la completa efectividad del programa.</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22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02ABD7-284B-4AEE-9AD5-F0CEBFB0821A}"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502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Objetivo.</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objetivo de este capítulo es proporcionar las pautas para evaluar el sistema de análisis y vigilancia continua del programa de un solicitante de un certificado de explotador de servicios aéreos (AOC). Este procedimiento tiene que estar incluido y aceptado en el manual de control de mantenimiento (MCM) solicitante de un AOC. </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20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just" eaLnBrk="1" hangingPunct="1">
              <a:defRPr/>
            </a:pPr>
            <a:r>
              <a:rPr lang="es-PE" dirty="0" smtClean="0"/>
              <a:t>2.1	</a:t>
            </a:r>
            <a:r>
              <a:rPr lang="es-PE" b="1" dirty="0" smtClean="0"/>
              <a:t>Vigilancia continua del programa de mantenimiento.- El </a:t>
            </a:r>
            <a:r>
              <a:rPr lang="es-PE" dirty="0" smtClean="0"/>
              <a:t>inspector debe verificar que se haya desarrollado un sistema de análisis y vigilancia continua del programa de mantenimiento, el cual debe ser parte del MCM, el detalle de los aspectos a verificar se encuentran en el Ítem 121/135-11-1 de la Lista de verificación LV121/135-I-11-MIA.</a:t>
            </a:r>
          </a:p>
          <a:p>
            <a:pPr algn="just" eaLnBrk="1" hangingPunct="1">
              <a:defRPr/>
            </a:pPr>
            <a:endParaRPr lang="es-PE" dirty="0" smtClean="0"/>
          </a:p>
          <a:p>
            <a:pPr algn="just" eaLnBrk="1" hangingPunct="1">
              <a:defRPr/>
            </a:pPr>
            <a:r>
              <a:rPr lang="es-PE" dirty="0" smtClean="0"/>
              <a:t>2.2	</a:t>
            </a:r>
            <a:r>
              <a:rPr lang="es-PE" b="1" dirty="0" smtClean="0"/>
              <a:t>Función de auditoría</a:t>
            </a:r>
            <a:r>
              <a:rPr lang="es-PE" dirty="0" smtClean="0"/>
              <a:t>.- El inspector debe verificar que el solicitante de un AOC haya desarrollado funciones de auditoria y análisis de la performance mecánica, el detalle de los aspectos a verificar se encuentran en el Ítem 121/135-I-11-2 de la Lista de verificación LV121/135-I-11-MIA.</a:t>
            </a:r>
          </a:p>
          <a:p>
            <a:pPr algn="just" eaLnBrk="1" hangingPunct="1">
              <a:defRPr/>
            </a:pPr>
            <a:endParaRPr lang="es-PE" dirty="0" smtClean="0"/>
          </a:p>
          <a:p>
            <a:pPr algn="just" eaLnBrk="1" hangingPunct="1">
              <a:defRPr/>
            </a:pPr>
            <a:r>
              <a:rPr lang="es-PE" dirty="0" smtClean="0"/>
              <a:t>2.3	</a:t>
            </a:r>
            <a:r>
              <a:rPr lang="es-PE" b="1" dirty="0" smtClean="0"/>
              <a:t>Funciones de performance mecánica</a:t>
            </a:r>
            <a:r>
              <a:rPr lang="es-PE" dirty="0" smtClean="0"/>
              <a:t>.- El inspector debe verificar que el solicitante de un AOC haya desarrollado los requisitos para efectuar el análisis de la performance que serán el soporte del sistema de análisis y vigilancia continua del programa de mantenimiento. El detalle de los aspectos a verificar se encuentran en el Ítem 121/135-I-11-3 de la Lista de verificación LV121/135-I-11-MIA.</a:t>
            </a:r>
          </a:p>
          <a:p>
            <a:pPr algn="just" eaLnBrk="1" hangingPunct="1">
              <a:defRPr/>
            </a:pPr>
            <a:endParaRPr lang="es-P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E083D2-1351-4BD4-8C51-3E6DA913A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180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s-PE" b="1" dirty="0" smtClean="0"/>
              <a:t>Resultado</a:t>
            </a:r>
          </a:p>
          <a:p>
            <a:pPr marL="228600" indent="-228600">
              <a:buAutoNum type="arabicPeriod" startAt="3"/>
            </a:pPr>
            <a:endParaRPr lang="es-PE" b="1" dirty="0" smtClean="0"/>
          </a:p>
          <a:p>
            <a:pPr algn="just"/>
            <a:r>
              <a:rPr lang="es-PE" dirty="0" smtClean="0"/>
              <a:t>Terminada la evaluación, el inspector de aeronavegabilidad encargado de la revisión del programa de análisis y vigilancia continua del programa de mantenimiento, remitirá  todas las constataciones encontradas con la definición del indicador de riesgo del resultado de la inspección del cumplimiento de los requisitos reglamentarios al JEC para la elaboración del borrador que se entrega al inspeccionado en la reunión de cierre, también deberá adjuntar  la lista de verificación utilizada para que sea parte integrante del informe final de inspección.</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477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75565" lvl="0" indent="0" algn="just" defTabSz="457200" rtl="0" eaLnBrk="1" fontAlgn="auto" latinLnBrk="0" hangingPunct="1">
              <a:lnSpc>
                <a:spcPct val="100000"/>
              </a:lnSpc>
              <a:spcBef>
                <a:spcPts val="600"/>
              </a:spcBef>
              <a:spcAft>
                <a:spcPts val="600"/>
              </a:spcAft>
              <a:buClrTx/>
              <a:buSzTx/>
              <a:buFont typeface="+mj-lt"/>
              <a:buNone/>
              <a:tabLst>
                <a:tab pos="457200" algn="l"/>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13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startAt="2"/>
            </a:pPr>
            <a:r>
              <a:rPr lang="es-PE" b="1" dirty="0" smtClean="0"/>
              <a:t>Alcance.</a:t>
            </a:r>
          </a:p>
          <a:p>
            <a:pPr marL="228600" indent="-228600" algn="just">
              <a:buAutoNum type="arabicPeriod" startAt="2"/>
            </a:pPr>
            <a:endParaRPr lang="es-PE" b="1" dirty="0" smtClean="0"/>
          </a:p>
          <a:p>
            <a:pPr algn="just"/>
            <a:r>
              <a:rPr lang="es-PE" dirty="0" smtClean="0"/>
              <a:t>2.1	El alcance está orientado a los siguientes aspectos:</a:t>
            </a:r>
          </a:p>
          <a:p>
            <a:pPr algn="just"/>
            <a:endParaRPr lang="es-PE" dirty="0" smtClean="0"/>
          </a:p>
          <a:p>
            <a:pPr marL="228600" indent="-228600" algn="just">
              <a:buAutoNum type="alphaLcParenR"/>
            </a:pPr>
            <a:r>
              <a:rPr lang="es-PE" dirty="0" smtClean="0"/>
              <a:t>Cubrir el proceso a seguir por el inspector de aeronavegabilidad (IA) para evaluar y aceptar el programa de análisis y vigilancia continua del programa de mantenimiento presentado por el solicitante de un AOC.</a:t>
            </a:r>
          </a:p>
          <a:p>
            <a:pPr marL="228600" indent="-228600" algn="just">
              <a:buAutoNum type="alphaLcParenR"/>
            </a:pPr>
            <a:endParaRPr lang="es-PE" dirty="0" smtClean="0"/>
          </a:p>
          <a:p>
            <a:pPr marL="228600" indent="-228600" algn="just">
              <a:buAutoNum type="alphaLcParenR"/>
            </a:pPr>
            <a:r>
              <a:rPr lang="es-PE" dirty="0" smtClean="0"/>
              <a:t>Cubrir los procedimientos para la aceptación de una nueva enmienda del programa de análisis y vigilancia continua del programa de mantenimiento del solicitante de un AOC.</a:t>
            </a:r>
          </a:p>
          <a:p>
            <a:pPr marL="228600" indent="-228600" algn="just">
              <a:buAutoNum type="alphaLcParenR"/>
            </a:pPr>
            <a:endParaRPr lang="es-PE" dirty="0" smtClean="0"/>
          </a:p>
          <a:p>
            <a:pPr marL="228600" indent="-228600" algn="just">
              <a:buAutoNum type="alphaLcParenR"/>
            </a:pPr>
            <a:r>
              <a:rPr lang="es-PE" dirty="0" smtClean="0"/>
              <a:t>Determinación del indicador de riesgo (IdR) de acuerdo al estado de implantación de cada requisito reglamentario a los valores pre definidos, de acuerdo a lo siguiente: Alto (2), Medio (1),  Bajo (0). Estos valores estarán descritos en la casilla 13 de la lista de verificación, según sean seleccionados.</a:t>
            </a:r>
          </a:p>
          <a:p>
            <a:pPr algn="just"/>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08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s-PE" b="1" dirty="0" smtClean="0"/>
              <a:t>Generalidades</a:t>
            </a:r>
          </a:p>
          <a:p>
            <a:pPr marL="228600" indent="-228600">
              <a:buAutoNum type="arabicPeriod" startAt="3"/>
            </a:pPr>
            <a:endParaRPr lang="es-PE" b="1" dirty="0" smtClean="0"/>
          </a:p>
          <a:p>
            <a:pPr algn="just"/>
            <a:r>
              <a:rPr lang="es-PE" dirty="0" smtClean="0"/>
              <a:t>3.1	Por lo general, el sistema de vigilancia continua del programa de mantenimiento está incluido en el MCM del solicitante de un AOC. Este sistema asegura la eficacia del programa de mantenimiento del solicitante de un AOC y confirma que dicho programa es seguido y controlado adecuadamente; por ello se establece la implementación del sistema de análisis y vigilancia continua por parte del solicitante de un AOC. </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77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3.2	El solicitante de un AOC es responsable de los requisitos de análisis y vigilancia continua, aun cuando es la OMA la que realiza el mantenimiento total de sus aeronaves. El solicitante de un AOC debe demostrar a la autoridad que tiene el personal y recursos suficientes como para cumplir tanto las funciones de auditoría como la de análisis de la eficacia del sistema de análisis y vigilancia continua del programa de mantenimiento y que tiene procedimientos para controlar que toda la información generada por las organizaciones de mantenimiento contratadas le sea transmitida en tiempo y forma.</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5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3.3	La complejidad del sistema de análisis y vigilancia continua del programa de mantenimiento debería estar relacionada con la operación del solicitante de un AOC. No es de esperarse que un solicitante de un AOC pequeño tenga un sistema complejo, similar al de un solicitante de un AOC grande. Sin embargo, los solicitantes de un AOC pequeños deben tener un sistema con recopilación de datos en forma continua, el cual incluya puntos específicos de análisis y de control repetitivo, y deben estar identificados en el MCM.</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98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3.3	La complejidad del sistema de análisis y vigilancia continua del programa de mantenimiento debería estar relacionada con la operación del solicitante de un AOC. No es de esperarse que un solicitante de un AOC pequeño tenga un sistema complejo, similar al de un solicitante de un AOC grande. Sin embargo, los solicitantes de un AOC pequeños deben tener un sistema con recopilación de datos en forma continua, el cual incluya puntos específicos de análisis y de control repetitivo, y deben estar identificados en el MCM.</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128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3.4	El solicitante de un AOC es responsable del desarrollo e implementación de las acciones correctivas y de la completa efectividad del programa de mantenimiento.</a:t>
            </a:r>
          </a:p>
          <a:p>
            <a:endParaRPr lang="es-PE" dirty="0" smtClean="0"/>
          </a:p>
          <a:p>
            <a:r>
              <a:rPr lang="es-PE" dirty="0" smtClean="0"/>
              <a:t>3.5	El programa de análisis y vigilancia continua cumple dos funciones, una función de auditoria y funciones de análisis de la performance mecánica.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51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startAt="2"/>
            </a:pPr>
            <a:r>
              <a:rPr lang="es-PE" b="1" dirty="0" smtClean="0"/>
              <a:t>Alcance.</a:t>
            </a:r>
          </a:p>
          <a:p>
            <a:pPr marL="228600" indent="-228600" algn="just">
              <a:buAutoNum type="arabicPeriod" startAt="2"/>
            </a:pPr>
            <a:endParaRPr lang="es-PE" b="1" dirty="0" smtClean="0"/>
          </a:p>
          <a:p>
            <a:pPr algn="just"/>
            <a:r>
              <a:rPr lang="es-PE" dirty="0" smtClean="0"/>
              <a:t>2.1	El alcance está orientado a los siguientes aspectos:</a:t>
            </a:r>
          </a:p>
          <a:p>
            <a:pPr algn="just"/>
            <a:endParaRPr lang="es-PE" dirty="0" smtClean="0"/>
          </a:p>
          <a:p>
            <a:pPr marL="228600" indent="-228600" algn="just">
              <a:buAutoNum type="alphaLcParenR"/>
            </a:pPr>
            <a:r>
              <a:rPr lang="es-PE" dirty="0" smtClean="0"/>
              <a:t>Cubrir el proceso a seguir por el inspector de aeronavegabilidad (IA) para evaluar y aceptar el programa de análisis y vigilancia continua del programa de mantenimiento presentado por el solicitante de un AOC.</a:t>
            </a:r>
          </a:p>
          <a:p>
            <a:pPr marL="228600" indent="-228600" algn="just">
              <a:buAutoNum type="alphaLcParenR"/>
            </a:pPr>
            <a:endParaRPr lang="es-PE" dirty="0" smtClean="0"/>
          </a:p>
          <a:p>
            <a:pPr marL="228600" indent="-228600" algn="just">
              <a:buAutoNum type="alphaLcParenR"/>
            </a:pPr>
            <a:r>
              <a:rPr lang="es-PE" dirty="0" smtClean="0"/>
              <a:t>Cubrir los procedimientos para la aceptación de una nueva enmienda del programa de análisis y vigilancia continua del programa de mantenimiento del solicitante de un AOC.</a:t>
            </a:r>
          </a:p>
          <a:p>
            <a:pPr marL="228600" indent="-228600" algn="just">
              <a:buAutoNum type="alphaLcParenR"/>
            </a:pPr>
            <a:endParaRPr lang="es-PE" dirty="0" smtClean="0"/>
          </a:p>
          <a:p>
            <a:pPr marL="228600" indent="-228600" algn="just">
              <a:buAutoNum type="alphaLcParenR"/>
            </a:pPr>
            <a:r>
              <a:rPr lang="es-PE" dirty="0" smtClean="0"/>
              <a:t>Determinación del indicador de riesgo (IdR) de acuerdo al estado de implantación de cada requisito reglamentario a los valores pre definidos, de acuerdo a lo siguiente: Alto (2), Medio (1),  Bajo (0). Estos valores estarán descritos en la casilla 13 de la lista de verificación, según sean seleccionados.</a:t>
            </a:r>
          </a:p>
          <a:p>
            <a:pPr algn="just"/>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83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5"/>
          <p:cNvSpPr>
            <a:spLocks noGrp="1"/>
          </p:cNvSpPr>
          <p:nvPr>
            <p:ph type="pic" sz="quarter" idx="13"/>
          </p:nvPr>
        </p:nvSpPr>
        <p:spPr>
          <a:xfrm>
            <a:off x="656243" y="1724545"/>
            <a:ext cx="2832000" cy="2124000"/>
          </a:xfrm>
          <a:prstGeom prst="ellipse">
            <a:avLst/>
          </a:prstGeom>
        </p:spPr>
      </p:sp>
      <p:sp>
        <p:nvSpPr>
          <p:cNvPr id="17" name="Picture Placeholder 6"/>
          <p:cNvSpPr>
            <a:spLocks noGrp="1"/>
          </p:cNvSpPr>
          <p:nvPr>
            <p:ph type="pic" sz="quarter" idx="14"/>
          </p:nvPr>
        </p:nvSpPr>
        <p:spPr>
          <a:xfrm>
            <a:off x="4689007" y="1755188"/>
            <a:ext cx="2832000" cy="2124000"/>
          </a:xfrm>
          <a:prstGeom prst="ellipse">
            <a:avLst/>
          </a:prstGeom>
        </p:spPr>
      </p:sp>
      <p:sp>
        <p:nvSpPr>
          <p:cNvPr id="18" name="Picture Placeholder 7"/>
          <p:cNvSpPr>
            <a:spLocks noGrp="1"/>
          </p:cNvSpPr>
          <p:nvPr>
            <p:ph type="pic" sz="quarter" idx="15"/>
          </p:nvPr>
        </p:nvSpPr>
        <p:spPr>
          <a:xfrm>
            <a:off x="8721771" y="1747568"/>
            <a:ext cx="2832000" cy="2124000"/>
          </a:xfrm>
          <a:prstGeom prst="ellipse">
            <a:avLst/>
          </a:prstGeom>
        </p:spPr>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570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Picture Placeholder 5"/>
          <p:cNvSpPr>
            <a:spLocks noGrp="1"/>
          </p:cNvSpPr>
          <p:nvPr>
            <p:ph type="pic" sz="quarter" idx="13"/>
          </p:nvPr>
        </p:nvSpPr>
        <p:spPr>
          <a:xfrm>
            <a:off x="370232" y="1678825"/>
            <a:ext cx="3360000" cy="2484000"/>
          </a:xfrm>
          <a:prstGeom prst="rect">
            <a:avLst/>
          </a:prstGeom>
        </p:spPr>
      </p:sp>
      <p:sp>
        <p:nvSpPr>
          <p:cNvPr id="12" name="Picture Placeholder 6"/>
          <p:cNvSpPr>
            <a:spLocks noGrp="1"/>
          </p:cNvSpPr>
          <p:nvPr>
            <p:ph type="pic" sz="quarter" idx="14"/>
          </p:nvPr>
        </p:nvSpPr>
        <p:spPr>
          <a:xfrm>
            <a:off x="4423316" y="1709468"/>
            <a:ext cx="3360000" cy="2484000"/>
          </a:xfrm>
          <a:prstGeom prst="rect">
            <a:avLst/>
          </a:prstGeom>
        </p:spPr>
      </p:sp>
      <p:sp>
        <p:nvSpPr>
          <p:cNvPr id="19" name="Picture Placeholder 7"/>
          <p:cNvSpPr>
            <a:spLocks noGrp="1"/>
          </p:cNvSpPr>
          <p:nvPr>
            <p:ph type="pic" sz="quarter" idx="15"/>
          </p:nvPr>
        </p:nvSpPr>
        <p:spPr>
          <a:xfrm>
            <a:off x="8476400" y="1709468"/>
            <a:ext cx="3360000" cy="2484000"/>
          </a:xfrm>
          <a:prstGeom prst="rect">
            <a:avLst/>
          </a:prstGeom>
        </p:spPr>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902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3900" y="1816100"/>
            <a:ext cx="2160000" cy="2700000"/>
          </a:xfrm>
          <a:prstGeom prst="rect">
            <a:avLst/>
          </a:prstGeom>
        </p:spPr>
        <p:txBody>
          <a:bodyPr/>
          <a:lstStyle>
            <a:lvl1pPr>
              <a:defRPr sz="1600"/>
            </a:lvl1pPr>
          </a:lstStyle>
          <a:p>
            <a:endParaRPr lang="id-ID"/>
          </a:p>
        </p:txBody>
      </p:sp>
      <p:sp>
        <p:nvSpPr>
          <p:cNvPr id="17" name="Picture Placeholder 9"/>
          <p:cNvSpPr>
            <a:spLocks noGrp="1"/>
          </p:cNvSpPr>
          <p:nvPr>
            <p:ph type="pic" sz="quarter" idx="16"/>
          </p:nvPr>
        </p:nvSpPr>
        <p:spPr>
          <a:xfrm>
            <a:off x="6214752" y="1816100"/>
            <a:ext cx="2160000" cy="2700000"/>
          </a:xfrm>
          <a:prstGeom prst="rect">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877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8980" y="1770380"/>
            <a:ext cx="2064000" cy="1584000"/>
          </a:xfrm>
          <a:prstGeom prst="ellipse">
            <a:avLst/>
          </a:prstGeom>
          <a:ln w="22225">
            <a:solidFill>
              <a:schemeClr val="accent1"/>
            </a:solidFill>
          </a:ln>
        </p:spPr>
        <p:txBody>
          <a:bodyPr/>
          <a:lstStyle>
            <a:lvl1pPr>
              <a:defRPr sz="1600"/>
            </a:lvl1pPr>
          </a:lstStyle>
          <a:p>
            <a:endParaRPr lang="id-ID"/>
          </a:p>
        </p:txBody>
      </p:sp>
      <p:sp>
        <p:nvSpPr>
          <p:cNvPr id="17" name="Picture Placeholder 9"/>
          <p:cNvSpPr>
            <a:spLocks noGrp="1"/>
          </p:cNvSpPr>
          <p:nvPr>
            <p:ph type="pic" sz="quarter" idx="15"/>
          </p:nvPr>
        </p:nvSpPr>
        <p:spPr>
          <a:xfrm>
            <a:off x="728980" y="3985819"/>
            <a:ext cx="2064000" cy="1584000"/>
          </a:xfrm>
          <a:prstGeom prst="ellipse">
            <a:avLst/>
          </a:prstGeom>
          <a:ln w="22225">
            <a:solidFill>
              <a:schemeClr val="accent1"/>
            </a:solidFill>
          </a:ln>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39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0"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0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4"/>
          </p:nvPr>
        </p:nvSpPr>
        <p:spPr>
          <a:xfrm>
            <a:off x="703580" y="1975168"/>
            <a:ext cx="1968000" cy="1476000"/>
          </a:xfrm>
          <a:prstGeom prst="rect">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400800" y="1975168"/>
            <a:ext cx="1968000" cy="1476000"/>
          </a:xfrm>
          <a:prstGeom prst="rect">
            <a:avLst/>
          </a:prstGeom>
          <a:ln w="15875">
            <a:noFill/>
          </a:ln>
        </p:spPr>
        <p:txBody>
          <a:bodyPr>
            <a:normAutofit/>
          </a:bodyPr>
          <a:lstStyle>
            <a:lvl1pPr>
              <a:defRPr sz="1600"/>
            </a:lvl1pPr>
          </a:lstStyle>
          <a:p>
            <a:endParaRPr lang="id-ID" dirty="0"/>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761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10"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Picture Placeholder 9"/>
          <p:cNvSpPr>
            <a:spLocks noGrp="1"/>
          </p:cNvSpPr>
          <p:nvPr>
            <p:ph type="pic" sz="quarter" idx="14"/>
          </p:nvPr>
        </p:nvSpPr>
        <p:spPr>
          <a:xfrm>
            <a:off x="647699" y="2062413"/>
            <a:ext cx="2640000" cy="3492000"/>
          </a:xfrm>
          <a:prstGeom prst="rect">
            <a:avLst/>
          </a:prstGeom>
        </p:spPr>
        <p:txBody>
          <a:bodyPr/>
          <a:lstStyle>
            <a:lvl1pPr>
              <a:defRPr sz="1600"/>
            </a:lvl1p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415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2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9"/>
          <p:cNvSpPr>
            <a:spLocks noGrp="1"/>
          </p:cNvSpPr>
          <p:nvPr>
            <p:ph type="pic" sz="quarter" idx="14"/>
          </p:nvPr>
        </p:nvSpPr>
        <p:spPr>
          <a:xfrm>
            <a:off x="647700" y="2031933"/>
            <a:ext cx="3792000" cy="3492000"/>
          </a:xfrm>
          <a:prstGeom prst="rect">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79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3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9"/>
          <p:cNvSpPr>
            <a:spLocks noGrp="1"/>
          </p:cNvSpPr>
          <p:nvPr>
            <p:ph type="pic" sz="quarter" idx="14"/>
          </p:nvPr>
        </p:nvSpPr>
        <p:spPr>
          <a:xfrm>
            <a:off x="538480" y="2343573"/>
            <a:ext cx="3696000" cy="2772000"/>
          </a:xfrm>
          <a:prstGeom prst="ellipse">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15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4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6"/>
          <p:cNvSpPr>
            <a:spLocks noGrp="1"/>
          </p:cNvSpPr>
          <p:nvPr>
            <p:ph type="pic" sz="quarter" idx="14"/>
          </p:nvPr>
        </p:nvSpPr>
        <p:spPr>
          <a:xfrm>
            <a:off x="4728000" y="2029508"/>
            <a:ext cx="2736000" cy="2052000"/>
          </a:xfrm>
          <a:prstGeom prst="ellipse">
            <a:avLst/>
          </a:prstGeom>
          <a:ln w="31750">
            <a:solidFill>
              <a:schemeClr val="tx1">
                <a:lumMod val="50000"/>
                <a:lumOff val="50000"/>
              </a:schemeClr>
            </a:solidFill>
          </a:ln>
        </p:spPr>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95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6"/>
          <p:cNvSpPr>
            <a:spLocks noGrp="1"/>
          </p:cNvSpPr>
          <p:nvPr>
            <p:ph type="pic" sz="quarter" idx="14"/>
          </p:nvPr>
        </p:nvSpPr>
        <p:spPr>
          <a:xfrm>
            <a:off x="5403680" y="1393516"/>
            <a:ext cx="1392000" cy="1044000"/>
          </a:xfrm>
          <a:prstGeom prst="ellipse">
            <a:avLst/>
          </a:prstGeom>
          <a:ln w="22225">
            <a:solidFill>
              <a:schemeClr val="accent1"/>
            </a:solidFill>
          </a:ln>
        </p:spPr>
        <p:txBody>
          <a:bodyPr>
            <a:normAutofit/>
          </a:bodyPr>
          <a:lstStyle>
            <a:lvl1pPr>
              <a:defRPr sz="1050"/>
            </a:lvl1pPr>
          </a:lstStyle>
          <a:p>
            <a:endParaRPr lang="id-ID"/>
          </a:p>
        </p:txBody>
      </p:sp>
      <p:sp>
        <p:nvSpPr>
          <p:cNvPr id="10" name="Picture Placeholder 6"/>
          <p:cNvSpPr>
            <a:spLocks noGrp="1"/>
          </p:cNvSpPr>
          <p:nvPr>
            <p:ph type="pic" sz="quarter" idx="15"/>
          </p:nvPr>
        </p:nvSpPr>
        <p:spPr>
          <a:xfrm>
            <a:off x="3733064" y="2994688"/>
            <a:ext cx="1392000" cy="1044000"/>
          </a:xfrm>
          <a:prstGeom prst="ellipse">
            <a:avLst/>
          </a:prstGeom>
          <a:ln w="22225">
            <a:solidFill>
              <a:schemeClr val="accent3"/>
            </a:solidFill>
          </a:ln>
        </p:spPr>
        <p:txBody>
          <a:bodyPr>
            <a:normAutofit/>
          </a:bodyPr>
          <a:lstStyle>
            <a:lvl1pPr>
              <a:defRPr sz="1050"/>
            </a:lvl1pPr>
          </a:lstStyle>
          <a:p>
            <a:endParaRPr lang="id-ID"/>
          </a:p>
        </p:txBody>
      </p:sp>
      <p:sp>
        <p:nvSpPr>
          <p:cNvPr id="11" name="Picture Placeholder 6"/>
          <p:cNvSpPr>
            <a:spLocks noGrp="1"/>
          </p:cNvSpPr>
          <p:nvPr>
            <p:ph type="pic" sz="quarter" idx="16"/>
          </p:nvPr>
        </p:nvSpPr>
        <p:spPr>
          <a:xfrm>
            <a:off x="6977617" y="2994687"/>
            <a:ext cx="1392000" cy="1044000"/>
          </a:xfrm>
          <a:prstGeom prst="ellipse">
            <a:avLst/>
          </a:prstGeom>
          <a:ln w="22225">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7"/>
          </p:nvPr>
        </p:nvSpPr>
        <p:spPr>
          <a:xfrm>
            <a:off x="492744" y="2994687"/>
            <a:ext cx="1392000" cy="1044000"/>
          </a:xfrm>
          <a:prstGeom prst="ellipse">
            <a:avLst/>
          </a:prstGeom>
          <a:ln w="22225">
            <a:solidFill>
              <a:schemeClr val="accent2"/>
            </a:solidFill>
          </a:ln>
        </p:spPr>
        <p:txBody>
          <a:bodyPr>
            <a:normAutofit/>
          </a:bodyPr>
          <a:lstStyle>
            <a:lvl1pPr>
              <a:defRPr sz="1050"/>
            </a:lvl1pPr>
          </a:lstStyle>
          <a:p>
            <a:endParaRPr lang="id-ID"/>
          </a:p>
        </p:txBody>
      </p:sp>
      <p:sp>
        <p:nvSpPr>
          <p:cNvPr id="16" name="Picture Placeholder 6"/>
          <p:cNvSpPr>
            <a:spLocks noGrp="1"/>
          </p:cNvSpPr>
          <p:nvPr>
            <p:ph type="pic" sz="quarter" idx="18"/>
          </p:nvPr>
        </p:nvSpPr>
        <p:spPr>
          <a:xfrm>
            <a:off x="3733064" y="4708888"/>
            <a:ext cx="1392000" cy="1044000"/>
          </a:xfrm>
          <a:prstGeom prst="ellipse">
            <a:avLst/>
          </a:prstGeom>
          <a:ln w="22225">
            <a:solidFill>
              <a:schemeClr val="accent3"/>
            </a:solidFill>
          </a:ln>
        </p:spPr>
        <p:txBody>
          <a:bodyPr>
            <a:normAutofit/>
          </a:bodyPr>
          <a:lstStyle>
            <a:lvl1pPr>
              <a:defRPr sz="1050"/>
            </a:lvl1pPr>
          </a:lstStyle>
          <a:p>
            <a:endParaRPr lang="id-ID"/>
          </a:p>
        </p:txBody>
      </p:sp>
      <p:sp>
        <p:nvSpPr>
          <p:cNvPr id="18" name="Picture Placeholder 6"/>
          <p:cNvSpPr>
            <a:spLocks noGrp="1"/>
          </p:cNvSpPr>
          <p:nvPr>
            <p:ph type="pic" sz="quarter" idx="19"/>
          </p:nvPr>
        </p:nvSpPr>
        <p:spPr>
          <a:xfrm>
            <a:off x="6977617" y="4708887"/>
            <a:ext cx="1392000" cy="1044000"/>
          </a:xfrm>
          <a:prstGeom prst="ellipse">
            <a:avLst/>
          </a:prstGeom>
          <a:ln w="2222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20"/>
          </p:nvPr>
        </p:nvSpPr>
        <p:spPr>
          <a:xfrm>
            <a:off x="492744" y="4708887"/>
            <a:ext cx="1392000" cy="1044000"/>
          </a:xfrm>
          <a:prstGeom prst="ellipse">
            <a:avLst/>
          </a:prstGeom>
          <a:ln w="22225">
            <a:solidFill>
              <a:schemeClr val="accent2"/>
            </a:solidFill>
          </a:ln>
        </p:spPr>
        <p:txBody>
          <a:bodyPr>
            <a:normAutofit/>
          </a:bodyPr>
          <a:lstStyle>
            <a:lvl1pPr>
              <a:defRPr sz="1050"/>
            </a:lvl1pPr>
          </a:lstStyle>
          <a:p>
            <a:endParaRPr lang="id-ID"/>
          </a:p>
        </p:txBody>
      </p:sp>
      <p:sp>
        <p:nvSpPr>
          <p:cNvPr id="20" name="Picture Placeholder 6"/>
          <p:cNvSpPr>
            <a:spLocks noGrp="1"/>
          </p:cNvSpPr>
          <p:nvPr>
            <p:ph type="pic" sz="quarter" idx="21"/>
          </p:nvPr>
        </p:nvSpPr>
        <p:spPr>
          <a:xfrm>
            <a:off x="10230991" y="2994687"/>
            <a:ext cx="1392000" cy="1044000"/>
          </a:xfrm>
          <a:prstGeom prst="ellipse">
            <a:avLst/>
          </a:prstGeom>
          <a:ln w="22225">
            <a:solidFill>
              <a:schemeClr val="accent5"/>
            </a:solidFill>
          </a:ln>
        </p:spPr>
        <p:txBody>
          <a:bodyPr>
            <a:normAutofit/>
          </a:bodyPr>
          <a:lstStyle>
            <a:lvl1pPr>
              <a:defRPr sz="1050"/>
            </a:lvl1pPr>
          </a:lstStyle>
          <a:p>
            <a:endParaRPr lang="id-ID"/>
          </a:p>
        </p:txBody>
      </p:sp>
      <p:sp>
        <p:nvSpPr>
          <p:cNvPr id="21" name="Picture Placeholder 6"/>
          <p:cNvSpPr>
            <a:spLocks noGrp="1"/>
          </p:cNvSpPr>
          <p:nvPr>
            <p:ph type="pic" sz="quarter" idx="22"/>
          </p:nvPr>
        </p:nvSpPr>
        <p:spPr>
          <a:xfrm>
            <a:off x="10230991" y="4708887"/>
            <a:ext cx="1392000" cy="1044000"/>
          </a:xfrm>
          <a:prstGeom prst="ellipse">
            <a:avLst/>
          </a:prstGeom>
          <a:ln w="22225">
            <a:solidFill>
              <a:schemeClr val="accent5"/>
            </a:solidFill>
          </a:ln>
        </p:spPr>
        <p:txBody>
          <a:bodyPr>
            <a:normAutofit/>
          </a:bodyPr>
          <a:lstStyle>
            <a:lvl1pPr>
              <a:defRPr sz="1050"/>
            </a:lvl1pPr>
          </a:lstStyle>
          <a:p>
            <a:endParaRPr lang="id-ID"/>
          </a:p>
        </p:txBody>
      </p:sp>
      <p:sp>
        <p:nvSpPr>
          <p:cNvPr id="17"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2" name="Group 21"/>
          <p:cNvGrpSpPr/>
          <p:nvPr userDrawn="1"/>
        </p:nvGrpSpPr>
        <p:grpSpPr>
          <a:xfrm>
            <a:off x="317501" y="613707"/>
            <a:ext cx="330732" cy="398189"/>
            <a:chOff x="7767638" y="2651126"/>
            <a:chExt cx="560388" cy="674686"/>
          </a:xfrm>
        </p:grpSpPr>
        <p:sp>
          <p:nvSpPr>
            <p:cNvPr id="23"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41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6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15"/>
          <p:cNvSpPr>
            <a:spLocks noGrp="1"/>
          </p:cNvSpPr>
          <p:nvPr>
            <p:ph type="pic" sz="quarter" idx="14"/>
          </p:nvPr>
        </p:nvSpPr>
        <p:spPr>
          <a:xfrm>
            <a:off x="2840284" y="2164322"/>
            <a:ext cx="720000" cy="540000"/>
          </a:xfrm>
          <a:ln>
            <a:solidFill>
              <a:schemeClr val="bg2"/>
            </a:solidFill>
          </a:ln>
        </p:spPr>
        <p:txBody>
          <a:bodyPr>
            <a:normAutofit/>
          </a:bodyPr>
          <a:lstStyle>
            <a:lvl1pPr>
              <a:defRPr sz="700"/>
            </a:lvl1pPr>
          </a:lstStyle>
          <a:p>
            <a:endParaRPr lang="id-ID" dirty="0"/>
          </a:p>
        </p:txBody>
      </p:sp>
      <p:sp>
        <p:nvSpPr>
          <p:cNvPr id="10" name="Picture Placeholder 15"/>
          <p:cNvSpPr>
            <a:spLocks noGrp="1"/>
          </p:cNvSpPr>
          <p:nvPr>
            <p:ph type="pic" sz="quarter" idx="15"/>
          </p:nvPr>
        </p:nvSpPr>
        <p:spPr>
          <a:xfrm>
            <a:off x="1672171" y="3049511"/>
            <a:ext cx="720000" cy="540000"/>
          </a:xfrm>
          <a:ln>
            <a:solidFill>
              <a:schemeClr val="bg2"/>
            </a:solidFill>
          </a:ln>
        </p:spPr>
        <p:txBody>
          <a:bodyPr>
            <a:normAutofit/>
          </a:bodyPr>
          <a:lstStyle>
            <a:lvl1pPr>
              <a:defRPr sz="700"/>
            </a:lvl1pPr>
          </a:lstStyle>
          <a:p>
            <a:endParaRPr lang="id-ID"/>
          </a:p>
        </p:txBody>
      </p:sp>
      <p:sp>
        <p:nvSpPr>
          <p:cNvPr id="11" name="Picture Placeholder 15"/>
          <p:cNvSpPr>
            <a:spLocks noGrp="1"/>
          </p:cNvSpPr>
          <p:nvPr>
            <p:ph type="pic" sz="quarter" idx="16"/>
          </p:nvPr>
        </p:nvSpPr>
        <p:spPr>
          <a:xfrm>
            <a:off x="837495" y="3932639"/>
            <a:ext cx="720000" cy="540000"/>
          </a:xfrm>
          <a:ln>
            <a:solidFill>
              <a:schemeClr val="bg2"/>
            </a:solidFill>
          </a:ln>
        </p:spPr>
        <p:txBody>
          <a:bodyPr>
            <a:normAutofit/>
          </a:bodyPr>
          <a:lstStyle>
            <a:lvl1pPr>
              <a:defRPr sz="700"/>
            </a:lvl1pPr>
          </a:lstStyle>
          <a:p>
            <a:endParaRPr lang="id-ID" dirty="0"/>
          </a:p>
        </p:txBody>
      </p:sp>
      <p:sp>
        <p:nvSpPr>
          <p:cNvPr id="12" name="Picture Placeholder 15"/>
          <p:cNvSpPr>
            <a:spLocks noGrp="1"/>
          </p:cNvSpPr>
          <p:nvPr>
            <p:ph type="pic" sz="quarter" idx="17"/>
          </p:nvPr>
        </p:nvSpPr>
        <p:spPr>
          <a:xfrm>
            <a:off x="2848899" y="3932639"/>
            <a:ext cx="720000" cy="540000"/>
          </a:xfrm>
          <a:ln>
            <a:solidFill>
              <a:schemeClr val="bg2"/>
            </a:solidFill>
          </a:ln>
        </p:spPr>
        <p:txBody>
          <a:bodyPr>
            <a:normAutofit/>
          </a:bodyPr>
          <a:lstStyle>
            <a:lvl1pPr>
              <a:defRPr sz="700"/>
            </a:lvl1pPr>
          </a:lstStyle>
          <a:p>
            <a:endParaRPr lang="id-ID"/>
          </a:p>
        </p:txBody>
      </p:sp>
      <p:sp>
        <p:nvSpPr>
          <p:cNvPr id="16" name="Picture Placeholder 15"/>
          <p:cNvSpPr>
            <a:spLocks noGrp="1"/>
          </p:cNvSpPr>
          <p:nvPr>
            <p:ph type="pic" sz="quarter" idx="19"/>
          </p:nvPr>
        </p:nvSpPr>
        <p:spPr>
          <a:xfrm>
            <a:off x="4860303" y="3932639"/>
            <a:ext cx="720000" cy="540000"/>
          </a:xfrm>
          <a:ln>
            <a:solidFill>
              <a:schemeClr val="bg2"/>
            </a:solidFill>
          </a:ln>
        </p:spPr>
        <p:txBody>
          <a:bodyPr>
            <a:normAutofit/>
          </a:bodyPr>
          <a:lstStyle>
            <a:lvl1pPr>
              <a:defRPr sz="700"/>
            </a:lvl1pPr>
          </a:lstStyle>
          <a:p>
            <a:endParaRPr lang="id-ID"/>
          </a:p>
        </p:txBody>
      </p:sp>
      <p:sp>
        <p:nvSpPr>
          <p:cNvPr id="18" name="Picture Placeholder 15"/>
          <p:cNvSpPr>
            <a:spLocks noGrp="1"/>
          </p:cNvSpPr>
          <p:nvPr>
            <p:ph type="pic" sz="quarter" idx="20"/>
          </p:nvPr>
        </p:nvSpPr>
        <p:spPr>
          <a:xfrm>
            <a:off x="1253075" y="4815704"/>
            <a:ext cx="720000" cy="540000"/>
          </a:xfrm>
          <a:ln>
            <a:solidFill>
              <a:schemeClr val="bg2"/>
            </a:solidFill>
          </a:ln>
        </p:spPr>
        <p:txBody>
          <a:bodyPr>
            <a:normAutofit/>
          </a:bodyPr>
          <a:lstStyle>
            <a:lvl1pPr>
              <a:defRPr sz="700"/>
            </a:lvl1pPr>
          </a:lstStyle>
          <a:p>
            <a:endParaRPr lang="id-ID"/>
          </a:p>
        </p:txBody>
      </p:sp>
      <p:sp>
        <p:nvSpPr>
          <p:cNvPr id="19" name="Picture Placeholder 15"/>
          <p:cNvSpPr>
            <a:spLocks noGrp="1"/>
          </p:cNvSpPr>
          <p:nvPr>
            <p:ph type="pic" sz="quarter" idx="21"/>
          </p:nvPr>
        </p:nvSpPr>
        <p:spPr>
          <a:xfrm>
            <a:off x="3264479" y="4815704"/>
            <a:ext cx="720000" cy="540000"/>
          </a:xfrm>
          <a:ln>
            <a:solidFill>
              <a:schemeClr val="bg2"/>
            </a:solidFill>
          </a:ln>
        </p:spPr>
        <p:txBody>
          <a:bodyPr>
            <a:normAutofit/>
          </a:bodyPr>
          <a:lstStyle>
            <a:lvl1pPr>
              <a:defRPr sz="700"/>
            </a:lvl1pPr>
          </a:lstStyle>
          <a:p>
            <a:endParaRPr lang="id-ID"/>
          </a:p>
        </p:txBody>
      </p:sp>
      <p:sp>
        <p:nvSpPr>
          <p:cNvPr id="20" name="Picture Placeholder 15"/>
          <p:cNvSpPr>
            <a:spLocks noGrp="1"/>
          </p:cNvSpPr>
          <p:nvPr>
            <p:ph type="pic" sz="quarter" idx="22"/>
          </p:nvPr>
        </p:nvSpPr>
        <p:spPr>
          <a:xfrm>
            <a:off x="5275883" y="4815704"/>
            <a:ext cx="720000" cy="540000"/>
          </a:xfrm>
          <a:ln>
            <a:solidFill>
              <a:schemeClr val="bg2"/>
            </a:solidFill>
          </a:ln>
        </p:spPr>
        <p:txBody>
          <a:bodyPr>
            <a:normAutofit/>
          </a:bodyPr>
          <a:lstStyle>
            <a:lvl1pPr>
              <a:defRPr sz="700"/>
            </a:lvl1pPr>
          </a:lstStyle>
          <a:p>
            <a:endParaRPr lang="id-ID"/>
          </a:p>
        </p:txBody>
      </p:sp>
      <p:sp>
        <p:nvSpPr>
          <p:cNvPr id="17"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1" name="Group 20"/>
          <p:cNvGrpSpPr/>
          <p:nvPr userDrawn="1"/>
        </p:nvGrpSpPr>
        <p:grpSpPr>
          <a:xfrm>
            <a:off x="317501" y="613707"/>
            <a:ext cx="330732" cy="398189"/>
            <a:chOff x="7767638" y="2651126"/>
            <a:chExt cx="560388" cy="674686"/>
          </a:xfrm>
        </p:grpSpPr>
        <p:sp>
          <p:nvSpPr>
            <p:cNvPr id="2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64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8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lvl1pPr>
              <a:defRPr sz="800"/>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lvl1pPr>
              <a:defRPr sz="800"/>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Picture Placeholder 10"/>
          <p:cNvSpPr>
            <a:spLocks noGrp="1"/>
          </p:cNvSpPr>
          <p:nvPr>
            <p:ph type="pic" sz="quarter" idx="23"/>
          </p:nvPr>
        </p:nvSpPr>
        <p:spPr>
          <a:xfrm>
            <a:off x="5256000" y="2924591"/>
            <a:ext cx="1776000" cy="1332000"/>
          </a:xfrm>
          <a:prstGeom prst="ellipse">
            <a:avLst/>
          </a:prstGeom>
          <a:ln w="19050">
            <a:solidFill>
              <a:schemeClr val="tx1">
                <a:lumMod val="50000"/>
                <a:lumOff val="50000"/>
              </a:schemeClr>
            </a:solidFill>
          </a:ln>
        </p:spPr>
        <p:txBody>
          <a:bodyPr>
            <a:normAutofit/>
          </a:bodyPr>
          <a:lstStyle>
            <a:lvl1pPr>
              <a:defRPr sz="900"/>
            </a:lvl1pPr>
          </a:lstStyle>
          <a:p>
            <a:endParaRPr lang="id-ID"/>
          </a:p>
        </p:txBody>
      </p:sp>
      <p:sp>
        <p:nvSpPr>
          <p:cNvPr id="38" name="Picture Placeholder 10"/>
          <p:cNvSpPr>
            <a:spLocks noGrp="1"/>
          </p:cNvSpPr>
          <p:nvPr>
            <p:ph type="pic" sz="quarter" idx="24"/>
          </p:nvPr>
        </p:nvSpPr>
        <p:spPr>
          <a:xfrm>
            <a:off x="7873404" y="2424699"/>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39" name="Picture Placeholder 10"/>
          <p:cNvSpPr>
            <a:spLocks noGrp="1"/>
          </p:cNvSpPr>
          <p:nvPr>
            <p:ph type="pic" sz="quarter" idx="25"/>
          </p:nvPr>
        </p:nvSpPr>
        <p:spPr>
          <a:xfrm>
            <a:off x="7873404" y="3907321"/>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0" name="Picture Placeholder 10"/>
          <p:cNvSpPr>
            <a:spLocks noGrp="1"/>
          </p:cNvSpPr>
          <p:nvPr>
            <p:ph type="pic" sz="quarter" idx="26"/>
          </p:nvPr>
        </p:nvSpPr>
        <p:spPr>
          <a:xfrm>
            <a:off x="3001873" y="2424699"/>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1" name="Picture Placeholder 10"/>
          <p:cNvSpPr>
            <a:spLocks noGrp="1"/>
          </p:cNvSpPr>
          <p:nvPr>
            <p:ph type="pic" sz="quarter" idx="27"/>
          </p:nvPr>
        </p:nvSpPr>
        <p:spPr>
          <a:xfrm>
            <a:off x="3001873" y="3907321"/>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2" name="Picture Placeholder 10"/>
          <p:cNvSpPr>
            <a:spLocks noGrp="1"/>
          </p:cNvSpPr>
          <p:nvPr>
            <p:ph type="pic" sz="quarter" idx="28"/>
          </p:nvPr>
        </p:nvSpPr>
        <p:spPr>
          <a:xfrm>
            <a:off x="1024744" y="2113585"/>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3" name="Picture Placeholder 10"/>
          <p:cNvSpPr>
            <a:spLocks noGrp="1"/>
          </p:cNvSpPr>
          <p:nvPr>
            <p:ph type="pic" sz="quarter" idx="29"/>
          </p:nvPr>
        </p:nvSpPr>
        <p:spPr>
          <a:xfrm>
            <a:off x="1015068" y="2996529"/>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54" name="Picture Placeholder 10"/>
          <p:cNvSpPr>
            <a:spLocks noGrp="1"/>
          </p:cNvSpPr>
          <p:nvPr>
            <p:ph type="pic" sz="quarter" idx="31"/>
          </p:nvPr>
        </p:nvSpPr>
        <p:spPr>
          <a:xfrm>
            <a:off x="1015068" y="4491444"/>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3" name="Picture Placeholder 10"/>
          <p:cNvSpPr>
            <a:spLocks noGrp="1"/>
          </p:cNvSpPr>
          <p:nvPr>
            <p:ph type="pic" sz="quarter" idx="34"/>
          </p:nvPr>
        </p:nvSpPr>
        <p:spPr>
          <a:xfrm>
            <a:off x="10243115" y="2107333"/>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4" name="Picture Placeholder 10"/>
          <p:cNvSpPr>
            <a:spLocks noGrp="1"/>
          </p:cNvSpPr>
          <p:nvPr>
            <p:ph type="pic" sz="quarter" idx="35"/>
          </p:nvPr>
        </p:nvSpPr>
        <p:spPr>
          <a:xfrm>
            <a:off x="10243115" y="3008565"/>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8" name="Picture Placeholder 10"/>
          <p:cNvSpPr>
            <a:spLocks noGrp="1"/>
          </p:cNvSpPr>
          <p:nvPr>
            <p:ph type="pic" sz="quarter" idx="36"/>
          </p:nvPr>
        </p:nvSpPr>
        <p:spPr>
          <a:xfrm>
            <a:off x="10243115" y="4515672"/>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1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p:cNvSpPr txBox="1"/>
          <p:nvPr userDrawn="1"/>
        </p:nvSpPr>
        <p:spPr>
          <a:xfrm>
            <a:off x="8312548" y="3457874"/>
            <a:ext cx="486030" cy="26161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solidFill>
                <a:effectLst/>
                <a:uLnTx/>
                <a:uFillTx/>
                <a:latin typeface="Calibri Light" panose="020F0302020204030204"/>
                <a:ea typeface="+mn-ea"/>
                <a:cs typeface="+mn-cs"/>
              </a:rPr>
              <a:t>Mark</a:t>
            </a:r>
          </a:p>
        </p:txBody>
      </p:sp>
    </p:spTree>
    <p:extLst>
      <p:ext uri="{BB962C8B-B14F-4D97-AF65-F5344CB8AC3E}">
        <p14:creationId xmlns:p14="http://schemas.microsoft.com/office/powerpoint/2010/main" val="3019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1"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660400" y="1889760"/>
            <a:ext cx="8331200" cy="375666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715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2"/>
          <p:cNvSpPr>
            <a:spLocks noGrp="1"/>
          </p:cNvSpPr>
          <p:nvPr>
            <p:ph type="pic" sz="quarter" idx="16"/>
          </p:nvPr>
        </p:nvSpPr>
        <p:spPr>
          <a:xfrm>
            <a:off x="4726637" y="1922212"/>
            <a:ext cx="2352000" cy="3600000"/>
          </a:xfrm>
        </p:spPr>
        <p:txBody>
          <a:bodyPr>
            <a:normAutofit/>
          </a:bodyPr>
          <a:lstStyle>
            <a:lvl1pPr>
              <a:defRPr sz="1800"/>
            </a:lvl1pPr>
          </a:lstStyle>
          <a:p>
            <a:endParaRPr lang="id-ID"/>
          </a:p>
        </p:txBody>
      </p:sp>
      <p:sp>
        <p:nvSpPr>
          <p:cNvPr id="26" name="Picture Placeholder 22"/>
          <p:cNvSpPr>
            <a:spLocks noGrp="1"/>
          </p:cNvSpPr>
          <p:nvPr>
            <p:ph type="pic" sz="quarter" idx="17"/>
          </p:nvPr>
        </p:nvSpPr>
        <p:spPr>
          <a:xfrm>
            <a:off x="7142996" y="1922212"/>
            <a:ext cx="2352000" cy="3600000"/>
          </a:xfrm>
        </p:spPr>
        <p:txBody>
          <a:bodyPr>
            <a:normAutofit/>
          </a:bodyPr>
          <a:lstStyle>
            <a:lvl1pPr>
              <a:defRPr sz="1800"/>
            </a:lvl1pPr>
          </a:lstStyle>
          <a:p>
            <a:endParaRPr lang="id-ID"/>
          </a:p>
        </p:txBody>
      </p:sp>
      <p:sp>
        <p:nvSpPr>
          <p:cNvPr id="27" name="Picture Placeholder 22"/>
          <p:cNvSpPr>
            <a:spLocks noGrp="1"/>
          </p:cNvSpPr>
          <p:nvPr>
            <p:ph type="pic" sz="quarter" idx="18"/>
          </p:nvPr>
        </p:nvSpPr>
        <p:spPr>
          <a:xfrm>
            <a:off x="9570676" y="1922212"/>
            <a:ext cx="2352000" cy="3600000"/>
          </a:xfrm>
        </p:spPr>
        <p:txBody>
          <a:bodyPr>
            <a:normAutofit/>
          </a:bodyPr>
          <a:lstStyle>
            <a:lvl1pPr>
              <a:defRPr sz="1800"/>
            </a:lvl1pPr>
          </a:lstStyle>
          <a:p>
            <a:endParaRPr lang="id-ID"/>
          </a:p>
        </p:txBody>
      </p:sp>
      <p:sp>
        <p:nvSpPr>
          <p:cNvPr id="18"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9" name="Group 18"/>
          <p:cNvGrpSpPr/>
          <p:nvPr userDrawn="1"/>
        </p:nvGrpSpPr>
        <p:grpSpPr>
          <a:xfrm>
            <a:off x="317501" y="613707"/>
            <a:ext cx="330732" cy="398189"/>
            <a:chOff x="7767638" y="2651126"/>
            <a:chExt cx="560388" cy="674686"/>
          </a:xfrm>
        </p:grpSpPr>
        <p:sp>
          <p:nvSpPr>
            <p:cNvPr id="20"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856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8"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Picture Placeholder 22"/>
          <p:cNvSpPr>
            <a:spLocks noGrp="1"/>
          </p:cNvSpPr>
          <p:nvPr>
            <p:ph type="pic" sz="quarter" idx="14"/>
          </p:nvPr>
        </p:nvSpPr>
        <p:spPr>
          <a:xfrm>
            <a:off x="596900" y="1445000"/>
            <a:ext cx="3580955" cy="2352000"/>
          </a:xfrm>
        </p:spPr>
        <p:txBody>
          <a:bodyPr>
            <a:normAutofit/>
          </a:bodyPr>
          <a:lstStyle>
            <a:lvl1pPr>
              <a:defRPr sz="1800"/>
            </a:lvl1pPr>
          </a:lstStyle>
          <a:p>
            <a:endParaRPr lang="id-ID"/>
          </a:p>
        </p:txBody>
      </p:sp>
      <p:sp>
        <p:nvSpPr>
          <p:cNvPr id="23" name="Picture Placeholder 22"/>
          <p:cNvSpPr>
            <a:spLocks noGrp="1"/>
          </p:cNvSpPr>
          <p:nvPr>
            <p:ph type="pic" sz="quarter" idx="15"/>
          </p:nvPr>
        </p:nvSpPr>
        <p:spPr>
          <a:xfrm>
            <a:off x="596900" y="3880900"/>
            <a:ext cx="3580955" cy="2352000"/>
          </a:xfrm>
        </p:spPr>
        <p:txBody>
          <a:bodyPr>
            <a:normAutofit/>
          </a:bodyPr>
          <a:lstStyle>
            <a:lvl1pPr>
              <a:defRPr sz="1800"/>
            </a:lvl1pPr>
          </a:lstStyle>
          <a:p>
            <a:endParaRPr lang="id-ID"/>
          </a:p>
        </p:txBody>
      </p:sp>
      <p:sp>
        <p:nvSpPr>
          <p:cNvPr id="24" name="Picture Placeholder 22"/>
          <p:cNvSpPr>
            <a:spLocks noGrp="1"/>
          </p:cNvSpPr>
          <p:nvPr>
            <p:ph type="pic" sz="quarter" idx="16"/>
          </p:nvPr>
        </p:nvSpPr>
        <p:spPr>
          <a:xfrm>
            <a:off x="4266757" y="1445001"/>
            <a:ext cx="2645780" cy="4787900"/>
          </a:xfrm>
        </p:spPr>
        <p:txBody>
          <a:bodyPr>
            <a:normAutofit/>
          </a:bodyPr>
          <a:lstStyle>
            <a:lvl1pPr>
              <a:defRPr sz="1800"/>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270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2"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1"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
          <p:cNvSpPr>
            <a:spLocks noGrp="1"/>
          </p:cNvSpPr>
          <p:nvPr>
            <p:ph type="pic" sz="quarter" idx="14"/>
          </p:nvPr>
        </p:nvSpPr>
        <p:spPr>
          <a:xfrm>
            <a:off x="660400"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6" name="Picture Placeholder 2"/>
          <p:cNvSpPr>
            <a:spLocks noGrp="1"/>
          </p:cNvSpPr>
          <p:nvPr>
            <p:ph type="pic" sz="quarter" idx="15"/>
          </p:nvPr>
        </p:nvSpPr>
        <p:spPr>
          <a:xfrm>
            <a:off x="4237415"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7" name="Picture Placeholder 2"/>
          <p:cNvSpPr>
            <a:spLocks noGrp="1"/>
          </p:cNvSpPr>
          <p:nvPr>
            <p:ph type="pic" sz="quarter" idx="16"/>
          </p:nvPr>
        </p:nvSpPr>
        <p:spPr>
          <a:xfrm>
            <a:off x="7806164"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8" name="Picture Placeholder 2"/>
          <p:cNvSpPr>
            <a:spLocks noGrp="1"/>
          </p:cNvSpPr>
          <p:nvPr>
            <p:ph type="pic" sz="quarter" idx="17"/>
          </p:nvPr>
        </p:nvSpPr>
        <p:spPr>
          <a:xfrm>
            <a:off x="660400"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29" name="Picture Placeholder 2"/>
          <p:cNvSpPr>
            <a:spLocks noGrp="1"/>
          </p:cNvSpPr>
          <p:nvPr>
            <p:ph type="pic" sz="quarter" idx="18"/>
          </p:nvPr>
        </p:nvSpPr>
        <p:spPr>
          <a:xfrm>
            <a:off x="4237415"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9"/>
          </p:nvPr>
        </p:nvSpPr>
        <p:spPr>
          <a:xfrm>
            <a:off x="7806164"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493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par>
                                <p:cTn id="29" presetID="22" presetClass="entr" presetSubtype="1" fill="hold" grpId="0" nodeType="withEffect" nodePh="1">
                                  <p:stCondLst>
                                    <p:cond delay="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16" grpId="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6"/>
          <p:cNvSpPr>
            <a:spLocks noGrp="1"/>
          </p:cNvSpPr>
          <p:nvPr>
            <p:ph type="pic" sz="quarter" idx="14"/>
          </p:nvPr>
        </p:nvSpPr>
        <p:spPr>
          <a:xfrm>
            <a:off x="6217800" y="1638351"/>
            <a:ext cx="5136000" cy="3960000"/>
          </a:xfrm>
          <a:prstGeom prst="rect">
            <a:avLst/>
          </a:prstGeom>
        </p:spPr>
      </p:sp>
      <p:sp>
        <p:nvSpPr>
          <p:cNvPr id="17" name="Picture Placeholder 7"/>
          <p:cNvSpPr>
            <a:spLocks noGrp="1"/>
          </p:cNvSpPr>
          <p:nvPr>
            <p:ph type="pic" sz="quarter" idx="15"/>
          </p:nvPr>
        </p:nvSpPr>
        <p:spPr>
          <a:xfrm>
            <a:off x="838200" y="1638351"/>
            <a:ext cx="5136000" cy="3960000"/>
          </a:xfrm>
          <a:prstGeom prst="rect">
            <a:avLst/>
          </a:prstGeom>
        </p:spPr>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246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Picture Placeholder 22"/>
          <p:cNvSpPr>
            <a:spLocks noGrp="1"/>
          </p:cNvSpPr>
          <p:nvPr>
            <p:ph type="pic" sz="quarter" idx="15"/>
          </p:nvPr>
        </p:nvSpPr>
        <p:spPr>
          <a:xfrm>
            <a:off x="609600" y="1831340"/>
            <a:ext cx="2592000" cy="3600000"/>
          </a:xfrm>
        </p:spPr>
        <p:txBody>
          <a:bodyPr>
            <a:normAutofit/>
          </a:bodyPr>
          <a:lstStyle>
            <a:lvl1pPr>
              <a:defRPr sz="1800"/>
            </a:lvl1pPr>
          </a:lstStyle>
          <a:p>
            <a:endParaRPr lang="id-ID"/>
          </a:p>
        </p:txBody>
      </p:sp>
      <p:sp>
        <p:nvSpPr>
          <p:cNvPr id="25" name="Picture Placeholder 22"/>
          <p:cNvSpPr>
            <a:spLocks noGrp="1"/>
          </p:cNvSpPr>
          <p:nvPr>
            <p:ph type="pic" sz="quarter" idx="16"/>
          </p:nvPr>
        </p:nvSpPr>
        <p:spPr>
          <a:xfrm>
            <a:off x="3272339" y="1831340"/>
            <a:ext cx="2592000" cy="3600000"/>
          </a:xfrm>
        </p:spPr>
        <p:txBody>
          <a:bodyPr>
            <a:normAutofit/>
          </a:bodyPr>
          <a:lstStyle>
            <a:lvl1pPr>
              <a:defRPr sz="1800"/>
            </a:lvl1pPr>
          </a:lstStyle>
          <a:p>
            <a:endParaRPr lang="id-ID"/>
          </a:p>
        </p:txBody>
      </p:sp>
      <p:sp>
        <p:nvSpPr>
          <p:cNvPr id="26" name="Picture Placeholder 22"/>
          <p:cNvSpPr>
            <a:spLocks noGrp="1"/>
          </p:cNvSpPr>
          <p:nvPr>
            <p:ph type="pic" sz="quarter" idx="17"/>
          </p:nvPr>
        </p:nvSpPr>
        <p:spPr>
          <a:xfrm>
            <a:off x="5947777" y="1831340"/>
            <a:ext cx="2592000" cy="3600000"/>
          </a:xfrm>
        </p:spPr>
        <p:txBody>
          <a:bodyPr>
            <a:normAutofit/>
          </a:bodyPr>
          <a:lstStyle>
            <a:lvl1pPr>
              <a:defRPr sz="1800"/>
            </a:lvl1pPr>
          </a:lstStyle>
          <a:p>
            <a:endParaRPr lang="id-ID"/>
          </a:p>
        </p:txBody>
      </p:sp>
      <p:sp>
        <p:nvSpPr>
          <p:cNvPr id="27" name="Picture Placeholder 22"/>
          <p:cNvSpPr>
            <a:spLocks noGrp="1"/>
          </p:cNvSpPr>
          <p:nvPr>
            <p:ph type="pic" sz="quarter" idx="18"/>
          </p:nvPr>
        </p:nvSpPr>
        <p:spPr>
          <a:xfrm>
            <a:off x="8611677" y="1831340"/>
            <a:ext cx="2592000" cy="3600000"/>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6" name="Group 15"/>
          <p:cNvGrpSpPr/>
          <p:nvPr userDrawn="1"/>
        </p:nvGrpSpPr>
        <p:grpSpPr>
          <a:xfrm>
            <a:off x="317501" y="613707"/>
            <a:ext cx="330732" cy="398189"/>
            <a:chOff x="7767638" y="2651126"/>
            <a:chExt cx="560388" cy="674686"/>
          </a:xfrm>
        </p:grpSpPr>
        <p:sp>
          <p:nvSpPr>
            <p:cNvPr id="1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297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12"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
          <p:cNvSpPr>
            <a:spLocks noGrp="1"/>
          </p:cNvSpPr>
          <p:nvPr>
            <p:ph type="pic" sz="quarter" idx="14"/>
          </p:nvPr>
        </p:nvSpPr>
        <p:spPr>
          <a:xfrm>
            <a:off x="660400" y="1678094"/>
            <a:ext cx="7010400" cy="3338407"/>
          </a:xfrm>
          <a:prstGeom prst="rect">
            <a:avLst/>
          </a:prstGeom>
        </p:spPr>
        <p:txBody>
          <a:bodyPr>
            <a:normAutofit/>
          </a:bodyPr>
          <a:lstStyle>
            <a:lvl1pPr>
              <a:defRPr sz="1800">
                <a:solidFill>
                  <a:schemeClr val="tx2"/>
                </a:solidFill>
              </a:defRPr>
            </a:lvl1pPr>
          </a:lstStyle>
          <a:p>
            <a:endParaRPr lang="id-ID"/>
          </a:p>
        </p:txBody>
      </p:sp>
      <p:sp>
        <p:nvSpPr>
          <p:cNvPr id="27" name="Picture Placeholder 2"/>
          <p:cNvSpPr>
            <a:spLocks noGrp="1"/>
          </p:cNvSpPr>
          <p:nvPr>
            <p:ph type="pic" sz="quarter" idx="16"/>
          </p:nvPr>
        </p:nvSpPr>
        <p:spPr>
          <a:xfrm>
            <a:off x="7806164" y="1678093"/>
            <a:ext cx="3360000" cy="2064000"/>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9"/>
          </p:nvPr>
        </p:nvSpPr>
        <p:spPr>
          <a:xfrm>
            <a:off x="7806164" y="3866579"/>
            <a:ext cx="3360000" cy="2064000"/>
          </a:xfrm>
          <a:prstGeom prst="rect">
            <a:avLst/>
          </a:prstGeom>
        </p:spPr>
        <p:txBody>
          <a:bodyPr>
            <a:normAutofit/>
          </a:bodyPr>
          <a:lstStyle>
            <a:lvl1pPr>
              <a:defRPr sz="1800">
                <a:solidFill>
                  <a:schemeClr val="tx2"/>
                </a:solidFill>
              </a:defRPr>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105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11"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2"/>
          <p:cNvSpPr>
            <a:spLocks noGrp="1"/>
          </p:cNvSpPr>
          <p:nvPr>
            <p:ph type="pic" sz="quarter" idx="14"/>
          </p:nvPr>
        </p:nvSpPr>
        <p:spPr>
          <a:xfrm>
            <a:off x="5148562" y="1627187"/>
            <a:ext cx="6030012" cy="2208000"/>
          </a:xfrm>
        </p:spPr>
        <p:txBody>
          <a:bodyPr>
            <a:normAutofit/>
          </a:bodyPr>
          <a:lstStyle>
            <a:lvl1pPr>
              <a:defRPr sz="1800"/>
            </a:lvl1pPr>
          </a:lstStyle>
          <a:p>
            <a:endParaRPr lang="id-ID"/>
          </a:p>
        </p:txBody>
      </p:sp>
      <p:sp>
        <p:nvSpPr>
          <p:cNvPr id="17" name="Picture Placeholder 22"/>
          <p:cNvSpPr>
            <a:spLocks noGrp="1"/>
          </p:cNvSpPr>
          <p:nvPr>
            <p:ph type="pic" sz="quarter" idx="15"/>
          </p:nvPr>
        </p:nvSpPr>
        <p:spPr>
          <a:xfrm>
            <a:off x="5148561" y="3893578"/>
            <a:ext cx="1968000" cy="1895761"/>
          </a:xfrm>
        </p:spPr>
        <p:txBody>
          <a:bodyPr>
            <a:normAutofit/>
          </a:bodyPr>
          <a:lstStyle>
            <a:lvl1pPr>
              <a:defRPr sz="1800"/>
            </a:lvl1pPr>
          </a:lstStyle>
          <a:p>
            <a:endParaRPr lang="id-ID"/>
          </a:p>
        </p:txBody>
      </p:sp>
      <p:sp>
        <p:nvSpPr>
          <p:cNvPr id="18" name="Picture Placeholder 22"/>
          <p:cNvSpPr>
            <a:spLocks noGrp="1"/>
          </p:cNvSpPr>
          <p:nvPr>
            <p:ph type="pic" sz="quarter" idx="16"/>
          </p:nvPr>
        </p:nvSpPr>
        <p:spPr>
          <a:xfrm>
            <a:off x="7186460" y="3893578"/>
            <a:ext cx="1968000" cy="1895761"/>
          </a:xfrm>
        </p:spPr>
        <p:txBody>
          <a:bodyPr>
            <a:normAutofit/>
          </a:bodyPr>
          <a:lstStyle>
            <a:lvl1pPr>
              <a:defRPr sz="1800"/>
            </a:lvl1pPr>
          </a:lstStyle>
          <a:p>
            <a:endParaRPr lang="id-ID"/>
          </a:p>
        </p:txBody>
      </p:sp>
      <p:sp>
        <p:nvSpPr>
          <p:cNvPr id="19" name="Picture Placeholder 22"/>
          <p:cNvSpPr>
            <a:spLocks noGrp="1"/>
          </p:cNvSpPr>
          <p:nvPr>
            <p:ph type="pic" sz="quarter" idx="17"/>
          </p:nvPr>
        </p:nvSpPr>
        <p:spPr>
          <a:xfrm>
            <a:off x="9221817" y="3893578"/>
            <a:ext cx="1968000" cy="1895761"/>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3950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2"/>
            <a:ext cx="12192000" cy="4902199"/>
          </a:xfrm>
        </p:spPr>
        <p:txBody>
          <a:bodyPr/>
          <a:lstStyle/>
          <a:p>
            <a:endParaRPr lang="id-ID"/>
          </a:p>
        </p:txBody>
      </p:sp>
      <p:sp>
        <p:nvSpPr>
          <p:cNvPr id="47" name="Slide Number Placeholder 3"/>
          <p:cNvSpPr txBox="1">
            <a:spLocks/>
          </p:cNvSpPr>
          <p:nvPr userDrawn="1"/>
        </p:nvSpPr>
        <p:spPr>
          <a:xfrm>
            <a:off x="11300373" y="6456736"/>
            <a:ext cx="495300"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1000" smtClean="0"/>
              <a:pPr/>
              <a:t>‹#›</a:t>
            </a:fld>
            <a:endParaRPr lang="id-ID" sz="1000" dirty="0"/>
          </a:p>
        </p:txBody>
      </p:sp>
    </p:spTree>
    <p:extLst>
      <p:ext uri="{BB962C8B-B14F-4D97-AF65-F5344CB8AC3E}">
        <p14:creationId xmlns:p14="http://schemas.microsoft.com/office/powerpoint/2010/main" val="24520551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2"/>
          <p:cNvSpPr>
            <a:spLocks noGrp="1"/>
          </p:cNvSpPr>
          <p:nvPr>
            <p:ph type="pic" sz="quarter" idx="14"/>
          </p:nvPr>
        </p:nvSpPr>
        <p:spPr>
          <a:xfrm>
            <a:off x="7046978" y="2056842"/>
            <a:ext cx="4237260" cy="3744000"/>
          </a:xfrm>
        </p:spPr>
        <p:txBody>
          <a:bodyPr>
            <a:normAutofit/>
          </a:bodyPr>
          <a:lstStyle>
            <a:lvl1pPr>
              <a:defRPr sz="1800"/>
            </a:lvl1pPr>
          </a:lstStyle>
          <a:p>
            <a:endParaRPr lang="id-ID"/>
          </a:p>
        </p:txBody>
      </p:sp>
      <p:sp>
        <p:nvSpPr>
          <p:cNvPr id="17" name="Picture Placeholder 22"/>
          <p:cNvSpPr>
            <a:spLocks noGrp="1"/>
          </p:cNvSpPr>
          <p:nvPr>
            <p:ph type="pic" sz="quarter" idx="15"/>
          </p:nvPr>
        </p:nvSpPr>
        <p:spPr>
          <a:xfrm>
            <a:off x="4859865" y="3953241"/>
            <a:ext cx="2112000" cy="1836000"/>
          </a:xfrm>
        </p:spPr>
        <p:txBody>
          <a:bodyPr>
            <a:normAutofit/>
          </a:bodyPr>
          <a:lstStyle>
            <a:lvl1pPr>
              <a:defRPr sz="1800"/>
            </a:lvl1pPr>
          </a:lstStyle>
          <a:p>
            <a:endParaRPr lang="id-ID"/>
          </a:p>
        </p:txBody>
      </p:sp>
      <p:sp>
        <p:nvSpPr>
          <p:cNvPr id="20" name="Picture Placeholder 22"/>
          <p:cNvSpPr>
            <a:spLocks noGrp="1"/>
          </p:cNvSpPr>
          <p:nvPr>
            <p:ph type="pic" sz="quarter" idx="18"/>
          </p:nvPr>
        </p:nvSpPr>
        <p:spPr>
          <a:xfrm>
            <a:off x="2752003" y="2092842"/>
            <a:ext cx="2112000" cy="1836000"/>
          </a:xfrm>
        </p:spPr>
        <p:txBody>
          <a:bodyPr>
            <a:normAutofit/>
          </a:bodyPr>
          <a:lstStyle>
            <a:lvl1pPr>
              <a:defRPr sz="1800"/>
            </a:lvl1pPr>
          </a:lstStyle>
          <a:p>
            <a:endParaRPr lang="id-ID"/>
          </a:p>
        </p:txBody>
      </p:sp>
      <p:sp>
        <p:nvSpPr>
          <p:cNvPr id="21" name="Picture Placeholder 22"/>
          <p:cNvSpPr>
            <a:spLocks noGrp="1"/>
          </p:cNvSpPr>
          <p:nvPr>
            <p:ph type="pic" sz="quarter" idx="19"/>
          </p:nvPr>
        </p:nvSpPr>
        <p:spPr>
          <a:xfrm>
            <a:off x="640076" y="3953241"/>
            <a:ext cx="2112000" cy="1836000"/>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8" name="Group 17"/>
          <p:cNvGrpSpPr/>
          <p:nvPr userDrawn="1"/>
        </p:nvGrpSpPr>
        <p:grpSpPr>
          <a:xfrm>
            <a:off x="317501" y="613707"/>
            <a:ext cx="330732" cy="398189"/>
            <a:chOff x="7767638" y="2651126"/>
            <a:chExt cx="560388" cy="674686"/>
          </a:xfrm>
        </p:grpSpPr>
        <p:sp>
          <p:nvSpPr>
            <p:cNvPr id="1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208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12" grpId="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Picture Placeholder 7"/>
          <p:cNvSpPr>
            <a:spLocks noGrp="1"/>
          </p:cNvSpPr>
          <p:nvPr>
            <p:ph type="pic" sz="quarter" idx="14"/>
          </p:nvPr>
        </p:nvSpPr>
        <p:spPr>
          <a:xfrm>
            <a:off x="6472345" y="2415540"/>
            <a:ext cx="4686724" cy="213360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478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Picture Placeholder 7"/>
          <p:cNvSpPr>
            <a:spLocks noGrp="1"/>
          </p:cNvSpPr>
          <p:nvPr>
            <p:ph type="pic" sz="quarter" idx="14"/>
          </p:nvPr>
        </p:nvSpPr>
        <p:spPr>
          <a:xfrm>
            <a:off x="4358006" y="3327400"/>
            <a:ext cx="3475991" cy="165608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3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1831459" y="3706252"/>
            <a:ext cx="1583880" cy="1556628"/>
          </a:xfrm>
        </p:spPr>
        <p:txBody>
          <a:bodyPr>
            <a:normAutofit/>
          </a:bodyPr>
          <a:lstStyle>
            <a:lvl1pPr>
              <a:defRPr sz="900"/>
            </a:lvl1pPr>
          </a:lstStyle>
          <a:p>
            <a:endParaRPr lang="id-ID"/>
          </a:p>
        </p:txBody>
      </p:sp>
      <p:sp>
        <p:nvSpPr>
          <p:cNvPr id="20" name="Picture Placeholder 7"/>
          <p:cNvSpPr>
            <a:spLocks noGrp="1"/>
          </p:cNvSpPr>
          <p:nvPr>
            <p:ph type="pic" sz="quarter" idx="15"/>
          </p:nvPr>
        </p:nvSpPr>
        <p:spPr>
          <a:xfrm>
            <a:off x="3875831" y="3037840"/>
            <a:ext cx="3725160" cy="1676400"/>
          </a:xfrm>
        </p:spPr>
        <p:txBody>
          <a:bodyPr>
            <a:normAutofit/>
          </a:bodyPr>
          <a:lstStyle>
            <a:lvl1pPr>
              <a:defRPr sz="900"/>
            </a:lvl1pPr>
          </a:lstStyle>
          <a:p>
            <a:endParaRPr lang="id-ID"/>
          </a:p>
        </p:txBody>
      </p:sp>
      <p:sp>
        <p:nvSpPr>
          <p:cNvPr id="21" name="Picture Placeholder 7"/>
          <p:cNvSpPr>
            <a:spLocks noGrp="1"/>
          </p:cNvSpPr>
          <p:nvPr>
            <p:ph type="pic" sz="quarter" idx="16"/>
          </p:nvPr>
        </p:nvSpPr>
        <p:spPr>
          <a:xfrm>
            <a:off x="3333623" y="4368006"/>
            <a:ext cx="712480" cy="965994"/>
          </a:xfrm>
        </p:spPr>
        <p:txBody>
          <a:bodyPr>
            <a:normAutofit/>
          </a:bodyPr>
          <a:lstStyle>
            <a:lvl1pPr>
              <a:defRPr sz="900"/>
            </a:lvl1pPr>
          </a:lstStyle>
          <a:p>
            <a:endParaRPr lang="id-ID"/>
          </a:p>
        </p:txBody>
      </p:sp>
      <p:sp>
        <p:nvSpPr>
          <p:cNvPr id="22" name="Picture Placeholder 7"/>
          <p:cNvSpPr>
            <a:spLocks noGrp="1"/>
          </p:cNvSpPr>
          <p:nvPr>
            <p:ph type="pic" sz="quarter" idx="17"/>
          </p:nvPr>
        </p:nvSpPr>
        <p:spPr>
          <a:xfrm>
            <a:off x="7575591" y="4016098"/>
            <a:ext cx="2736000" cy="1292609"/>
          </a:xfrm>
        </p:spPr>
        <p:txBody>
          <a:bodyPr>
            <a:normAutofit/>
          </a:bodyPr>
          <a:lstStyle>
            <a:lvl1pPr>
              <a:defRPr sz="900"/>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378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4660902" y="2499757"/>
            <a:ext cx="2755900" cy="2683823"/>
          </a:xfrm>
        </p:spPr>
        <p:txBody>
          <a:bodyPr/>
          <a:lstStyle/>
          <a:p>
            <a:endParaRPr lang="id-ID" dirty="0"/>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681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18" name="Picture Placeholder 5"/>
          <p:cNvSpPr>
            <a:spLocks noGrp="1"/>
          </p:cNvSpPr>
          <p:nvPr>
            <p:ph type="pic" sz="quarter" idx="15"/>
          </p:nvPr>
        </p:nvSpPr>
        <p:spPr>
          <a:xfrm>
            <a:off x="0" y="1"/>
            <a:ext cx="12192000" cy="3541485"/>
          </a:xfrm>
        </p:spPr>
        <p:txBody>
          <a:bodyPr>
            <a:normAutofit/>
          </a:bodyPr>
          <a:lstStyle>
            <a:lvl1pPr>
              <a:defRPr sz="800"/>
            </a:lvl1pPr>
          </a:lstStyle>
          <a:p>
            <a:endParaRPr lang="id-ID" dirty="0"/>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5318972" y="2861954"/>
            <a:ext cx="640504" cy="823553"/>
          </a:xfrm>
        </p:spPr>
        <p:txBody>
          <a:bodyPr>
            <a:normAutofit/>
          </a:bodyPr>
          <a:lstStyle>
            <a:lvl1pPr>
              <a:defRPr sz="800"/>
            </a:lvl1pPr>
          </a:lstStyle>
          <a:p>
            <a:endParaRPr lang="id-ID" dirty="0"/>
          </a:p>
        </p:txBody>
      </p:sp>
      <p:sp>
        <p:nvSpPr>
          <p:cNvPr id="16" name="Picture Placeholder 5"/>
          <p:cNvSpPr>
            <a:spLocks noGrp="1"/>
          </p:cNvSpPr>
          <p:nvPr>
            <p:ph type="pic" sz="quarter" idx="13"/>
          </p:nvPr>
        </p:nvSpPr>
        <p:spPr>
          <a:xfrm>
            <a:off x="6141296" y="2315688"/>
            <a:ext cx="1392000" cy="1375756"/>
          </a:xfrm>
        </p:spPr>
        <p:txBody>
          <a:bodyPr>
            <a:normAutofit/>
          </a:bodyPr>
          <a:lstStyle>
            <a:lvl1pPr>
              <a:defRPr sz="800"/>
            </a:lvl1pPr>
          </a:lstStyle>
          <a:p>
            <a:endParaRPr lang="id-ID" dirty="0"/>
          </a:p>
        </p:txBody>
      </p:sp>
      <p:sp>
        <p:nvSpPr>
          <p:cNvPr id="17" name="Picture Placeholder 5"/>
          <p:cNvSpPr>
            <a:spLocks noGrp="1"/>
          </p:cNvSpPr>
          <p:nvPr>
            <p:ph type="pic" sz="quarter" idx="14"/>
          </p:nvPr>
        </p:nvSpPr>
        <p:spPr>
          <a:xfrm>
            <a:off x="7556171" y="1834738"/>
            <a:ext cx="3774044" cy="1779096"/>
          </a:xfrm>
        </p:spPr>
        <p:txBody>
          <a:bodyPr>
            <a:normAutofit/>
          </a:bodyPr>
          <a:lstStyle>
            <a:lvl1pPr>
              <a:defRPr sz="800"/>
            </a:lvl1pPr>
          </a:lstStyle>
          <a:p>
            <a:endParaRPr lang="id-ID" dirty="0"/>
          </a:p>
        </p:txBody>
      </p:sp>
    </p:spTree>
    <p:extLst>
      <p:ext uri="{BB962C8B-B14F-4D97-AF65-F5344CB8AC3E}">
        <p14:creationId xmlns:p14="http://schemas.microsoft.com/office/powerpoint/2010/main" val="3546355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4038600" y="1615045"/>
            <a:ext cx="4080000" cy="2309751"/>
          </a:xfrm>
        </p:spPr>
        <p:txBody>
          <a:bodyPr/>
          <a:lstStyle/>
          <a:p>
            <a:endParaRPr lang="id-ID" dirty="0"/>
          </a:p>
        </p:txBody>
      </p:sp>
      <p:sp>
        <p:nvSpPr>
          <p:cNvPr id="16" name="Picture Placeholder 5"/>
          <p:cNvSpPr>
            <a:spLocks noGrp="1"/>
          </p:cNvSpPr>
          <p:nvPr>
            <p:ph type="pic" sz="quarter" idx="13"/>
          </p:nvPr>
        </p:nvSpPr>
        <p:spPr>
          <a:xfrm>
            <a:off x="6529253" y="1745673"/>
            <a:ext cx="3635377" cy="2060370"/>
          </a:xfrm>
        </p:spPr>
        <p:txBody>
          <a:bodyPr/>
          <a:lstStyle/>
          <a:p>
            <a:endParaRPr lang="id-ID"/>
          </a:p>
        </p:txBody>
      </p:sp>
      <p:sp>
        <p:nvSpPr>
          <p:cNvPr id="17" name="Picture Placeholder 5"/>
          <p:cNvSpPr>
            <a:spLocks noGrp="1"/>
          </p:cNvSpPr>
          <p:nvPr>
            <p:ph type="pic" sz="quarter" idx="14"/>
          </p:nvPr>
        </p:nvSpPr>
        <p:spPr>
          <a:xfrm>
            <a:off x="2019295" y="1724082"/>
            <a:ext cx="3575020" cy="2060370"/>
          </a:xfrm>
        </p:spPr>
        <p:txBody>
          <a:bodyPr/>
          <a:lstStyle/>
          <a:p>
            <a:endParaRPr lang="id-ID"/>
          </a:p>
        </p:txBody>
      </p:sp>
      <p:sp>
        <p:nvSpPr>
          <p:cNvPr id="18" name="Picture Placeholder 5"/>
          <p:cNvSpPr>
            <a:spLocks noGrp="1"/>
          </p:cNvSpPr>
          <p:nvPr>
            <p:ph type="pic" sz="quarter" idx="15"/>
          </p:nvPr>
        </p:nvSpPr>
        <p:spPr>
          <a:xfrm>
            <a:off x="8843159" y="1905991"/>
            <a:ext cx="3006024" cy="1754150"/>
          </a:xfrm>
        </p:spPr>
        <p:txBody>
          <a:bodyPr/>
          <a:lstStyle/>
          <a:p>
            <a:endParaRPr lang="id-ID" dirty="0"/>
          </a:p>
        </p:txBody>
      </p:sp>
      <p:sp>
        <p:nvSpPr>
          <p:cNvPr id="19" name="Picture Placeholder 5"/>
          <p:cNvSpPr>
            <a:spLocks noGrp="1"/>
          </p:cNvSpPr>
          <p:nvPr>
            <p:ph type="pic" sz="quarter" idx="16"/>
          </p:nvPr>
        </p:nvSpPr>
        <p:spPr>
          <a:xfrm>
            <a:off x="355720" y="1905991"/>
            <a:ext cx="3024789" cy="1754150"/>
          </a:xfrm>
        </p:spPr>
        <p:txBody>
          <a:bodyPr/>
          <a:lstStyle/>
          <a:p>
            <a:endParaRPr lang="id-ID"/>
          </a:p>
        </p:txBody>
      </p:sp>
    </p:spTree>
    <p:extLst>
      <p:ext uri="{BB962C8B-B14F-4D97-AF65-F5344CB8AC3E}">
        <p14:creationId xmlns:p14="http://schemas.microsoft.com/office/powerpoint/2010/main" val="3844986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Picture Placeholder 5"/>
          <p:cNvSpPr>
            <a:spLocks noGrp="1"/>
          </p:cNvSpPr>
          <p:nvPr>
            <p:ph type="pic" sz="quarter" idx="12"/>
          </p:nvPr>
        </p:nvSpPr>
        <p:spPr>
          <a:xfrm>
            <a:off x="4038600" y="1615045"/>
            <a:ext cx="4080000" cy="2309751"/>
          </a:xfrm>
        </p:spPr>
        <p:txBody>
          <a:bodyPr/>
          <a:lstStyle/>
          <a:p>
            <a:endParaRPr lang="id-ID" dirty="0"/>
          </a:p>
        </p:txBody>
      </p:sp>
      <p:sp>
        <p:nvSpPr>
          <p:cNvPr id="11" name="Picture Placeholder 5"/>
          <p:cNvSpPr>
            <a:spLocks noGrp="1"/>
          </p:cNvSpPr>
          <p:nvPr>
            <p:ph type="pic" sz="quarter" idx="13"/>
          </p:nvPr>
        </p:nvSpPr>
        <p:spPr>
          <a:xfrm>
            <a:off x="6529253" y="1745673"/>
            <a:ext cx="3635377" cy="2060370"/>
          </a:xfrm>
        </p:spPr>
        <p:txBody>
          <a:bodyPr/>
          <a:lstStyle/>
          <a:p>
            <a:endParaRPr lang="id-ID"/>
          </a:p>
        </p:txBody>
      </p:sp>
      <p:sp>
        <p:nvSpPr>
          <p:cNvPr id="12" name="Picture Placeholder 5"/>
          <p:cNvSpPr>
            <a:spLocks noGrp="1"/>
          </p:cNvSpPr>
          <p:nvPr>
            <p:ph type="pic" sz="quarter" idx="14"/>
          </p:nvPr>
        </p:nvSpPr>
        <p:spPr>
          <a:xfrm>
            <a:off x="2019295" y="1724082"/>
            <a:ext cx="3575020" cy="2060370"/>
          </a:xfrm>
        </p:spPr>
        <p:txBody>
          <a:bodyPr/>
          <a:lstStyle/>
          <a:p>
            <a:endParaRPr lang="id-ID"/>
          </a:p>
        </p:txBody>
      </p:sp>
      <p:sp>
        <p:nvSpPr>
          <p:cNvPr id="13" name="Picture Placeholder 5"/>
          <p:cNvSpPr>
            <a:spLocks noGrp="1"/>
          </p:cNvSpPr>
          <p:nvPr>
            <p:ph type="pic" sz="quarter" idx="15"/>
          </p:nvPr>
        </p:nvSpPr>
        <p:spPr>
          <a:xfrm>
            <a:off x="8843159" y="1905991"/>
            <a:ext cx="3006024" cy="1754150"/>
          </a:xfrm>
        </p:spPr>
        <p:txBody>
          <a:bodyPr/>
          <a:lstStyle/>
          <a:p>
            <a:endParaRPr lang="id-ID" dirty="0"/>
          </a:p>
        </p:txBody>
      </p:sp>
      <p:sp>
        <p:nvSpPr>
          <p:cNvPr id="14" name="Picture Placeholder 5"/>
          <p:cNvSpPr>
            <a:spLocks noGrp="1"/>
          </p:cNvSpPr>
          <p:nvPr>
            <p:ph type="pic" sz="quarter" idx="16"/>
          </p:nvPr>
        </p:nvSpPr>
        <p:spPr>
          <a:xfrm>
            <a:off x="355720" y="1905991"/>
            <a:ext cx="3024789" cy="1754150"/>
          </a:xfrm>
        </p:spPr>
        <p:txBody>
          <a:bodyPr/>
          <a:lstStyle/>
          <a:p>
            <a:endParaRPr lang="id-ID"/>
          </a:p>
        </p:txBody>
      </p:sp>
    </p:spTree>
    <p:extLst>
      <p:ext uri="{BB962C8B-B14F-4D97-AF65-F5344CB8AC3E}">
        <p14:creationId xmlns:p14="http://schemas.microsoft.com/office/powerpoint/2010/main" val="30394416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p:cNvSpPr>
            <a:spLocks noGrp="1"/>
          </p:cNvSpPr>
          <p:nvPr>
            <p:ph type="media" sz="quarter" idx="12"/>
          </p:nvPr>
        </p:nvSpPr>
        <p:spPr>
          <a:xfrm>
            <a:off x="6007100" y="2101932"/>
            <a:ext cx="5029200" cy="2856017"/>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671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4" name="Picture Placeholder 5"/>
          <p:cNvSpPr>
            <a:spLocks noGrp="1"/>
          </p:cNvSpPr>
          <p:nvPr>
            <p:ph type="pic" sz="quarter" idx="15"/>
          </p:nvPr>
        </p:nvSpPr>
        <p:spPr>
          <a:xfrm>
            <a:off x="0" y="2"/>
            <a:ext cx="12192000" cy="3503807"/>
          </a:xfrm>
        </p:spPr>
        <p:txBody>
          <a:bodyPr/>
          <a:lstStyle/>
          <a:p>
            <a:endParaRPr lang="id-ID"/>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1320802" y="1929263"/>
            <a:ext cx="3026833" cy="1372739"/>
          </a:xfrm>
        </p:spPr>
        <p:txBody>
          <a:bodyPr/>
          <a:lstStyle/>
          <a:p>
            <a:endParaRPr lang="id-ID"/>
          </a:p>
        </p:txBody>
      </p:sp>
      <p:sp>
        <p:nvSpPr>
          <p:cNvPr id="22" name="Picture Placeholder 5"/>
          <p:cNvSpPr>
            <a:spLocks noGrp="1"/>
          </p:cNvSpPr>
          <p:nvPr>
            <p:ph type="pic" sz="quarter" idx="13"/>
          </p:nvPr>
        </p:nvSpPr>
        <p:spPr>
          <a:xfrm>
            <a:off x="7863109" y="1966308"/>
            <a:ext cx="3026833" cy="1372739"/>
          </a:xfrm>
        </p:spPr>
        <p:txBody>
          <a:bodyPr/>
          <a:lstStyle/>
          <a:p>
            <a:endParaRPr lang="id-ID"/>
          </a:p>
        </p:txBody>
      </p:sp>
      <p:sp>
        <p:nvSpPr>
          <p:cNvPr id="23" name="Picture Placeholder 5"/>
          <p:cNvSpPr>
            <a:spLocks noGrp="1"/>
          </p:cNvSpPr>
          <p:nvPr>
            <p:ph type="pic" sz="quarter" idx="14"/>
          </p:nvPr>
        </p:nvSpPr>
        <p:spPr>
          <a:xfrm>
            <a:off x="4395779" y="1791898"/>
            <a:ext cx="3467329" cy="1644121"/>
          </a:xfrm>
        </p:spPr>
        <p:txBody>
          <a:bodyPr/>
          <a:lstStyle/>
          <a:p>
            <a:endParaRPr lang="id-ID"/>
          </a:p>
        </p:txBody>
      </p:sp>
    </p:spTree>
    <p:extLst>
      <p:ext uri="{BB962C8B-B14F-4D97-AF65-F5344CB8AC3E}">
        <p14:creationId xmlns:p14="http://schemas.microsoft.com/office/powerpoint/2010/main" val="283703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8143851"/>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6935895" y="1971040"/>
            <a:ext cx="3820160" cy="3789680"/>
          </a:xfrm>
        </p:spPr>
        <p:txBody>
          <a:bodyPr/>
          <a:lstStyle/>
          <a:p>
            <a:endParaRPr lang="id-ID" dirty="0"/>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39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2397761" y="2092361"/>
            <a:ext cx="2322567" cy="2611120"/>
          </a:xfrm>
        </p:spPr>
        <p:txBody>
          <a:bodyPr>
            <a:normAutofit/>
          </a:bodyPr>
          <a:lstStyle>
            <a:lvl1pPr>
              <a:defRPr sz="1600"/>
            </a:lvl1pPr>
          </a:lstStyle>
          <a:p>
            <a:endParaRPr lang="id-ID" dirty="0"/>
          </a:p>
        </p:txBody>
      </p:sp>
    </p:spTree>
    <p:extLst>
      <p:ext uri="{BB962C8B-B14F-4D97-AF65-F5344CB8AC3E}">
        <p14:creationId xmlns:p14="http://schemas.microsoft.com/office/powerpoint/2010/main" val="30174961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7"/>
          <p:cNvSpPr>
            <a:spLocks noGrp="1"/>
          </p:cNvSpPr>
          <p:nvPr>
            <p:ph type="pic" sz="quarter" idx="14"/>
          </p:nvPr>
        </p:nvSpPr>
        <p:spPr>
          <a:xfrm>
            <a:off x="2397761" y="2113281"/>
            <a:ext cx="2322567" cy="2611120"/>
          </a:xfrm>
        </p:spPr>
        <p:txBody>
          <a:bodyPr>
            <a:normAutofit/>
          </a:bodyPr>
          <a:lstStyle>
            <a:lvl1pPr>
              <a:defRPr sz="1600"/>
            </a:lvl1pPr>
          </a:lstStyle>
          <a:p>
            <a:endParaRPr lang="id-ID" dirty="0"/>
          </a:p>
        </p:txBody>
      </p:sp>
    </p:spTree>
    <p:extLst>
      <p:ext uri="{BB962C8B-B14F-4D97-AF65-F5344CB8AC3E}">
        <p14:creationId xmlns:p14="http://schemas.microsoft.com/office/powerpoint/2010/main" val="30419186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6"/>
          <p:cNvSpPr>
            <a:spLocks noGrp="1"/>
          </p:cNvSpPr>
          <p:nvPr>
            <p:ph type="pic" sz="quarter" idx="13"/>
          </p:nvPr>
        </p:nvSpPr>
        <p:spPr>
          <a:xfrm>
            <a:off x="6726486" y="1921370"/>
            <a:ext cx="2703972" cy="2144748"/>
          </a:xfrm>
          <a:custGeom>
            <a:avLst/>
            <a:gdLst>
              <a:gd name="connsiteX0" fmla="*/ 0 w 1177925"/>
              <a:gd name="connsiteY0" fmla="*/ 0 h 2106613"/>
              <a:gd name="connsiteX1" fmla="*/ 1177925 w 1177925"/>
              <a:gd name="connsiteY1" fmla="*/ 0 h 2106613"/>
              <a:gd name="connsiteX2" fmla="*/ 1177925 w 1177925"/>
              <a:gd name="connsiteY2" fmla="*/ 2106613 h 2106613"/>
              <a:gd name="connsiteX3" fmla="*/ 0 w 1177925"/>
              <a:gd name="connsiteY3" fmla="*/ 2106613 h 2106613"/>
              <a:gd name="connsiteX4" fmla="*/ 0 w 1177925"/>
              <a:gd name="connsiteY4" fmla="*/ 0 h 2106613"/>
              <a:gd name="connsiteX0" fmla="*/ 0 w 1211792"/>
              <a:gd name="connsiteY0" fmla="*/ 13547 h 2106613"/>
              <a:gd name="connsiteX1" fmla="*/ 1211792 w 1211792"/>
              <a:gd name="connsiteY1" fmla="*/ 0 h 2106613"/>
              <a:gd name="connsiteX2" fmla="*/ 1211792 w 1211792"/>
              <a:gd name="connsiteY2" fmla="*/ 2106613 h 2106613"/>
              <a:gd name="connsiteX3" fmla="*/ 33867 w 1211792"/>
              <a:gd name="connsiteY3" fmla="*/ 2106613 h 2106613"/>
              <a:gd name="connsiteX4" fmla="*/ 0 w 1211792"/>
              <a:gd name="connsiteY4" fmla="*/ 13547 h 2106613"/>
              <a:gd name="connsiteX0" fmla="*/ 0 w 1211792"/>
              <a:gd name="connsiteY0" fmla="*/ 284480 h 2377546"/>
              <a:gd name="connsiteX1" fmla="*/ 1028912 w 1211792"/>
              <a:gd name="connsiteY1" fmla="*/ 0 h 2377546"/>
              <a:gd name="connsiteX2" fmla="*/ 1211792 w 1211792"/>
              <a:gd name="connsiteY2" fmla="*/ 2377546 h 2377546"/>
              <a:gd name="connsiteX3" fmla="*/ 33867 w 1211792"/>
              <a:gd name="connsiteY3" fmla="*/ 2377546 h 2377546"/>
              <a:gd name="connsiteX4" fmla="*/ 0 w 1211792"/>
              <a:gd name="connsiteY4" fmla="*/ 284480 h 2377546"/>
              <a:gd name="connsiteX0" fmla="*/ 0 w 2038139"/>
              <a:gd name="connsiteY0" fmla="*/ 284480 h 2377546"/>
              <a:gd name="connsiteX1" fmla="*/ 1028912 w 2038139"/>
              <a:gd name="connsiteY1" fmla="*/ 0 h 2377546"/>
              <a:gd name="connsiteX2" fmla="*/ 2038139 w 2038139"/>
              <a:gd name="connsiteY2" fmla="*/ 1916960 h 2377546"/>
              <a:gd name="connsiteX3" fmla="*/ 33867 w 2038139"/>
              <a:gd name="connsiteY3" fmla="*/ 2377546 h 2377546"/>
              <a:gd name="connsiteX4" fmla="*/ 0 w 2038139"/>
              <a:gd name="connsiteY4" fmla="*/ 284480 h 2377546"/>
              <a:gd name="connsiteX0" fmla="*/ 0 w 2038139"/>
              <a:gd name="connsiteY0" fmla="*/ 284480 h 2154026"/>
              <a:gd name="connsiteX1" fmla="*/ 1028912 w 2038139"/>
              <a:gd name="connsiteY1" fmla="*/ 0 h 2154026"/>
              <a:gd name="connsiteX2" fmla="*/ 2038139 w 2038139"/>
              <a:gd name="connsiteY2" fmla="*/ 1916960 h 2154026"/>
              <a:gd name="connsiteX3" fmla="*/ 1022774 w 2038139"/>
              <a:gd name="connsiteY3" fmla="*/ 2154026 h 2154026"/>
              <a:gd name="connsiteX4" fmla="*/ 0 w 2038139"/>
              <a:gd name="connsiteY4" fmla="*/ 284480 h 2154026"/>
              <a:gd name="connsiteX0" fmla="*/ 0 w 2038139"/>
              <a:gd name="connsiteY0" fmla="*/ 255905 h 2125451"/>
              <a:gd name="connsiteX1" fmla="*/ 978112 w 2038139"/>
              <a:gd name="connsiteY1" fmla="*/ 0 h 2125451"/>
              <a:gd name="connsiteX2" fmla="*/ 2038139 w 2038139"/>
              <a:gd name="connsiteY2" fmla="*/ 1888385 h 2125451"/>
              <a:gd name="connsiteX3" fmla="*/ 1022774 w 2038139"/>
              <a:gd name="connsiteY3" fmla="*/ 2125451 h 2125451"/>
              <a:gd name="connsiteX4" fmla="*/ 0 w 2038139"/>
              <a:gd name="connsiteY4" fmla="*/ 255905 h 2125451"/>
              <a:gd name="connsiteX0" fmla="*/ 0 w 2038139"/>
              <a:gd name="connsiteY0" fmla="*/ 255905 h 2176251"/>
              <a:gd name="connsiteX1" fmla="*/ 978112 w 2038139"/>
              <a:gd name="connsiteY1" fmla="*/ 0 h 2176251"/>
              <a:gd name="connsiteX2" fmla="*/ 2038139 w 2038139"/>
              <a:gd name="connsiteY2" fmla="*/ 1888385 h 2176251"/>
              <a:gd name="connsiteX3" fmla="*/ 1038649 w 2038139"/>
              <a:gd name="connsiteY3" fmla="*/ 2176251 h 2176251"/>
              <a:gd name="connsiteX4" fmla="*/ 0 w 2038139"/>
              <a:gd name="connsiteY4" fmla="*/ 255905 h 2176251"/>
              <a:gd name="connsiteX0" fmla="*/ 0 w 2033059"/>
              <a:gd name="connsiteY0" fmla="*/ 587375 h 2176251"/>
              <a:gd name="connsiteX1" fmla="*/ 973032 w 2033059"/>
              <a:gd name="connsiteY1" fmla="*/ 0 h 2176251"/>
              <a:gd name="connsiteX2" fmla="*/ 2033059 w 2033059"/>
              <a:gd name="connsiteY2" fmla="*/ 1888385 h 2176251"/>
              <a:gd name="connsiteX3" fmla="*/ 1033569 w 2033059"/>
              <a:gd name="connsiteY3" fmla="*/ 2176251 h 2176251"/>
              <a:gd name="connsiteX4" fmla="*/ 0 w 2033059"/>
              <a:gd name="connsiteY4" fmla="*/ 587375 h 2176251"/>
              <a:gd name="connsiteX0" fmla="*/ 0 w 2033059"/>
              <a:gd name="connsiteY0" fmla="*/ 183515 h 1772391"/>
              <a:gd name="connsiteX1" fmla="*/ 1008592 w 2033059"/>
              <a:gd name="connsiteY1" fmla="*/ 0 h 1772391"/>
              <a:gd name="connsiteX2" fmla="*/ 2033059 w 2033059"/>
              <a:gd name="connsiteY2" fmla="*/ 1484525 h 1772391"/>
              <a:gd name="connsiteX3" fmla="*/ 1033569 w 2033059"/>
              <a:gd name="connsiteY3" fmla="*/ 1772391 h 1772391"/>
              <a:gd name="connsiteX4" fmla="*/ 0 w 2033059"/>
              <a:gd name="connsiteY4" fmla="*/ 183515 h 1772391"/>
              <a:gd name="connsiteX0" fmla="*/ 0 w 2027979"/>
              <a:gd name="connsiteY0" fmla="*/ 183515 h 1772391"/>
              <a:gd name="connsiteX1" fmla="*/ 1008592 w 2027979"/>
              <a:gd name="connsiteY1" fmla="*/ 0 h 1772391"/>
              <a:gd name="connsiteX2" fmla="*/ 2027979 w 2027979"/>
              <a:gd name="connsiteY2" fmla="*/ 1385465 h 1772391"/>
              <a:gd name="connsiteX3" fmla="*/ 1033569 w 2027979"/>
              <a:gd name="connsiteY3" fmla="*/ 1772391 h 1772391"/>
              <a:gd name="connsiteX4" fmla="*/ 0 w 2027979"/>
              <a:gd name="connsiteY4" fmla="*/ 183515 h 1772391"/>
              <a:gd name="connsiteX0" fmla="*/ 0 w 2027979"/>
              <a:gd name="connsiteY0" fmla="*/ 183515 h 1608561"/>
              <a:gd name="connsiteX1" fmla="*/ 1008592 w 2027979"/>
              <a:gd name="connsiteY1" fmla="*/ 0 h 1608561"/>
              <a:gd name="connsiteX2" fmla="*/ 2027979 w 2027979"/>
              <a:gd name="connsiteY2" fmla="*/ 1385465 h 1608561"/>
              <a:gd name="connsiteX3" fmla="*/ 1018329 w 2027979"/>
              <a:gd name="connsiteY3" fmla="*/ 1608561 h 1608561"/>
              <a:gd name="connsiteX4" fmla="*/ 0 w 2027979"/>
              <a:gd name="connsiteY4" fmla="*/ 183515 h 160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979" h="1608561">
                <a:moveTo>
                  <a:pt x="0" y="183515"/>
                </a:moveTo>
                <a:lnTo>
                  <a:pt x="1008592" y="0"/>
                </a:lnTo>
                <a:lnTo>
                  <a:pt x="2027979" y="1385465"/>
                </a:lnTo>
                <a:lnTo>
                  <a:pt x="1018329" y="1608561"/>
                </a:lnTo>
                <a:lnTo>
                  <a:pt x="0" y="183515"/>
                </a:lnTo>
                <a:close/>
              </a:path>
            </a:pathLst>
          </a:custGeom>
        </p:spPr>
        <p:txBody>
          <a:bodyPr/>
          <a:lstStyle/>
          <a:p>
            <a:endParaRPr lang="id-ID"/>
          </a:p>
        </p:txBody>
      </p:sp>
    </p:spTree>
    <p:extLst>
      <p:ext uri="{BB962C8B-B14F-4D97-AF65-F5344CB8AC3E}">
        <p14:creationId xmlns:p14="http://schemas.microsoft.com/office/powerpoint/2010/main" val="7612182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p:spPr>
        <p:txBody>
          <a:bodyPr/>
          <a:lstStyle/>
          <a:p>
            <a:endParaRPr lang="en-US"/>
          </a:p>
        </p:txBody>
      </p:sp>
      <p:sp>
        <p:nvSpPr>
          <p:cNvPr id="4" name="Picture Placeholder 6"/>
          <p:cNvSpPr>
            <a:spLocks noGrp="1"/>
          </p:cNvSpPr>
          <p:nvPr>
            <p:ph type="pic" sz="quarter" idx="13"/>
          </p:nvPr>
        </p:nvSpPr>
        <p:spPr>
          <a:xfrm>
            <a:off x="6726486" y="1921370"/>
            <a:ext cx="2703972" cy="2144748"/>
          </a:xfrm>
          <a:custGeom>
            <a:avLst/>
            <a:gdLst>
              <a:gd name="connsiteX0" fmla="*/ 0 w 1177925"/>
              <a:gd name="connsiteY0" fmla="*/ 0 h 2106613"/>
              <a:gd name="connsiteX1" fmla="*/ 1177925 w 1177925"/>
              <a:gd name="connsiteY1" fmla="*/ 0 h 2106613"/>
              <a:gd name="connsiteX2" fmla="*/ 1177925 w 1177925"/>
              <a:gd name="connsiteY2" fmla="*/ 2106613 h 2106613"/>
              <a:gd name="connsiteX3" fmla="*/ 0 w 1177925"/>
              <a:gd name="connsiteY3" fmla="*/ 2106613 h 2106613"/>
              <a:gd name="connsiteX4" fmla="*/ 0 w 1177925"/>
              <a:gd name="connsiteY4" fmla="*/ 0 h 2106613"/>
              <a:gd name="connsiteX0" fmla="*/ 0 w 1211792"/>
              <a:gd name="connsiteY0" fmla="*/ 13547 h 2106613"/>
              <a:gd name="connsiteX1" fmla="*/ 1211792 w 1211792"/>
              <a:gd name="connsiteY1" fmla="*/ 0 h 2106613"/>
              <a:gd name="connsiteX2" fmla="*/ 1211792 w 1211792"/>
              <a:gd name="connsiteY2" fmla="*/ 2106613 h 2106613"/>
              <a:gd name="connsiteX3" fmla="*/ 33867 w 1211792"/>
              <a:gd name="connsiteY3" fmla="*/ 2106613 h 2106613"/>
              <a:gd name="connsiteX4" fmla="*/ 0 w 1211792"/>
              <a:gd name="connsiteY4" fmla="*/ 13547 h 2106613"/>
              <a:gd name="connsiteX0" fmla="*/ 0 w 1211792"/>
              <a:gd name="connsiteY0" fmla="*/ 284480 h 2377546"/>
              <a:gd name="connsiteX1" fmla="*/ 1028912 w 1211792"/>
              <a:gd name="connsiteY1" fmla="*/ 0 h 2377546"/>
              <a:gd name="connsiteX2" fmla="*/ 1211792 w 1211792"/>
              <a:gd name="connsiteY2" fmla="*/ 2377546 h 2377546"/>
              <a:gd name="connsiteX3" fmla="*/ 33867 w 1211792"/>
              <a:gd name="connsiteY3" fmla="*/ 2377546 h 2377546"/>
              <a:gd name="connsiteX4" fmla="*/ 0 w 1211792"/>
              <a:gd name="connsiteY4" fmla="*/ 284480 h 2377546"/>
              <a:gd name="connsiteX0" fmla="*/ 0 w 2038139"/>
              <a:gd name="connsiteY0" fmla="*/ 284480 h 2377546"/>
              <a:gd name="connsiteX1" fmla="*/ 1028912 w 2038139"/>
              <a:gd name="connsiteY1" fmla="*/ 0 h 2377546"/>
              <a:gd name="connsiteX2" fmla="*/ 2038139 w 2038139"/>
              <a:gd name="connsiteY2" fmla="*/ 1916960 h 2377546"/>
              <a:gd name="connsiteX3" fmla="*/ 33867 w 2038139"/>
              <a:gd name="connsiteY3" fmla="*/ 2377546 h 2377546"/>
              <a:gd name="connsiteX4" fmla="*/ 0 w 2038139"/>
              <a:gd name="connsiteY4" fmla="*/ 284480 h 2377546"/>
              <a:gd name="connsiteX0" fmla="*/ 0 w 2038139"/>
              <a:gd name="connsiteY0" fmla="*/ 284480 h 2154026"/>
              <a:gd name="connsiteX1" fmla="*/ 1028912 w 2038139"/>
              <a:gd name="connsiteY1" fmla="*/ 0 h 2154026"/>
              <a:gd name="connsiteX2" fmla="*/ 2038139 w 2038139"/>
              <a:gd name="connsiteY2" fmla="*/ 1916960 h 2154026"/>
              <a:gd name="connsiteX3" fmla="*/ 1022774 w 2038139"/>
              <a:gd name="connsiteY3" fmla="*/ 2154026 h 2154026"/>
              <a:gd name="connsiteX4" fmla="*/ 0 w 2038139"/>
              <a:gd name="connsiteY4" fmla="*/ 284480 h 2154026"/>
              <a:gd name="connsiteX0" fmla="*/ 0 w 2038139"/>
              <a:gd name="connsiteY0" fmla="*/ 255905 h 2125451"/>
              <a:gd name="connsiteX1" fmla="*/ 978112 w 2038139"/>
              <a:gd name="connsiteY1" fmla="*/ 0 h 2125451"/>
              <a:gd name="connsiteX2" fmla="*/ 2038139 w 2038139"/>
              <a:gd name="connsiteY2" fmla="*/ 1888385 h 2125451"/>
              <a:gd name="connsiteX3" fmla="*/ 1022774 w 2038139"/>
              <a:gd name="connsiteY3" fmla="*/ 2125451 h 2125451"/>
              <a:gd name="connsiteX4" fmla="*/ 0 w 2038139"/>
              <a:gd name="connsiteY4" fmla="*/ 255905 h 2125451"/>
              <a:gd name="connsiteX0" fmla="*/ 0 w 2038139"/>
              <a:gd name="connsiteY0" fmla="*/ 255905 h 2176251"/>
              <a:gd name="connsiteX1" fmla="*/ 978112 w 2038139"/>
              <a:gd name="connsiteY1" fmla="*/ 0 h 2176251"/>
              <a:gd name="connsiteX2" fmla="*/ 2038139 w 2038139"/>
              <a:gd name="connsiteY2" fmla="*/ 1888385 h 2176251"/>
              <a:gd name="connsiteX3" fmla="*/ 1038649 w 2038139"/>
              <a:gd name="connsiteY3" fmla="*/ 2176251 h 2176251"/>
              <a:gd name="connsiteX4" fmla="*/ 0 w 2038139"/>
              <a:gd name="connsiteY4" fmla="*/ 255905 h 2176251"/>
              <a:gd name="connsiteX0" fmla="*/ 0 w 2033059"/>
              <a:gd name="connsiteY0" fmla="*/ 587375 h 2176251"/>
              <a:gd name="connsiteX1" fmla="*/ 973032 w 2033059"/>
              <a:gd name="connsiteY1" fmla="*/ 0 h 2176251"/>
              <a:gd name="connsiteX2" fmla="*/ 2033059 w 2033059"/>
              <a:gd name="connsiteY2" fmla="*/ 1888385 h 2176251"/>
              <a:gd name="connsiteX3" fmla="*/ 1033569 w 2033059"/>
              <a:gd name="connsiteY3" fmla="*/ 2176251 h 2176251"/>
              <a:gd name="connsiteX4" fmla="*/ 0 w 2033059"/>
              <a:gd name="connsiteY4" fmla="*/ 587375 h 2176251"/>
              <a:gd name="connsiteX0" fmla="*/ 0 w 2033059"/>
              <a:gd name="connsiteY0" fmla="*/ 183515 h 1772391"/>
              <a:gd name="connsiteX1" fmla="*/ 1008592 w 2033059"/>
              <a:gd name="connsiteY1" fmla="*/ 0 h 1772391"/>
              <a:gd name="connsiteX2" fmla="*/ 2033059 w 2033059"/>
              <a:gd name="connsiteY2" fmla="*/ 1484525 h 1772391"/>
              <a:gd name="connsiteX3" fmla="*/ 1033569 w 2033059"/>
              <a:gd name="connsiteY3" fmla="*/ 1772391 h 1772391"/>
              <a:gd name="connsiteX4" fmla="*/ 0 w 2033059"/>
              <a:gd name="connsiteY4" fmla="*/ 183515 h 1772391"/>
              <a:gd name="connsiteX0" fmla="*/ 0 w 2027979"/>
              <a:gd name="connsiteY0" fmla="*/ 183515 h 1772391"/>
              <a:gd name="connsiteX1" fmla="*/ 1008592 w 2027979"/>
              <a:gd name="connsiteY1" fmla="*/ 0 h 1772391"/>
              <a:gd name="connsiteX2" fmla="*/ 2027979 w 2027979"/>
              <a:gd name="connsiteY2" fmla="*/ 1385465 h 1772391"/>
              <a:gd name="connsiteX3" fmla="*/ 1033569 w 2027979"/>
              <a:gd name="connsiteY3" fmla="*/ 1772391 h 1772391"/>
              <a:gd name="connsiteX4" fmla="*/ 0 w 2027979"/>
              <a:gd name="connsiteY4" fmla="*/ 183515 h 1772391"/>
              <a:gd name="connsiteX0" fmla="*/ 0 w 2027979"/>
              <a:gd name="connsiteY0" fmla="*/ 183515 h 1608561"/>
              <a:gd name="connsiteX1" fmla="*/ 1008592 w 2027979"/>
              <a:gd name="connsiteY1" fmla="*/ 0 h 1608561"/>
              <a:gd name="connsiteX2" fmla="*/ 2027979 w 2027979"/>
              <a:gd name="connsiteY2" fmla="*/ 1385465 h 1608561"/>
              <a:gd name="connsiteX3" fmla="*/ 1018329 w 2027979"/>
              <a:gd name="connsiteY3" fmla="*/ 1608561 h 1608561"/>
              <a:gd name="connsiteX4" fmla="*/ 0 w 2027979"/>
              <a:gd name="connsiteY4" fmla="*/ 183515 h 160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979" h="1608561">
                <a:moveTo>
                  <a:pt x="0" y="183515"/>
                </a:moveTo>
                <a:lnTo>
                  <a:pt x="1008592" y="0"/>
                </a:lnTo>
                <a:lnTo>
                  <a:pt x="2027979" y="1385465"/>
                </a:lnTo>
                <a:lnTo>
                  <a:pt x="1018329" y="1608561"/>
                </a:lnTo>
                <a:lnTo>
                  <a:pt x="0" y="183515"/>
                </a:lnTo>
                <a:close/>
              </a:path>
            </a:pathLst>
          </a:custGeom>
        </p:spPr>
        <p:txBody>
          <a:bodyPr/>
          <a:lstStyle/>
          <a:p>
            <a:endParaRPr lang="id-ID"/>
          </a:p>
        </p:txBody>
      </p:sp>
    </p:spTree>
    <p:extLst>
      <p:ext uri="{BB962C8B-B14F-4D97-AF65-F5344CB8AC3E}">
        <p14:creationId xmlns:p14="http://schemas.microsoft.com/office/powerpoint/2010/main" val="40746119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085088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2209800" y="2804160"/>
            <a:ext cx="4546600" cy="1943101"/>
          </a:xfrm>
        </p:spPr>
        <p:txBody>
          <a:bodyPr>
            <a:normAutofit/>
          </a:bodyPr>
          <a:lstStyle>
            <a:lvl1pPr>
              <a:defRPr sz="1600"/>
            </a:lvl1pPr>
          </a:lstStyle>
          <a:p>
            <a:endParaRPr lang="id-ID" dirty="0"/>
          </a:p>
        </p:txBody>
      </p:sp>
    </p:spTree>
    <p:extLst>
      <p:ext uri="{BB962C8B-B14F-4D97-AF65-F5344CB8AC3E}">
        <p14:creationId xmlns:p14="http://schemas.microsoft.com/office/powerpoint/2010/main" val="23843811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6" name="Picture Placeholder 6"/>
          <p:cNvSpPr>
            <a:spLocks noGrp="1"/>
          </p:cNvSpPr>
          <p:nvPr>
            <p:ph type="pic" sz="quarter" idx="15"/>
          </p:nvPr>
        </p:nvSpPr>
        <p:spPr>
          <a:xfrm>
            <a:off x="0" y="2"/>
            <a:ext cx="12192000" cy="3475567"/>
          </a:xfrm>
        </p:spPr>
        <p:txBody>
          <a:bodyPr/>
          <a:lstStyle/>
          <a:p>
            <a:endParaRPr lang="id-ID"/>
          </a:p>
        </p:txBody>
      </p:sp>
      <p:sp>
        <p:nvSpPr>
          <p:cNvPr id="7" name="Picture Placeholder 7"/>
          <p:cNvSpPr>
            <a:spLocks noGrp="1"/>
          </p:cNvSpPr>
          <p:nvPr>
            <p:ph type="pic" sz="quarter" idx="14"/>
          </p:nvPr>
        </p:nvSpPr>
        <p:spPr>
          <a:xfrm>
            <a:off x="928159" y="1828800"/>
            <a:ext cx="3359363" cy="3368040"/>
          </a:xfrm>
        </p:spPr>
        <p:txBody>
          <a:bodyPr/>
          <a:lstStyle/>
          <a:p>
            <a:endParaRPr lang="id-ID" dirty="0"/>
          </a:p>
        </p:txBody>
      </p:sp>
    </p:spTree>
    <p:extLst>
      <p:ext uri="{BB962C8B-B14F-4D97-AF65-F5344CB8AC3E}">
        <p14:creationId xmlns:p14="http://schemas.microsoft.com/office/powerpoint/2010/main" val="37057290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
        <p:nvSpPr>
          <p:cNvPr id="7" name="Title 1"/>
          <p:cNvSpPr>
            <a:spLocks noGrp="1"/>
          </p:cNvSpPr>
          <p:nvPr>
            <p:ph type="title"/>
          </p:nvPr>
        </p:nvSpPr>
        <p:spPr>
          <a:xfrm>
            <a:off x="660400" y="365127"/>
            <a:ext cx="10515600" cy="895349"/>
          </a:xfrm>
        </p:spPr>
        <p:txBody>
          <a:bodyPr>
            <a:normAutofit/>
          </a:bodyP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6580858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solidFill>
                  <a:schemeClr val="bg2"/>
                </a:solidFill>
              </a:defRPr>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439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6"/>
          <p:cNvSpPr>
            <a:spLocks noGrp="1"/>
          </p:cNvSpPr>
          <p:nvPr>
            <p:ph type="pic" sz="quarter" idx="14"/>
          </p:nvPr>
        </p:nvSpPr>
        <p:spPr>
          <a:xfrm>
            <a:off x="878839" y="1811837"/>
            <a:ext cx="1104000" cy="828000"/>
          </a:xfrm>
          <a:prstGeom prst="roundRect">
            <a:avLst/>
          </a:prstGeom>
        </p:spPr>
        <p:txBody>
          <a:bodyPr>
            <a:normAutofit/>
          </a:bodyPr>
          <a:lstStyle>
            <a:lvl1pPr>
              <a:defRPr sz="1000"/>
            </a:lvl1pPr>
          </a:lstStyle>
          <a:p>
            <a:endParaRPr lang="id-ID" dirty="0"/>
          </a:p>
        </p:txBody>
      </p:sp>
      <p:sp>
        <p:nvSpPr>
          <p:cNvPr id="9" name="Picture Placeholder 6"/>
          <p:cNvSpPr>
            <a:spLocks noGrp="1"/>
          </p:cNvSpPr>
          <p:nvPr>
            <p:ph type="pic" sz="quarter" idx="15"/>
          </p:nvPr>
        </p:nvSpPr>
        <p:spPr>
          <a:xfrm>
            <a:off x="8147561" y="1811837"/>
            <a:ext cx="1104000" cy="828000"/>
          </a:xfrm>
          <a:prstGeom prst="roundRect">
            <a:avLst/>
          </a:prstGeom>
        </p:spPr>
        <p:txBody>
          <a:bodyPr>
            <a:normAutofit/>
          </a:bodyPr>
          <a:lstStyle>
            <a:lvl1pPr>
              <a:defRPr sz="1000"/>
            </a:lvl1pPr>
          </a:lstStyle>
          <a:p>
            <a:endParaRPr lang="id-ID"/>
          </a:p>
        </p:txBody>
      </p:sp>
      <p:sp>
        <p:nvSpPr>
          <p:cNvPr id="10" name="Picture Placeholder 6"/>
          <p:cNvSpPr>
            <a:spLocks noGrp="1"/>
          </p:cNvSpPr>
          <p:nvPr>
            <p:ph type="pic" sz="quarter" idx="16"/>
          </p:nvPr>
        </p:nvSpPr>
        <p:spPr>
          <a:xfrm>
            <a:off x="4500880" y="1811837"/>
            <a:ext cx="1104000" cy="828000"/>
          </a:xfrm>
          <a:prstGeom prst="roundRect">
            <a:avLst/>
          </a:prstGeom>
        </p:spPr>
        <p:txBody>
          <a:bodyPr>
            <a:normAutofit/>
          </a:bodyPr>
          <a:lstStyle>
            <a:lvl1pPr>
              <a:defRPr sz="1000"/>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466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5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316536"/>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28" name="Picture Placeholder 2"/>
          <p:cNvSpPr>
            <a:spLocks noGrp="1"/>
          </p:cNvSpPr>
          <p:nvPr>
            <p:ph type="pic" sz="quarter" idx="10"/>
          </p:nvPr>
        </p:nvSpPr>
        <p:spPr>
          <a:xfrm>
            <a:off x="0" y="4135120"/>
            <a:ext cx="1737600" cy="1800000"/>
          </a:xfrm>
        </p:spPr>
        <p:txBody>
          <a:bodyPr>
            <a:normAutofit/>
          </a:bodyPr>
          <a:lstStyle>
            <a:lvl1pPr>
              <a:defRPr sz="900"/>
            </a:lvl1pPr>
          </a:lstStyle>
          <a:p>
            <a:endParaRPr lang="en-US" dirty="0"/>
          </a:p>
        </p:txBody>
      </p:sp>
      <p:sp>
        <p:nvSpPr>
          <p:cNvPr id="29" name="Picture Placeholder 2"/>
          <p:cNvSpPr>
            <a:spLocks noGrp="1"/>
          </p:cNvSpPr>
          <p:nvPr>
            <p:ph type="pic" sz="quarter" idx="11"/>
          </p:nvPr>
        </p:nvSpPr>
        <p:spPr>
          <a:xfrm>
            <a:off x="1737360" y="4135120"/>
            <a:ext cx="1737600" cy="1800000"/>
          </a:xfrm>
        </p:spPr>
        <p:txBody>
          <a:bodyPr>
            <a:normAutofit/>
          </a:bodyPr>
          <a:lstStyle>
            <a:lvl1pPr>
              <a:defRPr sz="900"/>
            </a:lvl1pPr>
          </a:lstStyle>
          <a:p>
            <a:endParaRPr lang="en-US" dirty="0"/>
          </a:p>
        </p:txBody>
      </p:sp>
      <p:sp>
        <p:nvSpPr>
          <p:cNvPr id="30" name="Picture Placeholder 2"/>
          <p:cNvSpPr>
            <a:spLocks noGrp="1"/>
          </p:cNvSpPr>
          <p:nvPr>
            <p:ph type="pic" sz="quarter" idx="23"/>
          </p:nvPr>
        </p:nvSpPr>
        <p:spPr>
          <a:xfrm>
            <a:off x="3484880" y="4135120"/>
            <a:ext cx="1737600" cy="1800000"/>
          </a:xfrm>
        </p:spPr>
        <p:txBody>
          <a:bodyPr>
            <a:normAutofit/>
          </a:bodyPr>
          <a:lstStyle>
            <a:lvl1pPr>
              <a:defRPr sz="900"/>
            </a:lvl1pPr>
          </a:lstStyle>
          <a:p>
            <a:endParaRPr lang="en-US" dirty="0"/>
          </a:p>
        </p:txBody>
      </p:sp>
      <p:sp>
        <p:nvSpPr>
          <p:cNvPr id="31" name="Picture Placeholder 98"/>
          <p:cNvSpPr>
            <a:spLocks noGrp="1"/>
          </p:cNvSpPr>
          <p:nvPr>
            <p:ph type="pic" sz="quarter" idx="13"/>
          </p:nvPr>
        </p:nvSpPr>
        <p:spPr>
          <a:xfrm>
            <a:off x="5234093" y="4135120"/>
            <a:ext cx="1737600" cy="1800000"/>
          </a:xfrm>
          <a:custGeom>
            <a:avLst/>
            <a:gdLst>
              <a:gd name="connsiteX0" fmla="*/ 0 w 1296000"/>
              <a:gd name="connsiteY0" fmla="*/ 0 h 1570786"/>
              <a:gd name="connsiteX1" fmla="*/ 459313 w 1296000"/>
              <a:gd name="connsiteY1" fmla="*/ 0 h 1570786"/>
              <a:gd name="connsiteX2" fmla="*/ 648000 w 1296000"/>
              <a:gd name="connsiteY2" fmla="*/ 188674 h 1570786"/>
              <a:gd name="connsiteX3" fmla="*/ 836688 w 1296000"/>
              <a:gd name="connsiteY3" fmla="*/ 0 h 1570786"/>
              <a:gd name="connsiteX4" fmla="*/ 1296000 w 1296000"/>
              <a:gd name="connsiteY4" fmla="*/ 0 h 1570786"/>
              <a:gd name="connsiteX5" fmla="*/ 1296000 w 1296000"/>
              <a:gd name="connsiteY5" fmla="*/ 1570786 h 1570786"/>
              <a:gd name="connsiteX6" fmla="*/ 0 w 1296000"/>
              <a:gd name="connsiteY6" fmla="*/ 1570786 h 157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00" h="1570786">
                <a:moveTo>
                  <a:pt x="0" y="0"/>
                </a:moveTo>
                <a:lnTo>
                  <a:pt x="459313" y="0"/>
                </a:lnTo>
                <a:lnTo>
                  <a:pt x="648000" y="188674"/>
                </a:lnTo>
                <a:lnTo>
                  <a:pt x="836688" y="0"/>
                </a:lnTo>
                <a:lnTo>
                  <a:pt x="1296000" y="0"/>
                </a:lnTo>
                <a:lnTo>
                  <a:pt x="1296000" y="1570786"/>
                </a:lnTo>
                <a:lnTo>
                  <a:pt x="0" y="1570786"/>
                </a:lnTo>
                <a:close/>
              </a:path>
            </a:pathLst>
          </a:custGeom>
        </p:spPr>
        <p:txBody>
          <a:bodyPr wrap="square">
            <a:noAutofit/>
          </a:bodyPr>
          <a:lstStyle>
            <a:lvl1pPr>
              <a:defRPr sz="900"/>
            </a:lvl1pPr>
          </a:lstStyle>
          <a:p>
            <a:endParaRPr lang="en-US" dirty="0"/>
          </a:p>
        </p:txBody>
      </p:sp>
      <p:sp>
        <p:nvSpPr>
          <p:cNvPr id="32" name="Picture Placeholder 2"/>
          <p:cNvSpPr>
            <a:spLocks noGrp="1"/>
          </p:cNvSpPr>
          <p:nvPr>
            <p:ph type="pic" sz="quarter" idx="14"/>
          </p:nvPr>
        </p:nvSpPr>
        <p:spPr>
          <a:xfrm>
            <a:off x="6974840" y="4135120"/>
            <a:ext cx="1737600" cy="1800000"/>
          </a:xfrm>
        </p:spPr>
        <p:txBody>
          <a:bodyPr>
            <a:normAutofit/>
          </a:bodyPr>
          <a:lstStyle>
            <a:lvl1pPr>
              <a:defRPr sz="900"/>
            </a:lvl1pPr>
          </a:lstStyle>
          <a:p>
            <a:endParaRPr lang="en-US" dirty="0"/>
          </a:p>
        </p:txBody>
      </p:sp>
      <p:sp>
        <p:nvSpPr>
          <p:cNvPr id="33" name="Picture Placeholder 2"/>
          <p:cNvSpPr>
            <a:spLocks noGrp="1"/>
          </p:cNvSpPr>
          <p:nvPr>
            <p:ph type="pic" sz="quarter" idx="15"/>
          </p:nvPr>
        </p:nvSpPr>
        <p:spPr>
          <a:xfrm>
            <a:off x="8707120" y="4135120"/>
            <a:ext cx="1737600" cy="1800000"/>
          </a:xfrm>
        </p:spPr>
        <p:txBody>
          <a:bodyPr>
            <a:normAutofit/>
          </a:bodyPr>
          <a:lstStyle>
            <a:lvl1pPr>
              <a:defRPr sz="900"/>
            </a:lvl1pPr>
          </a:lstStyle>
          <a:p>
            <a:endParaRPr lang="en-US" dirty="0"/>
          </a:p>
        </p:txBody>
      </p:sp>
      <p:sp>
        <p:nvSpPr>
          <p:cNvPr id="34" name="Picture Placeholder 2"/>
          <p:cNvSpPr>
            <a:spLocks noGrp="1"/>
          </p:cNvSpPr>
          <p:nvPr>
            <p:ph type="pic" sz="quarter" idx="16"/>
          </p:nvPr>
        </p:nvSpPr>
        <p:spPr>
          <a:xfrm>
            <a:off x="10447867" y="4135120"/>
            <a:ext cx="1737600" cy="1800000"/>
          </a:xfrm>
        </p:spPr>
        <p:txBody>
          <a:bodyPr>
            <a:normAutofit/>
          </a:bodyPr>
          <a:lstStyle>
            <a:lvl1pPr>
              <a:defRPr sz="900"/>
            </a:lvl1pPr>
          </a:lstStyle>
          <a:p>
            <a:endParaRPr lang="en-US"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85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2"/>
          <p:cNvSpPr>
            <a:spLocks noGrp="1"/>
          </p:cNvSpPr>
          <p:nvPr>
            <p:ph type="pic" sz="quarter" idx="13"/>
          </p:nvPr>
        </p:nvSpPr>
        <p:spPr>
          <a:xfrm>
            <a:off x="1335031" y="1808895"/>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9" name="Picture Placeholder 2"/>
          <p:cNvSpPr>
            <a:spLocks noGrp="1"/>
          </p:cNvSpPr>
          <p:nvPr>
            <p:ph type="pic" sz="quarter" idx="14"/>
          </p:nvPr>
        </p:nvSpPr>
        <p:spPr>
          <a:xfrm>
            <a:off x="2892367"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0" name="Picture Placeholder 2"/>
          <p:cNvSpPr>
            <a:spLocks noGrp="1"/>
          </p:cNvSpPr>
          <p:nvPr>
            <p:ph type="pic" sz="quarter" idx="15"/>
          </p:nvPr>
        </p:nvSpPr>
        <p:spPr>
          <a:xfrm>
            <a:off x="4546724"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1" name="Picture Placeholder 2"/>
          <p:cNvSpPr>
            <a:spLocks noGrp="1"/>
          </p:cNvSpPr>
          <p:nvPr>
            <p:ph type="pic" sz="quarter" idx="16"/>
          </p:nvPr>
        </p:nvSpPr>
        <p:spPr>
          <a:xfrm>
            <a:off x="6201081"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2" name="Picture Placeholder 2"/>
          <p:cNvSpPr>
            <a:spLocks noGrp="1"/>
          </p:cNvSpPr>
          <p:nvPr>
            <p:ph type="pic" sz="quarter" idx="17"/>
          </p:nvPr>
        </p:nvSpPr>
        <p:spPr>
          <a:xfrm>
            <a:off x="7855439"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6" name="Picture Placeholder 2"/>
          <p:cNvSpPr>
            <a:spLocks noGrp="1"/>
          </p:cNvSpPr>
          <p:nvPr>
            <p:ph type="pic" sz="quarter" idx="18"/>
          </p:nvPr>
        </p:nvSpPr>
        <p:spPr>
          <a:xfrm>
            <a:off x="9512099" y="1801707"/>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7" name="Picture Placeholder 2"/>
          <p:cNvSpPr>
            <a:spLocks noGrp="1"/>
          </p:cNvSpPr>
          <p:nvPr>
            <p:ph type="pic" sz="quarter" idx="19"/>
          </p:nvPr>
        </p:nvSpPr>
        <p:spPr>
          <a:xfrm>
            <a:off x="2106757"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8" name="Picture Placeholder 2"/>
          <p:cNvSpPr>
            <a:spLocks noGrp="1"/>
          </p:cNvSpPr>
          <p:nvPr>
            <p:ph type="pic" sz="quarter" idx="20"/>
          </p:nvPr>
        </p:nvSpPr>
        <p:spPr>
          <a:xfrm>
            <a:off x="3761115"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9" name="Picture Placeholder 2"/>
          <p:cNvSpPr>
            <a:spLocks noGrp="1"/>
          </p:cNvSpPr>
          <p:nvPr>
            <p:ph type="pic" sz="quarter" idx="21"/>
          </p:nvPr>
        </p:nvSpPr>
        <p:spPr>
          <a:xfrm>
            <a:off x="5415472"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0" name="Picture Placeholder 2"/>
          <p:cNvSpPr>
            <a:spLocks noGrp="1"/>
          </p:cNvSpPr>
          <p:nvPr>
            <p:ph type="pic" sz="quarter" idx="23"/>
          </p:nvPr>
        </p:nvSpPr>
        <p:spPr>
          <a:xfrm>
            <a:off x="7069829"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1" name="Picture Placeholder 2"/>
          <p:cNvSpPr>
            <a:spLocks noGrp="1"/>
          </p:cNvSpPr>
          <p:nvPr>
            <p:ph type="pic" sz="quarter" idx="24"/>
          </p:nvPr>
        </p:nvSpPr>
        <p:spPr>
          <a:xfrm>
            <a:off x="8724188" y="306822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2" name="Picture Placeholder 2"/>
          <p:cNvSpPr>
            <a:spLocks noGrp="1"/>
          </p:cNvSpPr>
          <p:nvPr>
            <p:ph type="pic" sz="quarter" idx="29"/>
          </p:nvPr>
        </p:nvSpPr>
        <p:spPr>
          <a:xfrm>
            <a:off x="2938733"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3" name="Picture Placeholder 2"/>
          <p:cNvSpPr>
            <a:spLocks noGrp="1"/>
          </p:cNvSpPr>
          <p:nvPr>
            <p:ph type="pic" sz="quarter" idx="30"/>
          </p:nvPr>
        </p:nvSpPr>
        <p:spPr>
          <a:xfrm>
            <a:off x="4593091"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4" name="Picture Placeholder 2"/>
          <p:cNvSpPr>
            <a:spLocks noGrp="1"/>
          </p:cNvSpPr>
          <p:nvPr>
            <p:ph type="pic" sz="quarter" idx="31"/>
          </p:nvPr>
        </p:nvSpPr>
        <p:spPr>
          <a:xfrm>
            <a:off x="6247448"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5" name="Picture Placeholder 2"/>
          <p:cNvSpPr>
            <a:spLocks noGrp="1"/>
          </p:cNvSpPr>
          <p:nvPr>
            <p:ph type="pic" sz="quarter" idx="32"/>
          </p:nvPr>
        </p:nvSpPr>
        <p:spPr>
          <a:xfrm>
            <a:off x="7901807"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6" name="Picture Placeholder 2"/>
          <p:cNvSpPr>
            <a:spLocks noGrp="1"/>
          </p:cNvSpPr>
          <p:nvPr>
            <p:ph type="pic" sz="quarter" idx="37"/>
          </p:nvPr>
        </p:nvSpPr>
        <p:spPr>
          <a:xfrm>
            <a:off x="1335031"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7" name="Picture Placeholder 2"/>
          <p:cNvSpPr>
            <a:spLocks noGrp="1"/>
          </p:cNvSpPr>
          <p:nvPr>
            <p:ph type="pic" sz="quarter" idx="38"/>
          </p:nvPr>
        </p:nvSpPr>
        <p:spPr>
          <a:xfrm>
            <a:off x="9512099"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8"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9" name="Group 28"/>
          <p:cNvGrpSpPr/>
          <p:nvPr userDrawn="1"/>
        </p:nvGrpSpPr>
        <p:grpSpPr>
          <a:xfrm>
            <a:off x="317501" y="613707"/>
            <a:ext cx="330732" cy="398189"/>
            <a:chOff x="7767638" y="2651126"/>
            <a:chExt cx="560388" cy="674686"/>
          </a:xfrm>
        </p:grpSpPr>
        <p:sp>
          <p:nvSpPr>
            <p:cNvPr id="30"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728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5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nodePh="1">
                                  <p:stCondLst>
                                    <p:cond delay="0"/>
                                  </p:stCondLst>
                                  <p:endCondLst>
                                    <p:cond evt="begin" delay="0">
                                      <p:tn val="39"/>
                                    </p:cond>
                                  </p:end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nodePh="1">
                                  <p:stCondLst>
                                    <p:cond delay="0"/>
                                  </p:stCondLst>
                                  <p:endCondLst>
                                    <p:cond evt="begin" delay="0">
                                      <p:tn val="44"/>
                                    </p:cond>
                                  </p:end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nodePh="1">
                                  <p:stCondLst>
                                    <p:cond delay="0"/>
                                  </p:stCondLst>
                                  <p:endCondLst>
                                    <p:cond evt="begin" delay="0">
                                      <p:tn val="49"/>
                                    </p:cond>
                                  </p:end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nodePh="1">
                                  <p:stCondLst>
                                    <p:cond delay="0"/>
                                  </p:stCondLst>
                                  <p:endCondLst>
                                    <p:cond evt="begin" delay="0">
                                      <p:tn val="54"/>
                                    </p:cond>
                                  </p:end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nodePh="1">
                                  <p:stCondLst>
                                    <p:cond delay="0"/>
                                  </p:stCondLst>
                                  <p:endCondLst>
                                    <p:cond evt="begin" delay="0">
                                      <p:tn val="59"/>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nodePh="1">
                                  <p:stCondLst>
                                    <p:cond delay="0"/>
                                  </p:stCondLst>
                                  <p:endCondLst>
                                    <p:cond evt="begin" delay="0">
                                      <p:tn val="64"/>
                                    </p:cond>
                                  </p:end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nodePh="1">
                                  <p:stCondLst>
                                    <p:cond delay="0"/>
                                  </p:stCondLst>
                                  <p:endCondLst>
                                    <p:cond evt="begin" delay="0">
                                      <p:tn val="69"/>
                                    </p:cond>
                                  </p:end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par>
                                <p:cTn id="74" presetID="53" presetClass="entr" presetSubtype="16" fill="hold" grpId="0" nodeType="with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53" presetClass="entr" presetSubtype="16" fill="hold" grpId="0" nodeType="withEffect" nodePh="1">
                                  <p:stCondLst>
                                    <p:cond delay="0"/>
                                  </p:stCondLst>
                                  <p:endCondLst>
                                    <p:cond evt="begin" delay="0">
                                      <p:tn val="79"/>
                                    </p:cond>
                                  </p:end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par>
                                <p:cTn id="84" presetID="53" presetClass="entr" presetSubtype="16" fill="hold" grpId="0" nodeType="withEffect" nodePh="1">
                                  <p:stCondLst>
                                    <p:cond delay="0"/>
                                  </p:stCondLst>
                                  <p:endCondLst>
                                    <p:cond evt="begin" delay="0">
                                      <p:tn val="84"/>
                                    </p:cond>
                                  </p:end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par>
                                <p:cTn id="89" presetID="53" presetClass="entr" presetSubtype="16" fill="hold" grpId="0" nodeType="withEffect" nodePh="1">
                                  <p:stCondLst>
                                    <p:cond delay="0"/>
                                  </p:stCondLst>
                                  <p:endCondLst>
                                    <p:cond evt="begin" delay="0">
                                      <p:tn val="89"/>
                                    </p:cond>
                                  </p:end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par>
                                <p:cTn id="94" presetID="53" presetClass="entr" presetSubtype="16" fill="hold" grpId="0" nodeType="withEffect" nodePh="1">
                                  <p:stCondLst>
                                    <p:cond delay="0"/>
                                  </p:stCondLst>
                                  <p:endCondLst>
                                    <p:cond evt="begin" delay="0">
                                      <p:tn val="94"/>
                                    </p:cond>
                                  </p:end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35"/>
          <p:cNvSpPr>
            <a:spLocks noGrp="1"/>
          </p:cNvSpPr>
          <p:nvPr>
            <p:ph type="pic" sz="quarter" idx="14"/>
          </p:nvPr>
        </p:nvSpPr>
        <p:spPr>
          <a:xfrm>
            <a:off x="0" y="2278382"/>
            <a:ext cx="7680000" cy="2869003"/>
          </a:xfrm>
        </p:spPr>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705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16"/>
          <p:cNvSpPr>
            <a:spLocks noGrp="1"/>
          </p:cNvSpPr>
          <p:nvPr>
            <p:ph type="pic" sz="quarter" idx="12"/>
          </p:nvPr>
        </p:nvSpPr>
        <p:spPr>
          <a:xfrm>
            <a:off x="4377353" y="0"/>
            <a:ext cx="7814649" cy="6858000"/>
          </a:xfrm>
          <a:custGeom>
            <a:avLst/>
            <a:gdLst>
              <a:gd name="connsiteX0" fmla="*/ 0 w 5860987"/>
              <a:gd name="connsiteY0" fmla="*/ 0 h 5143500"/>
              <a:gd name="connsiteX1" fmla="*/ 5860987 w 5860987"/>
              <a:gd name="connsiteY1" fmla="*/ 0 h 5143500"/>
              <a:gd name="connsiteX2" fmla="*/ 5860987 w 5860987"/>
              <a:gd name="connsiteY2" fmla="*/ 5143500 h 5143500"/>
              <a:gd name="connsiteX3" fmla="*/ 0 w 5860987"/>
              <a:gd name="connsiteY3" fmla="*/ 5143500 h 5143500"/>
              <a:gd name="connsiteX4" fmla="*/ 564689 w 5860987"/>
              <a:gd name="connsiteY4" fmla="*/ 25717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987" h="5143500">
                <a:moveTo>
                  <a:pt x="0" y="0"/>
                </a:moveTo>
                <a:lnTo>
                  <a:pt x="5860987" y="0"/>
                </a:lnTo>
                <a:lnTo>
                  <a:pt x="5860987" y="5143500"/>
                </a:lnTo>
                <a:lnTo>
                  <a:pt x="0" y="5143500"/>
                </a:lnTo>
                <a:lnTo>
                  <a:pt x="564689" y="2571750"/>
                </a:lnTo>
                <a:close/>
              </a:path>
            </a:pathLst>
          </a:custGeom>
        </p:spPr>
        <p:txBody>
          <a:bodyPr wrap="square">
            <a:noAutofit/>
          </a:bodyPr>
          <a:lstStyle/>
          <a:p>
            <a:endParaRPr lang="en-US"/>
          </a:p>
        </p:txBody>
      </p:sp>
    </p:spTree>
    <p:extLst>
      <p:ext uri="{BB962C8B-B14F-4D97-AF65-F5344CB8AC3E}">
        <p14:creationId xmlns:p14="http://schemas.microsoft.com/office/powerpoint/2010/main" val="28857180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s-P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PE"/>
          </a:p>
        </p:txBody>
      </p:sp>
      <p:sp>
        <p:nvSpPr>
          <p:cNvPr id="4"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C92DB09C-AA08-486D-AE51-6B88CAFFF84F}"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3408683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DF4FAE37-D5FA-4752-B32B-A1F55DDB1759}"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26061514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s-P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32F1128D-BC15-4F65-9590-41F6F358F2B4}"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25354636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5"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FCB82C15-4378-4FBF-80D3-C8426D917852}"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13690402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P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7"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457200">
              <a:defRPr/>
            </a:pPr>
            <a:fld id="{65E88FF7-3FE7-4715-9D2B-0B628422D489}"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27010082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457200">
              <a:defRPr/>
            </a:pPr>
            <a:fld id="{49A79E54-F244-46A7-B68C-BEF16846B9A3}"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292831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277117"/>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457200">
              <a:defRPr/>
            </a:pPr>
            <a:fld id="{6BFA7FD7-25E3-4C6D-B820-FCE44D732C17}"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2941609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s-P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7EAA846E-A6D4-454A-9C35-47D485FC4842}"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36303283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P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B08A8DE5-9415-49FF-B4C2-3A34A5F13601}"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25482329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7C86EC80-50B0-4BAA-97FF-53B62CA92E1C}"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9452595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s-PE"/>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4" name="Rectangle 4"/>
          <p:cNvSpPr>
            <a:spLocks noGrp="1" noChangeArrowheads="1"/>
          </p:cNvSpPr>
          <p:nvPr>
            <p:ph type="dt" sz="half" idx="10"/>
          </p:nvPr>
        </p:nvSpPr>
        <p:spPr>
          <a:ln/>
        </p:spPr>
        <p:txBody>
          <a:bodyPr/>
          <a:lstStyle>
            <a:lvl1pPr>
              <a:defRPr/>
            </a:lvl1pPr>
          </a:lstStyle>
          <a:p>
            <a:pPr defTabSz="457200">
              <a:defRPr/>
            </a:pPr>
            <a:endParaRPr lang="en-US" altLang="es-P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lang="en-US" altLang="es-P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7D4B6EA5-D432-4205-800D-F63A5FBC431C}" type="slidenum">
              <a:rPr lang="en-US" altLang="es-PE" smtClean="0">
                <a:solidFill>
                  <a:srgbClr val="000000"/>
                </a:solidFill>
              </a:rPr>
              <a:pPr defTabSz="457200">
                <a:defRPr/>
              </a:pPr>
              <a:t>‹#›</a:t>
            </a:fld>
            <a:endParaRPr lang="en-US" altLang="es-PE">
              <a:solidFill>
                <a:srgbClr val="000000"/>
              </a:solidFill>
            </a:endParaRPr>
          </a:p>
        </p:txBody>
      </p:sp>
    </p:spTree>
    <p:extLst>
      <p:ext uri="{BB962C8B-B14F-4D97-AF65-F5344CB8AC3E}">
        <p14:creationId xmlns:p14="http://schemas.microsoft.com/office/powerpoint/2010/main" val="14844095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67053272"/>
      </p:ext>
    </p:extLst>
  </p:cSld>
  <p:clrMapOvr>
    <a:masterClrMapping/>
  </p:clrMapOvr>
  <p:transition spd="slow">
    <p:push/>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14480217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5428092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24988251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21879457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5000741"/>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2355135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40611624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12498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extBox 18"/>
          <p:cNvSpPr txBox="1"/>
          <p:nvPr userDrawn="1"/>
        </p:nvSpPr>
        <p:spPr>
          <a:xfrm>
            <a:off x="9952354" y="6584602"/>
            <a:ext cx="1080744"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2017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9170150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1882690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29757346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31247344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0286618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25391144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9952354" y="6584602"/>
            <a:ext cx="1080744"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2017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4745794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1301290"/>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952354" y="6584602"/>
            <a:ext cx="1080744"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2017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6263061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pic>
        <p:nvPicPr>
          <p:cNvPr id="5"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994" y="6438241"/>
            <a:ext cx="649255" cy="387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39570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10" name="TextBox 9"/>
          <p:cNvSpPr txBox="1"/>
          <p:nvPr userDrawn="1"/>
        </p:nvSpPr>
        <p:spPr>
          <a:xfrm>
            <a:off x="9952354" y="6584602"/>
            <a:ext cx="1080744"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2017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909388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4" name="TextBox 13"/>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pic>
        <p:nvPicPr>
          <p:cNvPr id="13"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66706654"/>
      </p:ext>
    </p:extLst>
  </p:cSld>
  <p:clrMapOvr>
    <a:masterClrMapping/>
  </p:clrMapOvr>
  <p:transition spd="slow">
    <p:push/>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pic>
        <p:nvPicPr>
          <p:cNvPr id="11"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0524314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pic>
        <p:nvPicPr>
          <p:cNvPr id="13"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05625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7"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984487006"/>
      </p:ext>
    </p:extLst>
  </p:cSld>
  <p:clrMapOvr>
    <a:masterClrMapping/>
  </p:clrMapOvr>
  <p:transition spd="slow">
    <p:push/>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8"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89700850"/>
      </p:ext>
    </p:extLst>
  </p:cSld>
  <p:clrMapOvr>
    <a:masterClrMapping/>
  </p:clrMapOvr>
  <p:transition spd="slow">
    <p:push/>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5"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4691869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9" name="TextBox 28"/>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215741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9076300"/>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36"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38" name="TextBox 37"/>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3079087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516909656"/>
      </p:ext>
    </p:extLst>
  </p:cSld>
  <p:clrMapOvr>
    <a:masterClrMapping/>
  </p:clrMapOvr>
  <p:transition spd="slow">
    <p:push/>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6"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756367607"/>
      </p:ext>
    </p:extLst>
  </p:cSld>
  <p:clrMapOvr>
    <a:masterClrMapping/>
  </p:clrMapOvr>
  <p:transition spd="slow">
    <p:push/>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8"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030" y="6449127"/>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userDrawn="1"/>
        </p:nvSpPr>
        <p:spPr>
          <a:xfrm>
            <a:off x="9945018" y="6553421"/>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663808999"/>
      </p:ext>
    </p:extLst>
  </p:cSld>
  <p:clrMapOvr>
    <a:masterClrMapping/>
  </p:clrMapOvr>
  <p:transition spd="slow">
    <p:push/>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4641986" y="6478964"/>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7"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userDrawn="1"/>
        </p:nvSpPr>
        <p:spPr>
          <a:xfrm>
            <a:off x="5729426" y="6553422"/>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06266026"/>
      </p:ext>
    </p:extLst>
  </p:cSld>
  <p:clrMapOvr>
    <a:masterClrMapping/>
  </p:clrMapOvr>
  <p:transition spd="slow">
    <p:push/>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9"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1709478"/>
      </p:ext>
    </p:extLst>
  </p:cSld>
  <p:clrMapOvr>
    <a:masterClrMapping/>
  </p:clrMapOvr>
  <p:transition spd="slow">
    <p:push/>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23959" y="1594721"/>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0"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8442603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a:lstStyle>
            <a:lvl1pPr marL="0" indent="0">
              <a:buNone/>
              <a:defRPr/>
            </a:lvl1pPr>
          </a:lstStyle>
          <a:p>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0"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312480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1"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3074"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157017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Slide Number Placeholder 5"/>
          <p:cNvSpPr txBox="1">
            <a:spLocks/>
          </p:cNvSpPr>
          <p:nvPr userDrawn="1"/>
        </p:nvSpPr>
        <p:spPr>
          <a:xfrm>
            <a:off x="423958"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3" name="TextBox 12"/>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841061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5860044"/>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8" name="Picture 2" descr="C:\Users\jbarrios\Desktop\2016 julio\LOGO\Logo-SRVSOP-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525709568"/>
      </p:ext>
    </p:extLst>
  </p:cSld>
  <p:clrMapOvr>
    <a:masterClrMapping/>
  </p:clrMapOvr>
  <p:transition spd="slow">
    <p:push/>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9" name="Picture 2" descr="C:\Users\jbarrios\Desktop\2016 julio\LOGO\Logo-SRVSOP-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1928816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9" name="Picture 2" descr="C:\Users\jbarrios\Desktop\2016 julio\LOGO\Logo-SRVSOP-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747680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9" name="Picture 2" descr="C:\Users\jbarrios\Desktop\2016 julio\LOGO\Logo-SRVSOP-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543273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1" name="Picture 2" descr="C:\Users\jbarrios\Desktop\2016 julio\LOGO\Logo-SRVSOP-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559865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11" name="Picture 2" descr="C:\Users\jbarrios\Desktop\2016 julio\LOGO\Logo-SRVSOP-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5767708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pic>
        <p:nvPicPr>
          <p:cNvPr id="9" name="Picture 2" descr="C:\Users\jbarrios\Desktop\2016 julio\LOGO\Logo-SRVSOP-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01871" y="6449128"/>
            <a:ext cx="649255" cy="3871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510606" y="6584447"/>
            <a:ext cx="1106392"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SRVSOP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3489198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4A988BE2-9716-48E9-B064-96D6A3087203}" type="datetimeFigureOut">
              <a:rPr lang="en-US" sz="1800" smtClean="0">
                <a:solidFill>
                  <a:srgbClr val="474747"/>
                </a:solidFill>
              </a:rPr>
              <a:pPr defTabSz="457200"/>
              <a:t>7/15/2019</a:t>
            </a:fld>
            <a:endParaRPr lang="en-US" sz="1800">
              <a:solidFill>
                <a:srgbClr val="474747"/>
              </a:solidFill>
            </a:endParaRPr>
          </a:p>
        </p:txBody>
      </p:sp>
      <p:sp>
        <p:nvSpPr>
          <p:cNvPr id="3" name="Footer Placeholder 2"/>
          <p:cNvSpPr>
            <a:spLocks noGrp="1"/>
          </p:cNvSpPr>
          <p:nvPr>
            <p:ph type="ftr" sz="quarter" idx="11"/>
          </p:nvPr>
        </p:nvSpPr>
        <p:spPr/>
        <p:txBody>
          <a:bodyPr/>
          <a:lstStyle/>
          <a:p>
            <a:pPr defTabSz="457200"/>
            <a:endParaRPr lang="en-US" sz="1800">
              <a:solidFill>
                <a:srgbClr val="474747"/>
              </a:solidFill>
            </a:endParaRPr>
          </a:p>
        </p:txBody>
      </p:sp>
      <p:sp>
        <p:nvSpPr>
          <p:cNvPr id="4" name="Slide Number Placeholder 3"/>
          <p:cNvSpPr>
            <a:spLocks noGrp="1"/>
          </p:cNvSpPr>
          <p:nvPr>
            <p:ph type="sldNum" sz="quarter" idx="12"/>
          </p:nvPr>
        </p:nvSpPr>
        <p:spPr/>
        <p:txBody>
          <a:bodyPr/>
          <a:lstStyle/>
          <a:p>
            <a:pPr defTabSz="457200"/>
            <a:fld id="{1847E1EA-AC4B-49F4-B5F5-298C915B5A8D}" type="slidenum">
              <a:rPr lang="en-US" sz="1800" smtClean="0">
                <a:solidFill>
                  <a:srgbClr val="474747"/>
                </a:solidFill>
              </a:rPr>
              <a:pPr defTabSz="457200"/>
              <a:t>‹#›</a:t>
            </a:fld>
            <a:endParaRPr lang="en-US" sz="1800">
              <a:solidFill>
                <a:srgbClr val="474747"/>
              </a:solidFill>
            </a:endParaRPr>
          </a:p>
        </p:txBody>
      </p:sp>
    </p:spTree>
    <p:extLst>
      <p:ext uri="{BB962C8B-B14F-4D97-AF65-F5344CB8AC3E}">
        <p14:creationId xmlns:p14="http://schemas.microsoft.com/office/powerpoint/2010/main" val="537365442"/>
      </p:ext>
    </p:extLst>
  </p:cSld>
  <p:clrMapOvr>
    <a:masterClrMapping/>
  </p:clrMapOvr>
  <p:transition spd="slow">
    <p:wip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Resu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741673"/>
      </p:ext>
    </p:extLst>
  </p:cSld>
  <p:clrMapOvr>
    <a:masterClrMapping/>
  </p:clrMapOvr>
  <p:transition spd="slow">
    <p:push/>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B29003-DA76-431A-AE69-A2F1C7A98D7B}"/>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8033131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2236074"/>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Tree>
    <p:extLst>
      <p:ext uri="{BB962C8B-B14F-4D97-AF65-F5344CB8AC3E}">
        <p14:creationId xmlns:p14="http://schemas.microsoft.com/office/powerpoint/2010/main" val="23238537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Tree>
    <p:extLst>
      <p:ext uri="{BB962C8B-B14F-4D97-AF65-F5344CB8AC3E}">
        <p14:creationId xmlns:p14="http://schemas.microsoft.com/office/powerpoint/2010/main" val="28775209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3_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Tree>
    <p:extLst>
      <p:ext uri="{BB962C8B-B14F-4D97-AF65-F5344CB8AC3E}">
        <p14:creationId xmlns:p14="http://schemas.microsoft.com/office/powerpoint/2010/main" val="6179912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1445476" y="6599201"/>
            <a:ext cx="1301958" cy="178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Open Sans" charset="0"/>
                <a:ea typeface="ＭＳ Ｐゴシック" charset="0"/>
                <a:cs typeface="Open Sans" charset="0"/>
              </a:rPr>
              <a:t>CURSO SMS / 2015   |   </a:t>
            </a:r>
            <a:fld id="{3E6D2F31-20B7-A449-B563-1F1D3E820EC5}" type="slidenum">
              <a:rPr kumimoji="0" lang="en-US" sz="800" b="0" i="0" u="none" strike="noStrike" kern="1200" cap="none" spc="0" normalizeH="0" baseline="0" noProof="0">
                <a:ln>
                  <a:noFill/>
                </a:ln>
                <a:solidFill>
                  <a:srgbClr val="FFFFFF"/>
                </a:solidFill>
                <a:effectLst/>
                <a:uLnTx/>
                <a:uFillTx/>
                <a:latin typeface="Calibri" charset="0"/>
                <a:ea typeface="ＭＳ Ｐゴシック" charset="0"/>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charset="0"/>
              <a:ea typeface="ＭＳ Ｐゴシック" charset="0"/>
              <a:cs typeface="Open Sans" charset="0"/>
            </a:endParaRPr>
          </a:p>
        </p:txBody>
      </p:sp>
    </p:spTree>
    <p:extLst>
      <p:ext uri="{BB962C8B-B14F-4D97-AF65-F5344CB8AC3E}">
        <p14:creationId xmlns:p14="http://schemas.microsoft.com/office/powerpoint/2010/main" val="4142119695"/>
      </p:ext>
    </p:extLst>
  </p:cSld>
  <p:clrMapOvr>
    <a:masterClrMapping/>
  </p:clrMapOvr>
  <p:transition spd="slow">
    <p:push/>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4_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Tree>
    <p:extLst>
      <p:ext uri="{BB962C8B-B14F-4D97-AF65-F5344CB8AC3E}">
        <p14:creationId xmlns:p14="http://schemas.microsoft.com/office/powerpoint/2010/main" val="23204908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3_Contact-0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33313"/>
      </p:ext>
    </p:extLst>
  </p:cSld>
  <p:clrMapOvr>
    <a:masterClrMapping/>
  </p:clrMapOvr>
  <p:transition spd="slow">
    <p:push/>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3"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43239200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5363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6491726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622366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fld id="{5C350A46-3F17-4217-B0B4-E226EFF93357}" type="datetime1">
              <a:rPr lang="id-ID" smtClean="0"/>
              <a:t>15/07/2019</a:t>
            </a:fld>
            <a:endParaRPr lang="id-ID"/>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endParaRPr lang="id-ID"/>
          </a:p>
        </p:txBody>
      </p:sp>
      <p:sp>
        <p:nvSpPr>
          <p:cNvPr id="11" name="Picture Placeholder 5"/>
          <p:cNvSpPr>
            <a:spLocks noGrp="1"/>
          </p:cNvSpPr>
          <p:nvPr>
            <p:ph type="pic" sz="quarter" idx="13"/>
          </p:nvPr>
        </p:nvSpPr>
        <p:spPr>
          <a:xfrm>
            <a:off x="370232" y="1678825"/>
            <a:ext cx="3360000" cy="2484000"/>
          </a:xfrm>
          <a:prstGeom prst="rect">
            <a:avLst/>
          </a:prstGeom>
        </p:spPr>
      </p:sp>
      <p:sp>
        <p:nvSpPr>
          <p:cNvPr id="12" name="Picture Placeholder 6"/>
          <p:cNvSpPr>
            <a:spLocks noGrp="1"/>
          </p:cNvSpPr>
          <p:nvPr>
            <p:ph type="pic" sz="quarter" idx="14"/>
          </p:nvPr>
        </p:nvSpPr>
        <p:spPr>
          <a:xfrm>
            <a:off x="4423316" y="1709468"/>
            <a:ext cx="3360000" cy="2484000"/>
          </a:xfrm>
          <a:prstGeom prst="rect">
            <a:avLst/>
          </a:prstGeom>
        </p:spPr>
      </p:sp>
      <p:sp>
        <p:nvSpPr>
          <p:cNvPr id="19" name="Picture Placeholder 7"/>
          <p:cNvSpPr>
            <a:spLocks noGrp="1"/>
          </p:cNvSpPr>
          <p:nvPr>
            <p:ph type="pic" sz="quarter" idx="15"/>
          </p:nvPr>
        </p:nvSpPr>
        <p:spPr>
          <a:xfrm>
            <a:off x="8476400" y="1709468"/>
            <a:ext cx="3360000" cy="2484000"/>
          </a:xfrm>
          <a:prstGeom prst="rect">
            <a:avLst/>
          </a:prstGeom>
        </p:spPr>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8" name="Group 7"/>
          <p:cNvGrpSpPr/>
          <p:nvPr userDrawn="1"/>
        </p:nvGrpSpPr>
        <p:grpSpPr>
          <a:xfrm>
            <a:off x="233735" y="414612"/>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42543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4889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317501" y="453287"/>
            <a:ext cx="330732" cy="398189"/>
            <a:chOff x="7767638" y="2651126"/>
            <a:chExt cx="560388" cy="674686"/>
          </a:xfrm>
        </p:grpSpPr>
        <p:sp>
          <p:nvSpPr>
            <p:cNvPr id="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80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90516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4209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004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p:cNvGrpSpPr/>
          <p:nvPr userDrawn="1"/>
        </p:nvGrpSpPr>
        <p:grpSpPr>
          <a:xfrm>
            <a:off x="317501" y="453287"/>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105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3495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67678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6324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01435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9656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668354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04633750"/>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9378821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33906859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1998636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23937631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2862476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28082979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529367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506524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40793801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35583527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6940413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641049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15/07/2019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22563846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55061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877625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77827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9" name="TextBox 8"/>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0154134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4" name="TextBox 13"/>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500971498"/>
      </p:ext>
    </p:extLst>
  </p:cSld>
  <p:clrMapOvr>
    <a:masterClrMapping/>
  </p:clrMapOvr>
  <p:transition spd="slow">
    <p:push/>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37404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sp>
        <p:nvSpPr>
          <p:cNvPr id="15" name="TextBox 14"/>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56822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58345254"/>
      </p:ext>
    </p:extLst>
  </p:cSld>
  <p:clrMapOvr>
    <a:masterClrMapping/>
  </p:clrMapOvr>
  <p:transition spd="slow">
    <p:push/>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extBox 18"/>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69595070"/>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grpSp>
        <p:nvGrpSpPr>
          <p:cNvPr id="6" name="Group 5"/>
          <p:cNvGrpSpPr/>
          <p:nvPr userDrawn="1"/>
        </p:nvGrpSpPr>
        <p:grpSpPr>
          <a:xfrm>
            <a:off x="335257" y="365125"/>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457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6" name="TextBox 15"/>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110529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8" name="TextBox 27"/>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3190141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7" name="TextBox 3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665200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026433450"/>
      </p:ext>
    </p:extLst>
  </p:cSld>
  <p:clrMapOvr>
    <a:masterClrMapping/>
  </p:clrMapOvr>
  <p:transition spd="slow">
    <p:pu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353683047"/>
      </p:ext>
    </p:extLst>
  </p:cSld>
  <p:clrMapOvr>
    <a:masterClrMapping/>
  </p:clrMapOvr>
  <p:transition spd="slow">
    <p:pu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9852044" y="658662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66621156"/>
      </p:ext>
    </p:extLst>
  </p:cSld>
  <p:clrMapOvr>
    <a:masterClrMapping/>
  </p:clrMapOvr>
  <p:transition spd="slow">
    <p:push/>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4641986" y="6478964"/>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5636452" y="6583258"/>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15987336"/>
      </p:ext>
    </p:extLst>
  </p:cSld>
  <p:clrMapOvr>
    <a:masterClrMapping/>
  </p:clrMapOvr>
  <p:transition spd="slow">
    <p:push/>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81742713"/>
      </p:ext>
    </p:extLst>
  </p:cSld>
  <p:clrMapOvr>
    <a:masterClrMapping/>
  </p:clrMapOvr>
  <p:transition spd="slow">
    <p:push/>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23959" y="1594721"/>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6323867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a:lstStyle>
            <a:lvl1pPr marL="0" indent="0">
              <a:buNone/>
              <a:defRPr/>
            </a:lvl1pPr>
          </a:lstStyle>
          <a:p>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57404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1"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TextBox 13"/>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460575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Slide Number Placeholder 5"/>
          <p:cNvSpPr txBox="1">
            <a:spLocks/>
          </p:cNvSpPr>
          <p:nvPr userDrawn="1"/>
        </p:nvSpPr>
        <p:spPr>
          <a:xfrm>
            <a:off x="423958"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2745518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807915822"/>
      </p:ext>
    </p:extLst>
  </p:cSld>
  <p:clrMapOvr>
    <a:masterClrMapping/>
  </p:clrMapOvr>
  <p:transition spd="slow">
    <p:push/>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87706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064637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796068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98671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7120624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942468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812800" y="1589567"/>
            <a:ext cx="51816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1" name="10 Marcador de contenido"/>
          <p:cNvSpPr>
            <a:spLocks noGrp="1"/>
          </p:cNvSpPr>
          <p:nvPr>
            <p:ph sz="quarter" idx="2"/>
          </p:nvPr>
        </p:nvSpPr>
        <p:spPr>
          <a:xfrm>
            <a:off x="6459868" y="1589567"/>
            <a:ext cx="5181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a:xfrm>
            <a:off x="8128000" y="6248401"/>
            <a:ext cx="3556000" cy="365125"/>
          </a:xfrm>
          <a:prstGeom prst="rect">
            <a:avLst/>
          </a:prstGeom>
        </p:spPr>
        <p:txBody>
          <a:bodyPr rtlCol="0"/>
          <a:lstStyle>
            <a:lvl1pPr>
              <a:defRPr/>
            </a:lvl1pPr>
          </a:lstStyle>
          <a:p>
            <a:pPr defTabSz="457200">
              <a:defRPr/>
            </a:pPr>
            <a:fld id="{541A22DE-D19F-4C18-AE08-19FCA13807F0}" type="datetime1">
              <a:rPr lang="es-PE" sz="1800" smtClean="0">
                <a:solidFill>
                  <a:srgbClr val="FFFFFF"/>
                </a:solidFill>
              </a:rPr>
              <a:pPr defTabSz="457200">
                <a:defRPr/>
              </a:pPr>
              <a:t>15/07/2019</a:t>
            </a:fld>
            <a:endParaRPr lang="es-PE" sz="1800" dirty="0">
              <a:solidFill>
                <a:srgbClr val="FFFFFF"/>
              </a:solidFill>
            </a:endParaRPr>
          </a:p>
        </p:txBody>
      </p:sp>
      <p:sp>
        <p:nvSpPr>
          <p:cNvPr id="6" name="9 Marcador de número de diapositiva"/>
          <p:cNvSpPr>
            <a:spLocks noGrp="1"/>
          </p:cNvSpPr>
          <p:nvPr>
            <p:ph type="sldNum" sz="quarter" idx="11"/>
          </p:nvPr>
        </p:nvSpPr>
        <p:spPr>
          <a:xfrm>
            <a:off x="0" y="1271589"/>
            <a:ext cx="711200" cy="244475"/>
          </a:xfrm>
          <a:prstGeom prst="rect">
            <a:avLst/>
          </a:prstGeom>
        </p:spPr>
        <p:txBody>
          <a:bodyPr rtlCol="0"/>
          <a:lstStyle>
            <a:lvl1pPr>
              <a:defRPr/>
            </a:lvl1pPr>
          </a:lstStyle>
          <a:p>
            <a:pPr defTabSz="457200">
              <a:defRPr/>
            </a:pPr>
            <a:fld id="{BCE4873D-78D0-4215-B695-161EF40C678A}" type="slidenum">
              <a:rPr lang="es-PE" sz="1800" smtClean="0">
                <a:solidFill>
                  <a:srgbClr val="474747"/>
                </a:solidFill>
              </a:rPr>
              <a:pPr defTabSz="457200">
                <a:defRPr/>
              </a:pPr>
              <a:t>‹#›</a:t>
            </a:fld>
            <a:endParaRPr lang="es-PE" sz="1800" dirty="0">
              <a:solidFill>
                <a:srgbClr val="474747"/>
              </a:solidFill>
            </a:endParaRPr>
          </a:p>
        </p:txBody>
      </p:sp>
      <p:sp>
        <p:nvSpPr>
          <p:cNvPr id="7" name="11 Marcador de pie de página"/>
          <p:cNvSpPr>
            <a:spLocks noGrp="1"/>
          </p:cNvSpPr>
          <p:nvPr>
            <p:ph type="ftr" sz="quarter" idx="12"/>
          </p:nvPr>
        </p:nvSpPr>
        <p:spPr>
          <a:xfrm>
            <a:off x="812801" y="6248401"/>
            <a:ext cx="7228417" cy="365125"/>
          </a:xfrm>
          <a:prstGeom prst="rect">
            <a:avLst/>
          </a:prstGeom>
        </p:spPr>
        <p:txBody>
          <a:bodyPr rtlCol="0"/>
          <a:lstStyle>
            <a:lvl1pPr>
              <a:defRPr/>
            </a:lvl1pPr>
          </a:lstStyle>
          <a:p>
            <a:pPr defTabSz="457200">
              <a:defRPr/>
            </a:pPr>
            <a:endParaRPr lang="es-PE" sz="1800" dirty="0">
              <a:solidFill>
                <a:srgbClr val="FFFFFF"/>
              </a:solidFill>
            </a:endParaRPr>
          </a:p>
        </p:txBody>
      </p:sp>
    </p:spTree>
    <p:extLst>
      <p:ext uri="{BB962C8B-B14F-4D97-AF65-F5344CB8AC3E}">
        <p14:creationId xmlns:p14="http://schemas.microsoft.com/office/powerpoint/2010/main" val="93027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335257" y="501553"/>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83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08396"/>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21733"/>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666210"/>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79677"/>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318916"/>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17057"/>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166463"/>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033590"/>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152961"/>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8346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3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7472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97500" y="1152525"/>
            <a:ext cx="6172200" cy="1325563"/>
          </a:xfrm>
        </p:spPr>
        <p:txBody>
          <a:bodyPr/>
          <a:lstStyle/>
          <a:p>
            <a:r>
              <a:rPr lang="en-US"/>
              <a:t>Click to edit Master title style</a:t>
            </a:r>
            <a:endParaRPr lang="id-ID"/>
          </a:p>
        </p:txBody>
      </p:sp>
      <p:sp>
        <p:nvSpPr>
          <p:cNvPr id="6" name="Picture Placeholder 5"/>
          <p:cNvSpPr>
            <a:spLocks noGrp="1"/>
          </p:cNvSpPr>
          <p:nvPr>
            <p:ph type="pic" sz="quarter" idx="10"/>
          </p:nvPr>
        </p:nvSpPr>
        <p:spPr>
          <a:xfrm>
            <a:off x="901700" y="1816100"/>
            <a:ext cx="2928000" cy="2196000"/>
          </a:xfrm>
          <a:prstGeom prst="ellipse">
            <a:avLst/>
          </a:prstGeom>
          <a:ln w="25400">
            <a:solidFill>
              <a:schemeClr val="bg2"/>
            </a:solidFill>
          </a:ln>
        </p:spPr>
        <p:txBody>
          <a:bodyPr/>
          <a:lstStyle/>
          <a:p>
            <a:endParaRPr lang="id-ID"/>
          </a:p>
        </p:txBody>
      </p:sp>
    </p:spTree>
    <p:extLst>
      <p:ext uri="{BB962C8B-B14F-4D97-AF65-F5344CB8AC3E}">
        <p14:creationId xmlns:p14="http://schemas.microsoft.com/office/powerpoint/2010/main" val="40970585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2" y="857001"/>
            <a:ext cx="5690673" cy="895349"/>
          </a:xfrm>
        </p:spPr>
        <p:txBody>
          <a:bodyPr>
            <a:normAutofit/>
          </a:bodyPr>
          <a:lstStyle>
            <a:lvl1pPr>
              <a:defRPr sz="3200"/>
            </a:lvl1pPr>
          </a:lstStyle>
          <a:p>
            <a:r>
              <a:rPr lang="en-US" dirty="0"/>
              <a:t>Click to edit Master title style</a:t>
            </a:r>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p:cNvGrpSpPr/>
          <p:nvPr userDrawn="1"/>
        </p:nvGrpSpPr>
        <p:grpSpPr>
          <a:xfrm>
            <a:off x="317501" y="613707"/>
            <a:ext cx="330732" cy="398189"/>
            <a:chOff x="7767638" y="2651126"/>
            <a:chExt cx="560388" cy="674686"/>
          </a:xfrm>
        </p:grpSpPr>
        <p:sp>
          <p:nvSpPr>
            <p:cNvPr id="14"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Picture Placeholder 16"/>
          <p:cNvSpPr>
            <a:spLocks noGrp="1"/>
          </p:cNvSpPr>
          <p:nvPr>
            <p:ph type="pic" sz="quarter" idx="12"/>
          </p:nvPr>
        </p:nvSpPr>
        <p:spPr>
          <a:xfrm>
            <a:off x="-1" y="0"/>
            <a:ext cx="5821681" cy="6858000"/>
          </a:xfrm>
          <a:custGeom>
            <a:avLst/>
            <a:gdLst>
              <a:gd name="connsiteX0" fmla="*/ 0 w 4498816"/>
              <a:gd name="connsiteY0" fmla="*/ 0 h 5143500"/>
              <a:gd name="connsiteX1" fmla="*/ 4041934 w 4498816"/>
              <a:gd name="connsiteY1" fmla="*/ 0 h 5143500"/>
              <a:gd name="connsiteX2" fmla="*/ 4098925 w 4498816"/>
              <a:gd name="connsiteY2" fmla="*/ 0 h 5143500"/>
              <a:gd name="connsiteX3" fmla="*/ 4270375 w 4498816"/>
              <a:gd name="connsiteY3" fmla="*/ 0 h 5143500"/>
              <a:gd name="connsiteX4" fmla="*/ 4498816 w 4498816"/>
              <a:gd name="connsiteY4" fmla="*/ 2571750 h 5143500"/>
              <a:gd name="connsiteX5" fmla="*/ 4270375 w 4498816"/>
              <a:gd name="connsiteY5" fmla="*/ 5143500 h 5143500"/>
              <a:gd name="connsiteX6" fmla="*/ 4098925 w 4498816"/>
              <a:gd name="connsiteY6" fmla="*/ 5143500 h 5143500"/>
              <a:gd name="connsiteX7" fmla="*/ 4041934 w 4498816"/>
              <a:gd name="connsiteY7" fmla="*/ 5143500 h 5143500"/>
              <a:gd name="connsiteX8" fmla="*/ 0 w 4498816"/>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816" h="5143500">
                <a:moveTo>
                  <a:pt x="0" y="0"/>
                </a:moveTo>
                <a:lnTo>
                  <a:pt x="4041934" y="0"/>
                </a:lnTo>
                <a:lnTo>
                  <a:pt x="4098925" y="0"/>
                </a:lnTo>
                <a:lnTo>
                  <a:pt x="4270375" y="0"/>
                </a:lnTo>
                <a:lnTo>
                  <a:pt x="4498816" y="2571750"/>
                </a:lnTo>
                <a:lnTo>
                  <a:pt x="4270375" y="5143500"/>
                </a:lnTo>
                <a:lnTo>
                  <a:pt x="4098925" y="5143500"/>
                </a:lnTo>
                <a:lnTo>
                  <a:pt x="4041934" y="5143500"/>
                </a:lnTo>
                <a:lnTo>
                  <a:pt x="0" y="5143500"/>
                </a:lnTo>
                <a:close/>
              </a:path>
            </a:pathLst>
          </a:custGeom>
        </p:spPr>
        <p:txBody>
          <a:bodyPr wrap="square">
            <a:noAutofit/>
          </a:bodyPr>
          <a:lstStyle/>
          <a:p>
            <a:endParaRPr lang="id-ID"/>
          </a:p>
        </p:txBody>
      </p:sp>
    </p:spTree>
    <p:extLst>
      <p:ext uri="{BB962C8B-B14F-4D97-AF65-F5344CB8AC3E}">
        <p14:creationId xmlns:p14="http://schemas.microsoft.com/office/powerpoint/2010/main" val="3958744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7"/>
          <p:cNvSpPr>
            <a:spLocks noGrp="1"/>
          </p:cNvSpPr>
          <p:nvPr>
            <p:ph type="pic" sz="quarter" idx="14"/>
          </p:nvPr>
        </p:nvSpPr>
        <p:spPr>
          <a:xfrm>
            <a:off x="685799" y="2508587"/>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7" name="Picture Placeholder 27"/>
          <p:cNvSpPr>
            <a:spLocks noGrp="1"/>
          </p:cNvSpPr>
          <p:nvPr>
            <p:ph type="pic" sz="quarter" idx="15"/>
          </p:nvPr>
        </p:nvSpPr>
        <p:spPr>
          <a:xfrm>
            <a:off x="685799" y="4463859"/>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8" name="Picture Placeholder 27"/>
          <p:cNvSpPr>
            <a:spLocks noGrp="1"/>
          </p:cNvSpPr>
          <p:nvPr>
            <p:ph type="pic" sz="quarter" idx="16"/>
          </p:nvPr>
        </p:nvSpPr>
        <p:spPr>
          <a:xfrm>
            <a:off x="6119853" y="4463859"/>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9" name="Picture Placeholder 27"/>
          <p:cNvSpPr>
            <a:spLocks noGrp="1"/>
          </p:cNvSpPr>
          <p:nvPr>
            <p:ph type="pic" sz="quarter" idx="17"/>
          </p:nvPr>
        </p:nvSpPr>
        <p:spPr>
          <a:xfrm>
            <a:off x="6119853" y="2508587"/>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19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4 Pictur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143859" y="3771900"/>
            <a:ext cx="2794840" cy="1464975"/>
          </a:xfrm>
          <a:prstGeom prst="parallelogram">
            <a:avLst/>
          </a:prstGeom>
          <a:ln w="15875">
            <a:noFill/>
          </a:ln>
        </p:spPr>
        <p:txBody>
          <a:bodyPr>
            <a:normAutofit/>
          </a:bodyPr>
          <a:lstStyle>
            <a:lvl1pPr>
              <a:defRPr sz="1600"/>
            </a:lvl1pPr>
          </a:lstStyle>
          <a:p>
            <a:endParaRPr lang="id-ID" dirty="0"/>
          </a:p>
        </p:txBody>
      </p:sp>
      <p:sp>
        <p:nvSpPr>
          <p:cNvPr id="20" name="Picture Placeholder 2"/>
          <p:cNvSpPr>
            <a:spLocks noGrp="1"/>
          </p:cNvSpPr>
          <p:nvPr>
            <p:ph type="pic" sz="quarter" idx="15"/>
          </p:nvPr>
        </p:nvSpPr>
        <p:spPr>
          <a:xfrm>
            <a:off x="3589039" y="3771900"/>
            <a:ext cx="2794840" cy="1464975"/>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034219" y="3771900"/>
            <a:ext cx="2794840" cy="1464975"/>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8479399" y="3771900"/>
            <a:ext cx="2794840" cy="1464975"/>
          </a:xfrm>
          <a:prstGeom prst="parallelogram">
            <a:avLst/>
          </a:prstGeom>
          <a:ln w="15875">
            <a:noFill/>
          </a:ln>
        </p:spPr>
        <p:txBody>
          <a:bodyPr>
            <a:normAutofit/>
          </a:bodyPr>
          <a:lstStyle>
            <a:lvl1pPr>
              <a:defRPr sz="1600"/>
            </a:lvl1pPr>
          </a:lstStyle>
          <a:p>
            <a:endParaRPr lang="id-ID" dirty="0"/>
          </a:p>
        </p:txBody>
      </p:sp>
      <p:sp>
        <p:nvSpPr>
          <p:cNvPr id="16" name="Picture Placeholder 2"/>
          <p:cNvSpPr>
            <a:spLocks noGrp="1"/>
          </p:cNvSpPr>
          <p:nvPr>
            <p:ph type="pic" sz="quarter" idx="18"/>
          </p:nvPr>
        </p:nvSpPr>
        <p:spPr>
          <a:xfrm flipH="1">
            <a:off x="1143859" y="2221172"/>
            <a:ext cx="2794840" cy="1465200"/>
          </a:xfrm>
          <a:prstGeom prst="parallelogram">
            <a:avLst/>
          </a:prstGeom>
          <a:ln w="15875">
            <a:noFill/>
          </a:ln>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flipH="1">
            <a:off x="3589039" y="2221172"/>
            <a:ext cx="2794840" cy="1465200"/>
          </a:xfrm>
          <a:prstGeom prst="parallelogram">
            <a:avLst/>
          </a:prstGeom>
          <a:ln w="15875">
            <a:noFill/>
          </a:ln>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flipH="1">
            <a:off x="6034219" y="2221172"/>
            <a:ext cx="2794840" cy="14652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flipH="1">
            <a:off x="8479399" y="2221172"/>
            <a:ext cx="2794840" cy="1465200"/>
          </a:xfrm>
          <a:prstGeom prst="parallelogram">
            <a:avLst/>
          </a:prstGeom>
          <a:ln w="15875">
            <a:noFill/>
          </a:ln>
        </p:spPr>
        <p:txBody>
          <a:bodyPr>
            <a:normAutofit/>
          </a:bodyPr>
          <a:lstStyle>
            <a:lvl1pPr>
              <a:defRPr sz="1600"/>
            </a:lvl1pPr>
          </a:lstStyle>
          <a:p>
            <a:endParaRPr lang="id-ID" dirty="0"/>
          </a:p>
        </p:txBody>
      </p:sp>
      <p:sp>
        <p:nvSpPr>
          <p:cNvPr id="23"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4" name="Group 23"/>
          <p:cNvGrpSpPr/>
          <p:nvPr userDrawn="1"/>
        </p:nvGrpSpPr>
        <p:grpSpPr>
          <a:xfrm>
            <a:off x="317501" y="613707"/>
            <a:ext cx="330732" cy="398189"/>
            <a:chOff x="7767638" y="2651126"/>
            <a:chExt cx="560388" cy="674686"/>
          </a:xfrm>
        </p:grpSpPr>
        <p:sp>
          <p:nvSpPr>
            <p:cNvPr id="25"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982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4 Pictur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4439939" y="3745548"/>
            <a:ext cx="2794840" cy="1800000"/>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664139" y="3745548"/>
            <a:ext cx="2794840" cy="1800000"/>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8875639" y="3745548"/>
            <a:ext cx="2794840" cy="1800000"/>
          </a:xfrm>
          <a:prstGeom prst="parallelogram">
            <a:avLst/>
          </a:prstGeom>
          <a:ln w="15875">
            <a:noFill/>
          </a:ln>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flipH="1">
            <a:off x="4439939" y="1939169"/>
            <a:ext cx="2794840" cy="1800000"/>
          </a:xfrm>
          <a:prstGeom prst="parallelogram">
            <a:avLst/>
          </a:prstGeom>
          <a:ln w="15875">
            <a:noFill/>
          </a:ln>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flipH="1">
            <a:off x="6664139" y="1939169"/>
            <a:ext cx="2794840" cy="18000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flipH="1">
            <a:off x="8875639" y="1939169"/>
            <a:ext cx="2794840" cy="1800000"/>
          </a:xfrm>
          <a:prstGeom prst="parallelogram">
            <a:avLst/>
          </a:prstGeom>
          <a:ln w="15875">
            <a:noFill/>
          </a:ln>
        </p:spPr>
        <p:txBody>
          <a:bodyPr>
            <a:normAutofit/>
          </a:bodyPr>
          <a:lstStyle>
            <a:lvl1pPr>
              <a:defRPr sz="1600"/>
            </a:lvl1pPr>
          </a:lstStyle>
          <a:p>
            <a:endParaRPr lang="id-ID"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6" name="Group 15"/>
          <p:cNvGrpSpPr/>
          <p:nvPr userDrawn="1"/>
        </p:nvGrpSpPr>
        <p:grpSpPr>
          <a:xfrm>
            <a:off x="317501" y="613707"/>
            <a:ext cx="330732" cy="398189"/>
            <a:chOff x="7767638" y="2651126"/>
            <a:chExt cx="560388" cy="674686"/>
          </a:xfrm>
        </p:grpSpPr>
        <p:sp>
          <p:nvSpPr>
            <p:cNvPr id="23"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023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
          <p:cNvSpPr>
            <a:spLocks noGrp="1"/>
          </p:cNvSpPr>
          <p:nvPr>
            <p:ph type="pic" sz="quarter" idx="14"/>
          </p:nvPr>
        </p:nvSpPr>
        <p:spPr>
          <a:xfrm>
            <a:off x="825500" y="2213928"/>
            <a:ext cx="2064000" cy="1548000"/>
          </a:xfrm>
          <a:prstGeom prst="ellipse">
            <a:avLst/>
          </a:prstGeom>
          <a:ln w="15875">
            <a:solidFill>
              <a:schemeClr val="accent1"/>
            </a:solidFill>
          </a:ln>
        </p:spPr>
        <p:txBody>
          <a:bodyPr>
            <a:normAutofit/>
          </a:bodyPr>
          <a:lstStyle>
            <a:lvl1pPr>
              <a:defRPr sz="1600"/>
            </a:lvl1pPr>
          </a:lstStyle>
          <a:p>
            <a:endParaRPr lang="id-ID" dirty="0"/>
          </a:p>
        </p:txBody>
      </p:sp>
      <p:sp>
        <p:nvSpPr>
          <p:cNvPr id="17" name="Picture Placeholder 2"/>
          <p:cNvSpPr>
            <a:spLocks noGrp="1"/>
          </p:cNvSpPr>
          <p:nvPr>
            <p:ph type="pic" sz="quarter" idx="15"/>
          </p:nvPr>
        </p:nvSpPr>
        <p:spPr>
          <a:xfrm>
            <a:off x="3652520" y="2213928"/>
            <a:ext cx="2064000" cy="1548000"/>
          </a:xfrm>
          <a:prstGeom prst="ellipse">
            <a:avLst/>
          </a:prstGeom>
          <a:ln w="15875">
            <a:solidFill>
              <a:schemeClr val="accent2"/>
            </a:solidFill>
          </a:ln>
        </p:spPr>
        <p:txBody>
          <a:bodyPr>
            <a:normAutofit/>
          </a:bodyPr>
          <a:lstStyle>
            <a:lvl1pPr>
              <a:defRPr sz="1600"/>
            </a:lvl1pPr>
          </a:lstStyle>
          <a:p>
            <a:endParaRPr lang="id-ID" dirty="0"/>
          </a:p>
        </p:txBody>
      </p:sp>
      <p:sp>
        <p:nvSpPr>
          <p:cNvPr id="18" name="Picture Placeholder 2"/>
          <p:cNvSpPr>
            <a:spLocks noGrp="1"/>
          </p:cNvSpPr>
          <p:nvPr>
            <p:ph type="pic" sz="quarter" idx="16"/>
          </p:nvPr>
        </p:nvSpPr>
        <p:spPr>
          <a:xfrm>
            <a:off x="6510020" y="2213928"/>
            <a:ext cx="2064000" cy="1548000"/>
          </a:xfrm>
          <a:prstGeom prst="ellipse">
            <a:avLst/>
          </a:prstGeom>
          <a:ln w="15875">
            <a:solidFill>
              <a:schemeClr val="accent3"/>
            </a:solidFill>
          </a:ln>
        </p:spPr>
        <p:txBody>
          <a:bodyPr>
            <a:normAutofit/>
          </a:bodyPr>
          <a:lstStyle>
            <a:lvl1pPr>
              <a:defRPr sz="1600"/>
            </a:lvl1pPr>
          </a:lstStyle>
          <a:p>
            <a:endParaRPr lang="id-ID" dirty="0"/>
          </a:p>
        </p:txBody>
      </p:sp>
      <p:sp>
        <p:nvSpPr>
          <p:cNvPr id="19" name="Picture Placeholder 2"/>
          <p:cNvSpPr>
            <a:spLocks noGrp="1"/>
          </p:cNvSpPr>
          <p:nvPr>
            <p:ph type="pic" sz="quarter" idx="17"/>
          </p:nvPr>
        </p:nvSpPr>
        <p:spPr>
          <a:xfrm>
            <a:off x="9366680" y="2213928"/>
            <a:ext cx="2064000" cy="1548000"/>
          </a:xfrm>
          <a:prstGeom prst="ellipse">
            <a:avLst/>
          </a:prstGeom>
          <a:ln w="15875">
            <a:solidFill>
              <a:schemeClr val="accent4"/>
            </a:solidFill>
          </a:ln>
        </p:spPr>
        <p:txBody>
          <a:bodyPr>
            <a:normAutofit/>
          </a:bodyPr>
          <a:lstStyle>
            <a:lvl1pPr>
              <a:defRPr sz="1600"/>
            </a:lvl1pPr>
          </a:lstStyle>
          <a:p>
            <a:endParaRPr lang="id-ID"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900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2"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4"/>
          </p:nvPr>
        </p:nvSpPr>
        <p:spPr>
          <a:xfrm>
            <a:off x="855980" y="1972628"/>
            <a:ext cx="1968000" cy="1728000"/>
          </a:xfrm>
          <a:prstGeom prst="rect">
            <a:avLst/>
          </a:prstGeom>
          <a:ln w="15875">
            <a:noFill/>
          </a:ln>
        </p:spPr>
        <p:txBody>
          <a:bodyPr>
            <a:normAutofit/>
          </a:bodyPr>
          <a:lstStyle>
            <a:lvl1pPr>
              <a:defRPr sz="1600"/>
            </a:lvl1pPr>
          </a:lstStyle>
          <a:p>
            <a:endParaRPr lang="id-ID" dirty="0"/>
          </a:p>
        </p:txBody>
      </p:sp>
      <p:sp>
        <p:nvSpPr>
          <p:cNvPr id="20" name="Picture Placeholder 2"/>
          <p:cNvSpPr>
            <a:spLocks noGrp="1"/>
          </p:cNvSpPr>
          <p:nvPr>
            <p:ph type="pic" sz="quarter" idx="15"/>
          </p:nvPr>
        </p:nvSpPr>
        <p:spPr>
          <a:xfrm>
            <a:off x="3683000" y="1972628"/>
            <a:ext cx="1968000" cy="1728000"/>
          </a:xfrm>
          <a:prstGeom prst="rect">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540500" y="1972628"/>
            <a:ext cx="1968000" cy="1728000"/>
          </a:xfrm>
          <a:prstGeom prst="rect">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9397160" y="1972628"/>
            <a:ext cx="1968000" cy="1728000"/>
          </a:xfrm>
          <a:prstGeom prst="rect">
            <a:avLst/>
          </a:prstGeom>
          <a:ln w="15875">
            <a:noFill/>
          </a:ln>
        </p:spPr>
        <p:txBody>
          <a:bodyPr>
            <a:normAutofit/>
          </a:bodyPr>
          <a:lstStyle>
            <a:lvl1pPr>
              <a:defRPr sz="1600"/>
            </a:lvl1pPr>
          </a:lstStyle>
          <a:p>
            <a:endParaRPr lang="id-ID"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21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P spid="22" grpId="0"/>
      <p:bldP spid="16"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8980" y="1739900"/>
            <a:ext cx="1968000" cy="1476000"/>
          </a:xfrm>
          <a:prstGeom prst="ellipse">
            <a:avLst/>
          </a:prstGeom>
          <a:ln w="22225">
            <a:solidFill>
              <a:schemeClr val="accent1"/>
            </a:solidFill>
          </a:ln>
        </p:spPr>
        <p:txBody>
          <a:bodyPr/>
          <a:lstStyle>
            <a:lvl1pPr>
              <a:defRPr sz="1600"/>
            </a:lvl1pPr>
          </a:lstStyle>
          <a:p>
            <a:endParaRPr lang="id-ID"/>
          </a:p>
        </p:txBody>
      </p:sp>
      <p:sp>
        <p:nvSpPr>
          <p:cNvPr id="17" name="Picture Placeholder 9"/>
          <p:cNvSpPr>
            <a:spLocks noGrp="1"/>
          </p:cNvSpPr>
          <p:nvPr>
            <p:ph type="pic" sz="quarter" idx="15"/>
          </p:nvPr>
        </p:nvSpPr>
        <p:spPr>
          <a:xfrm>
            <a:off x="728980" y="3955339"/>
            <a:ext cx="1968000" cy="1476000"/>
          </a:xfrm>
          <a:prstGeom prst="ellipse">
            <a:avLst/>
          </a:prstGeom>
          <a:ln w="22225">
            <a:solidFill>
              <a:schemeClr val="accent1"/>
            </a:solidFill>
          </a:ln>
        </p:spPr>
        <p:txBody>
          <a:bodyPr/>
          <a:lstStyle>
            <a:lvl1pPr>
              <a:defRPr sz="1600"/>
            </a:lvl1pPr>
          </a:lstStyle>
          <a:p>
            <a:endParaRPr lang="id-ID"/>
          </a:p>
        </p:txBody>
      </p:sp>
      <p:sp>
        <p:nvSpPr>
          <p:cNvPr id="18" name="Picture Placeholder 9"/>
          <p:cNvSpPr>
            <a:spLocks noGrp="1"/>
          </p:cNvSpPr>
          <p:nvPr>
            <p:ph type="pic" sz="quarter" idx="16"/>
          </p:nvPr>
        </p:nvSpPr>
        <p:spPr>
          <a:xfrm>
            <a:off x="6148712" y="1739900"/>
            <a:ext cx="1968000" cy="1476000"/>
          </a:xfrm>
          <a:prstGeom prst="ellipse">
            <a:avLst/>
          </a:prstGeom>
          <a:ln w="22225">
            <a:solidFill>
              <a:schemeClr val="accent1"/>
            </a:solidFill>
          </a:ln>
        </p:spPr>
        <p:txBody>
          <a:bodyPr/>
          <a:lstStyle>
            <a:lvl1pPr>
              <a:defRPr sz="1600"/>
            </a:lvl1pPr>
          </a:lstStyle>
          <a:p>
            <a:endParaRPr lang="id-ID"/>
          </a:p>
        </p:txBody>
      </p:sp>
      <p:sp>
        <p:nvSpPr>
          <p:cNvPr id="20" name="Picture Placeholder 9"/>
          <p:cNvSpPr>
            <a:spLocks noGrp="1"/>
          </p:cNvSpPr>
          <p:nvPr>
            <p:ph type="pic" sz="quarter" idx="17"/>
          </p:nvPr>
        </p:nvSpPr>
        <p:spPr>
          <a:xfrm>
            <a:off x="6148712" y="3955339"/>
            <a:ext cx="1968000" cy="1476000"/>
          </a:xfrm>
          <a:prstGeom prst="ellipse">
            <a:avLst/>
          </a:prstGeom>
          <a:ln w="22225">
            <a:solidFill>
              <a:schemeClr val="accent1"/>
            </a:solidFill>
          </a:ln>
        </p:spPr>
        <p:txBody>
          <a:bodyPr/>
          <a:lstStyle>
            <a:lvl1pPr>
              <a:defRPr sz="16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9" name="Group 18"/>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609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2"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5"/>
          </p:nvPr>
        </p:nvSpPr>
        <p:spPr>
          <a:xfrm>
            <a:off x="3350279" y="3870855"/>
            <a:ext cx="2880000" cy="18360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17"/>
          </p:nvPr>
        </p:nvSpPr>
        <p:spPr>
          <a:xfrm>
            <a:off x="8735939" y="3870855"/>
            <a:ext cx="2880000" cy="1836000"/>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9"/>
          </p:nvPr>
        </p:nvSpPr>
        <p:spPr>
          <a:xfrm flipH="1">
            <a:off x="3350279" y="1785076"/>
            <a:ext cx="2880000" cy="1836000"/>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21"/>
          </p:nvPr>
        </p:nvSpPr>
        <p:spPr>
          <a:xfrm flipH="1">
            <a:off x="8735939" y="1785076"/>
            <a:ext cx="2880000" cy="1836000"/>
          </a:xfrm>
          <a:prstGeom prst="parallelogram">
            <a:avLst/>
          </a:prstGeom>
          <a:ln w="15875">
            <a:noFill/>
          </a:ln>
        </p:spPr>
        <p:txBody>
          <a:bodyPr>
            <a:normAutofit/>
          </a:bodyPr>
          <a:lstStyle>
            <a:lvl1pPr>
              <a:defRPr sz="1600"/>
            </a:lvl1pPr>
          </a:lstStyle>
          <a:p>
            <a:endParaRPr lang="id-ID"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737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slideLayout" Target="../slideLayouts/slideLayout77.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63" Type="http://schemas.openxmlformats.org/officeDocument/2006/relationships/slideLayout" Target="../slideLayouts/slideLayout14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slideLayout" Target="../slideLayouts/slideLayout14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61" Type="http://schemas.openxmlformats.org/officeDocument/2006/relationships/slideLayout" Target="../slideLayouts/slideLayout140.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65" Type="http://schemas.openxmlformats.org/officeDocument/2006/relationships/theme" Target="../theme/theme5.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64" Type="http://schemas.openxmlformats.org/officeDocument/2006/relationships/slideLayout" Target="../slideLayouts/slideLayout143.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slideLayout" Target="../slideLayouts/slideLayout193.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42" Type="http://schemas.openxmlformats.org/officeDocument/2006/relationships/slideLayout" Target="../slideLayouts/slideLayout196.xml"/><Relationship Id="rId47" Type="http://schemas.openxmlformats.org/officeDocument/2006/relationships/slideLayout" Target="../slideLayouts/slideLayout201.xml"/><Relationship Id="rId50" Type="http://schemas.openxmlformats.org/officeDocument/2006/relationships/slideLayout" Target="../slideLayouts/slideLayout204.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46" Type="http://schemas.openxmlformats.org/officeDocument/2006/relationships/slideLayout" Target="../slideLayouts/slideLayout200.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41" Type="http://schemas.openxmlformats.org/officeDocument/2006/relationships/slideLayout" Target="../slideLayouts/slideLayout195.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40" Type="http://schemas.openxmlformats.org/officeDocument/2006/relationships/slideLayout" Target="../slideLayouts/slideLayout194.xml"/><Relationship Id="rId45" Type="http://schemas.openxmlformats.org/officeDocument/2006/relationships/slideLayout" Target="../slideLayouts/slideLayout199.xml"/><Relationship Id="rId53" Type="http://schemas.openxmlformats.org/officeDocument/2006/relationships/theme" Target="../theme/theme7.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49" Type="http://schemas.openxmlformats.org/officeDocument/2006/relationships/slideLayout" Target="../slideLayouts/slideLayout203.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4" Type="http://schemas.openxmlformats.org/officeDocument/2006/relationships/slideLayout" Target="../slideLayouts/slideLayout198.xml"/><Relationship Id="rId52" Type="http://schemas.openxmlformats.org/officeDocument/2006/relationships/slideLayout" Target="../slideLayouts/slideLayout206.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43" Type="http://schemas.openxmlformats.org/officeDocument/2006/relationships/slideLayout" Target="../slideLayouts/slideLayout197.xml"/><Relationship Id="rId48" Type="http://schemas.openxmlformats.org/officeDocument/2006/relationships/slideLayout" Target="../slideLayouts/slideLayout202.xml"/><Relationship Id="rId8" Type="http://schemas.openxmlformats.org/officeDocument/2006/relationships/slideLayout" Target="../slideLayouts/slideLayout162.xml"/><Relationship Id="rId51" Type="http://schemas.openxmlformats.org/officeDocument/2006/relationships/slideLayout" Target="../slideLayouts/slideLayout2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15/07/2019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2171082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38739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2906246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5" r:id="rId24"/>
    <p:sldLayoutId id="2147483946" r:id="rId25"/>
    <p:sldLayoutId id="2147483947" r:id="rId26"/>
    <p:sldLayoutId id="2147483948" r:id="rId27"/>
    <p:sldLayoutId id="2147483949" r:id="rId28"/>
    <p:sldLayoutId id="2147483950" r:id="rId29"/>
    <p:sldLayoutId id="2147483951" r:id="rId30"/>
    <p:sldLayoutId id="2147483952" r:id="rId31"/>
    <p:sldLayoutId id="2147483953" r:id="rId32"/>
    <p:sldLayoutId id="2147483954" r:id="rId33"/>
    <p:sldLayoutId id="2147483955" r:id="rId34"/>
    <p:sldLayoutId id="2147483956" r:id="rId35"/>
    <p:sldLayoutId id="2147483957" r:id="rId36"/>
    <p:sldLayoutId id="2147483958" r:id="rId37"/>
    <p:sldLayoutId id="2147483959" r:id="rId38"/>
    <p:sldLayoutId id="2147483960" r:id="rId39"/>
    <p:sldLayoutId id="2147483961" r:id="rId40"/>
    <p:sldLayoutId id="2147483962" r:id="rId41"/>
    <p:sldLayoutId id="2147483963" r:id="rId42"/>
    <p:sldLayoutId id="2147483964" r:id="rId43"/>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2060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 id="2147483984" r:id="rId19"/>
    <p:sldLayoutId id="2147483985" r:id="rId20"/>
    <p:sldLayoutId id="2147483986" r:id="rId21"/>
    <p:sldLayoutId id="2147483987" r:id="rId22"/>
    <p:sldLayoutId id="2147483988" r:id="rId23"/>
    <p:sldLayoutId id="2147483989" r:id="rId24"/>
    <p:sldLayoutId id="2147483990" r:id="rId25"/>
    <p:sldLayoutId id="2147483991" r:id="rId26"/>
    <p:sldLayoutId id="2147483992" r:id="rId27"/>
    <p:sldLayoutId id="2147483993" r:id="rId28"/>
    <p:sldLayoutId id="2147483994" r:id="rId29"/>
    <p:sldLayoutId id="2147483995" r:id="rId30"/>
    <p:sldLayoutId id="2147483996" r:id="rId31"/>
    <p:sldLayoutId id="2147483998" r:id="rId32"/>
    <p:sldLayoutId id="2147483999" r:id="rId33"/>
    <p:sldLayoutId id="2147484000" r:id="rId34"/>
    <p:sldLayoutId id="2147484001" r:id="rId35"/>
    <p:sldLayoutId id="2147484002" r:id="rId36"/>
    <p:sldLayoutId id="2147484003" r:id="rId37"/>
    <p:sldLayoutId id="2147484004" r:id="rId38"/>
    <p:sldLayoutId id="2147484005" r:id="rId39"/>
    <p:sldLayoutId id="2147484006" r:id="rId40"/>
    <p:sldLayoutId id="2147484007" r:id="rId41"/>
    <p:sldLayoutId id="2147484008" r:id="rId42"/>
    <p:sldLayoutId id="2147484009" r:id="rId43"/>
    <p:sldLayoutId id="2147484010" r:id="rId44"/>
    <p:sldLayoutId id="2147484011" r:id="rId45"/>
    <p:sldLayoutId id="2147484012" r:id="rId46"/>
    <p:sldLayoutId id="2147484013" r:id="rId47"/>
    <p:sldLayoutId id="2147484014" r:id="rId48"/>
    <p:sldLayoutId id="2147484015" r:id="rId49"/>
    <p:sldLayoutId id="2147484016" r:id="rId50"/>
    <p:sldLayoutId id="2147484017" r:id="rId51"/>
    <p:sldLayoutId id="2147484018" r:id="rId52"/>
    <p:sldLayoutId id="2147484019" r:id="rId53"/>
    <p:sldLayoutId id="2147484020" r:id="rId54"/>
    <p:sldLayoutId id="2147484021" r:id="rId55"/>
    <p:sldLayoutId id="2147484022" r:id="rId56"/>
    <p:sldLayoutId id="2147484023" r:id="rId57"/>
    <p:sldLayoutId id="2147484024" r:id="rId58"/>
    <p:sldLayoutId id="2147484025" r:id="rId59"/>
    <p:sldLayoutId id="2147484026" r:id="rId60"/>
    <p:sldLayoutId id="2147484027" r:id="rId61"/>
    <p:sldLayoutId id="2147484028" r:id="rId62"/>
    <p:sldLayoutId id="2147484029" r:id="rId63"/>
    <p:sldLayoutId id="2147484030" r:id="rId6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P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PE" smtClean="0"/>
              <a:t>Click to edit Master text styles</a:t>
            </a:r>
          </a:p>
          <a:p>
            <a:pPr lvl="1"/>
            <a:r>
              <a:rPr lang="en-US" altLang="es-PE" smtClean="0"/>
              <a:t>Second level</a:t>
            </a:r>
          </a:p>
          <a:p>
            <a:pPr lvl="2"/>
            <a:r>
              <a:rPr lang="en-US" altLang="es-PE" smtClean="0"/>
              <a:t>Third level</a:t>
            </a:r>
          </a:p>
          <a:p>
            <a:pPr lvl="3"/>
            <a:r>
              <a:rPr lang="en-US" altLang="es-PE" smtClean="0"/>
              <a:t>Fourth level</a:t>
            </a:r>
          </a:p>
          <a:p>
            <a:pPr lvl="4"/>
            <a:r>
              <a:rPr lang="en-US" altLang="es-P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fontAlgn="base">
              <a:spcBef>
                <a:spcPct val="0"/>
              </a:spcBef>
              <a:spcAft>
                <a:spcPct val="0"/>
              </a:spcAft>
              <a:defRPr/>
            </a:pPr>
            <a:endParaRPr lang="en-US" altLang="es-P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fontAlgn="base">
              <a:spcBef>
                <a:spcPct val="0"/>
              </a:spcBef>
              <a:spcAft>
                <a:spcPct val="0"/>
              </a:spcAft>
              <a:defRPr/>
            </a:pPr>
            <a:endParaRPr lang="en-US" altLang="es-P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defRPr/>
            </a:pPr>
            <a:fld id="{0E7465A1-A6AC-46E8-A1F8-972BE531EFC8}" type="slidenum">
              <a:rPr lang="en-US" altLang="es-PE" smtClean="0">
                <a:solidFill>
                  <a:srgbClr val="000000"/>
                </a:solidFill>
              </a:rPr>
              <a:pPr defTabSz="914400" fontAlgn="base">
                <a:spcBef>
                  <a:spcPct val="0"/>
                </a:spcBef>
                <a:spcAft>
                  <a:spcPct val="0"/>
                </a:spcAft>
                <a:defRPr/>
              </a:pPr>
              <a:t>‹#›</a:t>
            </a:fld>
            <a:endParaRPr lang="en-US" altLang="es-PE">
              <a:solidFill>
                <a:srgbClr val="000000"/>
              </a:solidFill>
            </a:endParaRPr>
          </a:p>
        </p:txBody>
      </p:sp>
    </p:spTree>
    <p:extLst>
      <p:ext uri="{BB962C8B-B14F-4D97-AF65-F5344CB8AC3E}">
        <p14:creationId xmlns:p14="http://schemas.microsoft.com/office/powerpoint/2010/main" val="4011702409"/>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54483524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 id="2147484124" r:id="rId26"/>
    <p:sldLayoutId id="2147484125" r:id="rId27"/>
    <p:sldLayoutId id="2147484126" r:id="rId28"/>
    <p:sldLayoutId id="2147484127" r:id="rId29"/>
    <p:sldLayoutId id="2147484128" r:id="rId30"/>
    <p:sldLayoutId id="2147484129" r:id="rId31"/>
    <p:sldLayoutId id="2147484130" r:id="rId32"/>
    <p:sldLayoutId id="2147484131" r:id="rId33"/>
    <p:sldLayoutId id="2147484132" r:id="rId34"/>
    <p:sldLayoutId id="2147484133" r:id="rId35"/>
    <p:sldLayoutId id="2147484134" r:id="rId36"/>
    <p:sldLayoutId id="2147484135" r:id="rId37"/>
    <p:sldLayoutId id="2147484136" r:id="rId38"/>
    <p:sldLayoutId id="2147484137" r:id="rId39"/>
    <p:sldLayoutId id="2147484138" r:id="rId40"/>
    <p:sldLayoutId id="2147484139" r:id="rId41"/>
    <p:sldLayoutId id="2147484140" r:id="rId42"/>
    <p:sldLayoutId id="2147484141" r:id="rId43"/>
    <p:sldLayoutId id="2147484142" r:id="rId44"/>
    <p:sldLayoutId id="2147484143" r:id="rId45"/>
    <p:sldLayoutId id="2147484144" r:id="rId46"/>
    <p:sldLayoutId id="2147484145" r:id="rId47"/>
    <p:sldLayoutId id="2147484146" r:id="rId48"/>
    <p:sldLayoutId id="2147484147" r:id="rId49"/>
    <p:sldLayoutId id="2147484148" r:id="rId50"/>
    <p:sldLayoutId id="2147484149" r:id="rId51"/>
    <p:sldLayoutId id="2147484150" r:id="rId52"/>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0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7043" y="2107070"/>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itle 236"/>
          <p:cNvSpPr txBox="1">
            <a:spLocks/>
          </p:cNvSpPr>
          <p:nvPr/>
        </p:nvSpPr>
        <p:spPr>
          <a:xfrm>
            <a:off x="7208473" y="660901"/>
            <a:ext cx="4983527" cy="1865126"/>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s-PE" sz="3200" b="1" dirty="0" smtClean="0">
                <a:solidFill>
                  <a:srgbClr val="E7E6E6"/>
                </a:solidFill>
              </a:rPr>
              <a:t>Módulo </a:t>
            </a:r>
            <a:r>
              <a:rPr lang="es-PE" sz="3200" b="1" dirty="0" smtClean="0">
                <a:solidFill>
                  <a:srgbClr val="E7E6E6"/>
                </a:solidFill>
              </a:rPr>
              <a:t>30 </a:t>
            </a:r>
            <a:r>
              <a:rPr lang="es-PE" sz="3200" b="1" dirty="0" smtClean="0">
                <a:solidFill>
                  <a:srgbClr val="E7E6E6"/>
                </a:solidFill>
              </a:rPr>
              <a:t>- Evaluación </a:t>
            </a:r>
            <a:r>
              <a:rPr lang="es-PE" sz="3200" b="1" dirty="0">
                <a:solidFill>
                  <a:srgbClr val="E7E6E6"/>
                </a:solidFill>
              </a:rPr>
              <a:t>del sistema </a:t>
            </a:r>
            <a:r>
              <a:rPr lang="es-PE" sz="3200" b="1" dirty="0" smtClean="0">
                <a:solidFill>
                  <a:srgbClr val="E7E6E6"/>
                </a:solidFill>
              </a:rPr>
              <a:t>de análisis y vigilancia </a:t>
            </a:r>
            <a:r>
              <a:rPr lang="es-PE" sz="3200" b="1" dirty="0">
                <a:solidFill>
                  <a:srgbClr val="E7E6E6"/>
                </a:solidFill>
              </a:rPr>
              <a:t>continua del programa de mantenimiento </a:t>
            </a:r>
            <a:endParaRPr kumimoji="0" lang="es-PE" sz="3200" b="1" i="0" u="none" strike="noStrike" kern="1200" cap="none" spc="0" normalizeH="0" baseline="0" noProof="0" dirty="0">
              <a:ln>
                <a:noFill/>
              </a:ln>
              <a:solidFill>
                <a:srgbClr val="E7E6E6"/>
              </a:solidFill>
              <a:effectLst/>
              <a:uLnTx/>
              <a:uFillTx/>
              <a:latin typeface="Calibri Light" panose="020F0302020204030204"/>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936" y="3800114"/>
            <a:ext cx="2514600" cy="2000250"/>
          </a:xfrm>
          <a:prstGeom prst="rect">
            <a:avLst/>
          </a:prstGeom>
        </p:spPr>
      </p:pic>
      <p:sp>
        <p:nvSpPr>
          <p:cNvPr id="10" name="Title 236"/>
          <p:cNvSpPr txBox="1">
            <a:spLocks/>
          </p:cNvSpPr>
          <p:nvPr/>
        </p:nvSpPr>
        <p:spPr>
          <a:xfrm rot="18883833">
            <a:off x="982334" y="3408802"/>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smtClean="0">
                <a:solidFill>
                  <a:schemeClr val="bg2"/>
                </a:solidFill>
              </a:rPr>
              <a:t>Curso GSI AIR</a:t>
            </a:r>
            <a:endParaRPr lang="es-PE" sz="5400" b="1" dirty="0">
              <a:solidFill>
                <a:schemeClr val="bg2"/>
              </a:solidFill>
            </a:endParaRPr>
          </a:p>
        </p:txBody>
      </p:sp>
      <p:sp>
        <p:nvSpPr>
          <p:cNvPr id="11" name="Title 236"/>
          <p:cNvSpPr txBox="1">
            <a:spLocks/>
          </p:cNvSpPr>
          <p:nvPr/>
        </p:nvSpPr>
        <p:spPr>
          <a:xfrm rot="18883833">
            <a:off x="2352309" y="4532671"/>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000" dirty="0" smtClean="0">
                <a:solidFill>
                  <a:schemeClr val="bg2"/>
                </a:solidFill>
              </a:rPr>
              <a:t>Chile - 2019</a:t>
            </a:r>
            <a:endParaRPr lang="es-PE" sz="5000" dirty="0">
              <a:solidFill>
                <a:schemeClr val="bg2"/>
              </a:solidFill>
            </a:endParaRPr>
          </a:p>
        </p:txBody>
      </p:sp>
    </p:spTree>
    <p:extLst>
      <p:ext uri="{BB962C8B-B14F-4D97-AF65-F5344CB8AC3E}">
        <p14:creationId xmlns:p14="http://schemas.microsoft.com/office/powerpoint/2010/main" val="278335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fade">
                                      <p:cBhvr>
                                        <p:cTn id="23" dur="500"/>
                                        <p:tgtEl>
                                          <p:spTgt spid="30">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7078" y="285227"/>
            <a:ext cx="10515600" cy="833054"/>
          </a:xfrm>
        </p:spPr>
        <p:txBody>
          <a:bodyPr>
            <a:normAutofit/>
          </a:bodyPr>
          <a:lstStyle/>
          <a:p>
            <a:r>
              <a:rPr lang="es-PE" sz="3200" b="1" dirty="0" smtClean="0"/>
              <a:t>SISTEMA DE VIGILANCIA CONTINUA</a:t>
            </a:r>
            <a:endParaRPr lang="es-PE" sz="3200" b="1" dirty="0"/>
          </a:p>
        </p:txBody>
      </p:sp>
      <p:graphicFrame>
        <p:nvGraphicFramePr>
          <p:cNvPr id="2" name="Diagram 1"/>
          <p:cNvGraphicFramePr/>
          <p:nvPr>
            <p:extLst>
              <p:ext uri="{D42A27DB-BD31-4B8C-83A1-F6EECF244321}">
                <p14:modId xmlns:p14="http://schemas.microsoft.com/office/powerpoint/2010/main" val="3026012902"/>
              </p:ext>
            </p:extLst>
          </p:nvPr>
        </p:nvGraphicFramePr>
        <p:xfrm>
          <a:off x="2127535" y="119818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4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61DEA45-BC2E-4DAA-B205-40B0D076A972}"/>
                                            </p:graphicEl>
                                          </p:spTgt>
                                        </p:tgtEl>
                                        <p:attrNameLst>
                                          <p:attrName>style.visibility</p:attrName>
                                        </p:attrNameLst>
                                      </p:cBhvr>
                                      <p:to>
                                        <p:strVal val="visible"/>
                                      </p:to>
                                    </p:set>
                                    <p:animEffect transition="in" filter="fade">
                                      <p:cBhvr>
                                        <p:cTn id="7" dur="500"/>
                                        <p:tgtEl>
                                          <p:spTgt spid="2">
                                            <p:graphicEl>
                                              <a:dgm id="{561DEA45-BC2E-4DAA-B205-40B0D076A9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F24E5C6-8E86-4B3D-9B33-EBE2ABE52DD4}"/>
                                            </p:graphicEl>
                                          </p:spTgt>
                                        </p:tgtEl>
                                        <p:attrNameLst>
                                          <p:attrName>style.visibility</p:attrName>
                                        </p:attrNameLst>
                                      </p:cBhvr>
                                      <p:to>
                                        <p:strVal val="visible"/>
                                      </p:to>
                                    </p:set>
                                    <p:animEffect transition="in" filter="fade">
                                      <p:cBhvr>
                                        <p:cTn id="12" dur="500"/>
                                        <p:tgtEl>
                                          <p:spTgt spid="2">
                                            <p:graphicEl>
                                              <a:dgm id="{8F24E5C6-8E86-4B3D-9B33-EBE2ABE52DD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B15FB8B-0EF4-462B-8126-CF04889D5CAE}"/>
                                            </p:graphicEl>
                                          </p:spTgt>
                                        </p:tgtEl>
                                        <p:attrNameLst>
                                          <p:attrName>style.visibility</p:attrName>
                                        </p:attrNameLst>
                                      </p:cBhvr>
                                      <p:to>
                                        <p:strVal val="visible"/>
                                      </p:to>
                                    </p:set>
                                    <p:animEffect transition="in" filter="fade">
                                      <p:cBhvr>
                                        <p:cTn id="15" dur="500"/>
                                        <p:tgtEl>
                                          <p:spTgt spid="2">
                                            <p:graphicEl>
                                              <a:dgm id="{EB15FB8B-0EF4-462B-8126-CF04889D5CA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BC9F2E74-474D-4E7B-97B1-72C0C777AD55}"/>
                                            </p:graphicEl>
                                          </p:spTgt>
                                        </p:tgtEl>
                                        <p:attrNameLst>
                                          <p:attrName>style.visibility</p:attrName>
                                        </p:attrNameLst>
                                      </p:cBhvr>
                                      <p:to>
                                        <p:strVal val="visible"/>
                                      </p:to>
                                    </p:set>
                                    <p:animEffect transition="in" filter="fade">
                                      <p:cBhvr>
                                        <p:cTn id="20" dur="500"/>
                                        <p:tgtEl>
                                          <p:spTgt spid="2">
                                            <p:graphicEl>
                                              <a:dgm id="{BC9F2E74-474D-4E7B-97B1-72C0C777AD5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877788DD-79B3-4374-9431-E3BEFE3AB38C}"/>
                                            </p:graphicEl>
                                          </p:spTgt>
                                        </p:tgtEl>
                                        <p:attrNameLst>
                                          <p:attrName>style.visibility</p:attrName>
                                        </p:attrNameLst>
                                      </p:cBhvr>
                                      <p:to>
                                        <p:strVal val="visible"/>
                                      </p:to>
                                    </p:set>
                                    <p:animEffect transition="in" filter="fade">
                                      <p:cBhvr>
                                        <p:cTn id="23" dur="500"/>
                                        <p:tgtEl>
                                          <p:spTgt spid="2">
                                            <p:graphicEl>
                                              <a:dgm id="{877788DD-79B3-4374-9431-E3BEFE3AB38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405BA90-1FB3-4907-874C-FAD2A767F0AC}"/>
                                            </p:graphicEl>
                                          </p:spTgt>
                                        </p:tgtEl>
                                        <p:attrNameLst>
                                          <p:attrName>style.visibility</p:attrName>
                                        </p:attrNameLst>
                                      </p:cBhvr>
                                      <p:to>
                                        <p:strVal val="visible"/>
                                      </p:to>
                                    </p:set>
                                    <p:animEffect transition="in" filter="fade">
                                      <p:cBhvr>
                                        <p:cTn id="28" dur="500"/>
                                        <p:tgtEl>
                                          <p:spTgt spid="2">
                                            <p:graphicEl>
                                              <a:dgm id="{D405BA90-1FB3-4907-874C-FAD2A767F0A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323A7FB0-4399-4158-B999-17343CF360D2}"/>
                                            </p:graphicEl>
                                          </p:spTgt>
                                        </p:tgtEl>
                                        <p:attrNameLst>
                                          <p:attrName>style.visibility</p:attrName>
                                        </p:attrNameLst>
                                      </p:cBhvr>
                                      <p:to>
                                        <p:strVal val="visible"/>
                                      </p:to>
                                    </p:set>
                                    <p:animEffect transition="in" filter="fade">
                                      <p:cBhvr>
                                        <p:cTn id="31" dur="500"/>
                                        <p:tgtEl>
                                          <p:spTgt spid="2">
                                            <p:graphicEl>
                                              <a:dgm id="{323A7FB0-4399-4158-B999-17343CF360D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1DB1BD9A-FBBE-479E-B197-80ED112CD544}"/>
                                            </p:graphicEl>
                                          </p:spTgt>
                                        </p:tgtEl>
                                        <p:attrNameLst>
                                          <p:attrName>style.visibility</p:attrName>
                                        </p:attrNameLst>
                                      </p:cBhvr>
                                      <p:to>
                                        <p:strVal val="visible"/>
                                      </p:to>
                                    </p:set>
                                    <p:animEffect transition="in" filter="fade">
                                      <p:cBhvr>
                                        <p:cTn id="34" dur="500"/>
                                        <p:tgtEl>
                                          <p:spTgt spid="2">
                                            <p:graphicEl>
                                              <a:dgm id="{1DB1BD9A-FBBE-479E-B197-80ED112CD5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857" b="19857"/>
          <a:stretch>
            <a:fillRect/>
          </a:stretch>
        </p:blipFill>
        <p:spPr>
          <a:xfrm>
            <a:off x="0" y="0"/>
            <a:ext cx="12192000" cy="5513388"/>
          </a:xfrm>
        </p:spPr>
      </p:pic>
      <p:sp>
        <p:nvSpPr>
          <p:cNvPr id="7" name="Text Placeholder 9"/>
          <p:cNvSpPr>
            <a:spLocks noGrp="1"/>
          </p:cNvSpPr>
          <p:nvPr>
            <p:ph type="body" sz="quarter" idx="4294967295"/>
          </p:nvPr>
        </p:nvSpPr>
        <p:spPr>
          <a:xfrm>
            <a:off x="6498764" y="4530231"/>
            <a:ext cx="5519737" cy="207010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chor="ctr">
            <a:normAutofit/>
          </a:bodyPr>
          <a:lstStyle/>
          <a:p>
            <a:pPr marL="231775" lvl="1" indent="0" algn="just">
              <a:buNone/>
            </a:pPr>
            <a:r>
              <a:rPr lang="es-PE" sz="2400" i="1" dirty="0">
                <a:solidFill>
                  <a:srgbClr val="FFFFFF"/>
                </a:solidFill>
                <a:latin typeface="Georgia"/>
                <a:cs typeface="Georgia"/>
              </a:rPr>
              <a:t>El procedimiento referente al  sistema de análisis y vigilancia continua del programa de mantenimiento tiene que estar incluido y </a:t>
            </a:r>
            <a:r>
              <a:rPr lang="es-PE" sz="2400" b="1" i="1" dirty="0">
                <a:solidFill>
                  <a:srgbClr val="FFFF00"/>
                </a:solidFill>
                <a:latin typeface="Georgia"/>
                <a:cs typeface="Georgia"/>
              </a:rPr>
              <a:t>aceptado</a:t>
            </a:r>
            <a:r>
              <a:rPr lang="es-PE" sz="2400" i="1" dirty="0">
                <a:solidFill>
                  <a:srgbClr val="FFFFFF"/>
                </a:solidFill>
                <a:latin typeface="Georgia"/>
                <a:cs typeface="Georgia"/>
              </a:rPr>
              <a:t> en el manual de control de mantenimiento (MCM) .</a:t>
            </a:r>
          </a:p>
        </p:txBody>
      </p:sp>
    </p:spTree>
    <p:extLst>
      <p:ext uri="{BB962C8B-B14F-4D97-AF65-F5344CB8AC3E}">
        <p14:creationId xmlns:p14="http://schemas.microsoft.com/office/powerpoint/2010/main" val="92169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102358"/>
            <a:ext cx="6379878" cy="1664298"/>
          </a:xfrm>
        </p:spPr>
        <p:txBody>
          <a:bodyPr anchor="ctr" anchorCtr="0">
            <a:noAutofit/>
          </a:bodyPr>
          <a:lstStyle/>
          <a:p>
            <a:r>
              <a:rPr lang="es-PE" b="1" dirty="0"/>
              <a:t>A</a:t>
            </a:r>
            <a:r>
              <a:rPr lang="es-PE" b="1" dirty="0" smtClean="0"/>
              <a:t>lcance de la evaluación del sistema de análisis y vigilancia continua</a:t>
            </a:r>
            <a:endParaRPr lang="es-PE" b="1" dirty="0"/>
          </a:p>
        </p:txBody>
      </p:sp>
      <p:pic>
        <p:nvPicPr>
          <p:cNvPr id="7" name="Picture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7600089" y="0"/>
            <a:ext cx="4572000" cy="6858000"/>
          </a:xfrm>
        </p:spPr>
      </p:pic>
      <p:sp>
        <p:nvSpPr>
          <p:cNvPr id="8" name="Text Placeholder 7"/>
          <p:cNvSpPr>
            <a:spLocks noGrp="1"/>
          </p:cNvSpPr>
          <p:nvPr>
            <p:ph type="body" sz="half" idx="2"/>
          </p:nvPr>
        </p:nvSpPr>
        <p:spPr>
          <a:xfrm>
            <a:off x="671113" y="1766656"/>
            <a:ext cx="6379878" cy="4937939"/>
          </a:xfrm>
        </p:spPr>
        <p:txBody>
          <a:bodyPr>
            <a:noAutofit/>
          </a:bodyPr>
          <a:lstStyle/>
          <a:p>
            <a:pPr marL="285750" indent="-285750" algn="just">
              <a:buFont typeface="Arial" panose="020B0604020202020204" pitchFamily="34" charset="0"/>
              <a:buChar char="•"/>
            </a:pPr>
            <a:r>
              <a:rPr lang="es-PE" sz="2800" dirty="0"/>
              <a:t>Cubrir el proceso a seguir por el inspector de aeronavegabilidad (IA) para evaluar y aceptar el programa de análisis y vigilancia continua del programa de mantenimiento presentado por el solicitante de un AOC .</a:t>
            </a:r>
          </a:p>
          <a:p>
            <a:pPr marL="285750" indent="-285750" algn="just">
              <a:buFont typeface="Arial" panose="020B0604020202020204" pitchFamily="34" charset="0"/>
              <a:buChar char="•"/>
            </a:pPr>
            <a:r>
              <a:rPr lang="es-PE" sz="2800" dirty="0"/>
              <a:t>Cubrir los procedimientos para la aceptación de una nueva enmienda del programa de análisis y vigilancia continua del programa de mantenimiento del solicitante de un AOC</a:t>
            </a:r>
          </a:p>
        </p:txBody>
      </p:sp>
    </p:spTree>
    <p:extLst>
      <p:ext uri="{BB962C8B-B14F-4D97-AF65-F5344CB8AC3E}">
        <p14:creationId xmlns:p14="http://schemas.microsoft.com/office/powerpoint/2010/main" val="96816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xfrm>
            <a:off x="0" y="0"/>
            <a:ext cx="12192000" cy="6858000"/>
          </a:xfrm>
        </p:spPr>
      </p:pic>
      <p:sp>
        <p:nvSpPr>
          <p:cNvPr id="8" name="Text Placeholder 9"/>
          <p:cNvSpPr>
            <a:spLocks noGrp="1"/>
          </p:cNvSpPr>
          <p:nvPr>
            <p:ph type="body" sz="quarter" idx="4294967295"/>
          </p:nvPr>
        </p:nvSpPr>
        <p:spPr>
          <a:xfrm>
            <a:off x="5969808" y="4649741"/>
            <a:ext cx="6094813" cy="207010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chor="ctr">
            <a:normAutofit/>
          </a:bodyPr>
          <a:lstStyle/>
          <a:p>
            <a:pPr marL="231775" lvl="1" indent="0" algn="just">
              <a:buNone/>
            </a:pPr>
            <a:r>
              <a:rPr lang="es-PE" sz="2800" i="1" dirty="0">
                <a:solidFill>
                  <a:srgbClr val="FFFFFF"/>
                </a:solidFill>
                <a:latin typeface="Georgia"/>
                <a:cs typeface="Georgia"/>
              </a:rPr>
              <a:t>Por lo general, el sistema de analisis y vigilancia continua del programa de mantenimiento está incluido en el MCM del solicitante de un AOC.</a:t>
            </a:r>
          </a:p>
        </p:txBody>
      </p:sp>
      <p:sp>
        <p:nvSpPr>
          <p:cNvPr id="7" name="Rectangle 6"/>
          <p:cNvSpPr/>
          <p:nvPr/>
        </p:nvSpPr>
        <p:spPr>
          <a:xfrm rot="21011071">
            <a:off x="3870200" y="1398045"/>
            <a:ext cx="4199216" cy="1754326"/>
          </a:xfrm>
          <a:prstGeom prst="rect">
            <a:avLst/>
          </a:prstGeom>
          <a:noFill/>
        </p:spPr>
        <p:txBody>
          <a:bodyPr wrap="square" lIns="91440" tIns="45720" rIns="91440" bIns="45720">
            <a:spAutoFit/>
          </a:bodyPr>
          <a:lstStyle/>
          <a:p>
            <a:pPr algn="ctr" defTabSz="457200"/>
            <a:r>
              <a:rPr lang="en-US" sz="3600" b="1" dirty="0">
                <a:ln w="1905"/>
                <a:solidFill>
                  <a:srgbClr val="002060"/>
                </a:solidFill>
                <a:effectLst>
                  <a:innerShdw blurRad="69850" dist="43180" dir="5400000">
                    <a:srgbClr val="000000">
                      <a:alpha val="65000"/>
                    </a:srgbClr>
                  </a:innerShdw>
                </a:effectLst>
                <a:latin typeface="Calibri"/>
              </a:rPr>
              <a:t>Manual de </a:t>
            </a:r>
          </a:p>
          <a:p>
            <a:pPr algn="ctr" defTabSz="457200"/>
            <a:r>
              <a:rPr lang="en-US" sz="3600" b="1" dirty="0">
                <a:ln w="1905"/>
                <a:solidFill>
                  <a:srgbClr val="002060"/>
                </a:solidFill>
                <a:effectLst>
                  <a:innerShdw blurRad="69850" dist="43180" dir="5400000">
                    <a:srgbClr val="000000">
                      <a:alpha val="65000"/>
                    </a:srgbClr>
                  </a:innerShdw>
                </a:effectLst>
                <a:latin typeface="Calibri"/>
              </a:rPr>
              <a:t>Control de </a:t>
            </a:r>
          </a:p>
          <a:p>
            <a:pPr algn="ctr" defTabSz="457200"/>
            <a:r>
              <a:rPr lang="en-US" sz="3600" b="1" dirty="0">
                <a:ln w="1905"/>
                <a:solidFill>
                  <a:srgbClr val="002060"/>
                </a:solidFill>
                <a:effectLst>
                  <a:innerShdw blurRad="69850" dist="43180" dir="5400000">
                    <a:srgbClr val="000000">
                      <a:alpha val="65000"/>
                    </a:srgbClr>
                  </a:innerShdw>
                </a:effectLst>
                <a:latin typeface="Calibri"/>
              </a:rPr>
              <a:t>mantenimiento</a:t>
            </a:r>
          </a:p>
        </p:txBody>
      </p:sp>
    </p:spTree>
    <p:extLst>
      <p:ext uri="{BB962C8B-B14F-4D97-AF65-F5344CB8AC3E}">
        <p14:creationId xmlns:p14="http://schemas.microsoft.com/office/powerpoint/2010/main" val="77557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268" r="18268"/>
          <a:stretch>
            <a:fillRect/>
          </a:stretch>
        </p:blipFill>
        <p:spPr>
          <a:xfrm>
            <a:off x="8070548" y="1916448"/>
            <a:ext cx="4121451" cy="4088567"/>
          </a:xfrm>
        </p:spPr>
      </p:pic>
      <p:sp>
        <p:nvSpPr>
          <p:cNvPr id="5" name="Title 4"/>
          <p:cNvSpPr>
            <a:spLocks noGrp="1"/>
          </p:cNvSpPr>
          <p:nvPr>
            <p:ph type="title"/>
          </p:nvPr>
        </p:nvSpPr>
        <p:spPr/>
        <p:txBody>
          <a:bodyPr>
            <a:normAutofit/>
          </a:bodyPr>
          <a:lstStyle/>
          <a:p>
            <a:r>
              <a:rPr lang="es-PE" sz="3200" b="1" dirty="0" smtClean="0"/>
              <a:t>Evaluación </a:t>
            </a:r>
            <a:r>
              <a:rPr lang="es-PE" sz="3200" b="1" dirty="0"/>
              <a:t>del sistema de análisis y vigilancia continua</a:t>
            </a:r>
          </a:p>
        </p:txBody>
      </p:sp>
      <p:sp>
        <p:nvSpPr>
          <p:cNvPr id="8" name="Text Placeholder 5"/>
          <p:cNvSpPr txBox="1">
            <a:spLocks/>
          </p:cNvSpPr>
          <p:nvPr/>
        </p:nvSpPr>
        <p:spPr>
          <a:xfrm>
            <a:off x="469400" y="1365214"/>
            <a:ext cx="7186993" cy="5191034"/>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lnSpc>
                <a:spcPct val="100000"/>
              </a:lnSpc>
              <a:spcBef>
                <a:spcPts val="600"/>
              </a:spcBef>
              <a:spcAft>
                <a:spcPts val="600"/>
              </a:spcAft>
              <a:buFont typeface="Arial" panose="020B0604020202020204" pitchFamily="34" charset="0"/>
              <a:buChar char="•"/>
            </a:pPr>
            <a:r>
              <a:rPr lang="es-PE" sz="2400" dirty="0">
                <a:latin typeface="+mj-lt"/>
              </a:rPr>
              <a:t>El solicitante de un AOC es responsable de los requisitos de análisis y vigilancia continua, aun cuando es la OMA la que realiza el mantenimiento total de sus aeronaves.</a:t>
            </a:r>
          </a:p>
          <a:p>
            <a:pPr marL="342900" indent="-342900" algn="just">
              <a:lnSpc>
                <a:spcPct val="100000"/>
              </a:lnSpc>
              <a:spcBef>
                <a:spcPts val="600"/>
              </a:spcBef>
              <a:spcAft>
                <a:spcPts val="600"/>
              </a:spcAft>
              <a:buFont typeface="Arial" panose="020B0604020202020204" pitchFamily="34" charset="0"/>
              <a:buChar char="•"/>
            </a:pPr>
            <a:r>
              <a:rPr lang="es-PE" sz="2400" dirty="0" smtClean="0">
                <a:latin typeface="+mj-lt"/>
              </a:rPr>
              <a:t>Debe </a:t>
            </a:r>
            <a:r>
              <a:rPr lang="es-PE" sz="2400" dirty="0">
                <a:latin typeface="+mj-lt"/>
              </a:rPr>
              <a:t>demostrar a la AAC que tiene el personal y recursos suficientes como para cumplir tanto las</a:t>
            </a:r>
            <a:r>
              <a:rPr lang="es-PE" sz="2400" dirty="0">
                <a:solidFill>
                  <a:srgbClr val="474747"/>
                </a:solidFill>
                <a:latin typeface="+mj-lt"/>
              </a:rPr>
              <a:t> </a:t>
            </a:r>
            <a:r>
              <a:rPr lang="es-PE" sz="2400" b="1" dirty="0">
                <a:solidFill>
                  <a:srgbClr val="C00000"/>
                </a:solidFill>
                <a:latin typeface="+mj-lt"/>
              </a:rPr>
              <a:t>funciones de auditoría </a:t>
            </a:r>
            <a:r>
              <a:rPr lang="es-PE" sz="2400" dirty="0">
                <a:latin typeface="+mj-lt"/>
              </a:rPr>
              <a:t>como la de </a:t>
            </a:r>
            <a:r>
              <a:rPr lang="es-PE" sz="2400" b="1" dirty="0">
                <a:solidFill>
                  <a:srgbClr val="C00000"/>
                </a:solidFill>
                <a:latin typeface="+mj-lt"/>
              </a:rPr>
              <a:t>análisis de la eficacia </a:t>
            </a:r>
            <a:r>
              <a:rPr lang="es-PE" sz="2400" dirty="0">
                <a:latin typeface="+mj-lt"/>
              </a:rPr>
              <a:t>del sistema de análisis y vigilancia continua del programa de mantenimiento y que tiene procedimientos para controlar que toda la información generada por las organizaciones de mantenimiento contratadas le sea transmitida en tiempo y forma.</a:t>
            </a:r>
          </a:p>
        </p:txBody>
      </p:sp>
    </p:spTree>
    <p:extLst>
      <p:ext uri="{BB962C8B-B14F-4D97-AF65-F5344CB8AC3E}">
        <p14:creationId xmlns:p14="http://schemas.microsoft.com/office/powerpoint/2010/main" val="109214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155" y="208626"/>
            <a:ext cx="10760809" cy="975815"/>
          </a:xfrm>
        </p:spPr>
        <p:txBody>
          <a:bodyPr anchor="ctr"/>
          <a:lstStyle/>
          <a:p>
            <a:r>
              <a:rPr lang="es-PE" b="1" dirty="0"/>
              <a:t>E</a:t>
            </a:r>
            <a:r>
              <a:rPr lang="es-PE" b="1" dirty="0" smtClean="0"/>
              <a:t>valuación del sistema de análisis y vigilancia </a:t>
            </a:r>
            <a:r>
              <a:rPr lang="es-PE" b="1" dirty="0" err="1" smtClean="0"/>
              <a:t>contiNUA</a:t>
            </a:r>
            <a:endParaRPr lang="es-PE" dirty="0"/>
          </a:p>
        </p:txBody>
      </p:sp>
      <p:pic>
        <p:nvPicPr>
          <p:cNvPr id="9" name="Picture Placeholder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6792878" y="2184565"/>
            <a:ext cx="5135716" cy="3424880"/>
          </a:xfrm>
        </p:spPr>
      </p:pic>
      <p:sp>
        <p:nvSpPr>
          <p:cNvPr id="3" name="Text Placeholder 2"/>
          <p:cNvSpPr>
            <a:spLocks noGrp="1"/>
          </p:cNvSpPr>
          <p:nvPr>
            <p:ph type="body" sz="half" idx="2"/>
          </p:nvPr>
        </p:nvSpPr>
        <p:spPr>
          <a:xfrm>
            <a:off x="716958" y="1801505"/>
            <a:ext cx="5752081" cy="4191000"/>
          </a:xfrm>
        </p:spPr>
        <p:txBody>
          <a:bodyPr>
            <a:noAutofit/>
          </a:bodyPr>
          <a:lstStyle/>
          <a:p>
            <a:pPr marL="171450" indent="-171450" algn="just">
              <a:buFont typeface="Arial" panose="020B0604020202020204" pitchFamily="34" charset="0"/>
              <a:buChar char="•"/>
            </a:pPr>
            <a:r>
              <a:rPr lang="es-PE" sz="2800" dirty="0">
                <a:latin typeface="+mj-lt"/>
              </a:rPr>
              <a:t>La complejidad del sistema de análisis y vigilancia continua del programa de mantenimiento debería estar relacionada con la operación del solicitante de un AOC.</a:t>
            </a:r>
          </a:p>
          <a:p>
            <a:pPr marL="171450" indent="-171450" algn="just">
              <a:buFont typeface="Arial" panose="020B0604020202020204" pitchFamily="34" charset="0"/>
              <a:buChar char="•"/>
            </a:pPr>
            <a:r>
              <a:rPr lang="es-PE" sz="2800" dirty="0">
                <a:latin typeface="+mj-lt"/>
              </a:rPr>
              <a:t>No es de esperarse que un solicitante de un AOC pequeño tenga un sistema complejo, similar al de un solicitante de un AOC grande</a:t>
            </a:r>
          </a:p>
        </p:txBody>
      </p:sp>
    </p:spTree>
    <p:extLst>
      <p:ext uri="{BB962C8B-B14F-4D97-AF65-F5344CB8AC3E}">
        <p14:creationId xmlns:p14="http://schemas.microsoft.com/office/powerpoint/2010/main" val="3851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8" t="8677" r="218" b="12553"/>
          <a:stretch/>
        </p:blipFill>
        <p:spPr>
          <a:xfrm>
            <a:off x="0" y="0"/>
            <a:ext cx="12192000" cy="6858000"/>
          </a:xfrm>
        </p:spPr>
      </p:pic>
      <p:sp>
        <p:nvSpPr>
          <p:cNvPr id="7" name="Text Placeholder 9"/>
          <p:cNvSpPr txBox="1">
            <a:spLocks/>
          </p:cNvSpPr>
          <p:nvPr/>
        </p:nvSpPr>
        <p:spPr>
          <a:xfrm>
            <a:off x="6096000" y="4274060"/>
            <a:ext cx="5877716" cy="238604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indent="0" algn="just">
              <a:buFont typeface="Arial" panose="020B0604020202020204" pitchFamily="34" charset="0"/>
              <a:buNone/>
            </a:pPr>
            <a:r>
              <a:rPr lang="es-PE" i="1" smtClean="0">
                <a:solidFill>
                  <a:srgbClr val="FFFFFF"/>
                </a:solidFill>
                <a:latin typeface="Georgia"/>
                <a:cs typeface="Georgia"/>
              </a:rPr>
              <a:t>Los solicitantes de un AOC pequeños deben tener un sistema con recopilación de datos en forma continua, el cual incluya puntos específicos de análisis y de control repetitivo, y deben estar identificados en el MCM</a:t>
            </a:r>
            <a:endParaRPr lang="es-PE" i="1" dirty="0">
              <a:solidFill>
                <a:srgbClr val="FFFFFF"/>
              </a:solidFill>
              <a:latin typeface="Georgia"/>
              <a:cs typeface="Georgia"/>
            </a:endParaRPr>
          </a:p>
        </p:txBody>
      </p:sp>
    </p:spTree>
    <p:extLst>
      <p:ext uri="{BB962C8B-B14F-4D97-AF65-F5344CB8AC3E}">
        <p14:creationId xmlns:p14="http://schemas.microsoft.com/office/powerpoint/2010/main" val="353549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725" y="0"/>
            <a:ext cx="10515600" cy="1349406"/>
          </a:xfrm>
        </p:spPr>
        <p:txBody>
          <a:bodyPr>
            <a:normAutofit/>
          </a:bodyPr>
          <a:lstStyle/>
          <a:p>
            <a:r>
              <a:rPr lang="es-PE" sz="3200" b="1" dirty="0"/>
              <a:t>Evaluación del sistema de análisis y vigilancia continua</a:t>
            </a:r>
            <a:endParaRPr lang="es-PE" sz="3200" dirty="0"/>
          </a:p>
        </p:txBody>
      </p:sp>
      <p:graphicFrame>
        <p:nvGraphicFramePr>
          <p:cNvPr id="5" name="Diagram 4"/>
          <p:cNvGraphicFramePr/>
          <p:nvPr>
            <p:extLst>
              <p:ext uri="{D42A27DB-BD31-4B8C-83A1-F6EECF244321}">
                <p14:modId xmlns:p14="http://schemas.microsoft.com/office/powerpoint/2010/main" val="2006062321"/>
              </p:ext>
            </p:extLst>
          </p:nvPr>
        </p:nvGraphicFramePr>
        <p:xfrm>
          <a:off x="1703799" y="1647356"/>
          <a:ext cx="8841452" cy="473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17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6140" y="307074"/>
            <a:ext cx="10665275" cy="1071349"/>
          </a:xfrm>
        </p:spPr>
        <p:txBody>
          <a:bodyPr anchor="ctr" anchorCtr="0">
            <a:noAutofit/>
          </a:bodyPr>
          <a:lstStyle/>
          <a:p>
            <a:r>
              <a:rPr lang="es-PE" b="1" dirty="0"/>
              <a:t>A</a:t>
            </a:r>
            <a:r>
              <a:rPr lang="es-PE" b="1" dirty="0" smtClean="0"/>
              <a:t>lcance de la evaluación del sistema de análisis y vigilancia continua</a:t>
            </a:r>
            <a:endParaRPr lang="es-PE" b="1" dirty="0"/>
          </a:p>
        </p:txBody>
      </p:sp>
      <p:pic>
        <p:nvPicPr>
          <p:cNvPr id="7" name="Picture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7715149" y="2292824"/>
            <a:ext cx="4176303" cy="3527283"/>
          </a:xfrm>
        </p:spPr>
      </p:pic>
      <p:sp>
        <p:nvSpPr>
          <p:cNvPr id="8" name="Text Placeholder 7"/>
          <p:cNvSpPr>
            <a:spLocks noGrp="1"/>
          </p:cNvSpPr>
          <p:nvPr>
            <p:ph type="body" sz="half" idx="2"/>
          </p:nvPr>
        </p:nvSpPr>
        <p:spPr>
          <a:xfrm>
            <a:off x="826140" y="1378423"/>
            <a:ext cx="6502708" cy="5199798"/>
          </a:xfrm>
        </p:spPr>
        <p:txBody>
          <a:bodyPr>
            <a:noAutofit/>
          </a:bodyPr>
          <a:lstStyle/>
          <a:p>
            <a:pPr algn="just"/>
            <a:r>
              <a:rPr lang="es-PE" sz="2400" dirty="0">
                <a:latin typeface="+mj-lt"/>
              </a:rPr>
              <a:t>Elementos que analiza y vigila el sistema:</a:t>
            </a:r>
          </a:p>
          <a:p>
            <a:pPr marL="514350" lvl="1" indent="-514350" algn="just">
              <a:buFont typeface="+mj-lt"/>
              <a:buAutoNum type="arabicPeriod"/>
            </a:pPr>
            <a:r>
              <a:rPr lang="es-PE" sz="2400" dirty="0">
                <a:latin typeface="+mj-lt"/>
              </a:rPr>
              <a:t>Responsabilidad de la aeronavegabilidad;</a:t>
            </a:r>
          </a:p>
          <a:p>
            <a:pPr marL="514350" lvl="1" indent="-514350" algn="just">
              <a:buFont typeface="+mj-lt"/>
              <a:buAutoNum type="arabicPeriod"/>
            </a:pPr>
            <a:r>
              <a:rPr lang="es-PE" sz="2400" dirty="0">
                <a:latin typeface="+mj-lt"/>
              </a:rPr>
              <a:t>Ejecucion y aprobacion del mantenimiento de las aeronaves y componentes de aeronaves;</a:t>
            </a:r>
          </a:p>
          <a:p>
            <a:pPr marL="514350" lvl="1" indent="-514350" algn="just">
              <a:buFont typeface="+mj-lt"/>
              <a:buAutoNum type="arabicPeriod"/>
            </a:pPr>
            <a:r>
              <a:rPr lang="es-PE" sz="2400" dirty="0">
                <a:latin typeface="+mj-lt"/>
              </a:rPr>
              <a:t>El manual de control de mantenimiento;</a:t>
            </a:r>
          </a:p>
          <a:p>
            <a:pPr marL="514350" lvl="1" indent="-514350" algn="just">
              <a:buFont typeface="+mj-lt"/>
              <a:buAutoNum type="arabicPeriod"/>
            </a:pPr>
            <a:r>
              <a:rPr lang="es-PE" sz="2400" dirty="0">
                <a:latin typeface="+mj-lt"/>
              </a:rPr>
              <a:t>La GAC;</a:t>
            </a:r>
          </a:p>
          <a:p>
            <a:pPr marL="514350" lvl="1" indent="-514350" algn="just">
              <a:buFont typeface="+mj-lt"/>
              <a:buAutoNum type="arabicPeriod"/>
            </a:pPr>
            <a:r>
              <a:rPr lang="es-PE" sz="2400" dirty="0">
                <a:latin typeface="+mj-lt"/>
              </a:rPr>
              <a:t>Los intervalos de las tareas del programa de mantenimiento;</a:t>
            </a:r>
          </a:p>
          <a:p>
            <a:pPr marL="514350" lvl="1" indent="-514350" algn="just">
              <a:buFont typeface="+mj-lt"/>
              <a:buAutoNum type="arabicPeriod"/>
            </a:pPr>
            <a:r>
              <a:rPr lang="es-PE" sz="2400" dirty="0">
                <a:latin typeface="+mj-lt"/>
              </a:rPr>
              <a:t>Las OMAs y proveedores de servicios;</a:t>
            </a:r>
          </a:p>
          <a:p>
            <a:pPr marL="514350" lvl="1" indent="-514350" algn="just">
              <a:buFont typeface="+mj-lt"/>
              <a:buAutoNum type="arabicPeriod"/>
            </a:pPr>
            <a:r>
              <a:rPr lang="es-PE" sz="2400" dirty="0">
                <a:latin typeface="+mj-lt"/>
              </a:rPr>
              <a:t>El sistema de mantenimiento de registros;</a:t>
            </a:r>
          </a:p>
          <a:p>
            <a:pPr marL="514350" lvl="1" indent="-514350" algn="just">
              <a:buFont typeface="+mj-lt"/>
              <a:buAutoNum type="arabicPeriod"/>
            </a:pPr>
            <a:r>
              <a:rPr lang="es-PE" sz="2400" dirty="0">
                <a:latin typeface="+mj-lt"/>
              </a:rPr>
              <a:t>La instrucción del personal;</a:t>
            </a:r>
          </a:p>
          <a:p>
            <a:pPr marL="514350" lvl="1" indent="-514350" algn="just">
              <a:buFont typeface="+mj-lt"/>
              <a:buAutoNum type="arabicPeriod"/>
            </a:pPr>
            <a:r>
              <a:rPr lang="es-PE" sz="2400" dirty="0">
                <a:latin typeface="+mj-lt"/>
              </a:rPr>
              <a:t>Datos de mantenimiento;y</a:t>
            </a:r>
          </a:p>
          <a:p>
            <a:pPr marL="514350" lvl="1" indent="-514350" algn="just">
              <a:buFont typeface="+mj-lt"/>
              <a:buAutoNum type="arabicPeriod"/>
            </a:pPr>
            <a:r>
              <a:rPr lang="es-PE" sz="2400" dirty="0">
                <a:latin typeface="+mj-lt"/>
              </a:rPr>
              <a:t>Items de Inspección Requerida (RII)</a:t>
            </a:r>
          </a:p>
          <a:p>
            <a:pPr marL="800100" lvl="1" indent="-342900" algn="just">
              <a:buFont typeface="+mj-lt"/>
              <a:buAutoNum type="arabicPeriod"/>
            </a:pPr>
            <a:endParaRPr lang="es-PE" sz="2400" dirty="0">
              <a:latin typeface="+mj-lt"/>
            </a:endParaRPr>
          </a:p>
        </p:txBody>
      </p:sp>
    </p:spTree>
    <p:extLst>
      <p:ext uri="{BB962C8B-B14F-4D97-AF65-F5344CB8AC3E}">
        <p14:creationId xmlns:p14="http://schemas.microsoft.com/office/powerpoint/2010/main" val="348962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7868" y="170597"/>
            <a:ext cx="6616514" cy="1180531"/>
          </a:xfrm>
        </p:spPr>
        <p:txBody>
          <a:bodyPr anchor="ctr" anchorCtr="0">
            <a:noAutofit/>
          </a:bodyPr>
          <a:lstStyle/>
          <a:p>
            <a:r>
              <a:rPr lang="es-PE" sz="2800" b="1" dirty="0"/>
              <a:t>A</a:t>
            </a:r>
            <a:r>
              <a:rPr lang="es-PE" sz="2800" b="1" dirty="0" smtClean="0"/>
              <a:t>lcance de la evaluación del sistema de análisis y vigilancia continua</a:t>
            </a:r>
            <a:endParaRPr lang="es-PE" sz="2800" b="1" dirty="0"/>
          </a:p>
        </p:txBody>
      </p:sp>
      <p:sp>
        <p:nvSpPr>
          <p:cNvPr id="8" name="Text Placeholder 7"/>
          <p:cNvSpPr>
            <a:spLocks noGrp="1"/>
          </p:cNvSpPr>
          <p:nvPr>
            <p:ph type="body" sz="half" idx="2"/>
          </p:nvPr>
        </p:nvSpPr>
        <p:spPr>
          <a:xfrm>
            <a:off x="496489" y="1523206"/>
            <a:ext cx="6245505" cy="5095958"/>
          </a:xfrm>
        </p:spPr>
        <p:txBody>
          <a:bodyPr>
            <a:noAutofit/>
          </a:bodyPr>
          <a:lstStyle/>
          <a:p>
            <a:pPr algn="just"/>
            <a:r>
              <a:rPr lang="es-PE" sz="2600" dirty="0">
                <a:latin typeface="+mj-lt"/>
              </a:rPr>
              <a:t>La </a:t>
            </a:r>
            <a:r>
              <a:rPr lang="es-PE" sz="2600" b="1" dirty="0" smtClean="0">
                <a:latin typeface="+mj-lt"/>
              </a:rPr>
              <a:t>Función </a:t>
            </a:r>
            <a:r>
              <a:rPr lang="es-PE" sz="2600" b="1" dirty="0">
                <a:latin typeface="+mj-lt"/>
              </a:rPr>
              <a:t>Auditora</a:t>
            </a:r>
            <a:r>
              <a:rPr lang="es-PE" sz="2600" dirty="0">
                <a:latin typeface="+mj-lt"/>
              </a:rPr>
              <a:t> asegura que:</a:t>
            </a:r>
          </a:p>
          <a:p>
            <a:pPr marL="341313" lvl="1" indent="-341313" algn="just">
              <a:buFont typeface="+mj-lt"/>
              <a:buAutoNum type="arabicPeriod"/>
            </a:pPr>
            <a:r>
              <a:rPr lang="es-PE" sz="2600" dirty="0">
                <a:latin typeface="+mj-lt"/>
              </a:rPr>
              <a:t>Todas las publicaciones y formularios de trabajo esten actualizados y facilmentes disponibles para el usuario;</a:t>
            </a:r>
          </a:p>
          <a:p>
            <a:pPr marL="341313" lvl="1" indent="-341313" algn="just">
              <a:buFont typeface="+mj-lt"/>
              <a:buAutoNum type="arabicPeriod"/>
            </a:pPr>
            <a:r>
              <a:rPr lang="es-PE" sz="2600" dirty="0">
                <a:latin typeface="+mj-lt"/>
              </a:rPr>
              <a:t>Las reparaciones/modificaciones mayores sean clasificadas de forma adecuada y se hayan cumplido según datos aprobados;</a:t>
            </a:r>
          </a:p>
          <a:p>
            <a:pPr marL="341313" lvl="1" indent="-341313" algn="just">
              <a:buFont typeface="+mj-lt"/>
              <a:buAutoNum type="arabicPeriod"/>
            </a:pPr>
            <a:r>
              <a:rPr lang="es-PE" sz="2600" dirty="0">
                <a:latin typeface="+mj-lt"/>
              </a:rPr>
              <a:t>Los items pendientes y el mantenimiento diferido sean llevados a cabo adecuadamente; y </a:t>
            </a:r>
          </a:p>
          <a:p>
            <a:pPr marL="341313" lvl="1" indent="-341313" algn="just">
              <a:buFont typeface="+mj-lt"/>
              <a:buAutoNum type="arabicPeriod"/>
            </a:pPr>
            <a:r>
              <a:rPr lang="es-PE" sz="2600" dirty="0">
                <a:latin typeface="+mj-lt"/>
              </a:rPr>
              <a:t>Los proveedores esten autorizados, calificados, con personal, equipos para el trabajo contratado y según el MCM</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90206" y="0"/>
            <a:ext cx="4572851" cy="6858000"/>
          </a:xfrm>
        </p:spPr>
      </p:pic>
    </p:spTree>
    <p:extLst>
      <p:ext uri="{BB962C8B-B14F-4D97-AF65-F5344CB8AC3E}">
        <p14:creationId xmlns:p14="http://schemas.microsoft.com/office/powerpoint/2010/main" val="302731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xfrm>
            <a:off x="0" y="0"/>
            <a:ext cx="12192000" cy="6858000"/>
          </a:xfrm>
        </p:spPr>
      </p:pic>
      <p:sp>
        <p:nvSpPr>
          <p:cNvPr id="6" name="Text Placeholder 9"/>
          <p:cNvSpPr txBox="1">
            <a:spLocks/>
          </p:cNvSpPr>
          <p:nvPr/>
        </p:nvSpPr>
        <p:spPr>
          <a:xfrm>
            <a:off x="236224" y="4657214"/>
            <a:ext cx="5232247" cy="2070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Font typeface="Arial" panose="020B0604020202020204" pitchFamily="34" charset="0"/>
              <a:buNone/>
            </a:pPr>
            <a:r>
              <a:rPr lang="es-PE" sz="2000" i="1" smtClean="0">
                <a:solidFill>
                  <a:srgbClr val="FFFFFF"/>
                </a:solidFill>
                <a:latin typeface="Georgia"/>
                <a:cs typeface="Georgia"/>
              </a:rPr>
              <a:t>El objetivo de este módulo es proporcionar las pautas para evaluar el sistema de análisis y vigilancia continua del programa de mantenimiento de un solicitante de un certificado de explotador de servicios aéreos (AOC).</a:t>
            </a:r>
            <a:endParaRPr lang="es-PE" sz="2000" i="1" dirty="0">
              <a:solidFill>
                <a:srgbClr val="FFFFFF"/>
              </a:solidFill>
              <a:latin typeface="Georgia"/>
              <a:cs typeface="Georgia"/>
            </a:endParaRPr>
          </a:p>
        </p:txBody>
      </p:sp>
    </p:spTree>
    <p:extLst>
      <p:ext uri="{BB962C8B-B14F-4D97-AF65-F5344CB8AC3E}">
        <p14:creationId xmlns:p14="http://schemas.microsoft.com/office/powerpoint/2010/main" val="159062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242149"/>
            <a:ext cx="11047863" cy="866633"/>
          </a:xfrm>
        </p:spPr>
        <p:txBody>
          <a:bodyPr anchor="ctr" anchorCtr="0">
            <a:noAutofit/>
          </a:bodyPr>
          <a:lstStyle/>
          <a:p>
            <a:r>
              <a:rPr lang="es-PE" sz="2800" b="1" dirty="0"/>
              <a:t>A</a:t>
            </a:r>
            <a:r>
              <a:rPr lang="es-PE" sz="2800" b="1" dirty="0" smtClean="0"/>
              <a:t>lcance de la evaluación del sistema de análisis y vigilancia continua</a:t>
            </a:r>
            <a:endParaRPr lang="es-PE" sz="2800" b="1" dirty="0"/>
          </a:p>
        </p:txBody>
      </p:sp>
      <p:pic>
        <p:nvPicPr>
          <p:cNvPr id="9"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3816" r="13816"/>
          <a:stretch>
            <a:fillRect/>
          </a:stretch>
        </p:blipFill>
        <p:spPr>
          <a:xfrm>
            <a:off x="7301553" y="2253473"/>
            <a:ext cx="4586098" cy="3621225"/>
          </a:xfrm>
        </p:spPr>
      </p:pic>
      <p:sp>
        <p:nvSpPr>
          <p:cNvPr id="8" name="Text Placeholder 7"/>
          <p:cNvSpPr>
            <a:spLocks noGrp="1"/>
          </p:cNvSpPr>
          <p:nvPr>
            <p:ph type="body" sz="half" idx="2"/>
          </p:nvPr>
        </p:nvSpPr>
        <p:spPr>
          <a:xfrm>
            <a:off x="839788" y="1245159"/>
            <a:ext cx="6161513" cy="5121322"/>
          </a:xfrm>
        </p:spPr>
        <p:txBody>
          <a:bodyPr>
            <a:noAutofit/>
          </a:bodyPr>
          <a:lstStyle/>
          <a:p>
            <a:pPr algn="just"/>
            <a:r>
              <a:rPr lang="es-PE" sz="2800" dirty="0">
                <a:latin typeface="+mj-lt"/>
              </a:rPr>
              <a:t>La </a:t>
            </a:r>
            <a:r>
              <a:rPr lang="es-PE" sz="2800" b="1" dirty="0">
                <a:latin typeface="+mj-lt"/>
              </a:rPr>
              <a:t>funcion de analisis del rendimiento </a:t>
            </a:r>
            <a:r>
              <a:rPr lang="es-PE" sz="2800" b="1" dirty="0" smtClean="0">
                <a:latin typeface="+mj-lt"/>
              </a:rPr>
              <a:t>mecánico</a:t>
            </a:r>
            <a:r>
              <a:rPr lang="es-PE" sz="2800" dirty="0" smtClean="0">
                <a:latin typeface="+mj-lt"/>
              </a:rPr>
              <a:t> comprende </a:t>
            </a:r>
            <a:r>
              <a:rPr lang="es-PE" sz="2800" dirty="0">
                <a:latin typeface="+mj-lt"/>
              </a:rPr>
              <a:t>el monitoreo de:</a:t>
            </a:r>
          </a:p>
          <a:p>
            <a:pPr marL="395288" lvl="1" indent="-395288" algn="just">
              <a:buFont typeface="+mj-lt"/>
              <a:buAutoNum type="arabicPeriod"/>
            </a:pPr>
            <a:r>
              <a:rPr lang="es-PE" sz="2800" dirty="0">
                <a:latin typeface="+mj-lt"/>
              </a:rPr>
              <a:t>Problemas mecanicos diarios de las aeronaves;</a:t>
            </a:r>
          </a:p>
          <a:p>
            <a:pPr marL="395288" lvl="1" indent="-395288" algn="just">
              <a:buFont typeface="+mj-lt"/>
              <a:buAutoNum type="arabicPeriod"/>
            </a:pPr>
            <a:r>
              <a:rPr lang="es-PE" sz="2800" dirty="0">
                <a:latin typeface="+mj-lt"/>
              </a:rPr>
              <a:t>Items de mantenimiento diferidos;</a:t>
            </a:r>
          </a:p>
          <a:p>
            <a:pPr marL="395288" lvl="1" indent="-395288" algn="just">
              <a:buFont typeface="+mj-lt"/>
              <a:buAutoNum type="arabicPeriod"/>
            </a:pPr>
            <a:r>
              <a:rPr lang="es-PE" sz="2800" dirty="0">
                <a:latin typeface="+mj-lt"/>
              </a:rPr>
              <a:t>Reportes de pilotos recopilados según ATA; y </a:t>
            </a:r>
          </a:p>
          <a:p>
            <a:pPr marL="395288" lvl="1" indent="-395288" algn="just">
              <a:buFont typeface="+mj-lt"/>
              <a:buAutoNum type="arabicPeriod"/>
            </a:pPr>
            <a:r>
              <a:rPr lang="es-PE" sz="2800" dirty="0">
                <a:latin typeface="+mj-lt"/>
              </a:rPr>
              <a:t>Reportes de interrupciones mecanicas;</a:t>
            </a:r>
          </a:p>
          <a:p>
            <a:pPr marL="395288" lvl="1" indent="-395288" algn="just">
              <a:buFont typeface="+mj-lt"/>
              <a:buAutoNum type="arabicPeriod"/>
            </a:pPr>
            <a:r>
              <a:rPr lang="es-PE" sz="2800" dirty="0">
                <a:latin typeface="+mj-lt"/>
              </a:rPr>
              <a:t>Falla contenidas en los motores;</a:t>
            </a:r>
          </a:p>
          <a:p>
            <a:pPr marL="395288" lvl="1" indent="-395288" algn="just">
              <a:buFont typeface="+mj-lt"/>
              <a:buAutoNum type="arabicPeriod"/>
            </a:pPr>
            <a:r>
              <a:rPr lang="es-PE" sz="2800" dirty="0">
                <a:latin typeface="+mj-lt"/>
              </a:rPr>
              <a:t>Elevado numero de remociones de componentes no programados. </a:t>
            </a:r>
          </a:p>
        </p:txBody>
      </p:sp>
    </p:spTree>
    <p:extLst>
      <p:ext uri="{BB962C8B-B14F-4D97-AF65-F5344CB8AC3E}">
        <p14:creationId xmlns:p14="http://schemas.microsoft.com/office/powerpoint/2010/main" val="75621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733" b="7733"/>
          <a:stretch>
            <a:fillRect/>
          </a:stretch>
        </p:blipFill>
        <p:spPr>
          <a:xfrm>
            <a:off x="0" y="0"/>
            <a:ext cx="12192000" cy="6858000"/>
          </a:xfrm>
        </p:spPr>
      </p:pic>
      <p:sp>
        <p:nvSpPr>
          <p:cNvPr id="8" name="Text Placeholder 9"/>
          <p:cNvSpPr>
            <a:spLocks noGrp="1"/>
          </p:cNvSpPr>
          <p:nvPr>
            <p:ph type="body" sz="quarter" idx="4294967295"/>
          </p:nvPr>
        </p:nvSpPr>
        <p:spPr>
          <a:xfrm>
            <a:off x="163774" y="4462818"/>
            <a:ext cx="6228399" cy="225312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chor="ctr">
            <a:normAutofit fontScale="92500" lnSpcReduction="20000"/>
          </a:bodyPr>
          <a:lstStyle/>
          <a:p>
            <a:pPr marL="177800" lvl="1" indent="0" algn="just">
              <a:lnSpc>
                <a:spcPct val="110000"/>
              </a:lnSpc>
              <a:spcBef>
                <a:spcPts val="600"/>
              </a:spcBef>
              <a:spcAft>
                <a:spcPts val="600"/>
              </a:spcAft>
              <a:buNone/>
            </a:pPr>
            <a:r>
              <a:rPr lang="es-PE" sz="2000" i="1" dirty="0">
                <a:solidFill>
                  <a:srgbClr val="FFFFFF"/>
                </a:solidFill>
                <a:latin typeface="Georgia"/>
                <a:cs typeface="Georgia"/>
              </a:rPr>
              <a:t>El análisis de la performance mecánica puede ser realizado como parte del programa de confiabilidad o como un sistema independiente de análisis y recopilación de datos. El sistema debe incluir </a:t>
            </a:r>
            <a:r>
              <a:rPr lang="es-PE" sz="2000" b="1" i="1" dirty="0">
                <a:solidFill>
                  <a:srgbClr val="FFFF00"/>
                </a:solidFill>
                <a:latin typeface="Georgia"/>
                <a:cs typeface="Georgia"/>
              </a:rPr>
              <a:t>formularios u otros métodos apropiados para registrar y contabilizar la información </a:t>
            </a:r>
            <a:r>
              <a:rPr lang="es-PE" sz="2000" i="1" dirty="0">
                <a:solidFill>
                  <a:srgbClr val="FFFFFF"/>
                </a:solidFill>
                <a:latin typeface="Georgia"/>
                <a:cs typeface="Georgia"/>
              </a:rPr>
              <a:t>relacionada en intervalos específicos que permita asegurar la operación continua del programa.</a:t>
            </a:r>
          </a:p>
        </p:txBody>
      </p:sp>
    </p:spTree>
    <p:extLst>
      <p:ext uri="{BB962C8B-B14F-4D97-AF65-F5344CB8AC3E}">
        <p14:creationId xmlns:p14="http://schemas.microsoft.com/office/powerpoint/2010/main" val="59959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552" y="120128"/>
            <a:ext cx="10515600" cy="1087235"/>
          </a:xfrm>
        </p:spPr>
        <p:txBody>
          <a:bodyPr>
            <a:normAutofit/>
          </a:bodyPr>
          <a:lstStyle/>
          <a:p>
            <a:r>
              <a:rPr lang="es-PE" sz="3600" b="1" dirty="0"/>
              <a:t>Evaluación del sistema de análisis y vigilancia continua</a:t>
            </a:r>
            <a:endParaRPr lang="es-PE" sz="3600" dirty="0"/>
          </a:p>
        </p:txBody>
      </p:sp>
      <p:graphicFrame>
        <p:nvGraphicFramePr>
          <p:cNvPr id="3" name="Diagram 2"/>
          <p:cNvGraphicFramePr/>
          <p:nvPr>
            <p:extLst>
              <p:ext uri="{D42A27DB-BD31-4B8C-83A1-F6EECF244321}">
                <p14:modId xmlns:p14="http://schemas.microsoft.com/office/powerpoint/2010/main" val="297705150"/>
              </p:ext>
            </p:extLst>
          </p:nvPr>
        </p:nvGraphicFramePr>
        <p:xfrm>
          <a:off x="922524" y="1472324"/>
          <a:ext cx="10417628" cy="5133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932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AD645793-C15B-43F1-8FEC-94AC1403C455}"/>
                                            </p:graphicEl>
                                          </p:spTgt>
                                        </p:tgtEl>
                                        <p:attrNameLst>
                                          <p:attrName>style.visibility</p:attrName>
                                        </p:attrNameLst>
                                      </p:cBhvr>
                                      <p:to>
                                        <p:strVal val="visible"/>
                                      </p:to>
                                    </p:set>
                                    <p:animEffect transition="in" filter="fade">
                                      <p:cBhvr>
                                        <p:cTn id="7" dur="500"/>
                                        <p:tgtEl>
                                          <p:spTgt spid="3">
                                            <p:graphicEl>
                                              <a:dgm id="{AD645793-C15B-43F1-8FEC-94AC1403C4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4FC5D92-6609-4F54-AB4A-61D9A7343712}"/>
                                            </p:graphicEl>
                                          </p:spTgt>
                                        </p:tgtEl>
                                        <p:attrNameLst>
                                          <p:attrName>style.visibility</p:attrName>
                                        </p:attrNameLst>
                                      </p:cBhvr>
                                      <p:to>
                                        <p:strVal val="visible"/>
                                      </p:to>
                                    </p:set>
                                    <p:animEffect transition="in" filter="fade">
                                      <p:cBhvr>
                                        <p:cTn id="12" dur="500"/>
                                        <p:tgtEl>
                                          <p:spTgt spid="3">
                                            <p:graphicEl>
                                              <a:dgm id="{44FC5D92-6609-4F54-AB4A-61D9A734371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6E2057B7-54B8-4367-9BDB-C5B91EC51CE7}"/>
                                            </p:graphicEl>
                                          </p:spTgt>
                                        </p:tgtEl>
                                        <p:attrNameLst>
                                          <p:attrName>style.visibility</p:attrName>
                                        </p:attrNameLst>
                                      </p:cBhvr>
                                      <p:to>
                                        <p:strVal val="visible"/>
                                      </p:to>
                                    </p:set>
                                    <p:animEffect transition="in" filter="fade">
                                      <p:cBhvr>
                                        <p:cTn id="15" dur="500"/>
                                        <p:tgtEl>
                                          <p:spTgt spid="3">
                                            <p:graphicEl>
                                              <a:dgm id="{6E2057B7-54B8-4367-9BDB-C5B91EC51C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229600" y="2527301"/>
            <a:ext cx="1600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50000"/>
              </a:spcBef>
              <a:spcAft>
                <a:spcPct val="0"/>
              </a:spcAft>
              <a:buNone/>
            </a:pPr>
            <a:r>
              <a:rPr lang="en-US" altLang="es-PE" sz="1600" b="1" dirty="0">
                <a:solidFill>
                  <a:srgbClr val="FFFFFF"/>
                </a:solidFill>
                <a:latin typeface="Tahoma" pitchFamily="34" charset="0"/>
              </a:rPr>
              <a:t>Vigilancia  o </a:t>
            </a:r>
            <a:r>
              <a:rPr lang="en-US" altLang="es-PE" sz="1600" b="1" dirty="0" err="1">
                <a:solidFill>
                  <a:srgbClr val="FFFFFF"/>
                </a:solidFill>
                <a:latin typeface="Tahoma" pitchFamily="34" charset="0"/>
              </a:rPr>
              <a:t>Investigación</a:t>
            </a:r>
            <a:endParaRPr lang="en-US" altLang="es-PE" sz="1600" b="1" dirty="0">
              <a:solidFill>
                <a:srgbClr val="FFFFFF"/>
              </a:solidFill>
              <a:latin typeface="Tahoma" pitchFamily="34" charset="0"/>
            </a:endParaRPr>
          </a:p>
        </p:txBody>
      </p:sp>
      <p:sp>
        <p:nvSpPr>
          <p:cNvPr id="3075" name="Text Box 3"/>
          <p:cNvSpPr txBox="1">
            <a:spLocks noChangeArrowheads="1"/>
          </p:cNvSpPr>
          <p:nvPr/>
        </p:nvSpPr>
        <p:spPr bwMode="auto">
          <a:xfrm>
            <a:off x="8229600" y="3962401"/>
            <a:ext cx="16002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50000"/>
              </a:spcBef>
              <a:spcAft>
                <a:spcPct val="0"/>
              </a:spcAft>
              <a:buNone/>
            </a:pPr>
            <a:r>
              <a:rPr lang="en-US" altLang="es-PE" sz="1600" b="1" dirty="0" err="1">
                <a:solidFill>
                  <a:srgbClr val="FFFFFF"/>
                </a:solidFill>
                <a:latin typeface="Tahoma" pitchFamily="34" charset="0"/>
              </a:rPr>
              <a:t>Deficiencias</a:t>
            </a:r>
            <a:r>
              <a:rPr lang="en-US" altLang="es-PE" sz="1600" b="1" dirty="0">
                <a:solidFill>
                  <a:srgbClr val="FFFFFF"/>
                </a:solidFill>
                <a:latin typeface="Tahoma" pitchFamily="34" charset="0"/>
              </a:rPr>
              <a:t> / Causa </a:t>
            </a:r>
            <a:r>
              <a:rPr lang="en-US" altLang="es-PE" sz="1600" b="1" dirty="0" err="1">
                <a:solidFill>
                  <a:srgbClr val="FFFFFF"/>
                </a:solidFill>
                <a:latin typeface="Tahoma" pitchFamily="34" charset="0"/>
              </a:rPr>
              <a:t>raíz</a:t>
            </a:r>
            <a:endParaRPr lang="en-US" altLang="es-PE" sz="1600" b="1" dirty="0">
              <a:solidFill>
                <a:srgbClr val="FFFFFF"/>
              </a:solidFill>
              <a:latin typeface="Tahoma" pitchFamily="34" charset="0"/>
            </a:endParaRPr>
          </a:p>
        </p:txBody>
      </p:sp>
      <p:sp>
        <p:nvSpPr>
          <p:cNvPr id="3076" name="Text Box 4"/>
          <p:cNvSpPr txBox="1">
            <a:spLocks noChangeArrowheads="1"/>
          </p:cNvSpPr>
          <p:nvPr/>
        </p:nvSpPr>
        <p:spPr bwMode="auto">
          <a:xfrm>
            <a:off x="6592094" y="5736223"/>
            <a:ext cx="24384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50000"/>
              </a:spcBef>
              <a:spcAft>
                <a:spcPct val="0"/>
              </a:spcAft>
              <a:buNone/>
            </a:pPr>
            <a:r>
              <a:rPr lang="en-US" altLang="es-PE" sz="1600" b="1" dirty="0">
                <a:solidFill>
                  <a:srgbClr val="FFFFFF"/>
                </a:solidFill>
                <a:latin typeface="Tahoma" pitchFamily="34" charset="0"/>
              </a:rPr>
              <a:t>Acciones </a:t>
            </a:r>
            <a:r>
              <a:rPr lang="en-US" altLang="es-PE" sz="1600" b="1" dirty="0" err="1">
                <a:solidFill>
                  <a:srgbClr val="FFFFFF"/>
                </a:solidFill>
                <a:latin typeface="Tahoma" pitchFamily="34" charset="0"/>
              </a:rPr>
              <a:t>Correctivas</a:t>
            </a:r>
            <a:endParaRPr lang="en-US" altLang="es-PE" sz="1600" b="1" dirty="0">
              <a:solidFill>
                <a:srgbClr val="FFFFFF"/>
              </a:solidFill>
              <a:latin typeface="Tahoma" pitchFamily="34" charset="0"/>
            </a:endParaRPr>
          </a:p>
        </p:txBody>
      </p:sp>
      <p:sp>
        <p:nvSpPr>
          <p:cNvPr id="3077" name="Rectangle 5"/>
          <p:cNvSpPr>
            <a:spLocks noChangeArrowheads="1"/>
          </p:cNvSpPr>
          <p:nvPr/>
        </p:nvSpPr>
        <p:spPr bwMode="auto">
          <a:xfrm>
            <a:off x="6172200" y="4343401"/>
            <a:ext cx="13716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50000"/>
              </a:spcBef>
              <a:spcAft>
                <a:spcPct val="0"/>
              </a:spcAft>
              <a:buNone/>
            </a:pPr>
            <a:r>
              <a:rPr lang="en-US" altLang="es-PE" sz="1400" b="1" dirty="0" err="1">
                <a:solidFill>
                  <a:srgbClr val="FFFFFF"/>
                </a:solidFill>
                <a:latin typeface="Tahoma" pitchFamily="34" charset="0"/>
                <a:cs typeface="Arial" charset="0"/>
              </a:rPr>
              <a:t>Seguimiento</a:t>
            </a:r>
            <a:endParaRPr lang="en-US" altLang="es-PE" sz="1400" b="1" dirty="0">
              <a:solidFill>
                <a:srgbClr val="FFFFFF"/>
              </a:solidFill>
              <a:latin typeface="Tahoma" pitchFamily="34" charset="0"/>
              <a:cs typeface="Times New Roman" charset="0"/>
            </a:endParaRPr>
          </a:p>
        </p:txBody>
      </p:sp>
      <p:sp>
        <p:nvSpPr>
          <p:cNvPr id="3078" name="Text Box 6"/>
          <p:cNvSpPr txBox="1">
            <a:spLocks noChangeArrowheads="1"/>
          </p:cNvSpPr>
          <p:nvPr/>
        </p:nvSpPr>
        <p:spPr bwMode="auto">
          <a:xfrm>
            <a:off x="6221282" y="3276601"/>
            <a:ext cx="1219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0"/>
              </a:spcBef>
              <a:spcAft>
                <a:spcPct val="0"/>
              </a:spcAft>
              <a:buNone/>
            </a:pPr>
            <a:r>
              <a:rPr lang="en-US" altLang="es-PE" sz="1600" b="1" dirty="0">
                <a:solidFill>
                  <a:srgbClr val="FFFFFF"/>
                </a:solidFill>
                <a:latin typeface="Tahoma" pitchFamily="34" charset="0"/>
              </a:rPr>
              <a:t>Sistema de </a:t>
            </a:r>
            <a:r>
              <a:rPr lang="en-US" altLang="es-PE" sz="1600" b="1" dirty="0" err="1">
                <a:solidFill>
                  <a:srgbClr val="FFFFFF"/>
                </a:solidFill>
                <a:latin typeface="Tahoma" pitchFamily="34" charset="0"/>
              </a:rPr>
              <a:t>análisis</a:t>
            </a:r>
            <a:endParaRPr lang="en-US" altLang="es-PE" sz="1600" b="1" dirty="0">
              <a:solidFill>
                <a:srgbClr val="FFFFFF"/>
              </a:solidFill>
              <a:latin typeface="Tahoma" pitchFamily="34" charset="0"/>
            </a:endParaRPr>
          </a:p>
        </p:txBody>
      </p:sp>
      <p:sp>
        <p:nvSpPr>
          <p:cNvPr id="3079" name="Text Box 7"/>
          <p:cNvSpPr txBox="1">
            <a:spLocks noChangeArrowheads="1"/>
          </p:cNvSpPr>
          <p:nvPr/>
        </p:nvSpPr>
        <p:spPr bwMode="auto">
          <a:xfrm>
            <a:off x="6858000" y="1524000"/>
            <a:ext cx="260773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r>
              <a:rPr lang="en-US" altLang="es-PE" sz="1600" b="1" dirty="0" err="1">
                <a:solidFill>
                  <a:srgbClr val="FFFFFF"/>
                </a:solidFill>
                <a:latin typeface="Tahoma" pitchFamily="34" charset="0"/>
              </a:rPr>
              <a:t>Repetición</a:t>
            </a:r>
            <a:r>
              <a:rPr lang="en-US" altLang="es-PE" sz="1600" b="1" dirty="0">
                <a:solidFill>
                  <a:srgbClr val="FFFFFF"/>
                </a:solidFill>
                <a:latin typeface="Tahoma" pitchFamily="34" charset="0"/>
              </a:rPr>
              <a:t> del </a:t>
            </a:r>
            <a:r>
              <a:rPr lang="en-US" altLang="es-PE" sz="1600" b="1" dirty="0" err="1">
                <a:solidFill>
                  <a:srgbClr val="FFFFFF"/>
                </a:solidFill>
                <a:latin typeface="Tahoma" pitchFamily="34" charset="0"/>
              </a:rPr>
              <a:t>proceso</a:t>
            </a:r>
            <a:endParaRPr lang="en-US" altLang="es-PE" sz="1600" b="1" dirty="0">
              <a:solidFill>
                <a:srgbClr val="FFFFFF"/>
              </a:solidFill>
              <a:latin typeface="Tahoma" pitchFamily="34" charset="0"/>
            </a:endParaRPr>
          </a:p>
        </p:txBody>
      </p:sp>
      <p:sp>
        <p:nvSpPr>
          <p:cNvPr id="3080" name="Text Box 8"/>
          <p:cNvSpPr txBox="1">
            <a:spLocks noChangeArrowheads="1"/>
          </p:cNvSpPr>
          <p:nvPr/>
        </p:nvSpPr>
        <p:spPr bwMode="auto">
          <a:xfrm>
            <a:off x="6172200" y="2286001"/>
            <a:ext cx="13716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50000"/>
              </a:spcBef>
              <a:spcAft>
                <a:spcPct val="0"/>
              </a:spcAft>
              <a:buNone/>
            </a:pPr>
            <a:r>
              <a:rPr lang="en-US" altLang="es-PE" sz="1600" b="1" dirty="0">
                <a:solidFill>
                  <a:srgbClr val="FFFFFF"/>
                </a:solidFill>
                <a:latin typeface="Tahoma" pitchFamily="34" charset="0"/>
              </a:rPr>
              <a:t>Sistema de </a:t>
            </a:r>
            <a:r>
              <a:rPr lang="en-US" altLang="es-PE" sz="1600" b="1" dirty="0" err="1">
                <a:solidFill>
                  <a:srgbClr val="FFFFFF"/>
                </a:solidFill>
                <a:latin typeface="Tahoma" pitchFamily="34" charset="0"/>
              </a:rPr>
              <a:t>acciones</a:t>
            </a:r>
            <a:r>
              <a:rPr lang="en-US" altLang="es-PE" sz="1600" b="1" dirty="0">
                <a:solidFill>
                  <a:srgbClr val="FFFFFF"/>
                </a:solidFill>
                <a:latin typeface="Tahoma" pitchFamily="34" charset="0"/>
              </a:rPr>
              <a:t> </a:t>
            </a:r>
            <a:r>
              <a:rPr lang="en-US" altLang="es-PE" sz="1600" b="1" dirty="0" err="1">
                <a:solidFill>
                  <a:srgbClr val="FFFFFF"/>
                </a:solidFill>
                <a:latin typeface="Tahoma" pitchFamily="34" charset="0"/>
              </a:rPr>
              <a:t>correctivas</a:t>
            </a:r>
            <a:endParaRPr lang="en-US" altLang="es-PE" sz="1600" b="1" dirty="0">
              <a:solidFill>
                <a:srgbClr val="FFFFFF"/>
              </a:solidFill>
              <a:latin typeface="Tahoma" pitchFamily="34" charset="0"/>
            </a:endParaRPr>
          </a:p>
        </p:txBody>
      </p:sp>
      <p:sp>
        <p:nvSpPr>
          <p:cNvPr id="3081" name="AutoShape 9"/>
          <p:cNvSpPr>
            <a:spLocks noChangeArrowheads="1"/>
          </p:cNvSpPr>
          <p:nvPr/>
        </p:nvSpPr>
        <p:spPr bwMode="auto">
          <a:xfrm>
            <a:off x="7848600" y="2590800"/>
            <a:ext cx="457200" cy="990600"/>
          </a:xfrm>
          <a:prstGeom prst="downArrow">
            <a:avLst>
              <a:gd name="adj1" fmla="val 50000"/>
              <a:gd name="adj2" fmla="val 54167"/>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82" name="AutoShape 10"/>
          <p:cNvSpPr>
            <a:spLocks noChangeArrowheads="1"/>
          </p:cNvSpPr>
          <p:nvPr/>
        </p:nvSpPr>
        <p:spPr bwMode="auto">
          <a:xfrm rot="10786204">
            <a:off x="7391400" y="4724401"/>
            <a:ext cx="839788" cy="854075"/>
          </a:xfrm>
          <a:custGeom>
            <a:avLst/>
            <a:gdLst>
              <a:gd name="T0" fmla="*/ 16323574 w 21600"/>
              <a:gd name="T1" fmla="*/ 0 h 21600"/>
              <a:gd name="T2" fmla="*/ 4081292 w 21600"/>
              <a:gd name="T3" fmla="*/ 16885300 h 21600"/>
              <a:gd name="T4" fmla="*/ 16323574 w 21600"/>
              <a:gd name="T5" fmla="*/ 8442650 h 21600"/>
              <a:gd name="T6" fmla="*/ 36731472 w 21600"/>
              <a:gd name="T7" fmla="*/ 16885300 h 21600"/>
              <a:gd name="T8" fmla="*/ 28568927 w 21600"/>
              <a:gd name="T9" fmla="*/ 25327910 h 21600"/>
              <a:gd name="T10" fmla="*/ 20406382 w 21600"/>
              <a:gd name="T11" fmla="*/ 168853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83" name="AutoShape 11"/>
          <p:cNvSpPr>
            <a:spLocks noChangeArrowheads="1"/>
          </p:cNvSpPr>
          <p:nvPr/>
        </p:nvSpPr>
        <p:spPr bwMode="auto">
          <a:xfrm>
            <a:off x="7848600" y="3810000"/>
            <a:ext cx="457200" cy="990600"/>
          </a:xfrm>
          <a:prstGeom prst="downArrow">
            <a:avLst>
              <a:gd name="adj1" fmla="val 50000"/>
              <a:gd name="adj2" fmla="val 54167"/>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84" name="AutoShape 12"/>
          <p:cNvSpPr>
            <a:spLocks noChangeArrowheads="1"/>
          </p:cNvSpPr>
          <p:nvPr/>
        </p:nvSpPr>
        <p:spPr bwMode="auto">
          <a:xfrm rot="10777805">
            <a:off x="7315200" y="4191000"/>
            <a:ext cx="458788" cy="533400"/>
          </a:xfrm>
          <a:prstGeom prst="downArrow">
            <a:avLst>
              <a:gd name="adj1" fmla="val 50000"/>
              <a:gd name="adj2" fmla="val 29066"/>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85" name="AutoShape 13"/>
          <p:cNvSpPr>
            <a:spLocks noChangeArrowheads="1"/>
          </p:cNvSpPr>
          <p:nvPr/>
        </p:nvSpPr>
        <p:spPr bwMode="auto">
          <a:xfrm rot="10777805">
            <a:off x="7315200" y="3352800"/>
            <a:ext cx="457200" cy="533400"/>
          </a:xfrm>
          <a:prstGeom prst="downArrow">
            <a:avLst>
              <a:gd name="adj1" fmla="val 50000"/>
              <a:gd name="adj2" fmla="val 29167"/>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86" name="AutoShape 14"/>
          <p:cNvSpPr>
            <a:spLocks noChangeArrowheads="1"/>
          </p:cNvSpPr>
          <p:nvPr/>
        </p:nvSpPr>
        <p:spPr bwMode="auto">
          <a:xfrm rot="10777805">
            <a:off x="7315200" y="2438400"/>
            <a:ext cx="457200" cy="533400"/>
          </a:xfrm>
          <a:prstGeom prst="downArrow">
            <a:avLst>
              <a:gd name="adj1" fmla="val 50000"/>
              <a:gd name="adj2" fmla="val 29167"/>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87" name="AutoShape 15"/>
          <p:cNvSpPr>
            <a:spLocks noChangeArrowheads="1"/>
          </p:cNvSpPr>
          <p:nvPr/>
        </p:nvSpPr>
        <p:spPr bwMode="auto">
          <a:xfrm rot="-13795">
            <a:off x="7391400" y="1828801"/>
            <a:ext cx="838200" cy="855663"/>
          </a:xfrm>
          <a:custGeom>
            <a:avLst/>
            <a:gdLst>
              <a:gd name="T0" fmla="*/ 16261895 w 21600"/>
              <a:gd name="T1" fmla="*/ 0 h 21600"/>
              <a:gd name="T2" fmla="*/ 4065852 w 21600"/>
              <a:gd name="T3" fmla="*/ 16948149 h 21600"/>
              <a:gd name="T4" fmla="*/ 16261895 w 21600"/>
              <a:gd name="T5" fmla="*/ 8474074 h 21600"/>
              <a:gd name="T6" fmla="*/ 36592669 w 21600"/>
              <a:gd name="T7" fmla="*/ 16948149 h 21600"/>
              <a:gd name="T8" fmla="*/ 28460965 w 21600"/>
              <a:gd name="T9" fmla="*/ 25422183 h 21600"/>
              <a:gd name="T10" fmla="*/ 20329260 w 21600"/>
              <a:gd name="T11" fmla="*/ 1694814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88" name="Rectangle 16"/>
          <p:cNvSpPr>
            <a:spLocks noChangeArrowheads="1"/>
          </p:cNvSpPr>
          <p:nvPr/>
        </p:nvSpPr>
        <p:spPr bwMode="auto">
          <a:xfrm>
            <a:off x="3581400" y="304800"/>
            <a:ext cx="5410200" cy="533400"/>
          </a:xfrm>
          <a:prstGeom prst="rect">
            <a:avLst/>
          </a:pr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0"/>
              </a:spcBef>
              <a:spcAft>
                <a:spcPct val="0"/>
              </a:spcAft>
              <a:buNone/>
            </a:pPr>
            <a:r>
              <a:rPr lang="en-US" altLang="es-PE" sz="2800" b="1" dirty="0">
                <a:solidFill>
                  <a:srgbClr val="808080"/>
                </a:solidFill>
                <a:latin typeface="Tahoma" pitchFamily="34" charset="0"/>
              </a:rPr>
              <a:t>CONTINUO</a:t>
            </a:r>
            <a:endParaRPr lang="en-US" altLang="es-PE" sz="2400" b="1" i="1" dirty="0">
              <a:solidFill>
                <a:srgbClr val="808080"/>
              </a:solidFill>
              <a:latin typeface="Tahoma" pitchFamily="34" charset="0"/>
            </a:endParaRPr>
          </a:p>
        </p:txBody>
      </p:sp>
      <p:sp>
        <p:nvSpPr>
          <p:cNvPr id="3089" name="AutoShape 17"/>
          <p:cNvSpPr>
            <a:spLocks noChangeArrowheads="1"/>
          </p:cNvSpPr>
          <p:nvPr/>
        </p:nvSpPr>
        <p:spPr bwMode="auto">
          <a:xfrm rot="-10794043">
            <a:off x="8839200" y="5562600"/>
            <a:ext cx="1600200" cy="1144588"/>
          </a:xfrm>
          <a:custGeom>
            <a:avLst/>
            <a:gdLst>
              <a:gd name="T0" fmla="*/ 68203636 w 21600"/>
              <a:gd name="T1" fmla="*/ 0 h 21600"/>
              <a:gd name="T2" fmla="*/ 68203636 w 21600"/>
              <a:gd name="T3" fmla="*/ 34139192 h 21600"/>
              <a:gd name="T4" fmla="*/ 18846948 w 21600"/>
              <a:gd name="T5" fmla="*/ 60651930 h 21600"/>
              <a:gd name="T6" fmla="*/ 118548150 w 21600"/>
              <a:gd name="T7" fmla="*/ 17069569 h 21600"/>
              <a:gd name="T8" fmla="*/ 17694720 60000 65536"/>
              <a:gd name="T9" fmla="*/ 5898240 60000 65536"/>
              <a:gd name="T10" fmla="*/ 5898240 60000 65536"/>
              <a:gd name="T11" fmla="*/ 0 60000 65536"/>
              <a:gd name="T12" fmla="*/ 12427 w 21600"/>
              <a:gd name="T13" fmla="*/ 2720 h 21600"/>
              <a:gd name="T14" fmla="*/ 16531 w 21600"/>
              <a:gd name="T15" fmla="*/ 943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720"/>
                </a:lnTo>
                <a:cubicBezTo>
                  <a:pt x="5564" y="2720"/>
                  <a:pt x="0" y="6946"/>
                  <a:pt x="0" y="12158"/>
                </a:cubicBezTo>
                <a:lnTo>
                  <a:pt x="0" y="21600"/>
                </a:lnTo>
                <a:lnTo>
                  <a:pt x="6867" y="21600"/>
                </a:lnTo>
                <a:lnTo>
                  <a:pt x="6867" y="12158"/>
                </a:lnTo>
                <a:cubicBezTo>
                  <a:pt x="6867" y="10656"/>
                  <a:pt x="9356" y="9438"/>
                  <a:pt x="12427" y="9438"/>
                </a:cubicBezTo>
                <a:lnTo>
                  <a:pt x="12427" y="12158"/>
                </a:lnTo>
                <a:lnTo>
                  <a:pt x="21600" y="6079"/>
                </a:lnTo>
                <a:close/>
              </a:path>
            </a:pathLst>
          </a:cu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90" name="Rectangle 18"/>
          <p:cNvSpPr>
            <a:spLocks noChangeArrowheads="1"/>
          </p:cNvSpPr>
          <p:nvPr/>
        </p:nvSpPr>
        <p:spPr bwMode="auto">
          <a:xfrm>
            <a:off x="3200400" y="6172200"/>
            <a:ext cx="5257800" cy="457200"/>
          </a:xfrm>
          <a:prstGeom prst="rect">
            <a:avLst/>
          </a:pr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0"/>
              </a:spcBef>
              <a:spcAft>
                <a:spcPct val="0"/>
              </a:spcAft>
              <a:buNone/>
            </a:pPr>
            <a:r>
              <a:rPr lang="en-US" altLang="es-PE" sz="2800" b="1" dirty="0">
                <a:solidFill>
                  <a:srgbClr val="000000"/>
                </a:solidFill>
                <a:latin typeface="Tahoma" pitchFamily="34" charset="0"/>
              </a:rPr>
              <a:t>      </a:t>
            </a:r>
            <a:r>
              <a:rPr lang="en-US" altLang="es-PE" sz="2800" b="1" dirty="0">
                <a:solidFill>
                  <a:srgbClr val="808080"/>
                </a:solidFill>
                <a:latin typeface="Tahoma" pitchFamily="34" charset="0"/>
              </a:rPr>
              <a:t>VIGILANCIA</a:t>
            </a:r>
          </a:p>
        </p:txBody>
      </p:sp>
      <p:sp>
        <p:nvSpPr>
          <p:cNvPr id="3091" name="Text Box 19"/>
          <p:cNvSpPr txBox="1">
            <a:spLocks noChangeArrowheads="1"/>
          </p:cNvSpPr>
          <p:nvPr/>
        </p:nvSpPr>
        <p:spPr bwMode="auto">
          <a:xfrm rot="-10788307">
            <a:off x="4194175" y="2936875"/>
            <a:ext cx="381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50000"/>
              </a:spcBef>
              <a:spcAft>
                <a:spcPct val="0"/>
              </a:spcAft>
              <a:buNone/>
            </a:pPr>
            <a:endParaRPr lang="es-ES_tradnl" altLang="es-PE" sz="2400">
              <a:solidFill>
                <a:srgbClr val="FFFFFF"/>
              </a:solidFill>
              <a:latin typeface="Tahoma" pitchFamily="34" charset="0"/>
            </a:endParaRPr>
          </a:p>
        </p:txBody>
      </p:sp>
      <p:sp>
        <p:nvSpPr>
          <p:cNvPr id="3092" name="AutoShape 20"/>
          <p:cNvSpPr>
            <a:spLocks noChangeArrowheads="1"/>
          </p:cNvSpPr>
          <p:nvPr/>
        </p:nvSpPr>
        <p:spPr bwMode="auto">
          <a:xfrm rot="5957">
            <a:off x="1752600" y="228600"/>
            <a:ext cx="1600200" cy="1144588"/>
          </a:xfrm>
          <a:custGeom>
            <a:avLst/>
            <a:gdLst>
              <a:gd name="T0" fmla="*/ 68203636 w 21600"/>
              <a:gd name="T1" fmla="*/ 0 h 21600"/>
              <a:gd name="T2" fmla="*/ 68203636 w 21600"/>
              <a:gd name="T3" fmla="*/ 34139192 h 21600"/>
              <a:gd name="T4" fmla="*/ 18846948 w 21600"/>
              <a:gd name="T5" fmla="*/ 60651930 h 21600"/>
              <a:gd name="T6" fmla="*/ 118548150 w 21600"/>
              <a:gd name="T7" fmla="*/ 17069569 h 21600"/>
              <a:gd name="T8" fmla="*/ 17694720 60000 65536"/>
              <a:gd name="T9" fmla="*/ 5898240 60000 65536"/>
              <a:gd name="T10" fmla="*/ 5898240 60000 65536"/>
              <a:gd name="T11" fmla="*/ 0 60000 65536"/>
              <a:gd name="T12" fmla="*/ 12427 w 21600"/>
              <a:gd name="T13" fmla="*/ 2720 h 21600"/>
              <a:gd name="T14" fmla="*/ 16531 w 21600"/>
              <a:gd name="T15" fmla="*/ 943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720"/>
                </a:lnTo>
                <a:cubicBezTo>
                  <a:pt x="5564" y="2720"/>
                  <a:pt x="0" y="6946"/>
                  <a:pt x="0" y="12158"/>
                </a:cubicBezTo>
                <a:lnTo>
                  <a:pt x="0" y="21600"/>
                </a:lnTo>
                <a:lnTo>
                  <a:pt x="6867" y="21600"/>
                </a:lnTo>
                <a:lnTo>
                  <a:pt x="6867" y="12158"/>
                </a:lnTo>
                <a:cubicBezTo>
                  <a:pt x="6867" y="10656"/>
                  <a:pt x="9356" y="9438"/>
                  <a:pt x="12427" y="9438"/>
                </a:cubicBezTo>
                <a:lnTo>
                  <a:pt x="12427" y="12158"/>
                </a:lnTo>
                <a:lnTo>
                  <a:pt x="21600" y="6079"/>
                </a:lnTo>
                <a:close/>
              </a:path>
            </a:pathLst>
          </a:cu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93" name="AutoShape 21"/>
          <p:cNvSpPr>
            <a:spLocks noChangeArrowheads="1"/>
          </p:cNvSpPr>
          <p:nvPr/>
        </p:nvSpPr>
        <p:spPr bwMode="auto">
          <a:xfrm rot="-5400000">
            <a:off x="1447800" y="5334000"/>
            <a:ext cx="1600200" cy="1143000"/>
          </a:xfrm>
          <a:custGeom>
            <a:avLst/>
            <a:gdLst>
              <a:gd name="T0" fmla="*/ 68203636 w 21600"/>
              <a:gd name="T1" fmla="*/ 0 h 21600"/>
              <a:gd name="T2" fmla="*/ 68203636 w 21600"/>
              <a:gd name="T3" fmla="*/ 34044520 h 21600"/>
              <a:gd name="T4" fmla="*/ 18846948 w 21600"/>
              <a:gd name="T5" fmla="*/ 60483750 h 21600"/>
              <a:gd name="T6" fmla="*/ 118548150 w 21600"/>
              <a:gd name="T7" fmla="*/ 17022233 h 21600"/>
              <a:gd name="T8" fmla="*/ 17694720 60000 65536"/>
              <a:gd name="T9" fmla="*/ 5898240 60000 65536"/>
              <a:gd name="T10" fmla="*/ 5898240 60000 65536"/>
              <a:gd name="T11" fmla="*/ 0 60000 65536"/>
              <a:gd name="T12" fmla="*/ 12427 w 21600"/>
              <a:gd name="T13" fmla="*/ 2720 h 21600"/>
              <a:gd name="T14" fmla="*/ 16531 w 21600"/>
              <a:gd name="T15" fmla="*/ 943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720"/>
                </a:lnTo>
                <a:cubicBezTo>
                  <a:pt x="5564" y="2720"/>
                  <a:pt x="0" y="6946"/>
                  <a:pt x="0" y="12158"/>
                </a:cubicBezTo>
                <a:lnTo>
                  <a:pt x="0" y="21600"/>
                </a:lnTo>
                <a:lnTo>
                  <a:pt x="6867" y="21600"/>
                </a:lnTo>
                <a:lnTo>
                  <a:pt x="6867" y="12158"/>
                </a:lnTo>
                <a:cubicBezTo>
                  <a:pt x="6867" y="10656"/>
                  <a:pt x="9356" y="9438"/>
                  <a:pt x="12427" y="9438"/>
                </a:cubicBezTo>
                <a:lnTo>
                  <a:pt x="12427" y="12158"/>
                </a:lnTo>
                <a:lnTo>
                  <a:pt x="21600" y="6079"/>
                </a:lnTo>
                <a:close/>
              </a:path>
            </a:pathLst>
          </a:cu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94" name="AutoShape 22"/>
          <p:cNvSpPr>
            <a:spLocks noChangeArrowheads="1"/>
          </p:cNvSpPr>
          <p:nvPr/>
        </p:nvSpPr>
        <p:spPr bwMode="auto">
          <a:xfrm rot="5405958">
            <a:off x="9029700" y="495300"/>
            <a:ext cx="1600200" cy="1219200"/>
          </a:xfrm>
          <a:custGeom>
            <a:avLst/>
            <a:gdLst>
              <a:gd name="T0" fmla="*/ 68203636 w 21600"/>
              <a:gd name="T1" fmla="*/ 0 h 21600"/>
              <a:gd name="T2" fmla="*/ 68203636 w 21600"/>
              <a:gd name="T3" fmla="*/ 38735113 h 21600"/>
              <a:gd name="T4" fmla="*/ 18846948 w 21600"/>
              <a:gd name="T5" fmla="*/ 68817067 h 21600"/>
              <a:gd name="T6" fmla="*/ 118548150 w 21600"/>
              <a:gd name="T7" fmla="*/ 19367556 h 21600"/>
              <a:gd name="T8" fmla="*/ 17694720 60000 65536"/>
              <a:gd name="T9" fmla="*/ 5898240 60000 65536"/>
              <a:gd name="T10" fmla="*/ 5898240 60000 65536"/>
              <a:gd name="T11" fmla="*/ 0 60000 65536"/>
              <a:gd name="T12" fmla="*/ 12427 w 21600"/>
              <a:gd name="T13" fmla="*/ 2720 h 21600"/>
              <a:gd name="T14" fmla="*/ 16531 w 21600"/>
              <a:gd name="T15" fmla="*/ 943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720"/>
                </a:lnTo>
                <a:cubicBezTo>
                  <a:pt x="5564" y="2720"/>
                  <a:pt x="0" y="6946"/>
                  <a:pt x="0" y="12158"/>
                </a:cubicBezTo>
                <a:lnTo>
                  <a:pt x="0" y="21600"/>
                </a:lnTo>
                <a:lnTo>
                  <a:pt x="6867" y="21600"/>
                </a:lnTo>
                <a:lnTo>
                  <a:pt x="6867" y="12158"/>
                </a:lnTo>
                <a:cubicBezTo>
                  <a:pt x="6867" y="10656"/>
                  <a:pt x="9356" y="9438"/>
                  <a:pt x="12427" y="9438"/>
                </a:cubicBezTo>
                <a:lnTo>
                  <a:pt x="12427" y="12158"/>
                </a:lnTo>
                <a:lnTo>
                  <a:pt x="21600" y="6079"/>
                </a:lnTo>
                <a:close/>
              </a:path>
            </a:pathLst>
          </a:cu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95" name="AutoShape 23"/>
          <p:cNvSpPr>
            <a:spLocks noChangeArrowheads="1"/>
          </p:cNvSpPr>
          <p:nvPr/>
        </p:nvSpPr>
        <p:spPr bwMode="auto">
          <a:xfrm rot="10786204">
            <a:off x="3505201" y="4800601"/>
            <a:ext cx="912813" cy="855663"/>
          </a:xfrm>
          <a:custGeom>
            <a:avLst/>
            <a:gdLst>
              <a:gd name="T0" fmla="*/ 19285879 w 21600"/>
              <a:gd name="T1" fmla="*/ 0 h 21600"/>
              <a:gd name="T2" fmla="*/ 4821935 w 21600"/>
              <a:gd name="T3" fmla="*/ 16948149 h 21600"/>
              <a:gd name="T4" fmla="*/ 19285879 w 21600"/>
              <a:gd name="T5" fmla="*/ 8474074 h 21600"/>
              <a:gd name="T6" fmla="*/ 43397285 w 21600"/>
              <a:gd name="T7" fmla="*/ 16948149 h 21600"/>
              <a:gd name="T8" fmla="*/ 33753416 w 21600"/>
              <a:gd name="T9" fmla="*/ 25422183 h 21600"/>
              <a:gd name="T10" fmla="*/ 24109589 w 21600"/>
              <a:gd name="T11" fmla="*/ 1694814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96" name="AutoShape 24"/>
          <p:cNvSpPr>
            <a:spLocks noChangeArrowheads="1"/>
          </p:cNvSpPr>
          <p:nvPr/>
        </p:nvSpPr>
        <p:spPr bwMode="auto">
          <a:xfrm rot="10800000">
            <a:off x="3352800" y="2438400"/>
            <a:ext cx="457200" cy="2438400"/>
          </a:xfrm>
          <a:prstGeom prst="downArrow">
            <a:avLst>
              <a:gd name="adj1" fmla="val 50000"/>
              <a:gd name="adj2" fmla="val 133333"/>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97" name="AutoShape 25"/>
          <p:cNvSpPr>
            <a:spLocks noChangeArrowheads="1"/>
          </p:cNvSpPr>
          <p:nvPr/>
        </p:nvSpPr>
        <p:spPr bwMode="auto">
          <a:xfrm rot="-13795">
            <a:off x="3429000" y="1828801"/>
            <a:ext cx="914400" cy="855663"/>
          </a:xfrm>
          <a:custGeom>
            <a:avLst/>
            <a:gdLst>
              <a:gd name="T0" fmla="*/ 19353022 w 21600"/>
              <a:gd name="T1" fmla="*/ 0 h 21600"/>
              <a:gd name="T2" fmla="*/ 4838700 w 21600"/>
              <a:gd name="T3" fmla="*/ 16948149 h 21600"/>
              <a:gd name="T4" fmla="*/ 19353022 w 21600"/>
              <a:gd name="T5" fmla="*/ 8474074 h 21600"/>
              <a:gd name="T6" fmla="*/ 43548300 w 21600"/>
              <a:gd name="T7" fmla="*/ 16948149 h 21600"/>
              <a:gd name="T8" fmla="*/ 33870900 w 21600"/>
              <a:gd name="T9" fmla="*/ 25422183 h 21600"/>
              <a:gd name="T10" fmla="*/ 24193500 w 21600"/>
              <a:gd name="T11" fmla="*/ 1694814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E" sz="2400">
              <a:solidFill>
                <a:srgbClr val="000000"/>
              </a:solidFill>
              <a:latin typeface="Times New Roman"/>
            </a:endParaRPr>
          </a:p>
        </p:txBody>
      </p:sp>
      <p:sp>
        <p:nvSpPr>
          <p:cNvPr id="3098" name="AutoShape 26"/>
          <p:cNvSpPr>
            <a:spLocks noChangeArrowheads="1"/>
          </p:cNvSpPr>
          <p:nvPr/>
        </p:nvSpPr>
        <p:spPr bwMode="auto">
          <a:xfrm rot="-357">
            <a:off x="4041776" y="4460875"/>
            <a:ext cx="460375" cy="533400"/>
          </a:xfrm>
          <a:prstGeom prst="downArrow">
            <a:avLst>
              <a:gd name="adj1" fmla="val 50000"/>
              <a:gd name="adj2" fmla="val 28966"/>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099" name="AutoShape 27"/>
          <p:cNvSpPr>
            <a:spLocks noChangeArrowheads="1"/>
          </p:cNvSpPr>
          <p:nvPr/>
        </p:nvSpPr>
        <p:spPr bwMode="auto">
          <a:xfrm rot="-11245">
            <a:off x="4038601" y="3657600"/>
            <a:ext cx="460375" cy="496888"/>
          </a:xfrm>
          <a:prstGeom prst="downArrow">
            <a:avLst>
              <a:gd name="adj1" fmla="val 50000"/>
              <a:gd name="adj2" fmla="val 26983"/>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100" name="AutoShape 28"/>
          <p:cNvSpPr>
            <a:spLocks noChangeArrowheads="1"/>
          </p:cNvSpPr>
          <p:nvPr/>
        </p:nvSpPr>
        <p:spPr bwMode="auto">
          <a:xfrm rot="-357">
            <a:off x="4038601" y="2857500"/>
            <a:ext cx="460375" cy="533400"/>
          </a:xfrm>
          <a:prstGeom prst="downArrow">
            <a:avLst>
              <a:gd name="adj1" fmla="val 50000"/>
              <a:gd name="adj2" fmla="val 28966"/>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eaLnBrk="1" fontAlgn="base" hangingPunct="1">
              <a:spcBef>
                <a:spcPct val="0"/>
              </a:spcBef>
              <a:spcAft>
                <a:spcPct val="0"/>
              </a:spcAft>
              <a:buNone/>
            </a:pPr>
            <a:endParaRPr lang="es-PE" altLang="es-PE" sz="2400">
              <a:solidFill>
                <a:srgbClr val="000000"/>
              </a:solidFill>
            </a:endParaRPr>
          </a:p>
        </p:txBody>
      </p:sp>
      <p:sp>
        <p:nvSpPr>
          <p:cNvPr id="3101" name="Rectangle 29"/>
          <p:cNvSpPr>
            <a:spLocks noChangeArrowheads="1"/>
          </p:cNvSpPr>
          <p:nvPr/>
        </p:nvSpPr>
        <p:spPr bwMode="auto">
          <a:xfrm rot="-5400000">
            <a:off x="381000" y="3048000"/>
            <a:ext cx="3200400" cy="457200"/>
          </a:xfrm>
          <a:prstGeom prst="rect">
            <a:avLst/>
          </a:pr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0"/>
              </a:spcBef>
              <a:spcAft>
                <a:spcPct val="0"/>
              </a:spcAft>
              <a:buNone/>
            </a:pPr>
            <a:r>
              <a:rPr lang="en-US" altLang="es-PE" sz="2800" b="1" dirty="0">
                <a:solidFill>
                  <a:srgbClr val="808080"/>
                </a:solidFill>
                <a:latin typeface="Tahoma" pitchFamily="34" charset="0"/>
              </a:rPr>
              <a:t>SISTEMA</a:t>
            </a:r>
          </a:p>
        </p:txBody>
      </p:sp>
      <p:sp>
        <p:nvSpPr>
          <p:cNvPr id="3102" name="Rectangle 30"/>
          <p:cNvSpPr>
            <a:spLocks noChangeArrowheads="1"/>
          </p:cNvSpPr>
          <p:nvPr/>
        </p:nvSpPr>
        <p:spPr bwMode="auto">
          <a:xfrm rot="-5400000">
            <a:off x="8572500" y="3390900"/>
            <a:ext cx="3200400" cy="533400"/>
          </a:xfrm>
          <a:prstGeom prst="rect">
            <a:avLst/>
          </a:prstGeom>
          <a:solidFill>
            <a:srgbClr val="FFFF00"/>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eaLnBrk="1" fontAlgn="base" hangingPunct="1">
              <a:spcBef>
                <a:spcPct val="0"/>
              </a:spcBef>
              <a:spcAft>
                <a:spcPct val="0"/>
              </a:spcAft>
              <a:buNone/>
            </a:pPr>
            <a:r>
              <a:rPr lang="en-US" altLang="es-PE" sz="2800" b="1" dirty="0" err="1">
                <a:solidFill>
                  <a:srgbClr val="808080"/>
                </a:solidFill>
                <a:latin typeface="Tahoma" pitchFamily="34" charset="0"/>
              </a:rPr>
              <a:t>ANALiSIS</a:t>
            </a:r>
            <a:endParaRPr lang="en-US" altLang="es-PE" sz="2800" b="1" dirty="0">
              <a:solidFill>
                <a:srgbClr val="808080"/>
              </a:solidFill>
              <a:latin typeface="Tahoma" pitchFamily="34" charset="0"/>
            </a:endParaRPr>
          </a:p>
        </p:txBody>
      </p:sp>
      <p:sp>
        <p:nvSpPr>
          <p:cNvPr id="3103" name="Text Box 31"/>
          <p:cNvSpPr txBox="1">
            <a:spLocks noChangeArrowheads="1"/>
          </p:cNvSpPr>
          <p:nvPr/>
        </p:nvSpPr>
        <p:spPr bwMode="auto">
          <a:xfrm rot="16200000">
            <a:off x="7539237" y="-762793"/>
            <a:ext cx="615553" cy="3962400"/>
          </a:xfrm>
          <a:prstGeom prst="rect">
            <a:avLst/>
          </a:prstGeom>
          <a:noFill/>
          <a:ln>
            <a:noFill/>
          </a:ln>
          <a:effectLst/>
          <a:extLst>
            <a:ext uri="{909E8E84-426E-40dd-AFC4-6F175D3DCCD1}">
              <a14:hiddenFill xmlns="" xmlns:a14="http://schemas.microsoft.com/office/drawing/2010/main">
                <a:solidFill>
                  <a:srgbClr val="0000FF"/>
                </a:solidFill>
              </a14:hiddenFill>
            </a:ex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pPr algn="ctr" defTabSz="914400" fontAlgn="base">
              <a:spcBef>
                <a:spcPct val="50000"/>
              </a:spcBef>
              <a:spcAft>
                <a:spcPct val="0"/>
              </a:spcAft>
              <a:defRPr/>
            </a:pPr>
            <a:r>
              <a:rPr lang="en-US" altLang="es-PE" sz="2800" b="1" dirty="0">
                <a:solidFill>
                  <a:srgbClr val="FFFF00"/>
                </a:solidFill>
                <a:effectLst>
                  <a:outerShdw blurRad="38100" dist="38100" dir="2700000" algn="tl">
                    <a:srgbClr val="FFFFFF"/>
                  </a:outerShdw>
                </a:effectLst>
                <a:latin typeface="Tahoma" pitchFamily="34" charset="0"/>
              </a:rPr>
              <a:t>CALIDAD</a:t>
            </a:r>
          </a:p>
        </p:txBody>
      </p:sp>
      <p:sp>
        <p:nvSpPr>
          <p:cNvPr id="3104" name="Text Box 32"/>
          <p:cNvSpPr txBox="1">
            <a:spLocks noChangeArrowheads="1"/>
          </p:cNvSpPr>
          <p:nvPr/>
        </p:nvSpPr>
        <p:spPr bwMode="auto">
          <a:xfrm>
            <a:off x="2609850" y="990600"/>
            <a:ext cx="2495550" cy="523220"/>
          </a:xfrm>
          <a:prstGeom prst="rect">
            <a:avLst/>
          </a:prstGeom>
          <a:noFill/>
          <a:ln>
            <a:noFill/>
          </a:ln>
          <a:effectLst/>
          <a:extLst>
            <a:ext uri="{909E8E84-426E-40dd-AFC4-6F175D3DCCD1}">
              <a14:hiddenFill xmlns="" xmlns:a14="http://schemas.microsoft.com/office/drawing/2010/main">
                <a:solidFill>
                  <a:srgbClr val="0000FF"/>
                </a:solidFill>
              </a14:hiddenFill>
            </a:ext>
            <a:ext uri="{91240B29-F687-4f45-9708-019B960494DF}">
              <a14:hiddenLine xmlns="" xmlns:a14="http://schemas.microsoft.com/office/drawing/2010/main" w="12700">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defRPr/>
            </a:pPr>
            <a:r>
              <a:rPr lang="en-US" altLang="es-PE" sz="2800" b="1" dirty="0">
                <a:solidFill>
                  <a:srgbClr val="FFFF00"/>
                </a:solidFill>
                <a:effectLst>
                  <a:outerShdw blurRad="38100" dist="38100" dir="2700000" algn="tl">
                    <a:srgbClr val="FFFFFF"/>
                  </a:outerShdw>
                </a:effectLst>
                <a:latin typeface="Tahoma" pitchFamily="34" charset="0"/>
              </a:rPr>
              <a:t>FIABILIDAD</a:t>
            </a:r>
          </a:p>
        </p:txBody>
      </p:sp>
      <p:sp>
        <p:nvSpPr>
          <p:cNvPr id="3105" name="Text Box 33"/>
          <p:cNvSpPr txBox="1">
            <a:spLocks noChangeArrowheads="1"/>
          </p:cNvSpPr>
          <p:nvPr/>
        </p:nvSpPr>
        <p:spPr bwMode="auto">
          <a:xfrm>
            <a:off x="4495800" y="2711451"/>
            <a:ext cx="1524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fontAlgn="base">
              <a:spcBef>
                <a:spcPct val="50000"/>
              </a:spcBef>
              <a:spcAft>
                <a:spcPct val="0"/>
              </a:spcAft>
              <a:buNone/>
            </a:pPr>
            <a:r>
              <a:rPr lang="en-US" altLang="es-PE" sz="1600" b="1" dirty="0" err="1">
                <a:solidFill>
                  <a:srgbClr val="FFFFFF"/>
                </a:solidFill>
                <a:latin typeface="Tahoma" pitchFamily="34" charset="0"/>
              </a:rPr>
              <a:t>Recolección</a:t>
            </a:r>
            <a:r>
              <a:rPr lang="en-US" altLang="es-PE" sz="1600" b="1" dirty="0">
                <a:solidFill>
                  <a:srgbClr val="FFFFFF"/>
                </a:solidFill>
                <a:latin typeface="Tahoma" pitchFamily="34" charset="0"/>
              </a:rPr>
              <a:t> de </a:t>
            </a:r>
            <a:r>
              <a:rPr lang="en-US" altLang="es-PE" sz="1600" b="1" dirty="0" err="1">
                <a:solidFill>
                  <a:srgbClr val="FFFFFF"/>
                </a:solidFill>
                <a:latin typeface="Tahoma" pitchFamily="34" charset="0"/>
              </a:rPr>
              <a:t>datos</a:t>
            </a:r>
            <a:endParaRPr lang="en-US" altLang="es-PE" sz="1600" b="1" dirty="0">
              <a:solidFill>
                <a:srgbClr val="FFFFFF"/>
              </a:solidFill>
              <a:latin typeface="Tahoma" pitchFamily="34" charset="0"/>
            </a:endParaRPr>
          </a:p>
        </p:txBody>
      </p:sp>
      <p:sp>
        <p:nvSpPr>
          <p:cNvPr id="3106" name="Text Box 34"/>
          <p:cNvSpPr txBox="1">
            <a:spLocks noChangeArrowheads="1"/>
          </p:cNvSpPr>
          <p:nvPr/>
        </p:nvSpPr>
        <p:spPr bwMode="auto">
          <a:xfrm>
            <a:off x="4508500" y="3628599"/>
            <a:ext cx="13716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fontAlgn="base">
              <a:spcBef>
                <a:spcPct val="50000"/>
              </a:spcBef>
              <a:spcAft>
                <a:spcPct val="0"/>
              </a:spcAft>
              <a:buNone/>
            </a:pPr>
            <a:r>
              <a:rPr lang="en-US" altLang="es-PE" sz="1800" b="1" dirty="0" err="1">
                <a:solidFill>
                  <a:srgbClr val="FFFFFF"/>
                </a:solidFill>
                <a:latin typeface="Tahoma" pitchFamily="34" charset="0"/>
              </a:rPr>
              <a:t>Análisis</a:t>
            </a:r>
            <a:r>
              <a:rPr lang="en-US" altLang="es-PE" sz="1800" b="1" dirty="0">
                <a:solidFill>
                  <a:srgbClr val="FFFFFF"/>
                </a:solidFill>
                <a:latin typeface="Tahoma" pitchFamily="34" charset="0"/>
              </a:rPr>
              <a:t> de </a:t>
            </a:r>
            <a:r>
              <a:rPr lang="en-US" altLang="es-PE" sz="1800" b="1" dirty="0" err="1">
                <a:solidFill>
                  <a:srgbClr val="FFFFFF"/>
                </a:solidFill>
                <a:latin typeface="Tahoma" pitchFamily="34" charset="0"/>
              </a:rPr>
              <a:t>datos</a:t>
            </a:r>
            <a:endParaRPr lang="en-US" altLang="es-PE" sz="1800" b="1" dirty="0">
              <a:solidFill>
                <a:srgbClr val="FFFFFF"/>
              </a:solidFill>
              <a:latin typeface="Tahoma" pitchFamily="34" charset="0"/>
            </a:endParaRPr>
          </a:p>
        </p:txBody>
      </p:sp>
      <p:sp>
        <p:nvSpPr>
          <p:cNvPr id="3107" name="Text Box 35"/>
          <p:cNvSpPr txBox="1">
            <a:spLocks noChangeArrowheads="1"/>
          </p:cNvSpPr>
          <p:nvPr/>
        </p:nvSpPr>
        <p:spPr bwMode="auto">
          <a:xfrm>
            <a:off x="4495800" y="4419601"/>
            <a:ext cx="17526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fontAlgn="base">
              <a:spcBef>
                <a:spcPct val="50000"/>
              </a:spcBef>
              <a:spcAft>
                <a:spcPct val="0"/>
              </a:spcAft>
              <a:buNone/>
            </a:pPr>
            <a:r>
              <a:rPr lang="en-US" altLang="es-PE" sz="1600" b="1" dirty="0" err="1">
                <a:solidFill>
                  <a:srgbClr val="FFFFFF"/>
                </a:solidFill>
                <a:latin typeface="Tahoma" pitchFamily="34" charset="0"/>
              </a:rPr>
              <a:t>Deficiencias</a:t>
            </a:r>
            <a:r>
              <a:rPr lang="en-US" altLang="es-PE" sz="1600" b="1" dirty="0">
                <a:solidFill>
                  <a:srgbClr val="FFFFFF"/>
                </a:solidFill>
                <a:latin typeface="Tahoma" pitchFamily="34" charset="0"/>
              </a:rPr>
              <a:t> /  Causa </a:t>
            </a:r>
            <a:r>
              <a:rPr lang="en-US" altLang="es-PE" sz="1600" b="1" dirty="0" err="1">
                <a:solidFill>
                  <a:srgbClr val="FFFFFF"/>
                </a:solidFill>
                <a:latin typeface="Tahoma" pitchFamily="34" charset="0"/>
              </a:rPr>
              <a:t>raíz</a:t>
            </a:r>
            <a:endParaRPr lang="en-US" altLang="es-PE" sz="1600" b="1" dirty="0">
              <a:solidFill>
                <a:srgbClr val="FFFFFF"/>
              </a:solidFill>
              <a:latin typeface="Tahoma" pitchFamily="34" charset="0"/>
            </a:endParaRPr>
          </a:p>
        </p:txBody>
      </p:sp>
      <p:sp>
        <p:nvSpPr>
          <p:cNvPr id="3108" name="Text Box 36"/>
          <p:cNvSpPr txBox="1">
            <a:spLocks noChangeArrowheads="1"/>
          </p:cNvSpPr>
          <p:nvPr/>
        </p:nvSpPr>
        <p:spPr bwMode="auto">
          <a:xfrm>
            <a:off x="2777068" y="5731933"/>
            <a:ext cx="2370667"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fontAlgn="base">
              <a:spcBef>
                <a:spcPct val="50000"/>
              </a:spcBef>
              <a:spcAft>
                <a:spcPct val="0"/>
              </a:spcAft>
              <a:buNone/>
            </a:pPr>
            <a:r>
              <a:rPr lang="en-US" altLang="es-PE" sz="1600" b="1" dirty="0">
                <a:solidFill>
                  <a:srgbClr val="FFFFFF"/>
                </a:solidFill>
                <a:latin typeface="Tahoma" pitchFamily="34" charset="0"/>
              </a:rPr>
              <a:t>Acciones </a:t>
            </a:r>
            <a:r>
              <a:rPr lang="en-US" altLang="es-PE" sz="1600" b="1" dirty="0" err="1">
                <a:solidFill>
                  <a:srgbClr val="FFFFFF"/>
                </a:solidFill>
                <a:latin typeface="Tahoma" pitchFamily="34" charset="0"/>
              </a:rPr>
              <a:t>Correctivas</a:t>
            </a:r>
            <a:endParaRPr lang="en-US" altLang="es-PE" sz="1600" b="1" dirty="0">
              <a:solidFill>
                <a:srgbClr val="FFFFFF"/>
              </a:solidFill>
              <a:latin typeface="Tahoma" pitchFamily="34" charset="0"/>
            </a:endParaRPr>
          </a:p>
        </p:txBody>
      </p:sp>
      <p:sp>
        <p:nvSpPr>
          <p:cNvPr id="3109" name="Text Box 37"/>
          <p:cNvSpPr txBox="1">
            <a:spLocks noChangeArrowheads="1"/>
          </p:cNvSpPr>
          <p:nvPr/>
        </p:nvSpPr>
        <p:spPr bwMode="auto">
          <a:xfrm>
            <a:off x="2209800" y="3581401"/>
            <a:ext cx="13716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fontAlgn="base">
              <a:spcBef>
                <a:spcPct val="50000"/>
              </a:spcBef>
              <a:spcAft>
                <a:spcPct val="0"/>
              </a:spcAft>
              <a:buNone/>
            </a:pPr>
            <a:r>
              <a:rPr lang="en-US" altLang="es-PE" sz="1400" b="1" dirty="0" err="1">
                <a:solidFill>
                  <a:srgbClr val="FFFFFF"/>
                </a:solidFill>
                <a:latin typeface="Tahoma" pitchFamily="34" charset="0"/>
              </a:rPr>
              <a:t>Seguimiento</a:t>
            </a:r>
            <a:endParaRPr lang="en-US" altLang="es-PE" sz="1400" b="1" dirty="0">
              <a:solidFill>
                <a:srgbClr val="FFFFFF"/>
              </a:solidFill>
              <a:latin typeface="Tahoma" pitchFamily="34" charset="0"/>
            </a:endParaRPr>
          </a:p>
        </p:txBody>
      </p:sp>
      <p:sp>
        <p:nvSpPr>
          <p:cNvPr id="3110" name="Text Box 38"/>
          <p:cNvSpPr txBox="1">
            <a:spLocks noChangeArrowheads="1"/>
          </p:cNvSpPr>
          <p:nvPr/>
        </p:nvSpPr>
        <p:spPr bwMode="auto">
          <a:xfrm>
            <a:off x="2609850" y="1524001"/>
            <a:ext cx="26289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fontAlgn="base">
              <a:spcBef>
                <a:spcPct val="50000"/>
              </a:spcBef>
              <a:spcAft>
                <a:spcPct val="0"/>
              </a:spcAft>
              <a:buNone/>
            </a:pPr>
            <a:r>
              <a:rPr lang="en-US" altLang="es-PE" sz="1600" b="1" dirty="0" err="1">
                <a:solidFill>
                  <a:srgbClr val="FFFFFF"/>
                </a:solidFill>
                <a:latin typeface="Tahoma" pitchFamily="34" charset="0"/>
              </a:rPr>
              <a:t>Repetición</a:t>
            </a:r>
            <a:r>
              <a:rPr lang="en-US" altLang="es-PE" sz="1600" b="1" dirty="0">
                <a:solidFill>
                  <a:srgbClr val="FFFFFF"/>
                </a:solidFill>
                <a:latin typeface="Tahoma" pitchFamily="34" charset="0"/>
              </a:rPr>
              <a:t> del </a:t>
            </a:r>
            <a:r>
              <a:rPr lang="en-US" altLang="es-PE" sz="1600" b="1" dirty="0" err="1">
                <a:solidFill>
                  <a:srgbClr val="FFFFFF"/>
                </a:solidFill>
                <a:latin typeface="Tahoma" pitchFamily="34" charset="0"/>
              </a:rPr>
              <a:t>proceso</a:t>
            </a:r>
            <a:endParaRPr lang="en-US" altLang="es-PE" sz="1600" b="1" dirty="0">
              <a:solidFill>
                <a:srgbClr val="FFFFFF"/>
              </a:solidFill>
              <a:latin typeface="Tahoma" pitchFamily="34" charset="0"/>
            </a:endParaRPr>
          </a:p>
        </p:txBody>
      </p:sp>
      <p:sp>
        <p:nvSpPr>
          <p:cNvPr id="3111" name="AutoShape 39"/>
          <p:cNvSpPr>
            <a:spLocks noChangeArrowheads="1"/>
          </p:cNvSpPr>
          <p:nvPr/>
        </p:nvSpPr>
        <p:spPr bwMode="auto">
          <a:xfrm>
            <a:off x="5238750" y="914400"/>
            <a:ext cx="1562100" cy="685800"/>
          </a:xfrm>
          <a:prstGeom prst="leftRightArrow">
            <a:avLst>
              <a:gd name="adj1" fmla="val 50000"/>
              <a:gd name="adj2" fmla="val 45556"/>
            </a:avLst>
          </a:prstGeom>
          <a:solidFill>
            <a:srgbClr val="FFFF00"/>
          </a:solidFill>
          <a:ln w="9525">
            <a:solidFill>
              <a:schemeClr val="bg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r>
              <a:rPr lang="en-US" altLang="es-PE" sz="1600" b="1">
                <a:solidFill>
                  <a:srgbClr val="808080"/>
                </a:solidFill>
                <a:effectLst>
                  <a:outerShdw blurRad="38100" dist="38100" dir="2700000" algn="tl">
                    <a:srgbClr val="000000"/>
                  </a:outerShdw>
                </a:effectLst>
                <a:latin typeface="Tahoma" pitchFamily="34" charset="0"/>
              </a:rPr>
              <a:t>Interface</a:t>
            </a:r>
          </a:p>
        </p:txBody>
      </p:sp>
      <p:sp>
        <p:nvSpPr>
          <p:cNvPr id="3112" name="Text Box 40"/>
          <p:cNvSpPr txBox="1">
            <a:spLocks noChangeArrowheads="1"/>
          </p:cNvSpPr>
          <p:nvPr/>
        </p:nvSpPr>
        <p:spPr bwMode="auto">
          <a:xfrm>
            <a:off x="3059314" y="3208129"/>
            <a:ext cx="61341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defTabSz="914400" fontAlgn="base">
              <a:spcBef>
                <a:spcPct val="50000"/>
              </a:spcBef>
              <a:spcAft>
                <a:spcPct val="0"/>
              </a:spcAft>
              <a:buNone/>
            </a:pPr>
            <a:r>
              <a:rPr lang="en-US" altLang="es-PE" dirty="0">
                <a:solidFill>
                  <a:srgbClr val="FFFFFF"/>
                </a:solidFill>
                <a:latin typeface="Tahoma" pitchFamily="34" charset="0"/>
              </a:rPr>
              <a:t>“Un </a:t>
            </a:r>
            <a:r>
              <a:rPr lang="en-US" altLang="es-PE" dirty="0" err="1">
                <a:solidFill>
                  <a:srgbClr val="FFFFFF"/>
                </a:solidFill>
                <a:latin typeface="Tahoma" pitchFamily="34" charset="0"/>
              </a:rPr>
              <a:t>proceso</a:t>
            </a:r>
            <a:r>
              <a:rPr lang="en-US" altLang="es-PE" dirty="0">
                <a:solidFill>
                  <a:srgbClr val="FFFFFF"/>
                </a:solidFill>
                <a:latin typeface="Tahoma" pitchFamily="34" charset="0"/>
              </a:rPr>
              <a:t> </a:t>
            </a:r>
            <a:r>
              <a:rPr lang="en-US" altLang="es-PE" dirty="0" err="1">
                <a:solidFill>
                  <a:srgbClr val="FFFFFF"/>
                </a:solidFill>
                <a:latin typeface="Tahoma" pitchFamily="34" charset="0"/>
              </a:rPr>
              <a:t>dinámico</a:t>
            </a:r>
            <a:r>
              <a:rPr lang="en-US" altLang="es-PE" dirty="0">
                <a:solidFill>
                  <a:srgbClr val="FFFFFF"/>
                </a:solidFill>
                <a:latin typeface="Tahoma" pitchFamily="34" charset="0"/>
              </a:rPr>
              <a:t> de </a:t>
            </a:r>
            <a:r>
              <a:rPr lang="en-US" altLang="es-PE" dirty="0" err="1">
                <a:solidFill>
                  <a:srgbClr val="FFFFFF"/>
                </a:solidFill>
                <a:latin typeface="Tahoma" pitchFamily="34" charset="0"/>
              </a:rPr>
              <a:t>circuito</a:t>
            </a:r>
            <a:r>
              <a:rPr lang="en-US" altLang="es-PE" dirty="0">
                <a:solidFill>
                  <a:srgbClr val="FFFFFF"/>
                </a:solidFill>
                <a:latin typeface="Tahoma" pitchFamily="34" charset="0"/>
              </a:rPr>
              <a:t> </a:t>
            </a:r>
            <a:r>
              <a:rPr lang="en-US" altLang="es-PE" dirty="0" err="1">
                <a:solidFill>
                  <a:srgbClr val="FFFFFF"/>
                </a:solidFill>
                <a:latin typeface="Tahoma" pitchFamily="34" charset="0"/>
              </a:rPr>
              <a:t>cerrado</a:t>
            </a:r>
            <a:r>
              <a:rPr lang="en-US" altLang="es-PE" dirty="0">
                <a:solidFill>
                  <a:srgbClr val="FFFFFF"/>
                </a:solidFill>
                <a:latin typeface="Tahoma" pitchFamily="34" charset="0"/>
              </a:rPr>
              <a:t>”</a:t>
            </a:r>
          </a:p>
        </p:txBody>
      </p:sp>
      <p:sp>
        <p:nvSpPr>
          <p:cNvPr id="3114" name="Text Box 42"/>
          <p:cNvSpPr txBox="1">
            <a:spLocks noChangeArrowheads="1"/>
          </p:cNvSpPr>
          <p:nvPr/>
        </p:nvSpPr>
        <p:spPr bwMode="auto">
          <a:xfrm>
            <a:off x="2743200" y="609600"/>
            <a:ext cx="65532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914400" fontAlgn="base">
              <a:spcBef>
                <a:spcPct val="50000"/>
              </a:spcBef>
              <a:spcAft>
                <a:spcPct val="0"/>
              </a:spcAft>
              <a:buNone/>
            </a:pPr>
            <a:r>
              <a:rPr lang="en-US" altLang="es-PE" sz="4400" dirty="0">
                <a:solidFill>
                  <a:srgbClr val="A50021"/>
                </a:solidFill>
                <a:latin typeface="Tahoma" pitchFamily="34" charset="0"/>
              </a:rPr>
              <a:t>CASS </a:t>
            </a:r>
            <a:endParaRPr lang="en-US" altLang="es-PE" sz="4400" dirty="0">
              <a:solidFill>
                <a:srgbClr val="000000"/>
              </a:solidFill>
              <a:latin typeface="Tahoma" pitchFamily="34" charset="0"/>
            </a:endParaRPr>
          </a:p>
        </p:txBody>
      </p:sp>
    </p:spTree>
    <p:extLst>
      <p:ext uri="{BB962C8B-B14F-4D97-AF65-F5344CB8AC3E}">
        <p14:creationId xmlns:p14="http://schemas.microsoft.com/office/powerpoint/2010/main" val="2316059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14"/>
                                        </p:tgtEl>
                                        <p:attrNameLst>
                                          <p:attrName>style.visibility</p:attrName>
                                        </p:attrNameLst>
                                      </p:cBhvr>
                                      <p:to>
                                        <p:strVal val="visible"/>
                                      </p:to>
                                    </p:set>
                                  </p:childTnLst>
                                  <p:subTnLst>
                                    <p:set>
                                      <p:cBhvr override="childStyle">
                                        <p:cTn dur="1" fill="hold" display="0" masterRel="nextClick" afterEffect="1"/>
                                        <p:tgtEl>
                                          <p:spTgt spid="3114"/>
                                        </p:tgtEl>
                                        <p:attrNameLst>
                                          <p:attrName>style.visibility</p:attrName>
                                        </p:attrNameLst>
                                      </p:cBhvr>
                                      <p:to>
                                        <p:strVal val="hidden"/>
                                      </p:to>
                                    </p:set>
                                  </p:subTnLst>
                                </p:cTn>
                              </p:par>
                            </p:childTnLst>
                          </p:cTn>
                        </p:par>
                        <p:par>
                          <p:cTn id="7" fill="hold" nodeType="afterGroup">
                            <p:stCondLst>
                              <p:cond delay="500"/>
                            </p:stCondLst>
                            <p:childTnLst>
                              <p:par>
                                <p:cTn id="8" presetID="1" presetClass="entr" presetSubtype="0" fill="hold" grpId="0" nodeType="afterEffect">
                                  <p:stCondLst>
                                    <p:cond delay="3000"/>
                                  </p:stCondLst>
                                  <p:childTnLst>
                                    <p:set>
                                      <p:cBhvr>
                                        <p:cTn id="9" dur="1" fill="hold">
                                          <p:stCondLst>
                                            <p:cond delay="499"/>
                                          </p:stCondLst>
                                        </p:cTn>
                                        <p:tgtEl>
                                          <p:spTgt spid="3112"/>
                                        </p:tgtEl>
                                        <p:attrNameLst>
                                          <p:attrName>style.visibility</p:attrName>
                                        </p:attrNameLst>
                                      </p:cBhvr>
                                      <p:to>
                                        <p:strVal val="visible"/>
                                      </p:to>
                                    </p:set>
                                  </p:childTnLst>
                                  <p:subTnLst>
                                    <p:set>
                                      <p:cBhvr override="childStyle">
                                        <p:cTn dur="1" fill="hold" display="0" masterRel="nextClick" afterEffect="1"/>
                                        <p:tgtEl>
                                          <p:spTgt spid="3112"/>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88"/>
                                        </p:tgtEl>
                                        <p:attrNameLst>
                                          <p:attrName>style.visibility</p:attrName>
                                        </p:attrNameLst>
                                      </p:cBhvr>
                                      <p:to>
                                        <p:strVal val="visible"/>
                                      </p:to>
                                    </p:set>
                                    <p:animEffect transition="in" filter="wipe(left)">
                                      <p:cBhvr>
                                        <p:cTn id="14" dur="500"/>
                                        <p:tgtEl>
                                          <p:spTgt spid="3088"/>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094"/>
                                        </p:tgtEl>
                                        <p:attrNameLst>
                                          <p:attrName>style.visibility</p:attrName>
                                        </p:attrNameLst>
                                      </p:cBhvr>
                                      <p:to>
                                        <p:strVal val="visible"/>
                                      </p:to>
                                    </p:set>
                                    <p:animEffect transition="in" filter="wipe(left)">
                                      <p:cBhvr>
                                        <p:cTn id="18" dur="500"/>
                                        <p:tgtEl>
                                          <p:spTgt spid="3094"/>
                                        </p:tgtEl>
                                      </p:cBhvr>
                                    </p:animEffec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3102"/>
                                        </p:tgtEl>
                                        <p:attrNameLst>
                                          <p:attrName>style.visibility</p:attrName>
                                        </p:attrNameLst>
                                      </p:cBhvr>
                                      <p:to>
                                        <p:strVal val="visible"/>
                                      </p:to>
                                    </p:set>
                                    <p:animEffect transition="in" filter="wipe(up)">
                                      <p:cBhvr>
                                        <p:cTn id="22" dur="500"/>
                                        <p:tgtEl>
                                          <p:spTgt spid="3102"/>
                                        </p:tgtEl>
                                      </p:cBhvr>
                                    </p:animEffect>
                                  </p:childTnLst>
                                </p:cTn>
                              </p:par>
                            </p:childTnLst>
                          </p:cTn>
                        </p:par>
                        <p:par>
                          <p:cTn id="23" fill="hold" nodeType="afterGroup">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3089"/>
                                        </p:tgtEl>
                                        <p:attrNameLst>
                                          <p:attrName>style.visibility</p:attrName>
                                        </p:attrNameLst>
                                      </p:cBhvr>
                                      <p:to>
                                        <p:strVal val="visible"/>
                                      </p:to>
                                    </p:set>
                                    <p:animEffect transition="in" filter="wipe(right)">
                                      <p:cBhvr>
                                        <p:cTn id="26" dur="500"/>
                                        <p:tgtEl>
                                          <p:spTgt spid="3089"/>
                                        </p:tgtEl>
                                      </p:cBhvr>
                                    </p:animEffect>
                                  </p:childTnLst>
                                </p:cTn>
                              </p:par>
                            </p:childTnLst>
                          </p:cTn>
                        </p:par>
                        <p:par>
                          <p:cTn id="27" fill="hold" nodeType="afterGroup">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wipe(right)">
                                      <p:cBhvr>
                                        <p:cTn id="30" dur="500"/>
                                        <p:tgtEl>
                                          <p:spTgt spid="3090"/>
                                        </p:tgtEl>
                                      </p:cBhvr>
                                    </p:animEffect>
                                  </p:childTnLst>
                                </p:cTn>
                              </p:par>
                            </p:childTnLst>
                          </p:cTn>
                        </p:par>
                        <p:par>
                          <p:cTn id="31" fill="hold" nodeType="afterGroup">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3093"/>
                                        </p:tgtEl>
                                        <p:attrNameLst>
                                          <p:attrName>style.visibility</p:attrName>
                                        </p:attrNameLst>
                                      </p:cBhvr>
                                      <p:to>
                                        <p:strVal val="visible"/>
                                      </p:to>
                                    </p:set>
                                    <p:animEffect transition="in" filter="wipe(right)">
                                      <p:cBhvr>
                                        <p:cTn id="34" dur="500"/>
                                        <p:tgtEl>
                                          <p:spTgt spid="3093"/>
                                        </p:tgtEl>
                                      </p:cBhvr>
                                    </p:animEffect>
                                  </p:childTnLst>
                                </p:cTn>
                              </p:par>
                            </p:childTnLst>
                          </p:cTn>
                        </p:par>
                        <p:par>
                          <p:cTn id="35" fill="hold" nodeType="afterGroup">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3101"/>
                                        </p:tgtEl>
                                        <p:attrNameLst>
                                          <p:attrName>style.visibility</p:attrName>
                                        </p:attrNameLst>
                                      </p:cBhvr>
                                      <p:to>
                                        <p:strVal val="visible"/>
                                      </p:to>
                                    </p:set>
                                    <p:animEffect transition="in" filter="wipe(down)">
                                      <p:cBhvr>
                                        <p:cTn id="38" dur="500"/>
                                        <p:tgtEl>
                                          <p:spTgt spid="3101"/>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092"/>
                                        </p:tgtEl>
                                        <p:attrNameLst>
                                          <p:attrName>style.visibility</p:attrName>
                                        </p:attrNameLst>
                                      </p:cBhvr>
                                      <p:to>
                                        <p:strVal val="visible"/>
                                      </p:to>
                                    </p:set>
                                    <p:animEffect transition="in" filter="wipe(left)">
                                      <p:cBhvr>
                                        <p:cTn id="42" dur="500"/>
                                        <p:tgtEl>
                                          <p:spTgt spid="30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104"/>
                                        </p:tgtEl>
                                        <p:attrNameLst>
                                          <p:attrName>style.visibility</p:attrName>
                                        </p:attrNameLst>
                                      </p:cBhvr>
                                      <p:to>
                                        <p:strVal val="visible"/>
                                      </p:to>
                                    </p:set>
                                    <p:anim calcmode="lin" valueType="num">
                                      <p:cBhvr>
                                        <p:cTn id="47" dur="500" fill="hold"/>
                                        <p:tgtEl>
                                          <p:spTgt spid="3104"/>
                                        </p:tgtEl>
                                        <p:attrNameLst>
                                          <p:attrName>ppt_w</p:attrName>
                                        </p:attrNameLst>
                                      </p:cBhvr>
                                      <p:tavLst>
                                        <p:tav tm="0">
                                          <p:val>
                                            <p:fltVal val="0"/>
                                          </p:val>
                                        </p:tav>
                                        <p:tav tm="100000">
                                          <p:val>
                                            <p:strVal val="#ppt_w"/>
                                          </p:val>
                                        </p:tav>
                                      </p:tavLst>
                                    </p:anim>
                                    <p:anim calcmode="lin" valueType="num">
                                      <p:cBhvr>
                                        <p:cTn id="48" dur="500" fill="hold"/>
                                        <p:tgtEl>
                                          <p:spTgt spid="3104"/>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103"/>
                                        </p:tgtEl>
                                        <p:attrNameLst>
                                          <p:attrName>style.visibility</p:attrName>
                                        </p:attrNameLst>
                                      </p:cBhvr>
                                      <p:to>
                                        <p:strVal val="visible"/>
                                      </p:to>
                                    </p:set>
                                    <p:anim calcmode="lin" valueType="num">
                                      <p:cBhvr>
                                        <p:cTn id="53" dur="500" fill="hold"/>
                                        <p:tgtEl>
                                          <p:spTgt spid="3103"/>
                                        </p:tgtEl>
                                        <p:attrNameLst>
                                          <p:attrName>ppt_w</p:attrName>
                                        </p:attrNameLst>
                                      </p:cBhvr>
                                      <p:tavLst>
                                        <p:tav tm="0">
                                          <p:val>
                                            <p:fltVal val="0"/>
                                          </p:val>
                                        </p:tav>
                                        <p:tav tm="100000">
                                          <p:val>
                                            <p:strVal val="#ppt_w"/>
                                          </p:val>
                                        </p:tav>
                                      </p:tavLst>
                                    </p:anim>
                                    <p:anim calcmode="lin" valueType="num">
                                      <p:cBhvr>
                                        <p:cTn id="54" dur="500" fill="hold"/>
                                        <p:tgtEl>
                                          <p:spTgt spid="3103"/>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3111"/>
                                        </p:tgtEl>
                                        <p:attrNameLst>
                                          <p:attrName>style.visibility</p:attrName>
                                        </p:attrNameLst>
                                      </p:cBhvr>
                                      <p:to>
                                        <p:strVal val="visible"/>
                                      </p:to>
                                    </p:set>
                                    <p:anim calcmode="lin" valueType="num">
                                      <p:cBhvr>
                                        <p:cTn id="59" dur="500" fill="hold"/>
                                        <p:tgtEl>
                                          <p:spTgt spid="3111"/>
                                        </p:tgtEl>
                                        <p:attrNameLst>
                                          <p:attrName>ppt_w</p:attrName>
                                        </p:attrNameLst>
                                      </p:cBhvr>
                                      <p:tavLst>
                                        <p:tav tm="0">
                                          <p:val>
                                            <p:fltVal val="0"/>
                                          </p:val>
                                        </p:tav>
                                        <p:tav tm="100000">
                                          <p:val>
                                            <p:strVal val="#ppt_w"/>
                                          </p:val>
                                        </p:tav>
                                      </p:tavLst>
                                    </p:anim>
                                    <p:anim calcmode="lin" valueType="num">
                                      <p:cBhvr>
                                        <p:cTn id="60" dur="500" fill="hold"/>
                                        <p:tgtEl>
                                          <p:spTgt spid="3111"/>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23" presetClass="entr" presetSubtype="16" fill="hold" grpId="0" nodeType="afterEffect">
                                  <p:stCondLst>
                                    <p:cond delay="1000"/>
                                  </p:stCondLst>
                                  <p:childTnLst>
                                    <p:set>
                                      <p:cBhvr>
                                        <p:cTn id="63" dur="1" fill="hold">
                                          <p:stCondLst>
                                            <p:cond delay="0"/>
                                          </p:stCondLst>
                                        </p:cTn>
                                        <p:tgtEl>
                                          <p:spTgt spid="3100"/>
                                        </p:tgtEl>
                                        <p:attrNameLst>
                                          <p:attrName>style.visibility</p:attrName>
                                        </p:attrNameLst>
                                      </p:cBhvr>
                                      <p:to>
                                        <p:strVal val="visible"/>
                                      </p:to>
                                    </p:set>
                                    <p:anim calcmode="lin" valueType="num">
                                      <p:cBhvr>
                                        <p:cTn id="64" dur="500" fill="hold"/>
                                        <p:tgtEl>
                                          <p:spTgt spid="3100"/>
                                        </p:tgtEl>
                                        <p:attrNameLst>
                                          <p:attrName>ppt_w</p:attrName>
                                        </p:attrNameLst>
                                      </p:cBhvr>
                                      <p:tavLst>
                                        <p:tav tm="0">
                                          <p:val>
                                            <p:fltVal val="0"/>
                                          </p:val>
                                        </p:tav>
                                        <p:tav tm="100000">
                                          <p:val>
                                            <p:strVal val="#ppt_w"/>
                                          </p:val>
                                        </p:tav>
                                      </p:tavLst>
                                    </p:anim>
                                    <p:anim calcmode="lin" valueType="num">
                                      <p:cBhvr>
                                        <p:cTn id="65" dur="500" fill="hold"/>
                                        <p:tgtEl>
                                          <p:spTgt spid="3100"/>
                                        </p:tgtEl>
                                        <p:attrNameLst>
                                          <p:attrName>ppt_h</p:attrName>
                                        </p:attrNameLst>
                                      </p:cBhvr>
                                      <p:tavLst>
                                        <p:tav tm="0">
                                          <p:val>
                                            <p:fltVal val="0"/>
                                          </p:val>
                                        </p:tav>
                                        <p:tav tm="100000">
                                          <p:val>
                                            <p:strVal val="#ppt_h"/>
                                          </p:val>
                                        </p:tav>
                                      </p:tavLst>
                                    </p:anim>
                                  </p:childTnLst>
                                </p:cTn>
                              </p:par>
                            </p:childTnLst>
                          </p:cTn>
                        </p:par>
                        <p:par>
                          <p:cTn id="66" fill="hold" nodeType="afterGroup">
                            <p:stCondLst>
                              <p:cond delay="2000"/>
                            </p:stCondLst>
                            <p:childTnLst>
                              <p:par>
                                <p:cTn id="67" presetID="23" presetClass="entr" presetSubtype="16" fill="hold" grpId="0" nodeType="afterEffect">
                                  <p:stCondLst>
                                    <p:cond delay="0"/>
                                  </p:stCondLst>
                                  <p:childTnLst>
                                    <p:set>
                                      <p:cBhvr>
                                        <p:cTn id="68" dur="1" fill="hold">
                                          <p:stCondLst>
                                            <p:cond delay="0"/>
                                          </p:stCondLst>
                                        </p:cTn>
                                        <p:tgtEl>
                                          <p:spTgt spid="3099"/>
                                        </p:tgtEl>
                                        <p:attrNameLst>
                                          <p:attrName>style.visibility</p:attrName>
                                        </p:attrNameLst>
                                      </p:cBhvr>
                                      <p:to>
                                        <p:strVal val="visible"/>
                                      </p:to>
                                    </p:set>
                                    <p:anim calcmode="lin" valueType="num">
                                      <p:cBhvr>
                                        <p:cTn id="69" dur="500" fill="hold"/>
                                        <p:tgtEl>
                                          <p:spTgt spid="3099"/>
                                        </p:tgtEl>
                                        <p:attrNameLst>
                                          <p:attrName>ppt_w</p:attrName>
                                        </p:attrNameLst>
                                      </p:cBhvr>
                                      <p:tavLst>
                                        <p:tav tm="0">
                                          <p:val>
                                            <p:fltVal val="0"/>
                                          </p:val>
                                        </p:tav>
                                        <p:tav tm="100000">
                                          <p:val>
                                            <p:strVal val="#ppt_w"/>
                                          </p:val>
                                        </p:tav>
                                      </p:tavLst>
                                    </p:anim>
                                    <p:anim calcmode="lin" valueType="num">
                                      <p:cBhvr>
                                        <p:cTn id="70" dur="500" fill="hold"/>
                                        <p:tgtEl>
                                          <p:spTgt spid="3099"/>
                                        </p:tgtEl>
                                        <p:attrNameLst>
                                          <p:attrName>ppt_h</p:attrName>
                                        </p:attrNameLst>
                                      </p:cBhvr>
                                      <p:tavLst>
                                        <p:tav tm="0">
                                          <p:val>
                                            <p:fltVal val="0"/>
                                          </p:val>
                                        </p:tav>
                                        <p:tav tm="100000">
                                          <p:val>
                                            <p:strVal val="#ppt_h"/>
                                          </p:val>
                                        </p:tav>
                                      </p:tavLst>
                                    </p:anim>
                                  </p:childTnLst>
                                </p:cTn>
                              </p:par>
                            </p:childTnLst>
                          </p:cTn>
                        </p:par>
                        <p:par>
                          <p:cTn id="71" fill="hold" nodeType="afterGroup">
                            <p:stCondLst>
                              <p:cond delay="2500"/>
                            </p:stCondLst>
                            <p:childTnLst>
                              <p:par>
                                <p:cTn id="72" presetID="23" presetClass="entr" presetSubtype="16" fill="hold" grpId="0" nodeType="afterEffect">
                                  <p:stCondLst>
                                    <p:cond delay="0"/>
                                  </p:stCondLst>
                                  <p:childTnLst>
                                    <p:set>
                                      <p:cBhvr>
                                        <p:cTn id="73" dur="1" fill="hold">
                                          <p:stCondLst>
                                            <p:cond delay="0"/>
                                          </p:stCondLst>
                                        </p:cTn>
                                        <p:tgtEl>
                                          <p:spTgt spid="3098"/>
                                        </p:tgtEl>
                                        <p:attrNameLst>
                                          <p:attrName>style.visibility</p:attrName>
                                        </p:attrNameLst>
                                      </p:cBhvr>
                                      <p:to>
                                        <p:strVal val="visible"/>
                                      </p:to>
                                    </p:set>
                                    <p:anim calcmode="lin" valueType="num">
                                      <p:cBhvr>
                                        <p:cTn id="74" dur="500" fill="hold"/>
                                        <p:tgtEl>
                                          <p:spTgt spid="3098"/>
                                        </p:tgtEl>
                                        <p:attrNameLst>
                                          <p:attrName>ppt_w</p:attrName>
                                        </p:attrNameLst>
                                      </p:cBhvr>
                                      <p:tavLst>
                                        <p:tav tm="0">
                                          <p:val>
                                            <p:fltVal val="0"/>
                                          </p:val>
                                        </p:tav>
                                        <p:tav tm="100000">
                                          <p:val>
                                            <p:strVal val="#ppt_w"/>
                                          </p:val>
                                        </p:tav>
                                      </p:tavLst>
                                    </p:anim>
                                    <p:anim calcmode="lin" valueType="num">
                                      <p:cBhvr>
                                        <p:cTn id="75" dur="500" fill="hold"/>
                                        <p:tgtEl>
                                          <p:spTgt spid="3098"/>
                                        </p:tgtEl>
                                        <p:attrNameLst>
                                          <p:attrName>ppt_h</p:attrName>
                                        </p:attrNameLst>
                                      </p:cBhvr>
                                      <p:tavLst>
                                        <p:tav tm="0">
                                          <p:val>
                                            <p:fltVal val="0"/>
                                          </p:val>
                                        </p:tav>
                                        <p:tav tm="100000">
                                          <p:val>
                                            <p:strVal val="#ppt_h"/>
                                          </p:val>
                                        </p:tav>
                                      </p:tavLst>
                                    </p:anim>
                                  </p:childTnLst>
                                </p:cTn>
                              </p:par>
                            </p:childTnLst>
                          </p:cTn>
                        </p:par>
                        <p:par>
                          <p:cTn id="76" fill="hold" nodeType="afterGroup">
                            <p:stCondLst>
                              <p:cond delay="3000"/>
                            </p:stCondLst>
                            <p:childTnLst>
                              <p:par>
                                <p:cTn id="77" presetID="23" presetClass="entr" presetSubtype="16" fill="hold" grpId="0" nodeType="afterEffect">
                                  <p:stCondLst>
                                    <p:cond delay="0"/>
                                  </p:stCondLst>
                                  <p:childTnLst>
                                    <p:set>
                                      <p:cBhvr>
                                        <p:cTn id="78" dur="1" fill="hold">
                                          <p:stCondLst>
                                            <p:cond delay="0"/>
                                          </p:stCondLst>
                                        </p:cTn>
                                        <p:tgtEl>
                                          <p:spTgt spid="3095"/>
                                        </p:tgtEl>
                                        <p:attrNameLst>
                                          <p:attrName>style.visibility</p:attrName>
                                        </p:attrNameLst>
                                      </p:cBhvr>
                                      <p:to>
                                        <p:strVal val="visible"/>
                                      </p:to>
                                    </p:set>
                                    <p:anim calcmode="lin" valueType="num">
                                      <p:cBhvr>
                                        <p:cTn id="79" dur="500" fill="hold"/>
                                        <p:tgtEl>
                                          <p:spTgt spid="3095"/>
                                        </p:tgtEl>
                                        <p:attrNameLst>
                                          <p:attrName>ppt_w</p:attrName>
                                        </p:attrNameLst>
                                      </p:cBhvr>
                                      <p:tavLst>
                                        <p:tav tm="0">
                                          <p:val>
                                            <p:fltVal val="0"/>
                                          </p:val>
                                        </p:tav>
                                        <p:tav tm="100000">
                                          <p:val>
                                            <p:strVal val="#ppt_w"/>
                                          </p:val>
                                        </p:tav>
                                      </p:tavLst>
                                    </p:anim>
                                    <p:anim calcmode="lin" valueType="num">
                                      <p:cBhvr>
                                        <p:cTn id="80" dur="500" fill="hold"/>
                                        <p:tgtEl>
                                          <p:spTgt spid="3095"/>
                                        </p:tgtEl>
                                        <p:attrNameLst>
                                          <p:attrName>ppt_h</p:attrName>
                                        </p:attrNameLst>
                                      </p:cBhvr>
                                      <p:tavLst>
                                        <p:tav tm="0">
                                          <p:val>
                                            <p:fltVal val="0"/>
                                          </p:val>
                                        </p:tav>
                                        <p:tav tm="100000">
                                          <p:val>
                                            <p:strVal val="#ppt_h"/>
                                          </p:val>
                                        </p:tav>
                                      </p:tavLst>
                                    </p:anim>
                                  </p:childTnLst>
                                </p:cTn>
                              </p:par>
                            </p:childTnLst>
                          </p:cTn>
                        </p:par>
                        <p:par>
                          <p:cTn id="81" fill="hold" nodeType="afterGroup">
                            <p:stCondLst>
                              <p:cond delay="3500"/>
                            </p:stCondLst>
                            <p:childTnLst>
                              <p:par>
                                <p:cTn id="82" presetID="23" presetClass="entr" presetSubtype="16" fill="hold" grpId="0" nodeType="afterEffect">
                                  <p:stCondLst>
                                    <p:cond delay="0"/>
                                  </p:stCondLst>
                                  <p:childTnLst>
                                    <p:set>
                                      <p:cBhvr>
                                        <p:cTn id="83" dur="1" fill="hold">
                                          <p:stCondLst>
                                            <p:cond delay="0"/>
                                          </p:stCondLst>
                                        </p:cTn>
                                        <p:tgtEl>
                                          <p:spTgt spid="3096"/>
                                        </p:tgtEl>
                                        <p:attrNameLst>
                                          <p:attrName>style.visibility</p:attrName>
                                        </p:attrNameLst>
                                      </p:cBhvr>
                                      <p:to>
                                        <p:strVal val="visible"/>
                                      </p:to>
                                    </p:set>
                                    <p:anim calcmode="lin" valueType="num">
                                      <p:cBhvr>
                                        <p:cTn id="84" dur="500" fill="hold"/>
                                        <p:tgtEl>
                                          <p:spTgt spid="3096"/>
                                        </p:tgtEl>
                                        <p:attrNameLst>
                                          <p:attrName>ppt_w</p:attrName>
                                        </p:attrNameLst>
                                      </p:cBhvr>
                                      <p:tavLst>
                                        <p:tav tm="0">
                                          <p:val>
                                            <p:fltVal val="0"/>
                                          </p:val>
                                        </p:tav>
                                        <p:tav tm="100000">
                                          <p:val>
                                            <p:strVal val="#ppt_w"/>
                                          </p:val>
                                        </p:tav>
                                      </p:tavLst>
                                    </p:anim>
                                    <p:anim calcmode="lin" valueType="num">
                                      <p:cBhvr>
                                        <p:cTn id="85" dur="500" fill="hold"/>
                                        <p:tgtEl>
                                          <p:spTgt spid="3096"/>
                                        </p:tgtEl>
                                        <p:attrNameLst>
                                          <p:attrName>ppt_h</p:attrName>
                                        </p:attrNameLst>
                                      </p:cBhvr>
                                      <p:tavLst>
                                        <p:tav tm="0">
                                          <p:val>
                                            <p:fltVal val="0"/>
                                          </p:val>
                                        </p:tav>
                                        <p:tav tm="100000">
                                          <p:val>
                                            <p:strVal val="#ppt_h"/>
                                          </p:val>
                                        </p:tav>
                                      </p:tavLst>
                                    </p:anim>
                                  </p:childTnLst>
                                </p:cTn>
                              </p:par>
                            </p:childTnLst>
                          </p:cTn>
                        </p:par>
                        <p:par>
                          <p:cTn id="86" fill="hold" nodeType="afterGroup">
                            <p:stCondLst>
                              <p:cond delay="4000"/>
                            </p:stCondLst>
                            <p:childTnLst>
                              <p:par>
                                <p:cTn id="87" presetID="23" presetClass="entr" presetSubtype="16" fill="hold" grpId="0" nodeType="afterEffect">
                                  <p:stCondLst>
                                    <p:cond delay="0"/>
                                  </p:stCondLst>
                                  <p:childTnLst>
                                    <p:set>
                                      <p:cBhvr>
                                        <p:cTn id="88" dur="1" fill="hold">
                                          <p:stCondLst>
                                            <p:cond delay="0"/>
                                          </p:stCondLst>
                                        </p:cTn>
                                        <p:tgtEl>
                                          <p:spTgt spid="3097"/>
                                        </p:tgtEl>
                                        <p:attrNameLst>
                                          <p:attrName>style.visibility</p:attrName>
                                        </p:attrNameLst>
                                      </p:cBhvr>
                                      <p:to>
                                        <p:strVal val="visible"/>
                                      </p:to>
                                    </p:set>
                                    <p:anim calcmode="lin" valueType="num">
                                      <p:cBhvr>
                                        <p:cTn id="89" dur="500" fill="hold"/>
                                        <p:tgtEl>
                                          <p:spTgt spid="3097"/>
                                        </p:tgtEl>
                                        <p:attrNameLst>
                                          <p:attrName>ppt_w</p:attrName>
                                        </p:attrNameLst>
                                      </p:cBhvr>
                                      <p:tavLst>
                                        <p:tav tm="0">
                                          <p:val>
                                            <p:fltVal val="0"/>
                                          </p:val>
                                        </p:tav>
                                        <p:tav tm="100000">
                                          <p:val>
                                            <p:strVal val="#ppt_w"/>
                                          </p:val>
                                        </p:tav>
                                      </p:tavLst>
                                    </p:anim>
                                    <p:anim calcmode="lin" valueType="num">
                                      <p:cBhvr>
                                        <p:cTn id="90" dur="500" fill="hold"/>
                                        <p:tgtEl>
                                          <p:spTgt spid="3097"/>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3105"/>
                                        </p:tgtEl>
                                        <p:attrNameLst>
                                          <p:attrName>style.visibility</p:attrName>
                                        </p:attrNameLst>
                                      </p:cBhvr>
                                      <p:to>
                                        <p:strVal val="visible"/>
                                      </p:to>
                                    </p:set>
                                    <p:anim calcmode="lin" valueType="num">
                                      <p:cBhvr>
                                        <p:cTn id="95" dur="500" fill="hold"/>
                                        <p:tgtEl>
                                          <p:spTgt spid="3105"/>
                                        </p:tgtEl>
                                        <p:attrNameLst>
                                          <p:attrName>ppt_w</p:attrName>
                                        </p:attrNameLst>
                                      </p:cBhvr>
                                      <p:tavLst>
                                        <p:tav tm="0">
                                          <p:val>
                                            <p:fltVal val="0"/>
                                          </p:val>
                                        </p:tav>
                                        <p:tav tm="100000">
                                          <p:val>
                                            <p:strVal val="#ppt_w"/>
                                          </p:val>
                                        </p:tav>
                                      </p:tavLst>
                                    </p:anim>
                                    <p:anim calcmode="lin" valueType="num">
                                      <p:cBhvr>
                                        <p:cTn id="96" dur="500" fill="hold"/>
                                        <p:tgtEl>
                                          <p:spTgt spid="3105"/>
                                        </p:tgtEl>
                                        <p:attrNameLst>
                                          <p:attrName>ppt_h</p:attrName>
                                        </p:attrNameLst>
                                      </p:cBhvr>
                                      <p:tavLst>
                                        <p:tav tm="0">
                                          <p:val>
                                            <p:fltVal val="0"/>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3106"/>
                                        </p:tgtEl>
                                        <p:attrNameLst>
                                          <p:attrName>style.visibility</p:attrName>
                                        </p:attrNameLst>
                                      </p:cBhvr>
                                      <p:to>
                                        <p:strVal val="visible"/>
                                      </p:to>
                                    </p:set>
                                    <p:anim calcmode="lin" valueType="num">
                                      <p:cBhvr>
                                        <p:cTn id="101" dur="500" fill="hold"/>
                                        <p:tgtEl>
                                          <p:spTgt spid="3106"/>
                                        </p:tgtEl>
                                        <p:attrNameLst>
                                          <p:attrName>ppt_w</p:attrName>
                                        </p:attrNameLst>
                                      </p:cBhvr>
                                      <p:tavLst>
                                        <p:tav tm="0">
                                          <p:val>
                                            <p:fltVal val="0"/>
                                          </p:val>
                                        </p:tav>
                                        <p:tav tm="100000">
                                          <p:val>
                                            <p:strVal val="#ppt_w"/>
                                          </p:val>
                                        </p:tav>
                                      </p:tavLst>
                                    </p:anim>
                                    <p:anim calcmode="lin" valueType="num">
                                      <p:cBhvr>
                                        <p:cTn id="102" dur="500" fill="hold"/>
                                        <p:tgtEl>
                                          <p:spTgt spid="3106"/>
                                        </p:tgtEl>
                                        <p:attrNameLst>
                                          <p:attrName>ppt_h</p:attrName>
                                        </p:attrNameLst>
                                      </p:cBhvr>
                                      <p:tavLst>
                                        <p:tav tm="0">
                                          <p:val>
                                            <p:fltVal val="0"/>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3107"/>
                                        </p:tgtEl>
                                        <p:attrNameLst>
                                          <p:attrName>style.visibility</p:attrName>
                                        </p:attrNameLst>
                                      </p:cBhvr>
                                      <p:to>
                                        <p:strVal val="visible"/>
                                      </p:to>
                                    </p:set>
                                    <p:anim calcmode="lin" valueType="num">
                                      <p:cBhvr>
                                        <p:cTn id="107" dur="500" fill="hold"/>
                                        <p:tgtEl>
                                          <p:spTgt spid="3107"/>
                                        </p:tgtEl>
                                        <p:attrNameLst>
                                          <p:attrName>ppt_w</p:attrName>
                                        </p:attrNameLst>
                                      </p:cBhvr>
                                      <p:tavLst>
                                        <p:tav tm="0">
                                          <p:val>
                                            <p:fltVal val="0"/>
                                          </p:val>
                                        </p:tav>
                                        <p:tav tm="100000">
                                          <p:val>
                                            <p:strVal val="#ppt_w"/>
                                          </p:val>
                                        </p:tav>
                                      </p:tavLst>
                                    </p:anim>
                                    <p:anim calcmode="lin" valueType="num">
                                      <p:cBhvr>
                                        <p:cTn id="108" dur="500" fill="hold"/>
                                        <p:tgtEl>
                                          <p:spTgt spid="3107"/>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3108"/>
                                        </p:tgtEl>
                                        <p:attrNameLst>
                                          <p:attrName>style.visibility</p:attrName>
                                        </p:attrNameLst>
                                      </p:cBhvr>
                                      <p:to>
                                        <p:strVal val="visible"/>
                                      </p:to>
                                    </p:set>
                                    <p:anim calcmode="lin" valueType="num">
                                      <p:cBhvr>
                                        <p:cTn id="113" dur="500" fill="hold"/>
                                        <p:tgtEl>
                                          <p:spTgt spid="3108"/>
                                        </p:tgtEl>
                                        <p:attrNameLst>
                                          <p:attrName>ppt_w</p:attrName>
                                        </p:attrNameLst>
                                      </p:cBhvr>
                                      <p:tavLst>
                                        <p:tav tm="0">
                                          <p:val>
                                            <p:fltVal val="0"/>
                                          </p:val>
                                        </p:tav>
                                        <p:tav tm="100000">
                                          <p:val>
                                            <p:strVal val="#ppt_w"/>
                                          </p:val>
                                        </p:tav>
                                      </p:tavLst>
                                    </p:anim>
                                    <p:anim calcmode="lin" valueType="num">
                                      <p:cBhvr>
                                        <p:cTn id="114" dur="500" fill="hold"/>
                                        <p:tgtEl>
                                          <p:spTgt spid="3108"/>
                                        </p:tgtEl>
                                        <p:attrNameLst>
                                          <p:attrName>ppt_h</p:attrName>
                                        </p:attrNameLst>
                                      </p:cBhvr>
                                      <p:tavLst>
                                        <p:tav tm="0">
                                          <p:val>
                                            <p:fltVal val="0"/>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3109"/>
                                        </p:tgtEl>
                                        <p:attrNameLst>
                                          <p:attrName>style.visibility</p:attrName>
                                        </p:attrNameLst>
                                      </p:cBhvr>
                                      <p:to>
                                        <p:strVal val="visible"/>
                                      </p:to>
                                    </p:set>
                                    <p:anim calcmode="lin" valueType="num">
                                      <p:cBhvr>
                                        <p:cTn id="119" dur="500" fill="hold"/>
                                        <p:tgtEl>
                                          <p:spTgt spid="3109"/>
                                        </p:tgtEl>
                                        <p:attrNameLst>
                                          <p:attrName>ppt_w</p:attrName>
                                        </p:attrNameLst>
                                      </p:cBhvr>
                                      <p:tavLst>
                                        <p:tav tm="0">
                                          <p:val>
                                            <p:fltVal val="0"/>
                                          </p:val>
                                        </p:tav>
                                        <p:tav tm="100000">
                                          <p:val>
                                            <p:strVal val="#ppt_w"/>
                                          </p:val>
                                        </p:tav>
                                      </p:tavLst>
                                    </p:anim>
                                    <p:anim calcmode="lin" valueType="num">
                                      <p:cBhvr>
                                        <p:cTn id="120" dur="500" fill="hold"/>
                                        <p:tgtEl>
                                          <p:spTgt spid="3109"/>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fill="hold" grpId="0" nodeType="clickEffect">
                                  <p:stCondLst>
                                    <p:cond delay="0"/>
                                  </p:stCondLst>
                                  <p:childTnLst>
                                    <p:set>
                                      <p:cBhvr>
                                        <p:cTn id="124" dur="1" fill="hold">
                                          <p:stCondLst>
                                            <p:cond delay="0"/>
                                          </p:stCondLst>
                                        </p:cTn>
                                        <p:tgtEl>
                                          <p:spTgt spid="3110"/>
                                        </p:tgtEl>
                                        <p:attrNameLst>
                                          <p:attrName>style.visibility</p:attrName>
                                        </p:attrNameLst>
                                      </p:cBhvr>
                                      <p:to>
                                        <p:strVal val="visible"/>
                                      </p:to>
                                    </p:set>
                                    <p:anim calcmode="lin" valueType="num">
                                      <p:cBhvr>
                                        <p:cTn id="125" dur="500" fill="hold"/>
                                        <p:tgtEl>
                                          <p:spTgt spid="3110"/>
                                        </p:tgtEl>
                                        <p:attrNameLst>
                                          <p:attrName>ppt_w</p:attrName>
                                        </p:attrNameLst>
                                      </p:cBhvr>
                                      <p:tavLst>
                                        <p:tav tm="0">
                                          <p:val>
                                            <p:fltVal val="0"/>
                                          </p:val>
                                        </p:tav>
                                        <p:tav tm="100000">
                                          <p:val>
                                            <p:strVal val="#ppt_w"/>
                                          </p:val>
                                        </p:tav>
                                      </p:tavLst>
                                    </p:anim>
                                    <p:anim calcmode="lin" valueType="num">
                                      <p:cBhvr>
                                        <p:cTn id="126" dur="500" fill="hold"/>
                                        <p:tgtEl>
                                          <p:spTgt spid="3110"/>
                                        </p:tgtEl>
                                        <p:attrNameLst>
                                          <p:attrName>ppt_h</p:attrName>
                                        </p:attrNameLst>
                                      </p:cBhvr>
                                      <p:tavLst>
                                        <p:tav tm="0">
                                          <p:val>
                                            <p:fltVal val="0"/>
                                          </p:val>
                                        </p:tav>
                                        <p:tav tm="100000">
                                          <p:val>
                                            <p:strVal val="#ppt_h"/>
                                          </p:val>
                                        </p:tav>
                                      </p:tavLst>
                                    </p:anim>
                                  </p:childTnLst>
                                </p:cTn>
                              </p:par>
                            </p:childTnLst>
                          </p:cTn>
                        </p:par>
                        <p:par>
                          <p:cTn id="127" fill="hold" nodeType="afterGroup">
                            <p:stCondLst>
                              <p:cond delay="500"/>
                            </p:stCondLst>
                            <p:childTnLst>
                              <p:par>
                                <p:cTn id="128" presetID="23" presetClass="entr" presetSubtype="16" fill="hold" grpId="0" nodeType="afterEffect">
                                  <p:stCondLst>
                                    <p:cond delay="0"/>
                                  </p:stCondLst>
                                  <p:childTnLst>
                                    <p:set>
                                      <p:cBhvr>
                                        <p:cTn id="129" dur="1" fill="hold">
                                          <p:stCondLst>
                                            <p:cond delay="0"/>
                                          </p:stCondLst>
                                        </p:cTn>
                                        <p:tgtEl>
                                          <p:spTgt spid="3081"/>
                                        </p:tgtEl>
                                        <p:attrNameLst>
                                          <p:attrName>style.visibility</p:attrName>
                                        </p:attrNameLst>
                                      </p:cBhvr>
                                      <p:to>
                                        <p:strVal val="visible"/>
                                      </p:to>
                                    </p:set>
                                    <p:anim calcmode="lin" valueType="num">
                                      <p:cBhvr>
                                        <p:cTn id="130" dur="500" fill="hold"/>
                                        <p:tgtEl>
                                          <p:spTgt spid="3081"/>
                                        </p:tgtEl>
                                        <p:attrNameLst>
                                          <p:attrName>ppt_w</p:attrName>
                                        </p:attrNameLst>
                                      </p:cBhvr>
                                      <p:tavLst>
                                        <p:tav tm="0">
                                          <p:val>
                                            <p:fltVal val="0"/>
                                          </p:val>
                                        </p:tav>
                                        <p:tav tm="100000">
                                          <p:val>
                                            <p:strVal val="#ppt_w"/>
                                          </p:val>
                                        </p:tav>
                                      </p:tavLst>
                                    </p:anim>
                                    <p:anim calcmode="lin" valueType="num">
                                      <p:cBhvr>
                                        <p:cTn id="131" dur="500" fill="hold"/>
                                        <p:tgtEl>
                                          <p:spTgt spid="3081"/>
                                        </p:tgtEl>
                                        <p:attrNameLst>
                                          <p:attrName>ppt_h</p:attrName>
                                        </p:attrNameLst>
                                      </p:cBhvr>
                                      <p:tavLst>
                                        <p:tav tm="0">
                                          <p:val>
                                            <p:fltVal val="0"/>
                                          </p:val>
                                        </p:tav>
                                        <p:tav tm="100000">
                                          <p:val>
                                            <p:strVal val="#ppt_h"/>
                                          </p:val>
                                        </p:tav>
                                      </p:tavLst>
                                    </p:anim>
                                  </p:childTnLst>
                                </p:cTn>
                              </p:par>
                            </p:childTnLst>
                          </p:cTn>
                        </p:par>
                        <p:par>
                          <p:cTn id="132" fill="hold" nodeType="afterGroup">
                            <p:stCondLst>
                              <p:cond delay="1000"/>
                            </p:stCondLst>
                            <p:childTnLst>
                              <p:par>
                                <p:cTn id="133" presetID="23" presetClass="entr" presetSubtype="16" fill="hold" grpId="0" nodeType="afterEffect">
                                  <p:stCondLst>
                                    <p:cond delay="0"/>
                                  </p:stCondLst>
                                  <p:childTnLst>
                                    <p:set>
                                      <p:cBhvr>
                                        <p:cTn id="134" dur="1" fill="hold">
                                          <p:stCondLst>
                                            <p:cond delay="0"/>
                                          </p:stCondLst>
                                        </p:cTn>
                                        <p:tgtEl>
                                          <p:spTgt spid="3083"/>
                                        </p:tgtEl>
                                        <p:attrNameLst>
                                          <p:attrName>style.visibility</p:attrName>
                                        </p:attrNameLst>
                                      </p:cBhvr>
                                      <p:to>
                                        <p:strVal val="visible"/>
                                      </p:to>
                                    </p:set>
                                    <p:anim calcmode="lin" valueType="num">
                                      <p:cBhvr>
                                        <p:cTn id="135" dur="500" fill="hold"/>
                                        <p:tgtEl>
                                          <p:spTgt spid="3083"/>
                                        </p:tgtEl>
                                        <p:attrNameLst>
                                          <p:attrName>ppt_w</p:attrName>
                                        </p:attrNameLst>
                                      </p:cBhvr>
                                      <p:tavLst>
                                        <p:tav tm="0">
                                          <p:val>
                                            <p:fltVal val="0"/>
                                          </p:val>
                                        </p:tav>
                                        <p:tav tm="100000">
                                          <p:val>
                                            <p:strVal val="#ppt_w"/>
                                          </p:val>
                                        </p:tav>
                                      </p:tavLst>
                                    </p:anim>
                                    <p:anim calcmode="lin" valueType="num">
                                      <p:cBhvr>
                                        <p:cTn id="136" dur="500" fill="hold"/>
                                        <p:tgtEl>
                                          <p:spTgt spid="3083"/>
                                        </p:tgtEl>
                                        <p:attrNameLst>
                                          <p:attrName>ppt_h</p:attrName>
                                        </p:attrNameLst>
                                      </p:cBhvr>
                                      <p:tavLst>
                                        <p:tav tm="0">
                                          <p:val>
                                            <p:fltVal val="0"/>
                                          </p:val>
                                        </p:tav>
                                        <p:tav tm="100000">
                                          <p:val>
                                            <p:strVal val="#ppt_h"/>
                                          </p:val>
                                        </p:tav>
                                      </p:tavLst>
                                    </p:anim>
                                  </p:childTnLst>
                                </p:cTn>
                              </p:par>
                            </p:childTnLst>
                          </p:cTn>
                        </p:par>
                        <p:par>
                          <p:cTn id="137" fill="hold" nodeType="afterGroup">
                            <p:stCondLst>
                              <p:cond delay="1500"/>
                            </p:stCondLst>
                            <p:childTnLst>
                              <p:par>
                                <p:cTn id="138" presetID="23" presetClass="entr" presetSubtype="16" fill="hold" grpId="0" nodeType="afterEffect">
                                  <p:stCondLst>
                                    <p:cond delay="0"/>
                                  </p:stCondLst>
                                  <p:childTnLst>
                                    <p:set>
                                      <p:cBhvr>
                                        <p:cTn id="139" dur="1" fill="hold">
                                          <p:stCondLst>
                                            <p:cond delay="0"/>
                                          </p:stCondLst>
                                        </p:cTn>
                                        <p:tgtEl>
                                          <p:spTgt spid="3082"/>
                                        </p:tgtEl>
                                        <p:attrNameLst>
                                          <p:attrName>style.visibility</p:attrName>
                                        </p:attrNameLst>
                                      </p:cBhvr>
                                      <p:to>
                                        <p:strVal val="visible"/>
                                      </p:to>
                                    </p:set>
                                    <p:anim calcmode="lin" valueType="num">
                                      <p:cBhvr>
                                        <p:cTn id="140" dur="500" fill="hold"/>
                                        <p:tgtEl>
                                          <p:spTgt spid="3082"/>
                                        </p:tgtEl>
                                        <p:attrNameLst>
                                          <p:attrName>ppt_w</p:attrName>
                                        </p:attrNameLst>
                                      </p:cBhvr>
                                      <p:tavLst>
                                        <p:tav tm="0">
                                          <p:val>
                                            <p:fltVal val="0"/>
                                          </p:val>
                                        </p:tav>
                                        <p:tav tm="100000">
                                          <p:val>
                                            <p:strVal val="#ppt_w"/>
                                          </p:val>
                                        </p:tav>
                                      </p:tavLst>
                                    </p:anim>
                                    <p:anim calcmode="lin" valueType="num">
                                      <p:cBhvr>
                                        <p:cTn id="141" dur="500" fill="hold"/>
                                        <p:tgtEl>
                                          <p:spTgt spid="3082"/>
                                        </p:tgtEl>
                                        <p:attrNameLst>
                                          <p:attrName>ppt_h</p:attrName>
                                        </p:attrNameLst>
                                      </p:cBhvr>
                                      <p:tavLst>
                                        <p:tav tm="0">
                                          <p:val>
                                            <p:fltVal val="0"/>
                                          </p:val>
                                        </p:tav>
                                        <p:tav tm="100000">
                                          <p:val>
                                            <p:strVal val="#ppt_h"/>
                                          </p:val>
                                        </p:tav>
                                      </p:tavLst>
                                    </p:anim>
                                  </p:childTnLst>
                                </p:cTn>
                              </p:par>
                            </p:childTnLst>
                          </p:cTn>
                        </p:par>
                        <p:par>
                          <p:cTn id="142" fill="hold" nodeType="afterGroup">
                            <p:stCondLst>
                              <p:cond delay="2000"/>
                            </p:stCondLst>
                            <p:childTnLst>
                              <p:par>
                                <p:cTn id="143" presetID="23" presetClass="entr" presetSubtype="16" fill="hold" grpId="0" nodeType="afterEffect">
                                  <p:stCondLst>
                                    <p:cond delay="0"/>
                                  </p:stCondLst>
                                  <p:childTnLst>
                                    <p:set>
                                      <p:cBhvr>
                                        <p:cTn id="144" dur="1" fill="hold">
                                          <p:stCondLst>
                                            <p:cond delay="0"/>
                                          </p:stCondLst>
                                        </p:cTn>
                                        <p:tgtEl>
                                          <p:spTgt spid="3084"/>
                                        </p:tgtEl>
                                        <p:attrNameLst>
                                          <p:attrName>style.visibility</p:attrName>
                                        </p:attrNameLst>
                                      </p:cBhvr>
                                      <p:to>
                                        <p:strVal val="visible"/>
                                      </p:to>
                                    </p:set>
                                    <p:anim calcmode="lin" valueType="num">
                                      <p:cBhvr>
                                        <p:cTn id="145" dur="500" fill="hold"/>
                                        <p:tgtEl>
                                          <p:spTgt spid="3084"/>
                                        </p:tgtEl>
                                        <p:attrNameLst>
                                          <p:attrName>ppt_w</p:attrName>
                                        </p:attrNameLst>
                                      </p:cBhvr>
                                      <p:tavLst>
                                        <p:tav tm="0">
                                          <p:val>
                                            <p:fltVal val="0"/>
                                          </p:val>
                                        </p:tav>
                                        <p:tav tm="100000">
                                          <p:val>
                                            <p:strVal val="#ppt_w"/>
                                          </p:val>
                                        </p:tav>
                                      </p:tavLst>
                                    </p:anim>
                                    <p:anim calcmode="lin" valueType="num">
                                      <p:cBhvr>
                                        <p:cTn id="146" dur="500" fill="hold"/>
                                        <p:tgtEl>
                                          <p:spTgt spid="3084"/>
                                        </p:tgtEl>
                                        <p:attrNameLst>
                                          <p:attrName>ppt_h</p:attrName>
                                        </p:attrNameLst>
                                      </p:cBhvr>
                                      <p:tavLst>
                                        <p:tav tm="0">
                                          <p:val>
                                            <p:fltVal val="0"/>
                                          </p:val>
                                        </p:tav>
                                        <p:tav tm="100000">
                                          <p:val>
                                            <p:strVal val="#ppt_h"/>
                                          </p:val>
                                        </p:tav>
                                      </p:tavLst>
                                    </p:anim>
                                  </p:childTnLst>
                                </p:cTn>
                              </p:par>
                            </p:childTnLst>
                          </p:cTn>
                        </p:par>
                        <p:par>
                          <p:cTn id="147" fill="hold" nodeType="afterGroup">
                            <p:stCondLst>
                              <p:cond delay="2500"/>
                            </p:stCondLst>
                            <p:childTnLst>
                              <p:par>
                                <p:cTn id="148" presetID="23" presetClass="entr" presetSubtype="16" fill="hold" grpId="0" nodeType="afterEffect">
                                  <p:stCondLst>
                                    <p:cond delay="0"/>
                                  </p:stCondLst>
                                  <p:childTnLst>
                                    <p:set>
                                      <p:cBhvr>
                                        <p:cTn id="149" dur="1" fill="hold">
                                          <p:stCondLst>
                                            <p:cond delay="0"/>
                                          </p:stCondLst>
                                        </p:cTn>
                                        <p:tgtEl>
                                          <p:spTgt spid="3085"/>
                                        </p:tgtEl>
                                        <p:attrNameLst>
                                          <p:attrName>style.visibility</p:attrName>
                                        </p:attrNameLst>
                                      </p:cBhvr>
                                      <p:to>
                                        <p:strVal val="visible"/>
                                      </p:to>
                                    </p:set>
                                    <p:anim calcmode="lin" valueType="num">
                                      <p:cBhvr>
                                        <p:cTn id="150" dur="500" fill="hold"/>
                                        <p:tgtEl>
                                          <p:spTgt spid="3085"/>
                                        </p:tgtEl>
                                        <p:attrNameLst>
                                          <p:attrName>ppt_w</p:attrName>
                                        </p:attrNameLst>
                                      </p:cBhvr>
                                      <p:tavLst>
                                        <p:tav tm="0">
                                          <p:val>
                                            <p:fltVal val="0"/>
                                          </p:val>
                                        </p:tav>
                                        <p:tav tm="100000">
                                          <p:val>
                                            <p:strVal val="#ppt_w"/>
                                          </p:val>
                                        </p:tav>
                                      </p:tavLst>
                                    </p:anim>
                                    <p:anim calcmode="lin" valueType="num">
                                      <p:cBhvr>
                                        <p:cTn id="151" dur="500" fill="hold"/>
                                        <p:tgtEl>
                                          <p:spTgt spid="3085"/>
                                        </p:tgtEl>
                                        <p:attrNameLst>
                                          <p:attrName>ppt_h</p:attrName>
                                        </p:attrNameLst>
                                      </p:cBhvr>
                                      <p:tavLst>
                                        <p:tav tm="0">
                                          <p:val>
                                            <p:fltVal val="0"/>
                                          </p:val>
                                        </p:tav>
                                        <p:tav tm="100000">
                                          <p:val>
                                            <p:strVal val="#ppt_h"/>
                                          </p:val>
                                        </p:tav>
                                      </p:tavLst>
                                    </p:anim>
                                  </p:childTnLst>
                                </p:cTn>
                              </p:par>
                            </p:childTnLst>
                          </p:cTn>
                        </p:par>
                        <p:par>
                          <p:cTn id="152" fill="hold" nodeType="afterGroup">
                            <p:stCondLst>
                              <p:cond delay="3000"/>
                            </p:stCondLst>
                            <p:childTnLst>
                              <p:par>
                                <p:cTn id="153" presetID="23" presetClass="entr" presetSubtype="16" fill="hold" grpId="0" nodeType="afterEffect">
                                  <p:stCondLst>
                                    <p:cond delay="0"/>
                                  </p:stCondLst>
                                  <p:childTnLst>
                                    <p:set>
                                      <p:cBhvr>
                                        <p:cTn id="154" dur="1" fill="hold">
                                          <p:stCondLst>
                                            <p:cond delay="0"/>
                                          </p:stCondLst>
                                        </p:cTn>
                                        <p:tgtEl>
                                          <p:spTgt spid="3086"/>
                                        </p:tgtEl>
                                        <p:attrNameLst>
                                          <p:attrName>style.visibility</p:attrName>
                                        </p:attrNameLst>
                                      </p:cBhvr>
                                      <p:to>
                                        <p:strVal val="visible"/>
                                      </p:to>
                                    </p:set>
                                    <p:anim calcmode="lin" valueType="num">
                                      <p:cBhvr>
                                        <p:cTn id="155" dur="500" fill="hold"/>
                                        <p:tgtEl>
                                          <p:spTgt spid="3086"/>
                                        </p:tgtEl>
                                        <p:attrNameLst>
                                          <p:attrName>ppt_w</p:attrName>
                                        </p:attrNameLst>
                                      </p:cBhvr>
                                      <p:tavLst>
                                        <p:tav tm="0">
                                          <p:val>
                                            <p:fltVal val="0"/>
                                          </p:val>
                                        </p:tav>
                                        <p:tav tm="100000">
                                          <p:val>
                                            <p:strVal val="#ppt_w"/>
                                          </p:val>
                                        </p:tav>
                                      </p:tavLst>
                                    </p:anim>
                                    <p:anim calcmode="lin" valueType="num">
                                      <p:cBhvr>
                                        <p:cTn id="156" dur="500" fill="hold"/>
                                        <p:tgtEl>
                                          <p:spTgt spid="3086"/>
                                        </p:tgtEl>
                                        <p:attrNameLst>
                                          <p:attrName>ppt_h</p:attrName>
                                        </p:attrNameLst>
                                      </p:cBhvr>
                                      <p:tavLst>
                                        <p:tav tm="0">
                                          <p:val>
                                            <p:fltVal val="0"/>
                                          </p:val>
                                        </p:tav>
                                        <p:tav tm="100000">
                                          <p:val>
                                            <p:strVal val="#ppt_h"/>
                                          </p:val>
                                        </p:tav>
                                      </p:tavLst>
                                    </p:anim>
                                  </p:childTnLst>
                                </p:cTn>
                              </p:par>
                            </p:childTnLst>
                          </p:cTn>
                        </p:par>
                        <p:par>
                          <p:cTn id="157" fill="hold" nodeType="afterGroup">
                            <p:stCondLst>
                              <p:cond delay="3500"/>
                            </p:stCondLst>
                            <p:childTnLst>
                              <p:par>
                                <p:cTn id="158" presetID="23" presetClass="entr" presetSubtype="16" fill="hold" grpId="0" nodeType="afterEffect">
                                  <p:stCondLst>
                                    <p:cond delay="0"/>
                                  </p:stCondLst>
                                  <p:childTnLst>
                                    <p:set>
                                      <p:cBhvr>
                                        <p:cTn id="159" dur="1" fill="hold">
                                          <p:stCondLst>
                                            <p:cond delay="0"/>
                                          </p:stCondLst>
                                        </p:cTn>
                                        <p:tgtEl>
                                          <p:spTgt spid="3087"/>
                                        </p:tgtEl>
                                        <p:attrNameLst>
                                          <p:attrName>style.visibility</p:attrName>
                                        </p:attrNameLst>
                                      </p:cBhvr>
                                      <p:to>
                                        <p:strVal val="visible"/>
                                      </p:to>
                                    </p:set>
                                    <p:anim calcmode="lin" valueType="num">
                                      <p:cBhvr>
                                        <p:cTn id="160" dur="500" fill="hold"/>
                                        <p:tgtEl>
                                          <p:spTgt spid="3087"/>
                                        </p:tgtEl>
                                        <p:attrNameLst>
                                          <p:attrName>ppt_w</p:attrName>
                                        </p:attrNameLst>
                                      </p:cBhvr>
                                      <p:tavLst>
                                        <p:tav tm="0">
                                          <p:val>
                                            <p:fltVal val="0"/>
                                          </p:val>
                                        </p:tav>
                                        <p:tav tm="100000">
                                          <p:val>
                                            <p:strVal val="#ppt_w"/>
                                          </p:val>
                                        </p:tav>
                                      </p:tavLst>
                                    </p:anim>
                                    <p:anim calcmode="lin" valueType="num">
                                      <p:cBhvr>
                                        <p:cTn id="161" dur="500" fill="hold"/>
                                        <p:tgtEl>
                                          <p:spTgt spid="3087"/>
                                        </p:tgtEl>
                                        <p:attrNameLst>
                                          <p:attrName>ppt_h</p:attrName>
                                        </p:attrNameLst>
                                      </p:cBhvr>
                                      <p:tavLst>
                                        <p:tav tm="0">
                                          <p:val>
                                            <p:fltVal val="0"/>
                                          </p:val>
                                        </p:tav>
                                        <p:tav tm="100000">
                                          <p:val>
                                            <p:strVal val="#ppt_h"/>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3" presetClass="entr" presetSubtype="16" fill="hold" grpId="0" nodeType="clickEffect">
                                  <p:stCondLst>
                                    <p:cond delay="0"/>
                                  </p:stCondLst>
                                  <p:childTnLst>
                                    <p:set>
                                      <p:cBhvr>
                                        <p:cTn id="165" dur="1" fill="hold">
                                          <p:stCondLst>
                                            <p:cond delay="0"/>
                                          </p:stCondLst>
                                        </p:cTn>
                                        <p:tgtEl>
                                          <p:spTgt spid="3074"/>
                                        </p:tgtEl>
                                        <p:attrNameLst>
                                          <p:attrName>style.visibility</p:attrName>
                                        </p:attrNameLst>
                                      </p:cBhvr>
                                      <p:to>
                                        <p:strVal val="visible"/>
                                      </p:to>
                                    </p:set>
                                    <p:anim calcmode="lin" valueType="num">
                                      <p:cBhvr>
                                        <p:cTn id="166" dur="500" fill="hold"/>
                                        <p:tgtEl>
                                          <p:spTgt spid="3074"/>
                                        </p:tgtEl>
                                        <p:attrNameLst>
                                          <p:attrName>ppt_w</p:attrName>
                                        </p:attrNameLst>
                                      </p:cBhvr>
                                      <p:tavLst>
                                        <p:tav tm="0">
                                          <p:val>
                                            <p:fltVal val="0"/>
                                          </p:val>
                                        </p:tav>
                                        <p:tav tm="100000">
                                          <p:val>
                                            <p:strVal val="#ppt_w"/>
                                          </p:val>
                                        </p:tav>
                                      </p:tavLst>
                                    </p:anim>
                                    <p:anim calcmode="lin" valueType="num">
                                      <p:cBhvr>
                                        <p:cTn id="167"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3" presetClass="entr" presetSubtype="16" fill="hold" grpId="0" nodeType="clickEffect">
                                  <p:stCondLst>
                                    <p:cond delay="0"/>
                                  </p:stCondLst>
                                  <p:childTnLst>
                                    <p:set>
                                      <p:cBhvr>
                                        <p:cTn id="171" dur="1" fill="hold">
                                          <p:stCondLst>
                                            <p:cond delay="0"/>
                                          </p:stCondLst>
                                        </p:cTn>
                                        <p:tgtEl>
                                          <p:spTgt spid="3075"/>
                                        </p:tgtEl>
                                        <p:attrNameLst>
                                          <p:attrName>style.visibility</p:attrName>
                                        </p:attrNameLst>
                                      </p:cBhvr>
                                      <p:to>
                                        <p:strVal val="visible"/>
                                      </p:to>
                                    </p:set>
                                    <p:anim calcmode="lin" valueType="num">
                                      <p:cBhvr>
                                        <p:cTn id="172" dur="500" fill="hold"/>
                                        <p:tgtEl>
                                          <p:spTgt spid="3075"/>
                                        </p:tgtEl>
                                        <p:attrNameLst>
                                          <p:attrName>ppt_w</p:attrName>
                                        </p:attrNameLst>
                                      </p:cBhvr>
                                      <p:tavLst>
                                        <p:tav tm="0">
                                          <p:val>
                                            <p:fltVal val="0"/>
                                          </p:val>
                                        </p:tav>
                                        <p:tav tm="100000">
                                          <p:val>
                                            <p:strVal val="#ppt_w"/>
                                          </p:val>
                                        </p:tav>
                                      </p:tavLst>
                                    </p:anim>
                                    <p:anim calcmode="lin" valueType="num">
                                      <p:cBhvr>
                                        <p:cTn id="173" dur="500" fill="hold"/>
                                        <p:tgtEl>
                                          <p:spTgt spid="3075"/>
                                        </p:tgtEl>
                                        <p:attrNameLst>
                                          <p:attrName>ppt_h</p:attrName>
                                        </p:attrNameLst>
                                      </p:cBhvr>
                                      <p:tavLst>
                                        <p:tav tm="0">
                                          <p:val>
                                            <p:fltVal val="0"/>
                                          </p:val>
                                        </p:tav>
                                        <p:tav tm="100000">
                                          <p:val>
                                            <p:strVal val="#ppt_h"/>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3" presetClass="entr" presetSubtype="16" fill="hold" grpId="0" nodeType="clickEffect">
                                  <p:stCondLst>
                                    <p:cond delay="0"/>
                                  </p:stCondLst>
                                  <p:childTnLst>
                                    <p:set>
                                      <p:cBhvr>
                                        <p:cTn id="177" dur="1" fill="hold">
                                          <p:stCondLst>
                                            <p:cond delay="0"/>
                                          </p:stCondLst>
                                        </p:cTn>
                                        <p:tgtEl>
                                          <p:spTgt spid="3076"/>
                                        </p:tgtEl>
                                        <p:attrNameLst>
                                          <p:attrName>style.visibility</p:attrName>
                                        </p:attrNameLst>
                                      </p:cBhvr>
                                      <p:to>
                                        <p:strVal val="visible"/>
                                      </p:to>
                                    </p:set>
                                    <p:anim calcmode="lin" valueType="num">
                                      <p:cBhvr>
                                        <p:cTn id="178" dur="500" fill="hold"/>
                                        <p:tgtEl>
                                          <p:spTgt spid="3076"/>
                                        </p:tgtEl>
                                        <p:attrNameLst>
                                          <p:attrName>ppt_w</p:attrName>
                                        </p:attrNameLst>
                                      </p:cBhvr>
                                      <p:tavLst>
                                        <p:tav tm="0">
                                          <p:val>
                                            <p:fltVal val="0"/>
                                          </p:val>
                                        </p:tav>
                                        <p:tav tm="100000">
                                          <p:val>
                                            <p:strVal val="#ppt_w"/>
                                          </p:val>
                                        </p:tav>
                                      </p:tavLst>
                                    </p:anim>
                                    <p:anim calcmode="lin" valueType="num">
                                      <p:cBhvr>
                                        <p:cTn id="179" dur="500" fill="hold"/>
                                        <p:tgtEl>
                                          <p:spTgt spid="3076"/>
                                        </p:tgtEl>
                                        <p:attrNameLst>
                                          <p:attrName>ppt_h</p:attrName>
                                        </p:attrNameLst>
                                      </p:cBhvr>
                                      <p:tavLst>
                                        <p:tav tm="0">
                                          <p:val>
                                            <p:fltVal val="0"/>
                                          </p:val>
                                        </p:tav>
                                        <p:tav tm="100000">
                                          <p:val>
                                            <p:strVal val="#ppt_h"/>
                                          </p:val>
                                        </p:tav>
                                      </p:tavLst>
                                    </p:anim>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3" presetClass="entr" presetSubtype="16" fill="hold" grpId="0" nodeType="clickEffect">
                                  <p:stCondLst>
                                    <p:cond delay="0"/>
                                  </p:stCondLst>
                                  <p:childTnLst>
                                    <p:set>
                                      <p:cBhvr>
                                        <p:cTn id="183" dur="1" fill="hold">
                                          <p:stCondLst>
                                            <p:cond delay="0"/>
                                          </p:stCondLst>
                                        </p:cTn>
                                        <p:tgtEl>
                                          <p:spTgt spid="3077"/>
                                        </p:tgtEl>
                                        <p:attrNameLst>
                                          <p:attrName>style.visibility</p:attrName>
                                        </p:attrNameLst>
                                      </p:cBhvr>
                                      <p:to>
                                        <p:strVal val="visible"/>
                                      </p:to>
                                    </p:set>
                                    <p:anim calcmode="lin" valueType="num">
                                      <p:cBhvr>
                                        <p:cTn id="184" dur="500" fill="hold"/>
                                        <p:tgtEl>
                                          <p:spTgt spid="3077"/>
                                        </p:tgtEl>
                                        <p:attrNameLst>
                                          <p:attrName>ppt_w</p:attrName>
                                        </p:attrNameLst>
                                      </p:cBhvr>
                                      <p:tavLst>
                                        <p:tav tm="0">
                                          <p:val>
                                            <p:fltVal val="0"/>
                                          </p:val>
                                        </p:tav>
                                        <p:tav tm="100000">
                                          <p:val>
                                            <p:strVal val="#ppt_w"/>
                                          </p:val>
                                        </p:tav>
                                      </p:tavLst>
                                    </p:anim>
                                    <p:anim calcmode="lin" valueType="num">
                                      <p:cBhvr>
                                        <p:cTn id="185"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3" presetClass="entr" presetSubtype="16" fill="hold" grpId="0" nodeType="clickEffect">
                                  <p:stCondLst>
                                    <p:cond delay="0"/>
                                  </p:stCondLst>
                                  <p:childTnLst>
                                    <p:set>
                                      <p:cBhvr>
                                        <p:cTn id="189" dur="1" fill="hold">
                                          <p:stCondLst>
                                            <p:cond delay="0"/>
                                          </p:stCondLst>
                                        </p:cTn>
                                        <p:tgtEl>
                                          <p:spTgt spid="3078"/>
                                        </p:tgtEl>
                                        <p:attrNameLst>
                                          <p:attrName>style.visibility</p:attrName>
                                        </p:attrNameLst>
                                      </p:cBhvr>
                                      <p:to>
                                        <p:strVal val="visible"/>
                                      </p:to>
                                    </p:set>
                                    <p:anim calcmode="lin" valueType="num">
                                      <p:cBhvr>
                                        <p:cTn id="190" dur="500" fill="hold"/>
                                        <p:tgtEl>
                                          <p:spTgt spid="3078"/>
                                        </p:tgtEl>
                                        <p:attrNameLst>
                                          <p:attrName>ppt_w</p:attrName>
                                        </p:attrNameLst>
                                      </p:cBhvr>
                                      <p:tavLst>
                                        <p:tav tm="0">
                                          <p:val>
                                            <p:fltVal val="0"/>
                                          </p:val>
                                        </p:tav>
                                        <p:tav tm="100000">
                                          <p:val>
                                            <p:strVal val="#ppt_w"/>
                                          </p:val>
                                        </p:tav>
                                      </p:tavLst>
                                    </p:anim>
                                    <p:anim calcmode="lin" valueType="num">
                                      <p:cBhvr>
                                        <p:cTn id="191" dur="500" fill="hold"/>
                                        <p:tgtEl>
                                          <p:spTgt spid="3078"/>
                                        </p:tgtEl>
                                        <p:attrNameLst>
                                          <p:attrName>ppt_h</p:attrName>
                                        </p:attrNameLst>
                                      </p:cBhvr>
                                      <p:tavLst>
                                        <p:tav tm="0">
                                          <p:val>
                                            <p:fltVal val="0"/>
                                          </p:val>
                                        </p:tav>
                                        <p:tav tm="100000">
                                          <p:val>
                                            <p:strVal val="#ppt_h"/>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3" presetClass="entr" presetSubtype="16" fill="hold" grpId="0" nodeType="clickEffect">
                                  <p:stCondLst>
                                    <p:cond delay="0"/>
                                  </p:stCondLst>
                                  <p:childTnLst>
                                    <p:set>
                                      <p:cBhvr>
                                        <p:cTn id="195" dur="1" fill="hold">
                                          <p:stCondLst>
                                            <p:cond delay="0"/>
                                          </p:stCondLst>
                                        </p:cTn>
                                        <p:tgtEl>
                                          <p:spTgt spid="3080"/>
                                        </p:tgtEl>
                                        <p:attrNameLst>
                                          <p:attrName>style.visibility</p:attrName>
                                        </p:attrNameLst>
                                      </p:cBhvr>
                                      <p:to>
                                        <p:strVal val="visible"/>
                                      </p:to>
                                    </p:set>
                                    <p:anim calcmode="lin" valueType="num">
                                      <p:cBhvr>
                                        <p:cTn id="196" dur="500" fill="hold"/>
                                        <p:tgtEl>
                                          <p:spTgt spid="3080"/>
                                        </p:tgtEl>
                                        <p:attrNameLst>
                                          <p:attrName>ppt_w</p:attrName>
                                        </p:attrNameLst>
                                      </p:cBhvr>
                                      <p:tavLst>
                                        <p:tav tm="0">
                                          <p:val>
                                            <p:fltVal val="0"/>
                                          </p:val>
                                        </p:tav>
                                        <p:tav tm="100000">
                                          <p:val>
                                            <p:strVal val="#ppt_w"/>
                                          </p:val>
                                        </p:tav>
                                      </p:tavLst>
                                    </p:anim>
                                    <p:anim calcmode="lin" valueType="num">
                                      <p:cBhvr>
                                        <p:cTn id="197" dur="500" fill="hold"/>
                                        <p:tgtEl>
                                          <p:spTgt spid="3080"/>
                                        </p:tgtEl>
                                        <p:attrNameLst>
                                          <p:attrName>ppt_h</p:attrName>
                                        </p:attrNameLst>
                                      </p:cBhvr>
                                      <p:tavLst>
                                        <p:tav tm="0">
                                          <p:val>
                                            <p:fltVal val="0"/>
                                          </p:val>
                                        </p:tav>
                                        <p:tav tm="100000">
                                          <p:val>
                                            <p:strVal val="#ppt_h"/>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3" presetClass="entr" presetSubtype="16" fill="hold" grpId="0" nodeType="clickEffect">
                                  <p:stCondLst>
                                    <p:cond delay="0"/>
                                  </p:stCondLst>
                                  <p:childTnLst>
                                    <p:set>
                                      <p:cBhvr>
                                        <p:cTn id="201" dur="1" fill="hold">
                                          <p:stCondLst>
                                            <p:cond delay="0"/>
                                          </p:stCondLst>
                                        </p:cTn>
                                        <p:tgtEl>
                                          <p:spTgt spid="3079"/>
                                        </p:tgtEl>
                                        <p:attrNameLst>
                                          <p:attrName>style.visibility</p:attrName>
                                        </p:attrNameLst>
                                      </p:cBhvr>
                                      <p:to>
                                        <p:strVal val="visible"/>
                                      </p:to>
                                    </p:set>
                                    <p:anim calcmode="lin" valueType="num">
                                      <p:cBhvr>
                                        <p:cTn id="202" dur="500" fill="hold"/>
                                        <p:tgtEl>
                                          <p:spTgt spid="3079"/>
                                        </p:tgtEl>
                                        <p:attrNameLst>
                                          <p:attrName>ppt_w</p:attrName>
                                        </p:attrNameLst>
                                      </p:cBhvr>
                                      <p:tavLst>
                                        <p:tav tm="0">
                                          <p:val>
                                            <p:fltVal val="0"/>
                                          </p:val>
                                        </p:tav>
                                        <p:tav tm="100000">
                                          <p:val>
                                            <p:strVal val="#ppt_w"/>
                                          </p:val>
                                        </p:tav>
                                      </p:tavLst>
                                    </p:anim>
                                    <p:anim calcmode="lin" valueType="num">
                                      <p:cBhvr>
                                        <p:cTn id="203"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2" presetClass="entr" presetSubtype="2" fill="hold" grpId="0" nodeType="clickEffect" nodePh="1">
                                  <p:stCondLst>
                                    <p:cond delay="0"/>
                                  </p:stCondLst>
                                  <p:endCondLst>
                                    <p:cond evt="begin" delay="0">
                                      <p:tn val="206"/>
                                    </p:cond>
                                  </p:endCondLst>
                                  <p:childTnLst>
                                    <p:set>
                                      <p:cBhvr>
                                        <p:cTn id="207" dur="1" fill="hold">
                                          <p:stCondLst>
                                            <p:cond delay="0"/>
                                          </p:stCondLst>
                                        </p:cTn>
                                        <p:tgtEl>
                                          <p:spTgt spid="3091"/>
                                        </p:tgtEl>
                                        <p:attrNameLst>
                                          <p:attrName>style.visibility</p:attrName>
                                        </p:attrNameLst>
                                      </p:cBhvr>
                                      <p:to>
                                        <p:strVal val="visible"/>
                                      </p:to>
                                    </p:set>
                                    <p:animEffect transition="in" filter="wipe(right)">
                                      <p:cBhvr>
                                        <p:cTn id="208"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nimBg="1"/>
      <p:bldP spid="3082" grpId="0" animBg="1"/>
      <p:bldP spid="3083" grpId="0" animBg="1"/>
      <p:bldP spid="3084" grpId="0" animBg="1"/>
      <p:bldP spid="3085" grpId="0" animBg="1"/>
      <p:bldP spid="3086" grpId="0" animBg="1"/>
      <p:bldP spid="3087" grpId="0" animBg="1"/>
      <p:bldP spid="3088" grpId="0" animBg="1" autoUpdateAnimBg="0"/>
      <p:bldP spid="3089" grpId="0" animBg="1"/>
      <p:bldP spid="3090" grpId="0" animBg="1" autoUpdateAnimBg="0"/>
      <p:bldP spid="3091" grpId="0" autoUpdateAnimBg="0"/>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autoUpdateAnimBg="0"/>
      <p:bldP spid="3102" grpId="0" animBg="1" autoUpdateAnimBg="0"/>
      <p:bldP spid="3103" grpId="0" autoUpdateAnimBg="0"/>
      <p:bldP spid="3104" grpId="0" autoUpdateAnimBg="0"/>
      <p:bldP spid="3105" grpId="0" autoUpdateAnimBg="0"/>
      <p:bldP spid="3106" grpId="0" autoUpdateAnimBg="0"/>
      <p:bldP spid="3107" grpId="0" autoUpdateAnimBg="0"/>
      <p:bldP spid="3108" grpId="0" autoUpdateAnimBg="0"/>
      <p:bldP spid="3109" grpId="0" autoUpdateAnimBg="0"/>
      <p:bldP spid="3110" grpId="0" autoUpdateAnimBg="0"/>
      <p:bldP spid="3111" grpId="0" animBg="1" autoUpdateAnimBg="0"/>
      <p:bldP spid="3112" grpId="0" autoUpdateAnimBg="0"/>
      <p:bldP spid="311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951" b="8951"/>
          <a:stretch>
            <a:fillRect/>
          </a:stretch>
        </p:blipFill>
        <p:spPr>
          <a:xfrm>
            <a:off x="-4763" y="-6350"/>
            <a:ext cx="12196763" cy="6864350"/>
          </a:xfrm>
        </p:spPr>
      </p:pic>
      <p:sp>
        <p:nvSpPr>
          <p:cNvPr id="7" name="Text Placeholder 9"/>
          <p:cNvSpPr txBox="1">
            <a:spLocks/>
          </p:cNvSpPr>
          <p:nvPr/>
        </p:nvSpPr>
        <p:spPr>
          <a:xfrm>
            <a:off x="5438145" y="4477837"/>
            <a:ext cx="6599179" cy="222091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vert="horz" lIns="91440" tIns="45720" rIns="91440" bIns="45720" rtlCol="0" anchor="ctr">
            <a:normAutofit fontScale="77500" lnSpcReduction="20000"/>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lvl="1" indent="0" algn="just">
              <a:lnSpc>
                <a:spcPct val="120000"/>
              </a:lnSpc>
              <a:spcBef>
                <a:spcPts val="600"/>
              </a:spcBef>
              <a:spcAft>
                <a:spcPts val="600"/>
              </a:spcAft>
              <a:buFont typeface="Arial"/>
              <a:buNone/>
            </a:pPr>
            <a:r>
              <a:rPr lang="es-PE" sz="2400" b="1" i="1" smtClean="0">
                <a:solidFill>
                  <a:srgbClr val="FFFFFF"/>
                </a:solidFill>
                <a:latin typeface="Georgia"/>
                <a:cs typeface="Georgia"/>
              </a:rPr>
              <a:t>Los</a:t>
            </a:r>
            <a:r>
              <a:rPr lang="es-PE" sz="2400" b="1" i="1" smtClean="0">
                <a:solidFill>
                  <a:srgbClr val="FFFF00"/>
                </a:solidFill>
                <a:latin typeface="Georgia"/>
                <a:cs typeface="Georgia"/>
              </a:rPr>
              <a:t> indicadores primarios </a:t>
            </a:r>
            <a:r>
              <a:rPr lang="es-PE" sz="2400" b="1" i="1" smtClean="0">
                <a:solidFill>
                  <a:srgbClr val="FFFFFF"/>
                </a:solidFill>
                <a:latin typeface="Georgia"/>
                <a:cs typeface="Georgia"/>
              </a:rPr>
              <a:t>del nivel de </a:t>
            </a:r>
            <a:r>
              <a:rPr lang="es-PE" sz="2400" b="1" i="1" smtClean="0">
                <a:solidFill>
                  <a:srgbClr val="FFFF00"/>
                </a:solidFill>
                <a:latin typeface="Georgia"/>
                <a:cs typeface="Georgia"/>
              </a:rPr>
              <a:t>efectividad</a:t>
            </a:r>
            <a:r>
              <a:rPr lang="es-PE" sz="2400" b="1" i="1" smtClean="0">
                <a:solidFill>
                  <a:srgbClr val="FFFFFF"/>
                </a:solidFill>
                <a:latin typeface="Georgia"/>
                <a:cs typeface="Georgia"/>
              </a:rPr>
              <a:t> de los programas de mantenimiento son:</a:t>
            </a:r>
          </a:p>
          <a:p>
            <a:pPr marL="463550" lvl="1" indent="-231775" algn="just">
              <a:lnSpc>
                <a:spcPct val="120000"/>
              </a:lnSpc>
              <a:spcBef>
                <a:spcPts val="600"/>
              </a:spcBef>
              <a:spcAft>
                <a:spcPts val="600"/>
              </a:spcAft>
            </a:pPr>
            <a:r>
              <a:rPr lang="es-PE" sz="2400" b="1" i="1" smtClean="0">
                <a:solidFill>
                  <a:srgbClr val="FFFFFF"/>
                </a:solidFill>
                <a:latin typeface="Georgia"/>
                <a:cs typeface="Georgia"/>
              </a:rPr>
              <a:t>El nivel de </a:t>
            </a:r>
            <a:r>
              <a:rPr lang="es-PE" sz="2400" b="1" i="1" u="sng" smtClean="0">
                <a:solidFill>
                  <a:srgbClr val="FFFF00"/>
                </a:solidFill>
                <a:latin typeface="Georgia"/>
                <a:cs typeface="Georgia"/>
              </a:rPr>
              <a:t>mantenimiento no programado</a:t>
            </a:r>
            <a:r>
              <a:rPr lang="es-PE" sz="2400" b="1" i="1" smtClean="0">
                <a:solidFill>
                  <a:srgbClr val="FFFFFF"/>
                </a:solidFill>
                <a:latin typeface="Georgia"/>
                <a:cs typeface="Georgia"/>
              </a:rPr>
              <a:t>; y</a:t>
            </a:r>
          </a:p>
          <a:p>
            <a:pPr marL="463550" lvl="1" indent="-231775" algn="just">
              <a:lnSpc>
                <a:spcPct val="120000"/>
              </a:lnSpc>
              <a:spcBef>
                <a:spcPts val="600"/>
              </a:spcBef>
              <a:spcAft>
                <a:spcPts val="600"/>
              </a:spcAft>
            </a:pPr>
            <a:r>
              <a:rPr lang="es-PE" sz="2400" b="1" i="1" smtClean="0">
                <a:solidFill>
                  <a:srgbClr val="FFFFFF"/>
                </a:solidFill>
                <a:latin typeface="Georgia"/>
                <a:cs typeface="Georgia"/>
              </a:rPr>
              <a:t>La tasa de</a:t>
            </a:r>
            <a:r>
              <a:rPr lang="es-PE" sz="2400" b="1" i="1" smtClean="0">
                <a:solidFill>
                  <a:srgbClr val="FF0000"/>
                </a:solidFill>
                <a:latin typeface="Georgia"/>
                <a:cs typeface="Georgia"/>
              </a:rPr>
              <a:t> </a:t>
            </a:r>
            <a:r>
              <a:rPr lang="es-PE" sz="2400" b="1" i="1" u="sng" smtClean="0">
                <a:solidFill>
                  <a:srgbClr val="FFFF00"/>
                </a:solidFill>
                <a:latin typeface="Georgia"/>
                <a:cs typeface="Georgia"/>
              </a:rPr>
              <a:t>disponibilidad de aeronaves</a:t>
            </a:r>
            <a:r>
              <a:rPr lang="es-PE" sz="2400" b="1" i="1" smtClean="0">
                <a:solidFill>
                  <a:srgbClr val="FFFF00"/>
                </a:solidFill>
                <a:latin typeface="Georgia"/>
                <a:cs typeface="Georgia"/>
              </a:rPr>
              <a:t> </a:t>
            </a:r>
            <a:r>
              <a:rPr lang="es-PE" sz="2400" b="1" i="1" smtClean="0">
                <a:solidFill>
                  <a:srgbClr val="FFFFFF"/>
                </a:solidFill>
                <a:latin typeface="Georgia"/>
                <a:cs typeface="Georgia"/>
              </a:rPr>
              <a:t>para el uso del transporte aereo</a:t>
            </a:r>
            <a:endParaRPr lang="es-PE" sz="2400" i="1" dirty="0">
              <a:solidFill>
                <a:srgbClr val="FFFFFF"/>
              </a:solidFill>
              <a:latin typeface="Georgia"/>
              <a:cs typeface="Georgia"/>
            </a:endParaRPr>
          </a:p>
        </p:txBody>
      </p:sp>
    </p:spTree>
    <p:extLst>
      <p:ext uri="{BB962C8B-B14F-4D97-AF65-F5344CB8AC3E}">
        <p14:creationId xmlns:p14="http://schemas.microsoft.com/office/powerpoint/2010/main" val="5777185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Text Placeholder 9"/>
          <p:cNvSpPr txBox="1">
            <a:spLocks/>
          </p:cNvSpPr>
          <p:nvPr/>
        </p:nvSpPr>
        <p:spPr>
          <a:xfrm>
            <a:off x="6018663" y="4768407"/>
            <a:ext cx="6173337" cy="2070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1" indent="0" algn="just">
              <a:buFont typeface="Arial" panose="020B0604020202020204" pitchFamily="34" charset="0"/>
              <a:buNone/>
            </a:pPr>
            <a:r>
              <a:rPr lang="es-PE" i="1" smtClean="0">
                <a:solidFill>
                  <a:srgbClr val="FFFFFF"/>
                </a:solidFill>
                <a:latin typeface="Georgia"/>
                <a:cs typeface="Georgia"/>
              </a:rPr>
              <a:t>Cuando se agrupan las aeronaves por flota con el propósito de recopilar información, los datos de todas las flotas, se pueden utilizar para comparar el comportamiento de una de las flotas en particular.</a:t>
            </a:r>
            <a:endParaRPr lang="es-PE" i="1" dirty="0">
              <a:solidFill>
                <a:srgbClr val="FFFFFF"/>
              </a:solidFill>
              <a:latin typeface="Georgia"/>
              <a:cs typeface="Georgia"/>
            </a:endParaRPr>
          </a:p>
        </p:txBody>
      </p:sp>
    </p:spTree>
    <p:extLst>
      <p:ext uri="{BB962C8B-B14F-4D97-AF65-F5344CB8AC3E}">
        <p14:creationId xmlns:p14="http://schemas.microsoft.com/office/powerpoint/2010/main" val="12332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0873" y="160409"/>
            <a:ext cx="10515600" cy="1325563"/>
          </a:xfrm>
        </p:spPr>
        <p:txBody>
          <a:bodyPr>
            <a:normAutofit/>
          </a:bodyPr>
          <a:lstStyle/>
          <a:p>
            <a:r>
              <a:rPr lang="es-PE" sz="3600" b="1" dirty="0"/>
              <a:t>Evaluación del sistema de análisis y vigilancia continua</a:t>
            </a:r>
            <a:endParaRPr lang="es-PE" sz="3600" dirty="0"/>
          </a:p>
        </p:txBody>
      </p:sp>
      <p:graphicFrame>
        <p:nvGraphicFramePr>
          <p:cNvPr id="3" name="Diagram 2"/>
          <p:cNvGraphicFramePr/>
          <p:nvPr>
            <p:extLst>
              <p:ext uri="{D42A27DB-BD31-4B8C-83A1-F6EECF244321}">
                <p14:modId xmlns:p14="http://schemas.microsoft.com/office/powerpoint/2010/main" val="1858304841"/>
              </p:ext>
            </p:extLst>
          </p:nvPr>
        </p:nvGraphicFramePr>
        <p:xfrm>
          <a:off x="910873" y="1485973"/>
          <a:ext cx="10515600" cy="480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48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B956C54-8CCD-4BCA-8F3A-8009AF71D628}"/>
                                            </p:graphicEl>
                                          </p:spTgt>
                                        </p:tgtEl>
                                        <p:attrNameLst>
                                          <p:attrName>style.visibility</p:attrName>
                                        </p:attrNameLst>
                                      </p:cBhvr>
                                      <p:to>
                                        <p:strVal val="visible"/>
                                      </p:to>
                                    </p:set>
                                    <p:animEffect transition="in" filter="fade">
                                      <p:cBhvr>
                                        <p:cTn id="7" dur="500"/>
                                        <p:tgtEl>
                                          <p:spTgt spid="3">
                                            <p:graphicEl>
                                              <a:dgm id="{6B956C54-8CCD-4BCA-8F3A-8009AF71D6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2A839808-B44C-456D-A162-1B8AF0F53FB3}"/>
                                            </p:graphicEl>
                                          </p:spTgt>
                                        </p:tgtEl>
                                        <p:attrNameLst>
                                          <p:attrName>style.visibility</p:attrName>
                                        </p:attrNameLst>
                                      </p:cBhvr>
                                      <p:to>
                                        <p:strVal val="visible"/>
                                      </p:to>
                                    </p:set>
                                    <p:animEffect transition="in" filter="fade">
                                      <p:cBhvr>
                                        <p:cTn id="12" dur="500"/>
                                        <p:tgtEl>
                                          <p:spTgt spid="3">
                                            <p:graphicEl>
                                              <a:dgm id="{2A839808-B44C-456D-A162-1B8AF0F53FB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BBD02319-5EA3-40F0-B856-B763EA42C9E0}"/>
                                            </p:graphicEl>
                                          </p:spTgt>
                                        </p:tgtEl>
                                        <p:attrNameLst>
                                          <p:attrName>style.visibility</p:attrName>
                                        </p:attrNameLst>
                                      </p:cBhvr>
                                      <p:to>
                                        <p:strVal val="visible"/>
                                      </p:to>
                                    </p:set>
                                    <p:animEffect transition="in" filter="fade">
                                      <p:cBhvr>
                                        <p:cTn id="15" dur="500"/>
                                        <p:tgtEl>
                                          <p:spTgt spid="3">
                                            <p:graphicEl>
                                              <a:dgm id="{BBD02319-5EA3-40F0-B856-B763EA42C9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207" b="11207"/>
          <a:stretch>
            <a:fillRect/>
          </a:stretch>
        </p:blipFill>
        <p:spPr>
          <a:xfrm>
            <a:off x="0" y="0"/>
            <a:ext cx="12192000" cy="6858000"/>
          </a:xfrm>
        </p:spPr>
      </p:pic>
      <p:sp>
        <p:nvSpPr>
          <p:cNvPr id="9" name="Text Placeholder 9"/>
          <p:cNvSpPr>
            <a:spLocks noGrp="1"/>
          </p:cNvSpPr>
          <p:nvPr>
            <p:ph type="body" sz="quarter" idx="4294967295"/>
          </p:nvPr>
        </p:nvSpPr>
        <p:spPr>
          <a:xfrm>
            <a:off x="115548" y="4621066"/>
            <a:ext cx="5519737" cy="20701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nchor="ctr">
            <a:noAutofit/>
          </a:bodyPr>
          <a:lstStyle/>
          <a:p>
            <a:pPr marL="109538" lvl="1" indent="0" algn="just">
              <a:lnSpc>
                <a:spcPct val="100000"/>
              </a:lnSpc>
              <a:spcBef>
                <a:spcPts val="600"/>
              </a:spcBef>
              <a:spcAft>
                <a:spcPts val="600"/>
              </a:spcAft>
              <a:buNone/>
            </a:pPr>
            <a:r>
              <a:rPr lang="es-PE" sz="2200" i="1" dirty="0">
                <a:solidFill>
                  <a:srgbClr val="FFFFFF"/>
                </a:solidFill>
                <a:latin typeface="Georgia"/>
                <a:cs typeface="Georgia"/>
              </a:rPr>
              <a:t>Si la AAC del Estado de matrícula lo acepta, el sistema de análisis y recolección de datos, puede utilizar a la organización responsable del diseño de tipo como centro de recopilación y análisis de datos.</a:t>
            </a:r>
          </a:p>
        </p:txBody>
      </p:sp>
    </p:spTree>
    <p:extLst>
      <p:ext uri="{BB962C8B-B14F-4D97-AF65-F5344CB8AC3E}">
        <p14:creationId xmlns:p14="http://schemas.microsoft.com/office/powerpoint/2010/main" val="83538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4"/>
          </p:nvPr>
        </p:nvPicPr>
        <p:blipFill rotWithShape="1">
          <a:blip r:embed="rId3"/>
          <a:srcRect l="-3712" t="36741" r="3712" b="6191"/>
          <a:stretch/>
        </p:blipFill>
        <p:spPr>
          <a:xfrm>
            <a:off x="6769790" y="1123950"/>
            <a:ext cx="3359150" cy="2484438"/>
          </a:xfrm>
          <a:prstGeom prst="rect">
            <a:avLst/>
          </a:prstGeom>
          <a:ln>
            <a:solidFill>
              <a:schemeClr val="tx1"/>
            </a:solidFill>
          </a:ln>
        </p:spPr>
      </p:pic>
      <p:pic>
        <p:nvPicPr>
          <p:cNvPr id="17" name="Picture Placeholder 16"/>
          <p:cNvPicPr>
            <a:picLocks noGrp="1" noChangeAspect="1"/>
          </p:cNvPicPr>
          <p:nvPr>
            <p:ph type="pic" sz="quarter" idx="13"/>
          </p:nvPr>
        </p:nvPicPr>
        <p:blipFill>
          <a:blip r:embed="rId4"/>
          <a:srcRect t="19402" b="19402"/>
          <a:stretch>
            <a:fillRect/>
          </a:stretch>
        </p:blipFill>
        <p:spPr>
          <a:xfrm>
            <a:off x="1310706" y="1092200"/>
            <a:ext cx="3360738" cy="2484438"/>
          </a:xfrm>
          <a:prstGeom prst="rect">
            <a:avLst/>
          </a:prstGeom>
          <a:ln>
            <a:solidFill>
              <a:schemeClr val="tx1"/>
            </a:solidFill>
          </a:ln>
        </p:spPr>
      </p:pic>
      <p:sp>
        <p:nvSpPr>
          <p:cNvPr id="7" name="Title 6"/>
          <p:cNvSpPr>
            <a:spLocks noGrp="1"/>
          </p:cNvSpPr>
          <p:nvPr>
            <p:ph type="title"/>
          </p:nvPr>
        </p:nvSpPr>
        <p:spPr>
          <a:xfrm>
            <a:off x="660400" y="183687"/>
            <a:ext cx="10515600" cy="895349"/>
          </a:xfrm>
        </p:spPr>
        <p:txBody>
          <a:bodyPr>
            <a:normAutofit/>
          </a:bodyPr>
          <a:lstStyle/>
          <a:p>
            <a:r>
              <a:rPr lang="es-PE" sz="3200" b="1" dirty="0" smtClean="0"/>
              <a:t>Evaluación de programa de confiabilidad</a:t>
            </a:r>
            <a:endParaRPr lang="es-PE" sz="3200" b="1" dirty="0"/>
          </a:p>
        </p:txBody>
      </p:sp>
      <p:sp>
        <p:nvSpPr>
          <p:cNvPr id="11" name="Rectangle 10"/>
          <p:cNvSpPr/>
          <p:nvPr/>
        </p:nvSpPr>
        <p:spPr>
          <a:xfrm>
            <a:off x="660400" y="3701557"/>
            <a:ext cx="4730465" cy="2646878"/>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spcAft>
                <a:spcPts val="600"/>
              </a:spcAft>
              <a:buFont typeface="Arial" panose="020B0604020202020204" pitchFamily="34" charset="0"/>
              <a:buChar char="•"/>
              <a:defRPr/>
            </a:pPr>
            <a:r>
              <a:rPr kumimoji="0" lang="es-PE" sz="2600" b="0" i="0" u="none" strike="noStrike" kern="1200" cap="none" spc="0" normalizeH="0" baseline="0" noProof="0" dirty="0" smtClean="0">
                <a:ln>
                  <a:noFill/>
                </a:ln>
                <a:solidFill>
                  <a:prstClr val="black"/>
                </a:solidFill>
                <a:effectLst/>
                <a:uLnTx/>
                <a:uFillTx/>
                <a:latin typeface="Calibri Light" panose="020F0302020204030204"/>
              </a:rPr>
              <a:t>121.1120 </a:t>
            </a:r>
            <a:r>
              <a:rPr kumimoji="0" lang="es-PE" sz="2600" b="0" i="0" u="none" strike="noStrike" kern="1200" cap="none" spc="0" normalizeH="0" baseline="0" noProof="0" dirty="0">
                <a:ln>
                  <a:noFill/>
                </a:ln>
                <a:solidFill>
                  <a:prstClr val="black"/>
                </a:solidFill>
                <a:effectLst/>
                <a:uLnTx/>
                <a:uFillTx/>
                <a:latin typeface="Calibri Light" panose="020F0302020204030204"/>
              </a:rPr>
              <a:t>– </a:t>
            </a:r>
            <a:r>
              <a:rPr lang="es-PE" sz="2600" dirty="0">
                <a:solidFill>
                  <a:prstClr val="black"/>
                </a:solidFill>
                <a:latin typeface="Calibri Light" panose="020F0302020204030204"/>
              </a:rPr>
              <a:t>Sistema de vigilancia continua del programa de </a:t>
            </a:r>
            <a:r>
              <a:rPr lang="es-PE" sz="2600" dirty="0" smtClean="0">
                <a:solidFill>
                  <a:prstClr val="black"/>
                </a:solidFill>
                <a:latin typeface="Calibri Light" panose="020F0302020204030204"/>
              </a:rPr>
              <a:t>mantenimiento</a:t>
            </a:r>
          </a:p>
          <a:p>
            <a:pPr marL="285750" lvl="0" indent="-285750" algn="just">
              <a:spcBef>
                <a:spcPts val="600"/>
              </a:spcBef>
              <a:spcAft>
                <a:spcPts val="600"/>
              </a:spcAft>
              <a:buFont typeface="Arial" panose="020B0604020202020204" pitchFamily="34" charset="0"/>
              <a:buChar char="•"/>
              <a:defRPr/>
            </a:pPr>
            <a:r>
              <a:rPr lang="es-PE" sz="2600" dirty="0" smtClean="0">
                <a:solidFill>
                  <a:prstClr val="black"/>
                </a:solidFill>
                <a:latin typeface="Calibri Light" panose="020F0302020204030204"/>
              </a:rPr>
              <a:t>135.1420 </a:t>
            </a:r>
            <a:r>
              <a:rPr kumimoji="0" lang="es-PE" sz="2600" b="0" i="0" u="none" strike="noStrike" kern="1200" cap="none" spc="0" normalizeH="0" baseline="0" noProof="0" dirty="0">
                <a:ln>
                  <a:noFill/>
                </a:ln>
                <a:solidFill>
                  <a:prstClr val="black"/>
                </a:solidFill>
                <a:effectLst/>
                <a:uLnTx/>
                <a:uFillTx/>
                <a:latin typeface="Calibri Light" panose="020F0302020204030204"/>
              </a:rPr>
              <a:t>– </a:t>
            </a:r>
            <a:r>
              <a:rPr lang="es-PE" sz="2600" dirty="0">
                <a:solidFill>
                  <a:prstClr val="black"/>
                </a:solidFill>
                <a:latin typeface="Calibri Light" panose="020F0302020204030204"/>
              </a:rPr>
              <a:t>Sistema de vigilancia continua del programa de mantenimiento</a:t>
            </a:r>
          </a:p>
        </p:txBody>
      </p:sp>
      <p:sp>
        <p:nvSpPr>
          <p:cNvPr id="18" name="Rectangle 17"/>
          <p:cNvSpPr/>
          <p:nvPr/>
        </p:nvSpPr>
        <p:spPr>
          <a:xfrm>
            <a:off x="5909481" y="3701557"/>
            <a:ext cx="5131883" cy="3139321"/>
          </a:xfrm>
          <a:prstGeom prst="rect">
            <a:avLst/>
          </a:prstGeom>
        </p:spPr>
        <p:txBody>
          <a:bodyPr wrap="square">
            <a:norm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spcBef>
                <a:spcPts val="600"/>
              </a:spcBef>
              <a:spcAft>
                <a:spcPts val="600"/>
              </a:spcAft>
              <a:buFont typeface="Arial" panose="020B0604020202020204" pitchFamily="34" charset="0"/>
              <a:buChar char="•"/>
              <a:defRPr/>
            </a:pPr>
            <a:r>
              <a:rPr kumimoji="0" lang="es-PE" sz="2600" b="0" i="0" u="none" strike="noStrike" kern="1200" cap="none" spc="0" normalizeH="0" baseline="0" noProof="0" dirty="0" smtClean="0">
                <a:ln>
                  <a:noFill/>
                </a:ln>
                <a:solidFill>
                  <a:prstClr val="black"/>
                </a:solidFill>
                <a:effectLst/>
                <a:uLnTx/>
                <a:uFillTx/>
                <a:latin typeface="Calibri Light" panose="020F0302020204030204"/>
                <a:ea typeface="Calibri" panose="020F0502020204030204" pitchFamily="34" charset="0"/>
              </a:rPr>
              <a:t>Parte IV,  Volumen I, </a:t>
            </a:r>
            <a:r>
              <a:rPr kumimoji="0" lang="es-PE" sz="26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rPr>
              <a:t>Capítulo </a:t>
            </a:r>
            <a:r>
              <a:rPr kumimoji="0" lang="es-PE" sz="2600" b="0" i="0" u="none" strike="noStrike" kern="1200" cap="none" spc="0" normalizeH="0" baseline="0" noProof="0" dirty="0" smtClean="0">
                <a:ln>
                  <a:noFill/>
                </a:ln>
                <a:solidFill>
                  <a:prstClr val="black"/>
                </a:solidFill>
                <a:effectLst/>
                <a:uLnTx/>
                <a:uFillTx/>
                <a:latin typeface="Calibri Light" panose="020F0302020204030204"/>
                <a:ea typeface="Calibri" panose="020F0502020204030204" pitchFamily="34" charset="0"/>
              </a:rPr>
              <a:t>11 </a:t>
            </a:r>
            <a:r>
              <a:rPr kumimoji="0" lang="es-PE" sz="26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rPr>
              <a:t>– </a:t>
            </a:r>
            <a:r>
              <a:rPr lang="es-PE" sz="2600" dirty="0">
                <a:solidFill>
                  <a:prstClr val="black"/>
                </a:solidFill>
                <a:latin typeface="Calibri Light" panose="020F0302020204030204"/>
                <a:ea typeface="Calibri" panose="020F0502020204030204" pitchFamily="34" charset="0"/>
              </a:rPr>
              <a:t>Evaluación del sistema de análisis y </a:t>
            </a:r>
            <a:r>
              <a:rPr lang="es-PE" sz="2600" dirty="0" smtClean="0">
                <a:solidFill>
                  <a:prstClr val="black"/>
                </a:solidFill>
                <a:latin typeface="Calibri Light" panose="020F0302020204030204"/>
                <a:ea typeface="Calibri" panose="020F0502020204030204" pitchFamily="34" charset="0"/>
              </a:rPr>
              <a:t>vigilancia continua</a:t>
            </a:r>
          </a:p>
          <a:p>
            <a:pPr marL="285750" indent="-285750" algn="just">
              <a:spcBef>
                <a:spcPts val="600"/>
              </a:spcBef>
              <a:spcAft>
                <a:spcPts val="600"/>
              </a:spcAft>
              <a:buFont typeface="Arial" panose="020B0604020202020204" pitchFamily="34" charset="0"/>
              <a:buChar char="•"/>
              <a:defRPr/>
            </a:pPr>
            <a:r>
              <a:rPr lang="es-PE" sz="2600" dirty="0" smtClean="0">
                <a:solidFill>
                  <a:prstClr val="black"/>
                </a:solidFill>
                <a:latin typeface="Calibri Light" panose="020F0302020204030204"/>
                <a:ea typeface="Calibri" panose="020F0502020204030204" pitchFamily="34" charset="0"/>
              </a:rPr>
              <a:t>LV121/135-I-11-MIA </a:t>
            </a:r>
            <a:r>
              <a:rPr kumimoji="0" lang="es-PE" sz="26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rPr>
              <a:t>– </a:t>
            </a:r>
            <a:r>
              <a:rPr lang="es-PE" sz="2600" dirty="0">
                <a:solidFill>
                  <a:prstClr val="black"/>
                </a:solidFill>
                <a:latin typeface="Calibri Light" panose="020F0302020204030204"/>
                <a:ea typeface="Calibri" panose="020F0502020204030204" pitchFamily="34" charset="0"/>
              </a:rPr>
              <a:t>Evaluación del sistema de análisis y vigilancia </a:t>
            </a:r>
            <a:r>
              <a:rPr lang="es-PE" sz="2600" dirty="0" smtClean="0">
                <a:solidFill>
                  <a:prstClr val="black"/>
                </a:solidFill>
                <a:latin typeface="Calibri Light" panose="020F0302020204030204"/>
                <a:ea typeface="Calibri" panose="020F0502020204030204" pitchFamily="34" charset="0"/>
              </a:rPr>
              <a:t>continua</a:t>
            </a:r>
            <a:endParaRPr kumimoji="0" lang="es-PE" sz="2600" b="0" i="0" u="none" strike="noStrike" kern="1200" cap="none" spc="0" normalizeH="0" baseline="0" noProof="0" dirty="0">
              <a:ln>
                <a:noFill/>
              </a:ln>
              <a:solidFill>
                <a:prstClr val="black">
                  <a:lumMod val="65000"/>
                  <a:lumOff val="35000"/>
                </a:prstClr>
              </a:solidFill>
              <a:effectLst/>
              <a:uLnTx/>
              <a:uFillTx/>
              <a:latin typeface="Calibri Light" panose="020F0302020204030204"/>
            </a:endParaRPr>
          </a:p>
        </p:txBody>
      </p:sp>
      <p:sp>
        <p:nvSpPr>
          <p:cNvPr id="21" name="Freeform 20"/>
          <p:cNvSpPr/>
          <p:nvPr/>
        </p:nvSpPr>
        <p:spPr>
          <a:xfrm>
            <a:off x="1730963" y="2944021"/>
            <a:ext cx="2520000" cy="642016"/>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21"/>
          <p:cNvSpPr/>
          <p:nvPr/>
        </p:nvSpPr>
        <p:spPr>
          <a:xfrm>
            <a:off x="7187202" y="2965623"/>
            <a:ext cx="2520000" cy="642016"/>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ubtitle 4"/>
          <p:cNvSpPr txBox="1">
            <a:spLocks/>
          </p:cNvSpPr>
          <p:nvPr/>
        </p:nvSpPr>
        <p:spPr>
          <a:xfrm>
            <a:off x="2212518" y="3281679"/>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LAR</a:t>
            </a:r>
            <a:endParaRPr kumimoji="0" lang="es-PE"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 name="Subtitle 4"/>
          <p:cNvSpPr txBox="1">
            <a:spLocks/>
          </p:cNvSpPr>
          <p:nvPr/>
        </p:nvSpPr>
        <p:spPr>
          <a:xfrm>
            <a:off x="7746404" y="3310254"/>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MIA</a:t>
            </a:r>
            <a:endParaRPr kumimoji="0" lang="es-PE"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2066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animBg="1"/>
      <p:bldP spid="22" grpId="0" animBg="1"/>
      <p:bldP spid="24"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270769"/>
            <a:ext cx="5438182" cy="907576"/>
          </a:xfrm>
        </p:spPr>
        <p:txBody>
          <a:bodyPr anchor="ctr" anchorCtr="0">
            <a:normAutofit/>
          </a:bodyPr>
          <a:lstStyle/>
          <a:p>
            <a:r>
              <a:rPr lang="es-PE" b="1" dirty="0"/>
              <a:t>L</a:t>
            </a:r>
            <a:r>
              <a:rPr lang="es-PE" b="1" dirty="0" smtClean="0"/>
              <a:t>ista de verificación</a:t>
            </a:r>
            <a:endParaRPr lang="es-PE" b="1" dirty="0"/>
          </a:p>
        </p:txBody>
      </p:sp>
      <p:pic>
        <p:nvPicPr>
          <p:cNvPr id="3" name="Content Placeholder 2"/>
          <p:cNvPicPr>
            <a:picLocks noGrp="1" noChangeAspect="1"/>
          </p:cNvPicPr>
          <p:nvPr>
            <p:ph idx="1"/>
          </p:nvPr>
        </p:nvPicPr>
        <p:blipFill>
          <a:blip r:embed="rId3"/>
          <a:stretch>
            <a:fillRect/>
          </a:stretch>
        </p:blipFill>
        <p:spPr>
          <a:xfrm>
            <a:off x="7340385" y="587071"/>
            <a:ext cx="4623076" cy="5868319"/>
          </a:xfrm>
          <a:prstGeom prst="rect">
            <a:avLst/>
          </a:prstGeom>
        </p:spPr>
      </p:pic>
      <p:sp>
        <p:nvSpPr>
          <p:cNvPr id="8" name="Text Placeholder 7"/>
          <p:cNvSpPr>
            <a:spLocks noGrp="1"/>
          </p:cNvSpPr>
          <p:nvPr>
            <p:ph type="body" sz="half" idx="2"/>
          </p:nvPr>
        </p:nvSpPr>
        <p:spPr>
          <a:xfrm>
            <a:off x="839788" y="1364776"/>
            <a:ext cx="5571522" cy="5090614"/>
          </a:xfrm>
        </p:spPr>
        <p:txBody>
          <a:bodyPr>
            <a:noAutofit/>
          </a:bodyPr>
          <a:lstStyle/>
          <a:p>
            <a:pPr algn="just">
              <a:lnSpc>
                <a:spcPct val="100000"/>
              </a:lnSpc>
            </a:pPr>
            <a:r>
              <a:rPr lang="es-PE" sz="2800" dirty="0">
                <a:latin typeface="+mj-lt"/>
              </a:rPr>
              <a:t>Cada inspector deberá utilizar la Lista de verificación </a:t>
            </a:r>
            <a:r>
              <a:rPr lang="es-PE" sz="2800" b="1" dirty="0">
                <a:solidFill>
                  <a:srgbClr val="FF0000"/>
                </a:solidFill>
                <a:latin typeface="+mj-lt"/>
              </a:rPr>
              <a:t>LV121/135-I-11-MIA</a:t>
            </a:r>
            <a:r>
              <a:rPr lang="es-PE" sz="2800" dirty="0">
                <a:latin typeface="+mj-lt"/>
              </a:rPr>
              <a:t> </a:t>
            </a:r>
            <a:r>
              <a:rPr lang="es-PE" sz="2800" dirty="0" smtClean="0">
                <a:latin typeface="+mj-lt"/>
              </a:rPr>
              <a:t>referenciada en </a:t>
            </a:r>
            <a:r>
              <a:rPr lang="es-PE" sz="2800" dirty="0">
                <a:latin typeface="+mj-lt"/>
              </a:rPr>
              <a:t>el apéndice “B” del MIA durante la fase de preparación de la inspección, considerando </a:t>
            </a:r>
            <a:r>
              <a:rPr lang="es-PE" sz="2800" dirty="0" smtClean="0">
                <a:latin typeface="+mj-lt"/>
              </a:rPr>
              <a:t>como referencia </a:t>
            </a:r>
            <a:r>
              <a:rPr lang="es-PE" sz="2800" dirty="0">
                <a:latin typeface="+mj-lt"/>
              </a:rPr>
              <a:t>el tema contenido en este capítulo, los reglamentos referidos al sistema de análisis </a:t>
            </a:r>
            <a:r>
              <a:rPr lang="es-PE" sz="2800" dirty="0" smtClean="0">
                <a:latin typeface="+mj-lt"/>
              </a:rPr>
              <a:t>y vigilancia </a:t>
            </a:r>
            <a:r>
              <a:rPr lang="es-PE" sz="2800" dirty="0">
                <a:latin typeface="+mj-lt"/>
              </a:rPr>
              <a:t>continua del programa de mantenimiento y el MCM.</a:t>
            </a:r>
          </a:p>
        </p:txBody>
      </p:sp>
    </p:spTree>
    <p:extLst>
      <p:ext uri="{BB962C8B-B14F-4D97-AF65-F5344CB8AC3E}">
        <p14:creationId xmlns:p14="http://schemas.microsoft.com/office/powerpoint/2010/main" val="190157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 t="5578" r="26571" b="-5578"/>
          <a:stretch/>
        </p:blipFill>
        <p:spPr>
          <a:xfrm>
            <a:off x="1727524" y="1529411"/>
            <a:ext cx="3360000" cy="2484000"/>
          </a:xfrm>
        </p:spPr>
      </p:pic>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7427" r="7427"/>
          <a:stretch>
            <a:fillRect/>
          </a:stretch>
        </p:blipFill>
        <p:spPr>
          <a:xfrm>
            <a:off x="7168975" y="1529410"/>
            <a:ext cx="3360000" cy="2337247"/>
          </a:xfrm>
        </p:spPr>
      </p:pic>
      <p:sp>
        <p:nvSpPr>
          <p:cNvPr id="7" name="Title 6"/>
          <p:cNvSpPr>
            <a:spLocks noGrp="1"/>
          </p:cNvSpPr>
          <p:nvPr>
            <p:ph type="title"/>
          </p:nvPr>
        </p:nvSpPr>
        <p:spPr>
          <a:xfrm>
            <a:off x="818975" y="176210"/>
            <a:ext cx="10515600" cy="959219"/>
          </a:xfrm>
        </p:spPr>
        <p:txBody>
          <a:bodyPr>
            <a:noAutofit/>
          </a:bodyPr>
          <a:lstStyle/>
          <a:p>
            <a:r>
              <a:rPr lang="es-PE" sz="3200" b="1" dirty="0" smtClean="0"/>
              <a:t>Sistema de vigilancia continua del programa de mantenimiento</a:t>
            </a:r>
            <a:endParaRPr lang="es-PE" sz="3200" b="1" dirty="0"/>
          </a:p>
        </p:txBody>
      </p:sp>
      <p:sp>
        <p:nvSpPr>
          <p:cNvPr id="11" name="Rectangle 10"/>
          <p:cNvSpPr/>
          <p:nvPr/>
        </p:nvSpPr>
        <p:spPr>
          <a:xfrm>
            <a:off x="1073887" y="3970492"/>
            <a:ext cx="4699383" cy="2677656"/>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sz="2400" dirty="0" smtClean="0">
                <a:solidFill>
                  <a:prstClr val="black"/>
                </a:solidFill>
                <a:latin typeface="Calibri Light" panose="020F0302020204030204"/>
                <a:ea typeface="Calibri" panose="020F0502020204030204" pitchFamily="34" charset="0"/>
              </a:rPr>
              <a:t>­El </a:t>
            </a:r>
            <a:r>
              <a:rPr lang="es-PE" sz="2400" dirty="0">
                <a:solidFill>
                  <a:prstClr val="black"/>
                </a:solidFill>
                <a:latin typeface="Calibri Light" panose="020F0302020204030204"/>
                <a:ea typeface="Calibri" panose="020F0502020204030204" pitchFamily="34" charset="0"/>
              </a:rPr>
              <a:t>explotador debe establecer y mantener un sistema de análisis y vigilancia continua de la ejecución y la eficacia de su programa de mantenimiento, para la corrección de cualquier deficiencia en dicho </a:t>
            </a:r>
            <a:r>
              <a:rPr lang="es-PE" sz="2400" dirty="0" smtClean="0">
                <a:solidFill>
                  <a:prstClr val="black"/>
                </a:solidFill>
                <a:latin typeface="Calibri Light" panose="020F0302020204030204"/>
                <a:ea typeface="Calibri" panose="020F0502020204030204" pitchFamily="34" charset="0"/>
              </a:rPr>
              <a:t>programa.</a:t>
            </a:r>
            <a:endParaRPr kumimoji="0" lang="es-PE" sz="2400" b="0" i="0" u="none" strike="noStrike" kern="1200" cap="none" spc="0" normalizeH="0" baseline="0" noProof="0" dirty="0">
              <a:ln>
                <a:noFill/>
              </a:ln>
              <a:solidFill>
                <a:prstClr val="black">
                  <a:lumMod val="65000"/>
                  <a:lumOff val="35000"/>
                </a:prstClr>
              </a:solidFill>
              <a:effectLst/>
              <a:uLnTx/>
              <a:uFillTx/>
              <a:latin typeface="Calibri Light" panose="020F0302020204030204"/>
            </a:endParaRPr>
          </a:p>
        </p:txBody>
      </p:sp>
      <p:sp>
        <p:nvSpPr>
          <p:cNvPr id="18" name="Rectangle 17"/>
          <p:cNvSpPr/>
          <p:nvPr/>
        </p:nvSpPr>
        <p:spPr>
          <a:xfrm>
            <a:off x="6649078" y="3970492"/>
            <a:ext cx="4526922" cy="2677656"/>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sz="2400" dirty="0" smtClean="0">
                <a:solidFill>
                  <a:prstClr val="black"/>
                </a:solidFill>
                <a:latin typeface="Calibri Light" panose="020F0302020204030204"/>
                <a:ea typeface="Calibri" panose="020F0502020204030204" pitchFamily="34" charset="0"/>
              </a:rPr>
              <a:t>­El </a:t>
            </a:r>
            <a:r>
              <a:rPr lang="es-PE" sz="2400" dirty="0">
                <a:solidFill>
                  <a:prstClr val="black"/>
                </a:solidFill>
                <a:latin typeface="Calibri Light" panose="020F0302020204030204"/>
                <a:ea typeface="Calibri" panose="020F0502020204030204" pitchFamily="34" charset="0"/>
              </a:rPr>
              <a:t>explotador debe establecer y mantener un programa de análisis y vigilancia continua de la ejecución y la eficacia de su programa de mantenimiento, para la corrección de cualquier deficiencia en dicho </a:t>
            </a:r>
            <a:r>
              <a:rPr lang="es-PE" sz="2400" dirty="0" smtClean="0">
                <a:solidFill>
                  <a:prstClr val="black"/>
                </a:solidFill>
                <a:latin typeface="Calibri Light" panose="020F0302020204030204"/>
                <a:ea typeface="Calibri" panose="020F0502020204030204" pitchFamily="34" charset="0"/>
              </a:rPr>
              <a:t>programa.</a:t>
            </a:r>
            <a:endParaRPr lang="es-PE" sz="2400" dirty="0">
              <a:solidFill>
                <a:prstClr val="black"/>
              </a:solidFill>
              <a:latin typeface="Calibri Light" panose="020F0302020204030204"/>
              <a:ea typeface="Calibri" panose="020F0502020204030204" pitchFamily="34" charset="0"/>
            </a:endParaRPr>
          </a:p>
        </p:txBody>
      </p:sp>
      <p:sp>
        <p:nvSpPr>
          <p:cNvPr id="21" name="Freeform 20"/>
          <p:cNvSpPr/>
          <p:nvPr/>
        </p:nvSpPr>
        <p:spPr>
          <a:xfrm>
            <a:off x="2147524" y="3299985"/>
            <a:ext cx="2520000" cy="54546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6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21"/>
          <p:cNvSpPr/>
          <p:nvPr/>
        </p:nvSpPr>
        <p:spPr>
          <a:xfrm>
            <a:off x="7587146" y="3363337"/>
            <a:ext cx="2520000" cy="513236"/>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ubtitle 4"/>
          <p:cNvSpPr txBox="1">
            <a:spLocks/>
          </p:cNvSpPr>
          <p:nvPr/>
        </p:nvSpPr>
        <p:spPr>
          <a:xfrm>
            <a:off x="2668639" y="3584077"/>
            <a:ext cx="1477773"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LAR 121</a:t>
            </a:r>
            <a:endParaRPr kumimoji="0" lang="es-PE"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8" name="Subtitle 4"/>
          <p:cNvSpPr txBox="1">
            <a:spLocks/>
          </p:cNvSpPr>
          <p:nvPr/>
        </p:nvSpPr>
        <p:spPr>
          <a:xfrm>
            <a:off x="8102774" y="3598993"/>
            <a:ext cx="1477773" cy="23755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LAR 135</a:t>
            </a:r>
            <a:endParaRPr kumimoji="0" lang="es-PE"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7273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animBg="1"/>
      <p:bldP spid="22" grpId="0" animBg="1"/>
      <p:bldP spid="24"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839788" y="208625"/>
            <a:ext cx="7444403" cy="962167"/>
          </a:xfrm>
        </p:spPr>
        <p:txBody>
          <a:bodyPr anchor="ctr" anchorCtr="0">
            <a:normAutofit/>
          </a:bodyPr>
          <a:lstStyle/>
          <a:p>
            <a:pPr algn="just" eaLnBrk="1" hangingPunct="1"/>
            <a:r>
              <a:rPr lang="es-ES" altLang="es-PE" b="1" dirty="0" smtClean="0">
                <a:cs typeface="Arial" pitchFamily="34" charset="0"/>
              </a:rPr>
              <a:t>Lista de verificación</a:t>
            </a:r>
            <a:endParaRPr lang="es-ES" altLang="es-PE" b="1" dirty="0">
              <a:cs typeface="Arial" pitchFamily="34" charset="0"/>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3255" b="3255"/>
          <a:stretch>
            <a:fillRect/>
          </a:stretch>
        </p:blipFill>
        <p:spPr>
          <a:xfrm>
            <a:off x="6807407" y="1782147"/>
            <a:ext cx="5175778" cy="4086841"/>
          </a:xfrm>
        </p:spPr>
      </p:pic>
      <p:sp>
        <p:nvSpPr>
          <p:cNvPr id="5" name="Text Placeholder 4"/>
          <p:cNvSpPr>
            <a:spLocks noGrp="1"/>
          </p:cNvSpPr>
          <p:nvPr>
            <p:ph type="body" sz="half" idx="2"/>
          </p:nvPr>
        </p:nvSpPr>
        <p:spPr>
          <a:xfrm>
            <a:off x="839788" y="1782147"/>
            <a:ext cx="5383591" cy="3811588"/>
          </a:xfrm>
        </p:spPr>
        <p:txBody>
          <a:bodyPr>
            <a:normAutofit/>
          </a:bodyPr>
          <a:lstStyle/>
          <a:p>
            <a:pPr algn="just">
              <a:defRPr/>
            </a:pPr>
            <a:r>
              <a:rPr lang="es-PE" sz="2800" dirty="0">
                <a:latin typeface="+mj-lt"/>
              </a:rPr>
              <a:t>La lista de verificación cubre tres áreas:</a:t>
            </a:r>
          </a:p>
          <a:p>
            <a:pPr marL="457200" indent="-457200" algn="just">
              <a:buFont typeface="+mj-lt"/>
              <a:buAutoNum type="arabicPeriod"/>
              <a:defRPr/>
            </a:pPr>
            <a:r>
              <a:rPr lang="es-PE" sz="2800" dirty="0">
                <a:latin typeface="+mj-lt"/>
              </a:rPr>
              <a:t>Vigilancia continua del programa de mantenimiento;</a:t>
            </a:r>
          </a:p>
          <a:p>
            <a:pPr marL="457200" indent="-457200" algn="just">
              <a:buFont typeface="+mj-lt"/>
              <a:buAutoNum type="arabicPeriod"/>
              <a:defRPr/>
            </a:pPr>
            <a:r>
              <a:rPr lang="es-PE" sz="2800" dirty="0">
                <a:latin typeface="+mj-lt"/>
              </a:rPr>
              <a:t>Función auditoría; y</a:t>
            </a:r>
          </a:p>
          <a:p>
            <a:pPr marL="457200" indent="-457200" algn="just">
              <a:buFont typeface="+mj-lt"/>
              <a:buAutoNum type="arabicPeriod"/>
              <a:defRPr/>
            </a:pPr>
            <a:r>
              <a:rPr lang="es-PE" sz="2800" dirty="0">
                <a:latin typeface="+mj-lt"/>
              </a:rPr>
              <a:t>Función de performance mecánica.</a:t>
            </a:r>
          </a:p>
          <a:p>
            <a:pPr marL="457200" indent="-457200" algn="just">
              <a:buFont typeface="+mj-lt"/>
              <a:buAutoNum type="arabicPeriod"/>
              <a:defRPr/>
            </a:pPr>
            <a:endParaRPr lang="es-PE" sz="2800" dirty="0">
              <a:latin typeface="+mj-lt"/>
            </a:endParaRPr>
          </a:p>
          <a:p>
            <a:pPr marL="457200" indent="-457200" algn="just">
              <a:buFont typeface="+mj-lt"/>
              <a:buAutoNum type="arabicPeriod"/>
              <a:defRPr/>
            </a:pPr>
            <a:endParaRPr lang="es-PE" sz="2800" dirty="0">
              <a:latin typeface="+mj-lt"/>
            </a:endParaRPr>
          </a:p>
        </p:txBody>
      </p:sp>
    </p:spTree>
    <p:extLst>
      <p:ext uri="{BB962C8B-B14F-4D97-AF65-F5344CB8AC3E}">
        <p14:creationId xmlns:p14="http://schemas.microsoft.com/office/powerpoint/2010/main" val="240531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500"/>
                                        <p:tgtEl>
                                          <p:spTgt spid="696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38" b="7738"/>
          <a:stretch>
            <a:fillRect/>
          </a:stretch>
        </p:blipFill>
        <p:spPr>
          <a:xfrm>
            <a:off x="0" y="0"/>
            <a:ext cx="12192000" cy="6858000"/>
          </a:xfrm>
        </p:spPr>
      </p:pic>
      <p:sp>
        <p:nvSpPr>
          <p:cNvPr id="10" name="Text Placeholder 9"/>
          <p:cNvSpPr>
            <a:spLocks noGrp="1"/>
          </p:cNvSpPr>
          <p:nvPr>
            <p:ph type="body" sz="quarter" idx="4294967295"/>
          </p:nvPr>
        </p:nvSpPr>
        <p:spPr>
          <a:xfrm>
            <a:off x="109181" y="4758435"/>
            <a:ext cx="6237027" cy="20313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anchor="ctr">
            <a:spAutoFit/>
          </a:bodyPr>
          <a:lstStyle/>
          <a:p>
            <a:pPr marL="177800" lvl="1" indent="0" algn="just">
              <a:buNone/>
            </a:pPr>
            <a:r>
              <a:rPr lang="es-PE" sz="2000" i="1" dirty="0">
                <a:solidFill>
                  <a:srgbClr val="FFFFFF"/>
                </a:solidFill>
                <a:latin typeface="Georgia"/>
                <a:cs typeface="Georgia"/>
              </a:rPr>
              <a:t>Terminada la evaluación, el inspector de aeronavegabilidad encargado de la revisión del programa de análisis y vigilancia continua del programa de mantenimiento, remitirá  todas las constataciones encontrados al JEC para la elaboración del borrador que se entrega al inspeccionado en la reunión de cierre.</a:t>
            </a:r>
          </a:p>
        </p:txBody>
      </p:sp>
    </p:spTree>
    <p:extLst>
      <p:ext uri="{BB962C8B-B14F-4D97-AF65-F5344CB8AC3E}">
        <p14:creationId xmlns:p14="http://schemas.microsoft.com/office/powerpoint/2010/main" val="311924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1875" b="21875"/>
          <a:stretch>
            <a:fillRect/>
          </a:stretch>
        </p:blipFill>
        <p:spPr/>
      </p:pic>
      <p:sp>
        <p:nvSpPr>
          <p:cNvPr id="6" name="Text Placeholder 9"/>
          <p:cNvSpPr txBox="1">
            <a:spLocks/>
          </p:cNvSpPr>
          <p:nvPr/>
        </p:nvSpPr>
        <p:spPr>
          <a:xfrm>
            <a:off x="5771296" y="4700077"/>
            <a:ext cx="6267450" cy="19732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txBody>
          <a:bodyPr vert="horz" lIns="91440" tIns="45720" rIns="91440" bIns="45720" rtlCol="0" anchor="ctr">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lvl="1" indent="0" algn="just">
              <a:buFont typeface="Arial"/>
              <a:buNone/>
            </a:pPr>
            <a:r>
              <a:rPr lang="es-PE" sz="2400" i="1" dirty="0" smtClean="0">
                <a:solidFill>
                  <a:srgbClr val="FFFFFF"/>
                </a:solidFill>
                <a:latin typeface="Georgia"/>
                <a:cs typeface="Georgia"/>
              </a:rPr>
              <a:t>El inspector de aeronavegabilidad recibirá todos los documentos cursados por el solicitante de un AOC  y procederá al archivo en los registros de la AAC.</a:t>
            </a:r>
            <a:endParaRPr lang="es-PE" sz="2400" i="1" dirty="0">
              <a:solidFill>
                <a:srgbClr val="FFFFFF"/>
              </a:solidFill>
              <a:latin typeface="Georgia"/>
              <a:cs typeface="Georgia"/>
            </a:endParaRPr>
          </a:p>
        </p:txBody>
      </p:sp>
    </p:spTree>
    <p:extLst>
      <p:ext uri="{BB962C8B-B14F-4D97-AF65-F5344CB8AC3E}">
        <p14:creationId xmlns:p14="http://schemas.microsoft.com/office/powerpoint/2010/main" val="9165782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406885021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s-PE" sz="3200" b="1" dirty="0" smtClean="0"/>
              <a:t>Sistema de vigilancia continua del programa de mantenimiento</a:t>
            </a:r>
            <a:endParaRPr lang="es-PE" sz="3200" b="1" dirty="0"/>
          </a:p>
        </p:txBody>
      </p:sp>
      <p:sp>
        <p:nvSpPr>
          <p:cNvPr id="4" name="Text Placeholder 3"/>
          <p:cNvSpPr>
            <a:spLocks noGrp="1"/>
          </p:cNvSpPr>
          <p:nvPr>
            <p:ph type="body" sz="half" idx="4294967295"/>
          </p:nvPr>
        </p:nvSpPr>
        <p:spPr>
          <a:xfrm>
            <a:off x="777033" y="1579672"/>
            <a:ext cx="5717626" cy="4154984"/>
          </a:xfrm>
        </p:spPr>
        <p:txBody>
          <a:bodyPr wrap="square">
            <a:spAutoFit/>
          </a:bodyPr>
          <a:lstStyle/>
          <a:p>
            <a:pPr marL="0" lvl="0" indent="0" algn="just">
              <a:lnSpc>
                <a:spcPct val="100000"/>
              </a:lnSpc>
              <a:spcBef>
                <a:spcPts val="600"/>
              </a:spcBef>
              <a:spcAft>
                <a:spcPts val="600"/>
              </a:spcAft>
              <a:buNone/>
            </a:pPr>
            <a:r>
              <a:rPr lang="es-PE" sz="2400" dirty="0">
                <a:solidFill>
                  <a:prstClr val="black"/>
                </a:solidFill>
                <a:latin typeface="+mj-lt"/>
              </a:rPr>
              <a:t>El sistema de análisis y vigilancia continua es usado para asegurar que el programa de mantenimiento de un explotador es adecuado y eficiente; así como confirmar que este programa es apropiadamente seguido y controlado. Es decir, con él se evalúa la ejecución y eficacia del programa de mantenimiento; pudiéndose realizar una corrección a tiempo de cualquier deficiencia de este programa con el propósito de optimizarlo</a:t>
            </a:r>
            <a:endParaRPr lang="es-PE" sz="2400" dirty="0">
              <a:latin typeface="+mj-lt"/>
            </a:endParaRPr>
          </a:p>
        </p:txBody>
      </p:sp>
      <p:sp>
        <p:nvSpPr>
          <p:cNvPr id="5" name="Slide Number Placeholder 4"/>
          <p:cNvSpPr>
            <a:spLocks noGrp="1"/>
          </p:cNvSpPr>
          <p:nvPr>
            <p:ph type="sldNum" sz="quarter" idx="4294967295"/>
          </p:nvPr>
        </p:nvSpPr>
        <p:spPr>
          <a:xfrm>
            <a:off x="9448800" y="6356350"/>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Placeholder 5"/>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22" b="722"/>
          <a:stretch>
            <a:fillRect/>
          </a:stretch>
        </p:blipFill>
        <p:spPr>
          <a:xfrm>
            <a:off x="6935788" y="1579563"/>
            <a:ext cx="4940300" cy="4181475"/>
          </a:xfrm>
        </p:spPr>
      </p:pic>
    </p:spTree>
    <p:extLst>
      <p:ext uri="{BB962C8B-B14F-4D97-AF65-F5344CB8AC3E}">
        <p14:creationId xmlns:p14="http://schemas.microsoft.com/office/powerpoint/2010/main" val="29286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 t="5578" r="26571" b="-5578"/>
          <a:stretch/>
        </p:blipFill>
        <p:spPr>
          <a:xfrm>
            <a:off x="1568510" y="1577493"/>
            <a:ext cx="3360000" cy="2484000"/>
          </a:xfrm>
        </p:spPr>
      </p:pic>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7427" r="7427"/>
          <a:stretch>
            <a:fillRect/>
          </a:stretch>
        </p:blipFill>
        <p:spPr>
          <a:xfrm>
            <a:off x="7350515" y="1577492"/>
            <a:ext cx="3360000" cy="2337247"/>
          </a:xfrm>
        </p:spPr>
      </p:pic>
      <p:sp>
        <p:nvSpPr>
          <p:cNvPr id="7" name="Title 6"/>
          <p:cNvSpPr>
            <a:spLocks noGrp="1"/>
          </p:cNvSpPr>
          <p:nvPr>
            <p:ph type="title"/>
          </p:nvPr>
        </p:nvSpPr>
        <p:spPr>
          <a:xfrm>
            <a:off x="660400" y="355107"/>
            <a:ext cx="10515600" cy="588708"/>
          </a:xfrm>
        </p:spPr>
        <p:txBody>
          <a:bodyPr>
            <a:noAutofit/>
          </a:bodyPr>
          <a:lstStyle/>
          <a:p>
            <a:r>
              <a:rPr lang="es-PE" sz="3200" b="1" dirty="0"/>
              <a:t>S</a:t>
            </a:r>
            <a:r>
              <a:rPr lang="es-PE" sz="3200" b="1" dirty="0" smtClean="0"/>
              <a:t>istema de vigilancia continua del programa de mantenimiento</a:t>
            </a:r>
            <a:endParaRPr lang="es-PE" sz="3200" b="1" dirty="0"/>
          </a:p>
        </p:txBody>
      </p:sp>
      <p:sp>
        <p:nvSpPr>
          <p:cNvPr id="11" name="Rectangle 10"/>
          <p:cNvSpPr/>
          <p:nvPr/>
        </p:nvSpPr>
        <p:spPr>
          <a:xfrm>
            <a:off x="112476" y="3998305"/>
            <a:ext cx="6151846" cy="280076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sz="2200" dirty="0" smtClean="0">
                <a:solidFill>
                  <a:prstClr val="black"/>
                </a:solidFill>
                <a:latin typeface="Calibri Light" panose="020F0302020204030204"/>
                <a:ea typeface="Calibri" panose="020F0502020204030204" pitchFamily="34" charset="0"/>
              </a:rPr>
              <a:t>­La </a:t>
            </a:r>
            <a:r>
              <a:rPr lang="es-PE" sz="2200" dirty="0">
                <a:solidFill>
                  <a:prstClr val="black"/>
                </a:solidFill>
                <a:latin typeface="Calibri Light" panose="020F0302020204030204"/>
                <a:ea typeface="Calibri" panose="020F0502020204030204" pitchFamily="34" charset="0"/>
              </a:rPr>
              <a:t>"función auditoria" incluye un seguimiento de aquellos componentes removidos, y el informe de lo evidenciado durante el proceso de desensamble que debe ser parte del sistema de análisis y vigilancia continua. También debe incluir el examen de los aspectos de supervisión y administración del programa de mantenimiento del explotador que son ejecutados por una OMA LAR 145</a:t>
            </a:r>
            <a:endParaRPr kumimoji="0" lang="es-PE" sz="2200" b="0" i="0" u="none" strike="noStrike" kern="1200" cap="none" spc="0" normalizeH="0" baseline="0" noProof="0" dirty="0">
              <a:ln>
                <a:noFill/>
              </a:ln>
              <a:solidFill>
                <a:prstClr val="black">
                  <a:lumMod val="65000"/>
                  <a:lumOff val="35000"/>
                </a:prstClr>
              </a:solidFill>
              <a:effectLst/>
              <a:uLnTx/>
              <a:uFillTx/>
              <a:latin typeface="Calibri Light" panose="020F0302020204030204"/>
            </a:endParaRPr>
          </a:p>
        </p:txBody>
      </p:sp>
      <p:sp>
        <p:nvSpPr>
          <p:cNvPr id="18" name="Rectangle 17"/>
          <p:cNvSpPr/>
          <p:nvPr/>
        </p:nvSpPr>
        <p:spPr>
          <a:xfrm>
            <a:off x="6482687" y="3998305"/>
            <a:ext cx="5459103" cy="2123658"/>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PE" sz="2200" dirty="0">
                <a:solidFill>
                  <a:prstClr val="black"/>
                </a:solidFill>
                <a:latin typeface="Calibri Light" panose="020F0302020204030204"/>
                <a:ea typeface="Calibri" panose="020F0502020204030204" pitchFamily="34" charset="0"/>
              </a:rPr>
              <a:t>­La "función de análisis del rendimiento mecánico" incluye el monitoreo diario y a largo plazo o extendido, y la respuesta ante una emergencia relacionada con el funcionamiento de los sistemas de la aeronave involucrada, incluyendo los componentes de aeronave</a:t>
            </a:r>
            <a:endParaRPr kumimoji="0" lang="es-PE" sz="2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endParaRPr>
          </a:p>
        </p:txBody>
      </p:sp>
      <p:sp>
        <p:nvSpPr>
          <p:cNvPr id="21" name="Freeform 20"/>
          <p:cNvSpPr/>
          <p:nvPr/>
        </p:nvSpPr>
        <p:spPr>
          <a:xfrm>
            <a:off x="1988510" y="3348067"/>
            <a:ext cx="2520000" cy="545461"/>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21"/>
          <p:cNvSpPr/>
          <p:nvPr/>
        </p:nvSpPr>
        <p:spPr>
          <a:xfrm>
            <a:off x="7768686" y="3411419"/>
            <a:ext cx="2520000" cy="513236"/>
          </a:xfrm>
          <a:custGeom>
            <a:avLst/>
            <a:gdLst>
              <a:gd name="connsiteX0" fmla="*/ 748877 w 1476000"/>
              <a:gd name="connsiteY0" fmla="*/ 0 h 388831"/>
              <a:gd name="connsiteX1" fmla="*/ 807962 w 1476000"/>
              <a:gd name="connsiteY1" fmla="*/ 100831 h 388831"/>
              <a:gd name="connsiteX2" fmla="*/ 1476000 w 1476000"/>
              <a:gd name="connsiteY2" fmla="*/ 100831 h 388831"/>
              <a:gd name="connsiteX3" fmla="*/ 1476000 w 1476000"/>
              <a:gd name="connsiteY3" fmla="*/ 388831 h 388831"/>
              <a:gd name="connsiteX4" fmla="*/ 0 w 1476000"/>
              <a:gd name="connsiteY4" fmla="*/ 388831 h 388831"/>
              <a:gd name="connsiteX5" fmla="*/ 0 w 1476000"/>
              <a:gd name="connsiteY5" fmla="*/ 100831 h 388831"/>
              <a:gd name="connsiteX6" fmla="*/ 689791 w 1476000"/>
              <a:gd name="connsiteY6" fmla="*/ 100831 h 38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000" h="388831">
                <a:moveTo>
                  <a:pt x="748877" y="0"/>
                </a:moveTo>
                <a:lnTo>
                  <a:pt x="807962" y="100831"/>
                </a:lnTo>
                <a:lnTo>
                  <a:pt x="1476000" y="100831"/>
                </a:lnTo>
                <a:lnTo>
                  <a:pt x="1476000" y="388831"/>
                </a:lnTo>
                <a:lnTo>
                  <a:pt x="0" y="388831"/>
                </a:lnTo>
                <a:lnTo>
                  <a:pt x="0" y="100831"/>
                </a:lnTo>
                <a:lnTo>
                  <a:pt x="689791" y="1008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ubtitle 4"/>
          <p:cNvSpPr txBox="1">
            <a:spLocks/>
          </p:cNvSpPr>
          <p:nvPr/>
        </p:nvSpPr>
        <p:spPr>
          <a:xfrm>
            <a:off x="2355370" y="3571802"/>
            <a:ext cx="1786280" cy="2524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b="1" dirty="0" smtClean="0">
                <a:solidFill>
                  <a:prstClr val="white"/>
                </a:solidFill>
                <a:latin typeface="Calibri Light" panose="020F0302020204030204"/>
              </a:rPr>
              <a:t>AUDITORIA</a:t>
            </a:r>
            <a:endParaRPr kumimoji="0" lang="es-PE" sz="2400" b="1" i="0" u="none" strike="noStrike" kern="1200" cap="none" spc="0" normalizeH="0" baseline="0" noProof="0" dirty="0">
              <a:ln>
                <a:noFill/>
              </a:ln>
              <a:solidFill>
                <a:prstClr val="white"/>
              </a:solidFill>
              <a:effectLst/>
              <a:uLnTx/>
              <a:uFillTx/>
              <a:latin typeface="Calibri Light" panose="020F0302020204030204"/>
            </a:endParaRPr>
          </a:p>
        </p:txBody>
      </p:sp>
      <p:sp>
        <p:nvSpPr>
          <p:cNvPr id="28" name="Subtitle 4"/>
          <p:cNvSpPr txBox="1">
            <a:spLocks/>
          </p:cNvSpPr>
          <p:nvPr/>
        </p:nvSpPr>
        <p:spPr>
          <a:xfrm>
            <a:off x="8052366" y="3571802"/>
            <a:ext cx="2004372" cy="31282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400" b="1" i="0" u="none" strike="noStrike" kern="1200" cap="none" spc="0" normalizeH="0" baseline="0" noProof="0" dirty="0" smtClean="0">
                <a:ln>
                  <a:noFill/>
                </a:ln>
                <a:solidFill>
                  <a:prstClr val="white"/>
                </a:solidFill>
                <a:effectLst/>
                <a:uLnTx/>
                <a:uFillTx/>
                <a:latin typeface="Calibri Light" panose="020F0302020204030204"/>
                <a:ea typeface="+mn-ea"/>
                <a:cs typeface="+mn-cs"/>
              </a:rPr>
              <a:t>RENDIMIENTO</a:t>
            </a:r>
            <a:endParaRPr kumimoji="0" lang="es-PE"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 name="Rectangle 1"/>
          <p:cNvSpPr/>
          <p:nvPr/>
        </p:nvSpPr>
        <p:spPr>
          <a:xfrm>
            <a:off x="660400" y="936717"/>
            <a:ext cx="11172209" cy="461665"/>
          </a:xfrm>
          <a:prstGeom prst="rect">
            <a:avLst/>
          </a:prstGeom>
        </p:spPr>
        <p:txBody>
          <a:bodyPr wrap="square">
            <a:spAutoFit/>
          </a:bodyPr>
          <a:lstStyle/>
          <a:p>
            <a:r>
              <a:rPr lang="es-PE" sz="2400" dirty="0" smtClean="0">
                <a:latin typeface="+mj-lt"/>
              </a:rPr>
              <a:t>Cumple </a:t>
            </a:r>
            <a:r>
              <a:rPr lang="es-PE" sz="2400" dirty="0">
                <a:latin typeface="+mj-lt"/>
              </a:rPr>
              <a:t>dos funciones, una función de auditoría y una función del rendimiento mecánico</a:t>
            </a:r>
          </a:p>
        </p:txBody>
      </p:sp>
    </p:spTree>
    <p:extLst>
      <p:ext uri="{BB962C8B-B14F-4D97-AF65-F5344CB8AC3E}">
        <p14:creationId xmlns:p14="http://schemas.microsoft.com/office/powerpoint/2010/main" val="284179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animBg="1"/>
      <p:bldP spid="22" grpId="0" animBg="1"/>
      <p:bldP spid="2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4" y="272955"/>
            <a:ext cx="10600765" cy="777922"/>
          </a:xfrm>
        </p:spPr>
        <p:txBody>
          <a:bodyPr anchor="ctr" anchorCtr="0">
            <a:normAutofit/>
          </a:bodyPr>
          <a:lstStyle/>
          <a:p>
            <a:r>
              <a:rPr lang="es-PE" sz="3600" b="1" dirty="0"/>
              <a:t>F</a:t>
            </a:r>
            <a:r>
              <a:rPr lang="es-PE" sz="3600" b="1" dirty="0" smtClean="0"/>
              <a:t>unción de auditoria</a:t>
            </a:r>
            <a:endParaRPr lang="es-PE" sz="3600" b="1" dirty="0"/>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4049119760"/>
              </p:ext>
            </p:extLst>
          </p:nvPr>
        </p:nvGraphicFramePr>
        <p:xfrm>
          <a:off x="401782" y="1495017"/>
          <a:ext cx="11485418" cy="4861333"/>
        </p:xfrm>
        <a:graphic>
          <a:graphicData uri="http://schemas.openxmlformats.org/drawingml/2006/table">
            <a:tbl>
              <a:tblPr firstRow="1" bandRow="1">
                <a:tableStyleId>{5C22544A-7EE6-4342-B048-85BDC9FD1C3A}</a:tableStyleId>
              </a:tblPr>
              <a:tblGrid>
                <a:gridCol w="1044343">
                  <a:extLst>
                    <a:ext uri="{9D8B030D-6E8A-4147-A177-3AD203B41FA5}">
                      <a16:colId xmlns:a16="http://schemas.microsoft.com/office/drawing/2014/main" val="2636081797"/>
                    </a:ext>
                  </a:extLst>
                </a:gridCol>
                <a:gridCol w="10441075">
                  <a:extLst>
                    <a:ext uri="{9D8B030D-6E8A-4147-A177-3AD203B41FA5}">
                      <a16:colId xmlns:a16="http://schemas.microsoft.com/office/drawing/2014/main" val="1540475676"/>
                    </a:ext>
                  </a:extLst>
                </a:gridCol>
              </a:tblGrid>
              <a:tr h="655093">
                <a:tc>
                  <a:txBody>
                    <a:bodyPr/>
                    <a:lstStyle/>
                    <a:p>
                      <a:pPr algn="ctr"/>
                      <a:r>
                        <a:rPr lang="es-PE" sz="2800" dirty="0" smtClean="0"/>
                        <a:t>ÍTEM</a:t>
                      </a:r>
                      <a:endParaRPr lang="es-PE" sz="2800" dirty="0"/>
                    </a:p>
                  </a:txBody>
                  <a:tcPr/>
                </a:tc>
                <a:tc>
                  <a:txBody>
                    <a:bodyPr/>
                    <a:lstStyle/>
                    <a:p>
                      <a:pPr algn="just"/>
                      <a:r>
                        <a:rPr lang="es-PE" sz="2800" b="1" kern="1200" dirty="0" smtClean="0">
                          <a:solidFill>
                            <a:schemeClr val="lt1"/>
                          </a:solidFill>
                          <a:effectLst/>
                          <a:latin typeface="+mn-lt"/>
                          <a:ea typeface="+mn-ea"/>
                          <a:cs typeface="+mn-cs"/>
                        </a:rPr>
                        <a:t>LA FUNCIÓN DE AUDITORÍA ASEGURA QUE:</a:t>
                      </a:r>
                      <a:endParaRPr lang="es-PE" sz="2800" dirty="0"/>
                    </a:p>
                  </a:txBody>
                  <a:tcPr/>
                </a:tc>
                <a:extLst>
                  <a:ext uri="{0D108BD9-81ED-4DB2-BD59-A6C34878D82A}">
                    <a16:rowId xmlns:a16="http://schemas.microsoft.com/office/drawing/2014/main" val="3767088444"/>
                  </a:ext>
                </a:extLst>
              </a:tr>
              <a:tr h="370840">
                <a:tc>
                  <a:txBody>
                    <a:bodyPr/>
                    <a:lstStyle/>
                    <a:p>
                      <a:pPr algn="ctr"/>
                      <a:r>
                        <a:rPr lang="es-PE" sz="2800" dirty="0" smtClean="0"/>
                        <a:t>1</a:t>
                      </a:r>
                      <a:endParaRPr lang="es-PE"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2800" dirty="0" smtClean="0"/>
                        <a:t>Todas las publicaciones y los formularios de trabajo estén actualizados y fácilmente disponibles para el usuario</a:t>
                      </a:r>
                      <a:endParaRPr lang="es-PE" sz="2800" dirty="0"/>
                    </a:p>
                  </a:txBody>
                  <a:tcPr/>
                </a:tc>
                <a:extLst>
                  <a:ext uri="{0D108BD9-81ED-4DB2-BD59-A6C34878D82A}">
                    <a16:rowId xmlns:a16="http://schemas.microsoft.com/office/drawing/2014/main" val="2320842135"/>
                  </a:ext>
                </a:extLst>
              </a:tr>
              <a:tr h="370840">
                <a:tc>
                  <a:txBody>
                    <a:bodyPr/>
                    <a:lstStyle/>
                    <a:p>
                      <a:pPr algn="ctr"/>
                      <a:r>
                        <a:rPr lang="es-PE" sz="2800" dirty="0" smtClean="0"/>
                        <a:t>2</a:t>
                      </a:r>
                      <a:endParaRPr lang="es-PE" sz="2800" dirty="0"/>
                    </a:p>
                  </a:txBody>
                  <a:tcPr/>
                </a:tc>
                <a:tc>
                  <a:txBody>
                    <a:bodyPr/>
                    <a:lstStyle/>
                    <a:p>
                      <a:pPr algn="just"/>
                      <a:r>
                        <a:rPr lang="es-PE" sz="2800" kern="1200" dirty="0" smtClean="0">
                          <a:solidFill>
                            <a:schemeClr val="dk1"/>
                          </a:solidFill>
                          <a:effectLst/>
                          <a:latin typeface="+mn-lt"/>
                          <a:ea typeface="+mn-ea"/>
                          <a:cs typeface="+mn-cs"/>
                        </a:rPr>
                        <a:t>Las alteraciones/reparaciones mayores sean clasificadas en forma adecuada y estén cumplidas según los datos aprobados</a:t>
                      </a:r>
                      <a:endParaRPr lang="es-PE" sz="2800" dirty="0"/>
                    </a:p>
                  </a:txBody>
                  <a:tcPr/>
                </a:tc>
                <a:extLst>
                  <a:ext uri="{0D108BD9-81ED-4DB2-BD59-A6C34878D82A}">
                    <a16:rowId xmlns:a16="http://schemas.microsoft.com/office/drawing/2014/main" val="1922493714"/>
                  </a:ext>
                </a:extLst>
              </a:tr>
              <a:tr h="370840">
                <a:tc>
                  <a:txBody>
                    <a:bodyPr/>
                    <a:lstStyle/>
                    <a:p>
                      <a:pPr algn="ctr"/>
                      <a:r>
                        <a:rPr lang="es-PE" sz="2800" dirty="0" smtClean="0"/>
                        <a:t>3</a:t>
                      </a:r>
                      <a:endParaRPr lang="es-PE" sz="2800" dirty="0"/>
                    </a:p>
                  </a:txBody>
                  <a:tcPr/>
                </a:tc>
                <a:tc>
                  <a:txBody>
                    <a:bodyPr/>
                    <a:lstStyle/>
                    <a:p>
                      <a:pPr algn="just"/>
                      <a:r>
                        <a:rPr lang="es-PE" sz="2800" kern="1200" dirty="0" smtClean="0">
                          <a:solidFill>
                            <a:schemeClr val="dk1"/>
                          </a:solidFill>
                          <a:effectLst/>
                          <a:latin typeface="+mn-lt"/>
                          <a:ea typeface="+mn-ea"/>
                          <a:cs typeface="+mn-cs"/>
                        </a:rPr>
                        <a:t>Los ítems pendientes y el mantenimiento diferido sean llevados a cabo adecuadamente</a:t>
                      </a:r>
                      <a:endParaRPr lang="es-PE" sz="2800" dirty="0"/>
                    </a:p>
                  </a:txBody>
                  <a:tcPr/>
                </a:tc>
                <a:extLst>
                  <a:ext uri="{0D108BD9-81ED-4DB2-BD59-A6C34878D82A}">
                    <a16:rowId xmlns:a16="http://schemas.microsoft.com/office/drawing/2014/main" val="1587739182"/>
                  </a:ext>
                </a:extLst>
              </a:tr>
              <a:tr h="370840">
                <a:tc>
                  <a:txBody>
                    <a:bodyPr/>
                    <a:lstStyle/>
                    <a:p>
                      <a:pPr algn="ctr"/>
                      <a:r>
                        <a:rPr lang="es-PE" sz="2800" dirty="0" smtClean="0"/>
                        <a:t>4</a:t>
                      </a:r>
                      <a:endParaRPr lang="es-PE" sz="2800" dirty="0"/>
                    </a:p>
                  </a:txBody>
                  <a:tcPr/>
                </a:tc>
                <a:tc>
                  <a:txBody>
                    <a:bodyPr/>
                    <a:lstStyle/>
                    <a:p>
                      <a:pPr algn="just"/>
                      <a:r>
                        <a:rPr lang="es-PE" sz="2800" kern="1200" dirty="0" smtClean="0">
                          <a:solidFill>
                            <a:schemeClr val="dk1"/>
                          </a:solidFill>
                          <a:effectLst/>
                          <a:latin typeface="+mn-lt"/>
                          <a:ea typeface="+mn-ea"/>
                          <a:cs typeface="+mn-cs"/>
                        </a:rPr>
                        <a:t>Los proveedores estén autorizados, calificados, equipados con personal y equipos para realizar las funciones por contrato, de</a:t>
                      </a:r>
                      <a:r>
                        <a:rPr lang="es-PE" sz="2800" b="1" kern="1200" dirty="0" smtClean="0">
                          <a:solidFill>
                            <a:schemeClr val="dk1"/>
                          </a:solidFill>
                          <a:effectLst/>
                          <a:latin typeface="+mn-lt"/>
                          <a:ea typeface="+mn-ea"/>
                          <a:cs typeface="+mn-cs"/>
                        </a:rPr>
                        <a:t> </a:t>
                      </a:r>
                      <a:r>
                        <a:rPr lang="es-PE" sz="2800" kern="1200" dirty="0" smtClean="0">
                          <a:solidFill>
                            <a:schemeClr val="dk1"/>
                          </a:solidFill>
                          <a:effectLst/>
                          <a:latin typeface="+mn-lt"/>
                          <a:ea typeface="+mn-ea"/>
                          <a:cs typeface="+mn-cs"/>
                        </a:rPr>
                        <a:t>acuerdo con el MCM</a:t>
                      </a:r>
                      <a:endParaRPr lang="es-PE" sz="2800" dirty="0"/>
                    </a:p>
                  </a:txBody>
                  <a:tcPr/>
                </a:tc>
                <a:extLst>
                  <a:ext uri="{0D108BD9-81ED-4DB2-BD59-A6C34878D82A}">
                    <a16:rowId xmlns:a16="http://schemas.microsoft.com/office/drawing/2014/main" val="3391134650"/>
                  </a:ext>
                </a:extLst>
              </a:tr>
            </a:tbl>
          </a:graphicData>
        </a:graphic>
      </p:graphicFrame>
    </p:spTree>
    <p:extLst>
      <p:ext uri="{BB962C8B-B14F-4D97-AF65-F5344CB8AC3E}">
        <p14:creationId xmlns:p14="http://schemas.microsoft.com/office/powerpoint/2010/main" val="310252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95" y="302902"/>
            <a:ext cx="10952018" cy="777922"/>
          </a:xfrm>
        </p:spPr>
        <p:txBody>
          <a:bodyPr anchor="ctr" anchorCtr="0">
            <a:normAutofit/>
          </a:bodyPr>
          <a:lstStyle/>
          <a:p>
            <a:r>
              <a:rPr lang="es-PE" sz="3600" b="1" dirty="0"/>
              <a:t>F</a:t>
            </a:r>
            <a:r>
              <a:rPr lang="es-PE" sz="3600" b="1" dirty="0" smtClean="0"/>
              <a:t>unción de rendimiento mecánico</a:t>
            </a:r>
            <a:endParaRPr lang="es-PE" sz="3600" b="1" dirty="0"/>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81013689"/>
              </p:ext>
            </p:extLst>
          </p:nvPr>
        </p:nvGraphicFramePr>
        <p:xfrm>
          <a:off x="401782" y="1080824"/>
          <a:ext cx="11403531" cy="5511876"/>
        </p:xfrm>
        <a:graphic>
          <a:graphicData uri="http://schemas.openxmlformats.org/drawingml/2006/table">
            <a:tbl>
              <a:tblPr firstRow="1" bandRow="1">
                <a:tableStyleId>{5C22544A-7EE6-4342-B048-85BDC9FD1C3A}</a:tableStyleId>
              </a:tblPr>
              <a:tblGrid>
                <a:gridCol w="1036897">
                  <a:extLst>
                    <a:ext uri="{9D8B030D-6E8A-4147-A177-3AD203B41FA5}">
                      <a16:colId xmlns:a16="http://schemas.microsoft.com/office/drawing/2014/main" val="2636081797"/>
                    </a:ext>
                  </a:extLst>
                </a:gridCol>
                <a:gridCol w="10366634">
                  <a:extLst>
                    <a:ext uri="{9D8B030D-6E8A-4147-A177-3AD203B41FA5}">
                      <a16:colId xmlns:a16="http://schemas.microsoft.com/office/drawing/2014/main" val="1540475676"/>
                    </a:ext>
                  </a:extLst>
                </a:gridCol>
              </a:tblGrid>
              <a:tr h="696036">
                <a:tc>
                  <a:txBody>
                    <a:bodyPr/>
                    <a:lstStyle/>
                    <a:p>
                      <a:pPr algn="ctr"/>
                      <a:r>
                        <a:rPr lang="es-PE" sz="2800" smtClean="0"/>
                        <a:t>ÍTEM</a:t>
                      </a:r>
                      <a:endParaRPr lang="es-PE" sz="2800" dirty="0"/>
                    </a:p>
                  </a:txBody>
                  <a:tcPr/>
                </a:tc>
                <a:tc>
                  <a:txBody>
                    <a:bodyPr/>
                    <a:lstStyle/>
                    <a:p>
                      <a:pPr algn="just"/>
                      <a:r>
                        <a:rPr lang="es-PE" sz="2800" b="1" kern="1200" dirty="0" smtClean="0">
                          <a:solidFill>
                            <a:schemeClr val="lt1"/>
                          </a:solidFill>
                          <a:effectLst/>
                          <a:latin typeface="+mn-lt"/>
                          <a:ea typeface="+mn-ea"/>
                          <a:cs typeface="+mn-cs"/>
                        </a:rPr>
                        <a:t>ESTA FUNCIÓN COMPRENDE EL MONITOREO DE:</a:t>
                      </a:r>
                      <a:endParaRPr lang="es-PE" sz="2800" dirty="0"/>
                    </a:p>
                  </a:txBody>
                  <a:tcPr/>
                </a:tc>
                <a:extLst>
                  <a:ext uri="{0D108BD9-81ED-4DB2-BD59-A6C34878D82A}">
                    <a16:rowId xmlns:a16="http://schemas.microsoft.com/office/drawing/2014/main" val="3767088444"/>
                  </a:ext>
                </a:extLst>
              </a:tr>
              <a:tr h="370840">
                <a:tc>
                  <a:txBody>
                    <a:bodyPr/>
                    <a:lstStyle/>
                    <a:p>
                      <a:pPr algn="ctr"/>
                      <a:r>
                        <a:rPr lang="es-PE" sz="2800" smtClean="0"/>
                        <a:t>1</a:t>
                      </a:r>
                      <a:endParaRPr lang="es-PE" sz="2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2800" dirty="0" smtClean="0"/>
                        <a:t>Problemas mecánicos diarios de la aeronave afectada (monitoreo diario)</a:t>
                      </a:r>
                      <a:endParaRPr lang="es-PE" sz="2800" dirty="0"/>
                    </a:p>
                  </a:txBody>
                  <a:tcPr/>
                </a:tc>
                <a:extLst>
                  <a:ext uri="{0D108BD9-81ED-4DB2-BD59-A6C34878D82A}">
                    <a16:rowId xmlns:a16="http://schemas.microsoft.com/office/drawing/2014/main" val="2320842135"/>
                  </a:ext>
                </a:extLst>
              </a:tr>
              <a:tr h="370840">
                <a:tc>
                  <a:txBody>
                    <a:bodyPr/>
                    <a:lstStyle/>
                    <a:p>
                      <a:pPr algn="ctr"/>
                      <a:r>
                        <a:rPr lang="es-PE" sz="2800" smtClean="0"/>
                        <a:t>2</a:t>
                      </a:r>
                      <a:endParaRPr lang="es-PE" sz="2800" dirty="0"/>
                    </a:p>
                  </a:txBody>
                  <a:tcPr/>
                </a:tc>
                <a:tc>
                  <a:txBody>
                    <a:bodyPr/>
                    <a:lstStyle/>
                    <a:p>
                      <a:pPr algn="just"/>
                      <a:r>
                        <a:rPr lang="es-PE" sz="2800" kern="1200" dirty="0" smtClean="0">
                          <a:solidFill>
                            <a:schemeClr val="dk1"/>
                          </a:solidFill>
                          <a:effectLst/>
                          <a:latin typeface="+mn-lt"/>
                          <a:ea typeface="+mn-ea"/>
                          <a:cs typeface="+mn-cs"/>
                        </a:rPr>
                        <a:t>Ítems de mantenimiento diferidos, incluyendo aquellos que sean excesivos en número y tiempo (monitoreo diario)</a:t>
                      </a:r>
                      <a:endParaRPr lang="es-PE" sz="2800" dirty="0"/>
                    </a:p>
                  </a:txBody>
                  <a:tcPr/>
                </a:tc>
                <a:extLst>
                  <a:ext uri="{0D108BD9-81ED-4DB2-BD59-A6C34878D82A}">
                    <a16:rowId xmlns:a16="http://schemas.microsoft.com/office/drawing/2014/main" val="1922493714"/>
                  </a:ext>
                </a:extLst>
              </a:tr>
              <a:tr h="370840">
                <a:tc>
                  <a:txBody>
                    <a:bodyPr/>
                    <a:lstStyle/>
                    <a:p>
                      <a:pPr algn="ctr"/>
                      <a:r>
                        <a:rPr lang="es-PE" sz="2800" smtClean="0"/>
                        <a:t>3</a:t>
                      </a:r>
                      <a:endParaRPr lang="es-PE" sz="2800" dirty="0"/>
                    </a:p>
                  </a:txBody>
                  <a:tcPr/>
                </a:tc>
                <a:tc>
                  <a:txBody>
                    <a:bodyPr/>
                    <a:lstStyle/>
                    <a:p>
                      <a:pPr algn="just"/>
                      <a:r>
                        <a:rPr lang="es-PE" sz="2800" kern="1200" dirty="0" smtClean="0">
                          <a:solidFill>
                            <a:schemeClr val="dk1"/>
                          </a:solidFill>
                          <a:effectLst/>
                          <a:latin typeface="+mn-lt"/>
                          <a:ea typeface="+mn-ea"/>
                          <a:cs typeface="+mn-cs"/>
                        </a:rPr>
                        <a:t>Informes de los pilotos recopilados según el código ATA (monitoreo extendido)</a:t>
                      </a:r>
                      <a:endParaRPr lang="es-PE" sz="2800" dirty="0"/>
                    </a:p>
                  </a:txBody>
                  <a:tcPr/>
                </a:tc>
                <a:extLst>
                  <a:ext uri="{0D108BD9-81ED-4DB2-BD59-A6C34878D82A}">
                    <a16:rowId xmlns:a16="http://schemas.microsoft.com/office/drawing/2014/main" val="1587739182"/>
                  </a:ext>
                </a:extLst>
              </a:tr>
              <a:tr h="370840">
                <a:tc>
                  <a:txBody>
                    <a:bodyPr/>
                    <a:lstStyle/>
                    <a:p>
                      <a:pPr algn="ctr"/>
                      <a:r>
                        <a:rPr lang="es-PE" sz="2800" smtClean="0"/>
                        <a:t>4</a:t>
                      </a:r>
                      <a:endParaRPr lang="es-PE" sz="2800" dirty="0"/>
                    </a:p>
                  </a:txBody>
                  <a:tcPr/>
                </a:tc>
                <a:tc>
                  <a:txBody>
                    <a:bodyPr/>
                    <a:lstStyle/>
                    <a:p>
                      <a:pPr algn="just"/>
                      <a:r>
                        <a:rPr lang="es-PE" sz="2800" kern="1200" dirty="0" smtClean="0">
                          <a:solidFill>
                            <a:schemeClr val="dk1"/>
                          </a:solidFill>
                          <a:effectLst/>
                          <a:latin typeface="+mn-lt"/>
                          <a:ea typeface="+mn-ea"/>
                          <a:cs typeface="+mn-cs"/>
                        </a:rPr>
                        <a:t>informes de interrupción mecánica (monitoreo extendido)</a:t>
                      </a:r>
                      <a:endParaRPr lang="es-PE" sz="2800" dirty="0"/>
                    </a:p>
                  </a:txBody>
                  <a:tcPr/>
                </a:tc>
                <a:extLst>
                  <a:ext uri="{0D108BD9-81ED-4DB2-BD59-A6C34878D82A}">
                    <a16:rowId xmlns:a16="http://schemas.microsoft.com/office/drawing/2014/main" val="3391134650"/>
                  </a:ext>
                </a:extLst>
              </a:tr>
              <a:tr h="370840">
                <a:tc>
                  <a:txBody>
                    <a:bodyPr/>
                    <a:lstStyle/>
                    <a:p>
                      <a:pPr algn="ctr"/>
                      <a:r>
                        <a:rPr lang="es-PE" sz="2800" dirty="0" smtClean="0"/>
                        <a:t>5</a:t>
                      </a:r>
                      <a:endParaRPr lang="es-PE" sz="2800" dirty="0"/>
                    </a:p>
                  </a:txBody>
                  <a:tcPr/>
                </a:tc>
                <a:tc>
                  <a:txBody>
                    <a:bodyPr/>
                    <a:lstStyle/>
                    <a:p>
                      <a:pPr algn="just"/>
                      <a:r>
                        <a:rPr lang="es-PE" sz="2800" dirty="0" smtClean="0"/>
                        <a:t>Falla contenida en los motores (respuesta de emergencia)</a:t>
                      </a:r>
                      <a:endParaRPr lang="es-PE" sz="2800" dirty="0"/>
                    </a:p>
                  </a:txBody>
                  <a:tcPr/>
                </a:tc>
                <a:extLst>
                  <a:ext uri="{0D108BD9-81ED-4DB2-BD59-A6C34878D82A}">
                    <a16:rowId xmlns:a16="http://schemas.microsoft.com/office/drawing/2014/main" val="1668780647"/>
                  </a:ext>
                </a:extLst>
              </a:tr>
              <a:tr h="370840">
                <a:tc>
                  <a:txBody>
                    <a:bodyPr/>
                    <a:lstStyle/>
                    <a:p>
                      <a:pPr algn="ctr"/>
                      <a:r>
                        <a:rPr lang="es-PE" sz="2800" dirty="0" smtClean="0"/>
                        <a:t>6</a:t>
                      </a:r>
                      <a:endParaRPr lang="es-PE" sz="2800" dirty="0"/>
                    </a:p>
                  </a:txBody>
                  <a:tcPr/>
                </a:tc>
                <a:tc>
                  <a:txBody>
                    <a:bodyPr/>
                    <a:lstStyle/>
                    <a:p>
                      <a:pPr algn="just"/>
                      <a:r>
                        <a:rPr lang="es-PE" sz="2800" dirty="0" smtClean="0"/>
                        <a:t>Elevado número de remociones de componentes no programadas (monitoreo extendido)</a:t>
                      </a:r>
                      <a:endParaRPr lang="es-PE" sz="2800" dirty="0"/>
                    </a:p>
                  </a:txBody>
                  <a:tcPr/>
                </a:tc>
                <a:extLst>
                  <a:ext uri="{0D108BD9-81ED-4DB2-BD59-A6C34878D82A}">
                    <a16:rowId xmlns:a16="http://schemas.microsoft.com/office/drawing/2014/main" val="2980489381"/>
                  </a:ext>
                </a:extLst>
              </a:tr>
            </a:tbl>
          </a:graphicData>
        </a:graphic>
      </p:graphicFrame>
    </p:spTree>
    <p:extLst>
      <p:ext uri="{BB962C8B-B14F-4D97-AF65-F5344CB8AC3E}">
        <p14:creationId xmlns:p14="http://schemas.microsoft.com/office/powerpoint/2010/main" val="35478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398" r="16398"/>
          <a:stretch>
            <a:fillRect/>
          </a:stretch>
        </p:blipFill>
        <p:spPr>
          <a:xfrm>
            <a:off x="7458820" y="1420274"/>
            <a:ext cx="4314133" cy="4279712"/>
          </a:xfrm>
        </p:spPr>
      </p:pic>
      <p:sp>
        <p:nvSpPr>
          <p:cNvPr id="2" name="Title 1"/>
          <p:cNvSpPr>
            <a:spLocks noGrp="1"/>
          </p:cNvSpPr>
          <p:nvPr>
            <p:ph type="title"/>
          </p:nvPr>
        </p:nvSpPr>
        <p:spPr/>
        <p:txBody>
          <a:bodyPr anchor="ctr" anchorCtr="0">
            <a:normAutofit/>
          </a:bodyPr>
          <a:lstStyle/>
          <a:p>
            <a:r>
              <a:rPr lang="es-PE" sz="3200" b="1" dirty="0"/>
              <a:t>S</a:t>
            </a:r>
            <a:r>
              <a:rPr lang="es-PE" sz="3200" b="1" dirty="0" smtClean="0"/>
              <a:t>istema de vigilancia continua</a:t>
            </a:r>
            <a:endParaRPr lang="es-PE" sz="3200" b="1" dirty="0"/>
          </a:p>
        </p:txBody>
      </p:sp>
      <p:sp>
        <p:nvSpPr>
          <p:cNvPr id="4" name="Text Placeholder 3"/>
          <p:cNvSpPr>
            <a:spLocks noGrp="1"/>
          </p:cNvSpPr>
          <p:nvPr>
            <p:ph type="body" sz="half" idx="4294967295"/>
          </p:nvPr>
        </p:nvSpPr>
        <p:spPr>
          <a:xfrm>
            <a:off x="660400" y="1420274"/>
            <a:ext cx="6566024" cy="5301201"/>
          </a:xfrm>
        </p:spPr>
        <p:txBody>
          <a:bodyPr>
            <a:noAutofit/>
          </a:bodyPr>
          <a:lstStyle/>
          <a:p>
            <a:pPr marL="0" lvl="0" indent="0" algn="just">
              <a:lnSpc>
                <a:spcPct val="100000"/>
              </a:lnSpc>
              <a:spcBef>
                <a:spcPts val="600"/>
              </a:spcBef>
              <a:spcAft>
                <a:spcPts val="600"/>
              </a:spcAft>
              <a:buNone/>
            </a:pPr>
            <a:r>
              <a:rPr lang="es-PE" sz="2600" dirty="0">
                <a:solidFill>
                  <a:prstClr val="black"/>
                </a:solidFill>
                <a:latin typeface="+mj-lt"/>
              </a:rPr>
              <a:t>Este sistema </a:t>
            </a:r>
            <a:r>
              <a:rPr lang="es-PE" sz="2600" dirty="0" smtClean="0">
                <a:solidFill>
                  <a:prstClr val="black"/>
                </a:solidFill>
                <a:latin typeface="+mj-lt"/>
              </a:rPr>
              <a:t>del programa de mantenimiento contiene </a:t>
            </a:r>
            <a:r>
              <a:rPr lang="es-PE" sz="2600" dirty="0">
                <a:solidFill>
                  <a:prstClr val="black"/>
                </a:solidFill>
                <a:latin typeface="+mj-lt"/>
              </a:rPr>
              <a:t>un total de 10 Elementos, lo cuales son: </a:t>
            </a:r>
            <a:endParaRPr lang="es-PE" sz="2600" dirty="0" smtClean="0">
              <a:solidFill>
                <a:prstClr val="black"/>
              </a:solidFill>
              <a:latin typeface="+mj-lt"/>
            </a:endParaRPr>
          </a:p>
          <a:p>
            <a:pPr marL="342900" indent="-342900" algn="just">
              <a:lnSpc>
                <a:spcPct val="100000"/>
              </a:lnSpc>
              <a:spcBef>
                <a:spcPts val="600"/>
              </a:spcBef>
              <a:spcAft>
                <a:spcPts val="600"/>
              </a:spcAft>
              <a:buFont typeface="+mj-lt"/>
              <a:buAutoNum type="arabicPeriod"/>
            </a:pPr>
            <a:r>
              <a:rPr lang="es-PE" sz="2600" dirty="0" smtClean="0">
                <a:solidFill>
                  <a:prstClr val="black"/>
                </a:solidFill>
                <a:latin typeface="+mj-lt"/>
              </a:rPr>
              <a:t>La </a:t>
            </a:r>
            <a:r>
              <a:rPr lang="es-PE" sz="2600" b="1" dirty="0">
                <a:solidFill>
                  <a:srgbClr val="C00000"/>
                </a:solidFill>
                <a:latin typeface="+mj-lt"/>
              </a:rPr>
              <a:t>responsabilidad</a:t>
            </a:r>
            <a:r>
              <a:rPr lang="es-PE" sz="2600" dirty="0">
                <a:solidFill>
                  <a:prstClr val="black"/>
                </a:solidFill>
                <a:latin typeface="+mj-lt"/>
              </a:rPr>
              <a:t> de la aeronavegabilidad, </a:t>
            </a:r>
            <a:endParaRPr lang="es-PE" sz="2600" dirty="0" smtClean="0">
              <a:solidFill>
                <a:prstClr val="black"/>
              </a:solidFill>
              <a:latin typeface="+mj-lt"/>
            </a:endParaRPr>
          </a:p>
          <a:p>
            <a:pPr marL="342900" indent="-342900" algn="just">
              <a:lnSpc>
                <a:spcPct val="100000"/>
              </a:lnSpc>
              <a:spcBef>
                <a:spcPts val="600"/>
              </a:spcBef>
              <a:spcAft>
                <a:spcPts val="600"/>
              </a:spcAft>
              <a:buFont typeface="+mj-lt"/>
              <a:buAutoNum type="arabicPeriod"/>
            </a:pPr>
            <a:r>
              <a:rPr lang="es-PE" sz="2600" dirty="0" smtClean="0">
                <a:solidFill>
                  <a:prstClr val="black"/>
                </a:solidFill>
                <a:latin typeface="+mj-lt"/>
              </a:rPr>
              <a:t>La </a:t>
            </a:r>
            <a:r>
              <a:rPr lang="es-PE" sz="2600" b="1" dirty="0">
                <a:solidFill>
                  <a:srgbClr val="C00000"/>
                </a:solidFill>
                <a:latin typeface="+mj-lt"/>
              </a:rPr>
              <a:t>ejecución y aprobación </a:t>
            </a:r>
            <a:r>
              <a:rPr lang="es-PE" sz="2600" dirty="0">
                <a:solidFill>
                  <a:prstClr val="black"/>
                </a:solidFill>
                <a:latin typeface="+mj-lt"/>
              </a:rPr>
              <a:t>del mantenimiento, </a:t>
            </a:r>
            <a:endParaRPr lang="es-PE" sz="2600" dirty="0" smtClean="0">
              <a:solidFill>
                <a:prstClr val="black"/>
              </a:solidFill>
              <a:latin typeface="+mj-lt"/>
            </a:endParaRPr>
          </a:p>
          <a:p>
            <a:pPr marL="342900" indent="-342900" algn="just">
              <a:lnSpc>
                <a:spcPct val="100000"/>
              </a:lnSpc>
              <a:spcBef>
                <a:spcPts val="600"/>
              </a:spcBef>
              <a:spcAft>
                <a:spcPts val="600"/>
              </a:spcAft>
              <a:buFont typeface="+mj-lt"/>
              <a:buAutoNum type="arabicPeriod"/>
            </a:pPr>
            <a:r>
              <a:rPr lang="es-PE" sz="2600" dirty="0" smtClean="0">
                <a:solidFill>
                  <a:prstClr val="black"/>
                </a:solidFill>
                <a:latin typeface="+mj-lt"/>
              </a:rPr>
              <a:t>el </a:t>
            </a:r>
            <a:r>
              <a:rPr lang="es-PE" sz="2600" b="1" dirty="0">
                <a:solidFill>
                  <a:srgbClr val="C00000"/>
                </a:solidFill>
                <a:latin typeface="+mj-lt"/>
              </a:rPr>
              <a:t>manual</a:t>
            </a:r>
            <a:r>
              <a:rPr lang="es-PE" sz="2600" dirty="0">
                <a:solidFill>
                  <a:prstClr val="black"/>
                </a:solidFill>
                <a:latin typeface="+mj-lt"/>
              </a:rPr>
              <a:t> de control de mantenimiento (MCM</a:t>
            </a:r>
            <a:r>
              <a:rPr lang="es-PE" sz="2600" dirty="0" smtClean="0">
                <a:solidFill>
                  <a:prstClr val="black"/>
                </a:solidFill>
                <a:latin typeface="+mj-lt"/>
              </a:rPr>
              <a:t>), </a:t>
            </a:r>
          </a:p>
          <a:p>
            <a:pPr marL="342900" indent="-342900" algn="just">
              <a:lnSpc>
                <a:spcPct val="100000"/>
              </a:lnSpc>
              <a:spcBef>
                <a:spcPts val="600"/>
              </a:spcBef>
              <a:spcAft>
                <a:spcPts val="600"/>
              </a:spcAft>
              <a:buFont typeface="+mj-lt"/>
              <a:buAutoNum type="arabicPeriod"/>
            </a:pPr>
            <a:r>
              <a:rPr lang="es-PE" sz="2600" dirty="0" smtClean="0">
                <a:solidFill>
                  <a:prstClr val="black"/>
                </a:solidFill>
                <a:latin typeface="+mj-lt"/>
              </a:rPr>
              <a:t>El </a:t>
            </a:r>
            <a:r>
              <a:rPr lang="es-PE" sz="2600" b="1" dirty="0">
                <a:solidFill>
                  <a:srgbClr val="C00000"/>
                </a:solidFill>
                <a:latin typeface="+mj-lt"/>
              </a:rPr>
              <a:t>departamento de gestión </a:t>
            </a:r>
            <a:r>
              <a:rPr lang="es-PE" sz="2600" dirty="0">
                <a:solidFill>
                  <a:prstClr val="black"/>
                </a:solidFill>
                <a:latin typeface="+mj-lt"/>
              </a:rPr>
              <a:t>de la aeronavegabilidad continua, </a:t>
            </a:r>
            <a:endParaRPr lang="es-PE" sz="2600" dirty="0" smtClean="0">
              <a:solidFill>
                <a:prstClr val="black"/>
              </a:solidFill>
              <a:latin typeface="+mj-lt"/>
            </a:endParaRPr>
          </a:p>
          <a:p>
            <a:pPr marL="342900" indent="-342900" algn="just">
              <a:lnSpc>
                <a:spcPct val="100000"/>
              </a:lnSpc>
              <a:spcBef>
                <a:spcPts val="600"/>
              </a:spcBef>
              <a:spcAft>
                <a:spcPts val="600"/>
              </a:spcAft>
              <a:buFont typeface="+mj-lt"/>
              <a:buAutoNum type="arabicPeriod"/>
            </a:pPr>
            <a:r>
              <a:rPr lang="es-PE" sz="2600" dirty="0" smtClean="0">
                <a:solidFill>
                  <a:prstClr val="black"/>
                </a:solidFill>
                <a:latin typeface="+mj-lt"/>
              </a:rPr>
              <a:t>Los </a:t>
            </a:r>
            <a:r>
              <a:rPr lang="es-PE" sz="2600" b="1" dirty="0">
                <a:solidFill>
                  <a:srgbClr val="C00000"/>
                </a:solidFill>
                <a:latin typeface="+mj-lt"/>
              </a:rPr>
              <a:t>proveedores</a:t>
            </a:r>
            <a:r>
              <a:rPr lang="es-PE" sz="2600" dirty="0">
                <a:solidFill>
                  <a:prstClr val="black"/>
                </a:solidFill>
                <a:latin typeface="+mj-lt"/>
              </a:rPr>
              <a:t> de mantenimiento, </a:t>
            </a:r>
            <a:endParaRPr lang="es-PE" sz="2600" dirty="0" smtClean="0">
              <a:solidFill>
                <a:prstClr val="black"/>
              </a:solidFill>
              <a:latin typeface="+mj-lt"/>
            </a:endParaRPr>
          </a:p>
        </p:txBody>
      </p:sp>
      <p:sp>
        <p:nvSpPr>
          <p:cNvPr id="5" name="Slide Number Placeholder 4"/>
          <p:cNvSpPr>
            <a:spLocks noGrp="1"/>
          </p:cNvSpPr>
          <p:nvPr>
            <p:ph type="sldNum" sz="quarter" idx="4294967295"/>
          </p:nvPr>
        </p:nvSpPr>
        <p:spPr>
          <a:xfrm>
            <a:off x="9109652" y="6356350"/>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90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398" r="16398"/>
          <a:stretch>
            <a:fillRect/>
          </a:stretch>
        </p:blipFill>
        <p:spPr>
          <a:xfrm>
            <a:off x="8136898" y="1752676"/>
            <a:ext cx="3820160" cy="3789680"/>
          </a:xfrm>
        </p:spPr>
      </p:pic>
      <p:sp>
        <p:nvSpPr>
          <p:cNvPr id="2" name="Title 1"/>
          <p:cNvSpPr>
            <a:spLocks noGrp="1"/>
          </p:cNvSpPr>
          <p:nvPr>
            <p:ph type="title"/>
          </p:nvPr>
        </p:nvSpPr>
        <p:spPr/>
        <p:txBody>
          <a:bodyPr anchor="ctr" anchorCtr="0">
            <a:normAutofit/>
          </a:bodyPr>
          <a:lstStyle/>
          <a:p>
            <a:r>
              <a:rPr lang="es-PE" sz="3200" b="1" dirty="0"/>
              <a:t>S</a:t>
            </a:r>
            <a:r>
              <a:rPr lang="es-PE" sz="3200" b="1" dirty="0" smtClean="0"/>
              <a:t>istema de vigilancia continua (Cont.)</a:t>
            </a:r>
            <a:endParaRPr lang="es-PE" sz="3200" b="1" dirty="0"/>
          </a:p>
        </p:txBody>
      </p:sp>
      <p:sp>
        <p:nvSpPr>
          <p:cNvPr id="4" name="Text Placeholder 3"/>
          <p:cNvSpPr>
            <a:spLocks noGrp="1"/>
          </p:cNvSpPr>
          <p:nvPr>
            <p:ph type="body" sz="half" idx="4294967295"/>
          </p:nvPr>
        </p:nvSpPr>
        <p:spPr>
          <a:xfrm>
            <a:off x="660400" y="1402672"/>
            <a:ext cx="6894498" cy="5318803"/>
          </a:xfrm>
        </p:spPr>
        <p:txBody>
          <a:bodyPr>
            <a:noAutofit/>
          </a:bodyPr>
          <a:lstStyle/>
          <a:p>
            <a:pPr marL="0" lvl="0" indent="0" algn="just">
              <a:lnSpc>
                <a:spcPct val="100000"/>
              </a:lnSpc>
              <a:spcBef>
                <a:spcPts val="600"/>
              </a:spcBef>
              <a:spcAft>
                <a:spcPts val="600"/>
              </a:spcAft>
              <a:buNone/>
            </a:pPr>
            <a:r>
              <a:rPr lang="es-PE" dirty="0">
                <a:solidFill>
                  <a:prstClr val="black"/>
                </a:solidFill>
                <a:latin typeface="+mj-lt"/>
              </a:rPr>
              <a:t>Este sistema </a:t>
            </a:r>
            <a:r>
              <a:rPr lang="es-PE" dirty="0" smtClean="0">
                <a:solidFill>
                  <a:prstClr val="black"/>
                </a:solidFill>
                <a:latin typeface="+mj-lt"/>
              </a:rPr>
              <a:t>del programa de mantenimiento contiene </a:t>
            </a:r>
            <a:r>
              <a:rPr lang="es-PE" dirty="0">
                <a:solidFill>
                  <a:prstClr val="black"/>
                </a:solidFill>
                <a:latin typeface="+mj-lt"/>
              </a:rPr>
              <a:t>un total de 10 Elementos, lo cuales son: </a:t>
            </a:r>
            <a:endParaRPr lang="es-PE" dirty="0" smtClean="0">
              <a:solidFill>
                <a:prstClr val="black"/>
              </a:solidFill>
              <a:latin typeface="+mj-lt"/>
            </a:endParaRPr>
          </a:p>
          <a:p>
            <a:pPr marL="457200" indent="-457200" algn="just">
              <a:lnSpc>
                <a:spcPct val="100000"/>
              </a:lnSpc>
              <a:spcBef>
                <a:spcPts val="600"/>
              </a:spcBef>
              <a:spcAft>
                <a:spcPts val="600"/>
              </a:spcAft>
              <a:buFont typeface="+mj-lt"/>
              <a:buAutoNum type="arabicPeriod" startAt="6"/>
            </a:pPr>
            <a:r>
              <a:rPr lang="es-PE" dirty="0" smtClean="0">
                <a:solidFill>
                  <a:prstClr val="black"/>
                </a:solidFill>
                <a:latin typeface="+mj-lt"/>
              </a:rPr>
              <a:t>El </a:t>
            </a:r>
            <a:r>
              <a:rPr lang="es-PE" dirty="0">
                <a:solidFill>
                  <a:prstClr val="black"/>
                </a:solidFill>
                <a:latin typeface="+mj-lt"/>
              </a:rPr>
              <a:t>sistema de mantenimiento de </a:t>
            </a:r>
            <a:r>
              <a:rPr lang="es-PE" b="1" dirty="0">
                <a:solidFill>
                  <a:srgbClr val="C00000"/>
                </a:solidFill>
                <a:latin typeface="+mj-lt"/>
              </a:rPr>
              <a:t>registros</a:t>
            </a:r>
            <a:r>
              <a:rPr lang="es-PE" dirty="0">
                <a:solidFill>
                  <a:prstClr val="black"/>
                </a:solidFill>
                <a:latin typeface="+mj-lt"/>
              </a:rPr>
              <a:t>, </a:t>
            </a:r>
            <a:endParaRPr lang="es-PE" dirty="0" smtClean="0">
              <a:solidFill>
                <a:prstClr val="black"/>
              </a:solidFill>
              <a:latin typeface="+mj-lt"/>
            </a:endParaRPr>
          </a:p>
          <a:p>
            <a:pPr marL="342900" indent="-342900" algn="just">
              <a:lnSpc>
                <a:spcPct val="100000"/>
              </a:lnSpc>
              <a:spcBef>
                <a:spcPts val="600"/>
              </a:spcBef>
              <a:spcAft>
                <a:spcPts val="600"/>
              </a:spcAft>
              <a:buFont typeface="+mj-lt"/>
              <a:buAutoNum type="arabicPeriod" startAt="6"/>
            </a:pPr>
            <a:r>
              <a:rPr lang="es-PE" dirty="0" smtClean="0">
                <a:solidFill>
                  <a:prstClr val="black"/>
                </a:solidFill>
                <a:latin typeface="+mj-lt"/>
              </a:rPr>
              <a:t>El </a:t>
            </a:r>
            <a:r>
              <a:rPr lang="es-PE" b="1" dirty="0">
                <a:solidFill>
                  <a:srgbClr val="C00000"/>
                </a:solidFill>
                <a:latin typeface="+mj-lt"/>
              </a:rPr>
              <a:t>programa de mantenimiento</a:t>
            </a:r>
            <a:r>
              <a:rPr lang="es-PE" dirty="0">
                <a:solidFill>
                  <a:prstClr val="black"/>
                </a:solidFill>
                <a:latin typeface="+mj-lt"/>
              </a:rPr>
              <a:t>, </a:t>
            </a:r>
            <a:endParaRPr lang="es-PE" dirty="0" smtClean="0">
              <a:solidFill>
                <a:prstClr val="black"/>
              </a:solidFill>
              <a:latin typeface="+mj-lt"/>
            </a:endParaRPr>
          </a:p>
          <a:p>
            <a:pPr marL="342900" indent="-342900" algn="just">
              <a:lnSpc>
                <a:spcPct val="100000"/>
              </a:lnSpc>
              <a:spcBef>
                <a:spcPts val="600"/>
              </a:spcBef>
              <a:spcAft>
                <a:spcPts val="600"/>
              </a:spcAft>
              <a:buFont typeface="+mj-lt"/>
              <a:buAutoNum type="arabicPeriod" startAt="6"/>
            </a:pPr>
            <a:r>
              <a:rPr lang="es-PE" dirty="0" smtClean="0">
                <a:solidFill>
                  <a:prstClr val="black"/>
                </a:solidFill>
                <a:latin typeface="+mj-lt"/>
              </a:rPr>
              <a:t>La </a:t>
            </a:r>
            <a:r>
              <a:rPr lang="es-PE" b="1" dirty="0">
                <a:solidFill>
                  <a:srgbClr val="C00000"/>
                </a:solidFill>
                <a:latin typeface="+mj-lt"/>
              </a:rPr>
              <a:t>instrucción</a:t>
            </a:r>
            <a:r>
              <a:rPr lang="es-PE" dirty="0">
                <a:solidFill>
                  <a:prstClr val="black"/>
                </a:solidFill>
                <a:latin typeface="+mj-lt"/>
              </a:rPr>
              <a:t> del personal y </a:t>
            </a:r>
            <a:endParaRPr lang="es-PE" dirty="0" smtClean="0">
              <a:solidFill>
                <a:prstClr val="black"/>
              </a:solidFill>
              <a:latin typeface="+mj-lt"/>
            </a:endParaRPr>
          </a:p>
          <a:p>
            <a:pPr marL="342900" indent="-342900" algn="just">
              <a:lnSpc>
                <a:spcPct val="100000"/>
              </a:lnSpc>
              <a:spcBef>
                <a:spcPts val="600"/>
              </a:spcBef>
              <a:spcAft>
                <a:spcPts val="600"/>
              </a:spcAft>
              <a:buFont typeface="+mj-lt"/>
              <a:buAutoNum type="arabicPeriod" startAt="6"/>
            </a:pPr>
            <a:r>
              <a:rPr lang="es-PE" dirty="0" smtClean="0">
                <a:solidFill>
                  <a:prstClr val="black"/>
                </a:solidFill>
                <a:latin typeface="+mj-lt"/>
              </a:rPr>
              <a:t>Los </a:t>
            </a:r>
            <a:r>
              <a:rPr lang="es-PE" dirty="0">
                <a:solidFill>
                  <a:prstClr val="black"/>
                </a:solidFill>
                <a:latin typeface="+mj-lt"/>
              </a:rPr>
              <a:t>ítems de inspección requerida (</a:t>
            </a:r>
            <a:r>
              <a:rPr lang="es-PE" b="1" dirty="0">
                <a:solidFill>
                  <a:srgbClr val="C00000"/>
                </a:solidFill>
                <a:latin typeface="+mj-lt"/>
              </a:rPr>
              <a:t>RII</a:t>
            </a:r>
            <a:r>
              <a:rPr lang="es-PE" dirty="0" smtClean="0">
                <a:solidFill>
                  <a:prstClr val="black"/>
                </a:solidFill>
                <a:latin typeface="+mj-lt"/>
              </a:rPr>
              <a:t>)</a:t>
            </a:r>
          </a:p>
          <a:p>
            <a:pPr marL="342900" indent="-342900" algn="just">
              <a:lnSpc>
                <a:spcPct val="100000"/>
              </a:lnSpc>
              <a:spcBef>
                <a:spcPts val="600"/>
              </a:spcBef>
              <a:spcAft>
                <a:spcPts val="600"/>
              </a:spcAft>
              <a:buFont typeface="+mj-lt"/>
              <a:buAutoNum type="arabicPeriod" startAt="6"/>
            </a:pPr>
            <a:r>
              <a:rPr lang="es-PE" dirty="0" smtClean="0">
                <a:solidFill>
                  <a:prstClr val="black"/>
                </a:solidFill>
                <a:latin typeface="+mj-lt"/>
              </a:rPr>
              <a:t>Sistema de </a:t>
            </a:r>
            <a:r>
              <a:rPr lang="es-PE" b="1" dirty="0" smtClean="0">
                <a:solidFill>
                  <a:srgbClr val="C00000"/>
                </a:solidFill>
                <a:latin typeface="+mj-lt"/>
              </a:rPr>
              <a:t>vigilancia continua </a:t>
            </a:r>
            <a:r>
              <a:rPr lang="es-PE" dirty="0" smtClean="0">
                <a:solidFill>
                  <a:prstClr val="black"/>
                </a:solidFill>
                <a:latin typeface="+mj-lt"/>
              </a:rPr>
              <a:t>del programa de mantenimiento.</a:t>
            </a:r>
            <a:endParaRPr lang="es-PE" dirty="0">
              <a:solidFill>
                <a:prstClr val="black"/>
              </a:solidFill>
              <a:latin typeface="+mj-lt"/>
            </a:endParaRPr>
          </a:p>
        </p:txBody>
      </p:sp>
      <p:sp>
        <p:nvSpPr>
          <p:cNvPr id="5" name="Slide Number Placeholder 4"/>
          <p:cNvSpPr>
            <a:spLocks noGrp="1"/>
          </p:cNvSpPr>
          <p:nvPr>
            <p:ph type="sldNum" sz="quarter" idx="4294967295"/>
          </p:nvPr>
        </p:nvSpPr>
        <p:spPr>
          <a:xfrm>
            <a:off x="9213858" y="6356350"/>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4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8323</TotalTime>
  <Words>2094</Words>
  <Application>Microsoft Office PowerPoint</Application>
  <PresentationFormat>Widescreen</PresentationFormat>
  <Paragraphs>247</Paragraphs>
  <Slides>33</Slides>
  <Notes>22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33</vt:i4>
      </vt:variant>
    </vt:vector>
  </HeadingPairs>
  <TitlesOfParts>
    <vt:vector size="49" baseType="lpstr">
      <vt:lpstr>ＭＳ Ｐゴシック</vt:lpstr>
      <vt:lpstr>Arial</vt:lpstr>
      <vt:lpstr>Calibri</vt:lpstr>
      <vt:lpstr>Calibri Light</vt:lpstr>
      <vt:lpstr>Georgia</vt:lpstr>
      <vt:lpstr>Helvetica</vt:lpstr>
      <vt:lpstr>Open Sans</vt:lpstr>
      <vt:lpstr>Tahoma</vt:lpstr>
      <vt:lpstr>Times New Roman</vt:lpstr>
      <vt:lpstr>Office Theme</vt:lpstr>
      <vt:lpstr>2_Office Theme</vt:lpstr>
      <vt:lpstr>3_Office Theme</vt:lpstr>
      <vt:lpstr>1_Office Theme</vt:lpstr>
      <vt:lpstr>4_Office Theme</vt:lpstr>
      <vt:lpstr>1_Default Design</vt:lpstr>
      <vt:lpstr>6_Office Theme</vt:lpstr>
      <vt:lpstr>PowerPoint Presentation</vt:lpstr>
      <vt:lpstr>PowerPoint Presentation</vt:lpstr>
      <vt:lpstr>Sistema de vigilancia continua del programa de mantenimiento</vt:lpstr>
      <vt:lpstr>Sistema de vigilancia continua del programa de mantenimiento</vt:lpstr>
      <vt:lpstr>Sistema de vigilancia continua del programa de mantenimiento</vt:lpstr>
      <vt:lpstr>Función de auditoria</vt:lpstr>
      <vt:lpstr>Función de rendimiento mecánico</vt:lpstr>
      <vt:lpstr>Sistema de vigilancia continua</vt:lpstr>
      <vt:lpstr>Sistema de vigilancia continua (Cont.)</vt:lpstr>
      <vt:lpstr>SISTEMA DE VIGILANCIA CONTINUA</vt:lpstr>
      <vt:lpstr>PowerPoint Presentation</vt:lpstr>
      <vt:lpstr>Alcance de la evaluación del sistema de análisis y vigilancia continua</vt:lpstr>
      <vt:lpstr>PowerPoint Presentation</vt:lpstr>
      <vt:lpstr>Evaluación del sistema de análisis y vigilancia continua</vt:lpstr>
      <vt:lpstr>Evaluación del sistema de análisis y vigilancia contiNUA</vt:lpstr>
      <vt:lpstr>PowerPoint Presentation</vt:lpstr>
      <vt:lpstr>Evaluación del sistema de análisis y vigilancia continua</vt:lpstr>
      <vt:lpstr>Alcance de la evaluación del sistema de análisis y vigilancia continua</vt:lpstr>
      <vt:lpstr>Alcance de la evaluación del sistema de análisis y vigilancia continua</vt:lpstr>
      <vt:lpstr>Alcance de la evaluación del sistema de análisis y vigilancia continua</vt:lpstr>
      <vt:lpstr>PowerPoint Presentation</vt:lpstr>
      <vt:lpstr>Evaluación del sistema de análisis y vigilancia continua</vt:lpstr>
      <vt:lpstr>PowerPoint Presentation</vt:lpstr>
      <vt:lpstr>PowerPoint Presentation</vt:lpstr>
      <vt:lpstr>PowerPoint Presentation</vt:lpstr>
      <vt:lpstr>Evaluación del sistema de análisis y vigilancia continua</vt:lpstr>
      <vt:lpstr>PowerPoint Presentation</vt:lpstr>
      <vt:lpstr>Evaluación de programa de confiabilidad</vt:lpstr>
      <vt:lpstr>Lista de verificación</vt:lpstr>
      <vt:lpstr>Lista de verificación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504</cp:revision>
  <dcterms:created xsi:type="dcterms:W3CDTF">2015-06-21T09:01:45Z</dcterms:created>
  <dcterms:modified xsi:type="dcterms:W3CDTF">2019-07-15T19:27:05Z</dcterms:modified>
</cp:coreProperties>
</file>