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42" r:id="rId2"/>
    <p:sldMasterId id="2147483908" r:id="rId3"/>
    <p:sldMasterId id="2147483921" r:id="rId4"/>
  </p:sldMasterIdLst>
  <p:notesMasterIdLst>
    <p:notesMasterId r:id="rId35"/>
  </p:notesMasterIdLst>
  <p:handoutMasterIdLst>
    <p:handoutMasterId r:id="rId36"/>
  </p:handoutMasterIdLst>
  <p:sldIdLst>
    <p:sldId id="465" r:id="rId5"/>
    <p:sldId id="466" r:id="rId6"/>
    <p:sldId id="480" r:id="rId7"/>
    <p:sldId id="469" r:id="rId8"/>
    <p:sldId id="470" r:id="rId9"/>
    <p:sldId id="472" r:id="rId10"/>
    <p:sldId id="473" r:id="rId11"/>
    <p:sldId id="474" r:id="rId12"/>
    <p:sldId id="475" r:id="rId13"/>
    <p:sldId id="477" r:id="rId14"/>
    <p:sldId id="500" r:id="rId15"/>
    <p:sldId id="481" r:id="rId16"/>
    <p:sldId id="479" r:id="rId17"/>
    <p:sldId id="490" r:id="rId18"/>
    <p:sldId id="491" r:id="rId19"/>
    <p:sldId id="482" r:id="rId20"/>
    <p:sldId id="483" r:id="rId21"/>
    <p:sldId id="484" r:id="rId22"/>
    <p:sldId id="485" r:id="rId23"/>
    <p:sldId id="486" r:id="rId24"/>
    <p:sldId id="487" r:id="rId25"/>
    <p:sldId id="488" r:id="rId26"/>
    <p:sldId id="489" r:id="rId27"/>
    <p:sldId id="492" r:id="rId28"/>
    <p:sldId id="495" r:id="rId29"/>
    <p:sldId id="496" r:id="rId30"/>
    <p:sldId id="497" r:id="rId31"/>
    <p:sldId id="498" r:id="rId32"/>
    <p:sldId id="499" r:id="rId33"/>
    <p:sldId id="493" r:id="rId34"/>
  </p:sldIdLst>
  <p:sldSz cx="12192000" cy="6858000"/>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623"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7F3D43"/>
    <a:srgbClr val="FFCE3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847" autoAdjust="0"/>
    <p:restoredTop sz="93842" autoAdjust="0"/>
  </p:normalViewPr>
  <p:slideViewPr>
    <p:cSldViewPr snapToGrid="0">
      <p:cViewPr varScale="1">
        <p:scale>
          <a:sx n="60" d="100"/>
          <a:sy n="60" d="100"/>
        </p:scale>
        <p:origin x="52" y="168"/>
      </p:cViewPr>
      <p:guideLst>
        <p:guide pos="6623"/>
        <p:guide orient="horz" pos="2463"/>
        <p:guide orient="horz" pos="1797"/>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t>14/07/2019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t>14/07/2019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marR="0" indent="-800100" algn="just">
              <a:spcBef>
                <a:spcPts val="600"/>
              </a:spcBef>
              <a:spcAft>
                <a:spcPts val="600"/>
              </a:spcAft>
              <a:tabLst>
                <a:tab pos="-1828800" algn="l"/>
              </a:tabLst>
            </a:pPr>
            <a:r>
              <a:rPr lang="es-PE" sz="1200" b="1" dirty="0" smtClean="0">
                <a:effectLst/>
                <a:latin typeface="Arial" panose="020B0604020202020204" pitchFamily="34" charset="0"/>
                <a:ea typeface="Times New Roman" panose="02020603050405020304" pitchFamily="18" charset="0"/>
              </a:rPr>
              <a:t>121.1125	Gestión de la aeronavegabilidad continua </a:t>
            </a: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800100" marR="0" indent="-800100" algn="just">
              <a:spcBef>
                <a:spcPts val="600"/>
              </a:spcBef>
              <a:spcAft>
                <a:spcPts val="600"/>
              </a:spcAft>
              <a:tabLst>
                <a:tab pos="-1828800" algn="l"/>
              </a:tabLst>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just">
              <a:spcBef>
                <a:spcPts val="600"/>
              </a:spcBef>
              <a:spcAft>
                <a:spcPts val="600"/>
              </a:spcAft>
              <a:buFont typeface="+mj-lt"/>
              <a:buAutoNum type="alphaLcParenR" startAt="7"/>
              <a:tabLst>
                <a:tab pos="228600" algn="l"/>
              </a:tabLst>
            </a:pPr>
            <a:r>
              <a:rPr lang="es-EC" sz="1200" dirty="0" smtClean="0">
                <a:effectLst/>
                <a:latin typeface="Arial" panose="020B0604020202020204" pitchFamily="34" charset="0"/>
                <a:ea typeface="Times New Roman" panose="02020603050405020304" pitchFamily="18" charset="0"/>
              </a:rPr>
              <a:t>El departamento de gestión de la aeronavegabilidad continua del explotador debe asegurar que la aeronave sea mantenida por una organización de mantenimiento aprobada y habilitada según el LAR 145 para los servicios requeridos.</a:t>
            </a:r>
            <a:endParaRPr lang="es-PE" sz="1800" dirty="0" smtClean="0">
              <a:effectLst/>
              <a:latin typeface="Times New Roman" panose="02020603050405020304" pitchFamily="18" charset="0"/>
              <a:ea typeface="Times New Roman" panose="02020603050405020304" pitchFamily="18" charset="0"/>
            </a:endParaRPr>
          </a:p>
          <a:p>
            <a:pPr marL="800100" marR="0" indent="-800100" algn="just">
              <a:spcBef>
                <a:spcPts val="600"/>
              </a:spcBef>
              <a:spcAft>
                <a:spcPts val="600"/>
              </a:spcAft>
              <a:tabLst>
                <a:tab pos="-1828800" algn="l"/>
              </a:tabLst>
            </a:pPr>
            <a:endParaRPr lang="es-PE" sz="1200" b="1" dirty="0" smtClean="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D02ABD7-284B-4AEE-9AD5-F0CEBFB0821A}"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26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99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80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75565" lvl="0" indent="-228600" algn="just" defTabSz="457200" rtl="0" eaLnBrk="1" fontAlgn="auto" latinLnBrk="0" hangingPunct="1">
              <a:lnSpc>
                <a:spcPct val="100000"/>
              </a:lnSpc>
              <a:spcBef>
                <a:spcPts val="600"/>
              </a:spcBef>
              <a:spcAft>
                <a:spcPts val="600"/>
              </a:spcAft>
              <a:buClrTx/>
              <a:buSzTx/>
              <a:buFont typeface="+mj-lt"/>
              <a:buAutoNum type="arabicPeriod" startAt="3"/>
              <a:tabLst>
                <a:tab pos="457200"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Resultado</a:t>
            </a:r>
          </a:p>
          <a:p>
            <a:pPr marL="228600" marR="75565" lvl="0" indent="-228600" algn="just" defTabSz="457200" rtl="0" eaLnBrk="1" fontAlgn="auto" latinLnBrk="0" hangingPunct="1">
              <a:lnSpc>
                <a:spcPct val="100000"/>
              </a:lnSpc>
              <a:spcBef>
                <a:spcPts val="600"/>
              </a:spcBef>
              <a:spcAft>
                <a:spcPts val="600"/>
              </a:spcAft>
              <a:buClrTx/>
              <a:buSzTx/>
              <a:buFont typeface="+mj-lt"/>
              <a:buAutoNum type="arabicPeriod" startAt="3"/>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El inspector de aeronavegabilidad asignado debe revisar completamente el programa de mantenimiento, analizar los resultados y determinar si dicho programa cumple con los requisitos del LAR y las recomendaciones de la organización responsable del certificado de tipo.</a:t>
            </a: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Si se hallan deficiencias durante la revisión y evaluación del programa de mantenimiento con la definición del indicador de riesgo del resultado de la inspección del cumplimiento de los requisitos reglamentarios, se informará  al jefe del equipo de certificación (JEC) quien lo pondrá en conocimiento del solicitante del AOC.</a:t>
            </a: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33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75565" lvl="0" indent="-228600" algn="just" defTabSz="457200" rtl="0" eaLnBrk="1" fontAlgn="auto" latinLnBrk="0" hangingPunct="1">
              <a:lnSpc>
                <a:spcPct val="100000"/>
              </a:lnSpc>
              <a:spcBef>
                <a:spcPts val="600"/>
              </a:spcBef>
              <a:spcAft>
                <a:spcPts val="600"/>
              </a:spcAft>
              <a:buClrTx/>
              <a:buSzTx/>
              <a:buFont typeface="+mj-lt"/>
              <a:buAutoNum type="arabicPeriod" startAt="4"/>
              <a:tabLst>
                <a:tab pos="457200" algn="l"/>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Aprobación</a:t>
            </a:r>
          </a:p>
          <a:p>
            <a:pPr marL="228600" marR="75565" lvl="0" indent="-228600" algn="just" defTabSz="457200" rtl="0" eaLnBrk="1" fontAlgn="auto" latinLnBrk="0" hangingPunct="1">
              <a:lnSpc>
                <a:spcPct val="100000"/>
              </a:lnSpc>
              <a:spcBef>
                <a:spcPts val="600"/>
              </a:spcBef>
              <a:spcAft>
                <a:spcPts val="600"/>
              </a:spcAft>
              <a:buClrTx/>
              <a:buSzTx/>
              <a:buFont typeface="+mj-lt"/>
              <a:buAutoNum type="arabicPeriod" startAt="4"/>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4.1	Los resultados obtenidos de la evaluación al cumplimiento de los requisitos reglamentarios relacionados con el programa de mantenimiento producen como consecuencia la aprobación del programa de mantenimiento.</a:t>
            </a: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4.2	Una vez concluida la etapa de revisión del programa se enviará una carta con las constataciones al solicitante de un AOC. Cuando todos los requisitos para la aprobación del programa hayan sido cumplidos se entregará el programa de mantenimiento aprobado al solicitante de un AOC. </a:t>
            </a: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4.3	El inspector de aeronavegabilidad recibirá todos los documentos cursados por el solicitante de un AOC  y procederá al archivo en los registros de la AAC.</a:t>
            </a: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12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75565" lvl="0" indent="-228600" algn="just" defTabSz="457200" rtl="0" eaLnBrk="1" fontAlgn="auto" latinLnBrk="0" hangingPunct="1">
              <a:lnSpc>
                <a:spcPct val="100000"/>
              </a:lnSpc>
              <a:spcBef>
                <a:spcPts val="600"/>
              </a:spcBef>
              <a:spcAft>
                <a:spcPts val="600"/>
              </a:spcAft>
              <a:buClrTx/>
              <a:buSzTx/>
              <a:buFont typeface="+mj-lt"/>
              <a:buAutoNum type="arabicPeriod" startAt="4"/>
              <a:tabLst>
                <a:tab pos="457200" algn="l"/>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Aprobación</a:t>
            </a:r>
          </a:p>
          <a:p>
            <a:pPr marL="228600" marR="75565" lvl="0" indent="-228600" algn="just" defTabSz="457200" rtl="0" eaLnBrk="1" fontAlgn="auto" latinLnBrk="0" hangingPunct="1">
              <a:lnSpc>
                <a:spcPct val="100000"/>
              </a:lnSpc>
              <a:spcBef>
                <a:spcPts val="600"/>
              </a:spcBef>
              <a:spcAft>
                <a:spcPts val="600"/>
              </a:spcAft>
              <a:buClrTx/>
              <a:buSzTx/>
              <a:buFont typeface="+mj-lt"/>
              <a:buAutoNum type="arabicPeriod" startAt="4"/>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4.1	Los resultados obtenidos de la evaluación al cumplimiento de los requisitos reglamentarios relacionados con el programa de mantenimiento producen como consecuencia la aprobación del programa de mantenimiento.</a:t>
            </a: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4.2	Una vez concluida la etapa de revisión del programa se enviará una carta con las constataciones al solicitante de un AOC. Cuando todos los requisitos para la aprobación del programa hayan sido cumplidos se entregará el programa de mantenimiento aprobado al solicitante de un AOC. </a:t>
            </a: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4.3	El inspector de aeronavegabilidad recibirá todos los documentos cursados por el solicitante de un AOC  y procederá al archivo en los registros de la AAC.</a:t>
            </a: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13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0820739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73905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4706551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2"/>
            <a:ext cx="12192000" cy="4902199"/>
          </a:xfrm>
        </p:spPr>
        <p:txBody>
          <a:bodyPr/>
          <a:lstStyle/>
          <a:p>
            <a:endParaRPr lang="id-ID"/>
          </a:p>
        </p:txBody>
      </p:sp>
      <p:sp>
        <p:nvSpPr>
          <p:cNvPr id="47" name="Slide Number Placeholder 3"/>
          <p:cNvSpPr txBox="1">
            <a:spLocks/>
          </p:cNvSpPr>
          <p:nvPr userDrawn="1"/>
        </p:nvSpPr>
        <p:spPr>
          <a:xfrm>
            <a:off x="11300373" y="6456736"/>
            <a:ext cx="495300" cy="273844"/>
          </a:xfrm>
          <a:prstGeom prst="rect">
            <a:avLst/>
          </a:prstGeom>
        </p:spPr>
        <p:txBody>
          <a:bodyPr vert="horz" lIns="91440" tIns="45720" rIns="91440" bIns="45720" rtlCol="0" anchor="ctr"/>
          <a:lstStyle>
            <a:defPPr>
              <a:defRPr lang="id-ID"/>
            </a:defPPr>
            <a:lvl1pPr marL="0" algn="ctr" defTabSz="685800" rtl="0" eaLnBrk="1" latinLnBrk="0" hangingPunct="1">
              <a:defRPr sz="1000" b="1"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51497D4-CBBE-4892-ABDA-4C92B62757A6}" type="slidenum">
              <a:rPr lang="id-ID" sz="1000" smtClean="0"/>
              <a:pPr/>
              <a:t>‹#›</a:t>
            </a:fld>
            <a:endParaRPr lang="id-ID" sz="1000" dirty="0"/>
          </a:p>
        </p:txBody>
      </p:sp>
    </p:spTree>
    <p:extLst>
      <p:ext uri="{BB962C8B-B14F-4D97-AF65-F5344CB8AC3E}">
        <p14:creationId xmlns:p14="http://schemas.microsoft.com/office/powerpoint/2010/main" val="2452055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81438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31653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2771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950007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9130129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grpSp>
        <p:nvGrpSpPr>
          <p:cNvPr id="7" name="Group 6"/>
          <p:cNvGrpSpPr/>
          <p:nvPr userDrawn="1"/>
        </p:nvGrpSpPr>
        <p:grpSpPr>
          <a:xfrm>
            <a:off x="285417" y="365125"/>
            <a:ext cx="330732" cy="398189"/>
            <a:chOff x="7767638" y="2651126"/>
            <a:chExt cx="560388" cy="674686"/>
          </a:xfrm>
        </p:grpSpPr>
        <p:sp>
          <p:nvSpPr>
            <p:cNvPr id="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25090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58600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932526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8223607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grpSp>
        <p:nvGrpSpPr>
          <p:cNvPr id="8" name="Group 7"/>
          <p:cNvGrpSpPr/>
          <p:nvPr userDrawn="1"/>
        </p:nvGrpSpPr>
        <p:grpSpPr>
          <a:xfrm>
            <a:off x="263259" y="409457"/>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5363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6491726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622366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fld id="{5C350A46-3F17-4217-B0B4-E226EFF93357}" type="datetime1">
              <a:rPr lang="id-ID" smtClean="0"/>
              <a:t>14/07/2019</a:t>
            </a:fld>
            <a:endParaRPr lang="id-ID"/>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endParaRPr lang="id-ID"/>
          </a:p>
        </p:txBody>
      </p:sp>
      <p:sp>
        <p:nvSpPr>
          <p:cNvPr id="11" name="Picture Placeholder 5"/>
          <p:cNvSpPr>
            <a:spLocks noGrp="1"/>
          </p:cNvSpPr>
          <p:nvPr>
            <p:ph type="pic" sz="quarter" idx="13"/>
          </p:nvPr>
        </p:nvSpPr>
        <p:spPr>
          <a:xfrm>
            <a:off x="370232" y="1678825"/>
            <a:ext cx="3360000" cy="2484000"/>
          </a:xfrm>
          <a:prstGeom prst="rect">
            <a:avLst/>
          </a:prstGeom>
        </p:spPr>
      </p:sp>
      <p:sp>
        <p:nvSpPr>
          <p:cNvPr id="12" name="Picture Placeholder 6"/>
          <p:cNvSpPr>
            <a:spLocks noGrp="1"/>
          </p:cNvSpPr>
          <p:nvPr>
            <p:ph type="pic" sz="quarter" idx="14"/>
          </p:nvPr>
        </p:nvSpPr>
        <p:spPr>
          <a:xfrm>
            <a:off x="4423316" y="1709468"/>
            <a:ext cx="3360000" cy="2484000"/>
          </a:xfrm>
          <a:prstGeom prst="rect">
            <a:avLst/>
          </a:prstGeom>
        </p:spPr>
      </p:sp>
      <p:sp>
        <p:nvSpPr>
          <p:cNvPr id="19" name="Picture Placeholder 7"/>
          <p:cNvSpPr>
            <a:spLocks noGrp="1"/>
          </p:cNvSpPr>
          <p:nvPr>
            <p:ph type="pic" sz="quarter" idx="15"/>
          </p:nvPr>
        </p:nvSpPr>
        <p:spPr>
          <a:xfrm>
            <a:off x="8476400" y="1709468"/>
            <a:ext cx="3360000" cy="2484000"/>
          </a:xfrm>
          <a:prstGeom prst="rect">
            <a:avLst/>
          </a:prstGeom>
        </p:spPr>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42543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04889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317501" y="453287"/>
            <a:ext cx="330732" cy="398189"/>
            <a:chOff x="7767638" y="2651126"/>
            <a:chExt cx="560388" cy="674686"/>
          </a:xfrm>
        </p:grpSpPr>
        <p:sp>
          <p:nvSpPr>
            <p:cNvPr id="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80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90516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04209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7004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7793448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p:cNvGrpSpPr/>
          <p:nvPr userDrawn="1"/>
        </p:nvGrpSpPr>
        <p:grpSpPr>
          <a:xfrm>
            <a:off x="317501" y="453287"/>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105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34959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67678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26324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01435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89656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6683544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04633750"/>
      </p:ext>
    </p:extLst>
  </p:cSld>
  <p:clrMapOvr>
    <a:masterClrMapping/>
  </p:clrMapOvr>
  <p:transition spd="slow">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609602" y="518583"/>
            <a:ext cx="11582401" cy="5746750"/>
          </a:xfrm>
        </p:spPr>
        <p:txBody>
          <a:bodyPr/>
          <a:lstStyle/>
          <a:p>
            <a:endParaRPr lang="en-US" dirty="0"/>
          </a:p>
        </p:txBody>
      </p:sp>
    </p:spTree>
    <p:extLst>
      <p:ext uri="{BB962C8B-B14F-4D97-AF65-F5344CB8AC3E}">
        <p14:creationId xmlns:p14="http://schemas.microsoft.com/office/powerpoint/2010/main" val="9378821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4" name="TextBox 3"/>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1582401" cy="5746750"/>
          </a:xfrm>
        </p:spPr>
        <p:txBody>
          <a:bodyPr/>
          <a:lstStyle/>
          <a:p>
            <a:endParaRPr lang="en-US" dirty="0"/>
          </a:p>
        </p:txBody>
      </p:sp>
    </p:spTree>
    <p:extLst>
      <p:ext uri="{BB962C8B-B14F-4D97-AF65-F5344CB8AC3E}">
        <p14:creationId xmlns:p14="http://schemas.microsoft.com/office/powerpoint/2010/main" val="33906859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14/07/2019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7022827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2194117" cy="5746750"/>
          </a:xfrm>
        </p:spPr>
        <p:txBody>
          <a:bodyPr/>
          <a:lstStyle/>
          <a:p>
            <a:endParaRPr lang="en-US"/>
          </a:p>
        </p:txBody>
      </p:sp>
    </p:spTree>
    <p:extLst>
      <p:ext uri="{BB962C8B-B14F-4D97-AF65-F5344CB8AC3E}">
        <p14:creationId xmlns:p14="http://schemas.microsoft.com/office/powerpoint/2010/main" val="1998636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23937631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hasCustomPrompt="1"/>
          </p:nvPr>
        </p:nvSpPr>
        <p:spPr>
          <a:xfrm>
            <a:off x="6110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33" hasCustomPrompt="1"/>
          </p:nvPr>
        </p:nvSpPr>
        <p:spPr>
          <a:xfrm>
            <a:off x="6110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34" hasCustomPrompt="1"/>
          </p:nvPr>
        </p:nvSpPr>
        <p:spPr>
          <a:xfrm>
            <a:off x="6110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35" hasCustomPrompt="1"/>
          </p:nvPr>
        </p:nvSpPr>
        <p:spPr>
          <a:xfrm>
            <a:off x="6110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36" hasCustomPrompt="1"/>
          </p:nvPr>
        </p:nvSpPr>
        <p:spPr>
          <a:xfrm>
            <a:off x="6110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37" hasCustomPrompt="1"/>
          </p:nvPr>
        </p:nvSpPr>
        <p:spPr>
          <a:xfrm>
            <a:off x="74785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38" hasCustomPrompt="1"/>
          </p:nvPr>
        </p:nvSpPr>
        <p:spPr>
          <a:xfrm>
            <a:off x="74785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39" hasCustomPrompt="1"/>
          </p:nvPr>
        </p:nvSpPr>
        <p:spPr>
          <a:xfrm>
            <a:off x="74785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40" hasCustomPrompt="1"/>
          </p:nvPr>
        </p:nvSpPr>
        <p:spPr>
          <a:xfrm>
            <a:off x="74785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41" hasCustomPrompt="1"/>
          </p:nvPr>
        </p:nvSpPr>
        <p:spPr>
          <a:xfrm>
            <a:off x="74785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42" hasCustomPrompt="1"/>
          </p:nvPr>
        </p:nvSpPr>
        <p:spPr>
          <a:xfrm>
            <a:off x="88466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5" name="Picture Placeholder 2"/>
          <p:cNvSpPr>
            <a:spLocks noGrp="1"/>
          </p:cNvSpPr>
          <p:nvPr>
            <p:ph type="pic" sz="quarter" idx="43" hasCustomPrompt="1"/>
          </p:nvPr>
        </p:nvSpPr>
        <p:spPr>
          <a:xfrm>
            <a:off x="88466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6" name="Picture Placeholder 2"/>
          <p:cNvSpPr>
            <a:spLocks noGrp="1"/>
          </p:cNvSpPr>
          <p:nvPr>
            <p:ph type="pic" sz="quarter" idx="44" hasCustomPrompt="1"/>
          </p:nvPr>
        </p:nvSpPr>
        <p:spPr>
          <a:xfrm>
            <a:off x="88466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7" name="Picture Placeholder 2"/>
          <p:cNvSpPr>
            <a:spLocks noGrp="1"/>
          </p:cNvSpPr>
          <p:nvPr>
            <p:ph type="pic" sz="quarter" idx="45" hasCustomPrompt="1"/>
          </p:nvPr>
        </p:nvSpPr>
        <p:spPr>
          <a:xfrm>
            <a:off x="88466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8" name="Picture Placeholder 2"/>
          <p:cNvSpPr>
            <a:spLocks noGrp="1"/>
          </p:cNvSpPr>
          <p:nvPr>
            <p:ph type="pic" sz="quarter" idx="46" hasCustomPrompt="1"/>
          </p:nvPr>
        </p:nvSpPr>
        <p:spPr>
          <a:xfrm>
            <a:off x="88466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Picture Placeholder 2"/>
          <p:cNvSpPr>
            <a:spLocks noGrp="1"/>
          </p:cNvSpPr>
          <p:nvPr>
            <p:ph type="pic" sz="quarter" idx="47" hasCustomPrompt="1"/>
          </p:nvPr>
        </p:nvSpPr>
        <p:spPr>
          <a:xfrm>
            <a:off x="102147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0" name="Picture Placeholder 2"/>
          <p:cNvSpPr>
            <a:spLocks noGrp="1"/>
          </p:cNvSpPr>
          <p:nvPr>
            <p:ph type="pic" sz="quarter" idx="48" hasCustomPrompt="1"/>
          </p:nvPr>
        </p:nvSpPr>
        <p:spPr>
          <a:xfrm>
            <a:off x="102147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1" name="Picture Placeholder 2"/>
          <p:cNvSpPr>
            <a:spLocks noGrp="1"/>
          </p:cNvSpPr>
          <p:nvPr>
            <p:ph type="pic" sz="quarter" idx="49" hasCustomPrompt="1"/>
          </p:nvPr>
        </p:nvSpPr>
        <p:spPr>
          <a:xfrm>
            <a:off x="102147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2" name="Picture Placeholder 2"/>
          <p:cNvSpPr>
            <a:spLocks noGrp="1"/>
          </p:cNvSpPr>
          <p:nvPr>
            <p:ph type="pic" sz="quarter" idx="50" hasCustomPrompt="1"/>
          </p:nvPr>
        </p:nvSpPr>
        <p:spPr>
          <a:xfrm>
            <a:off x="102147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3" name="Picture Placeholder 2"/>
          <p:cNvSpPr>
            <a:spLocks noGrp="1"/>
          </p:cNvSpPr>
          <p:nvPr>
            <p:ph type="pic" sz="quarter" idx="51" hasCustomPrompt="1"/>
          </p:nvPr>
        </p:nvSpPr>
        <p:spPr>
          <a:xfrm>
            <a:off x="102147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4" name="Picture Placeholder 2"/>
          <p:cNvSpPr>
            <a:spLocks noGrp="1"/>
          </p:cNvSpPr>
          <p:nvPr>
            <p:ph type="pic" sz="quarter" idx="52" hasCustomPrompt="1"/>
          </p:nvPr>
        </p:nvSpPr>
        <p:spPr>
          <a:xfrm>
            <a:off x="6382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5" name="Picture Placeholder 2"/>
          <p:cNvSpPr>
            <a:spLocks noGrp="1"/>
          </p:cNvSpPr>
          <p:nvPr>
            <p:ph type="pic" sz="quarter" idx="53" hasCustomPrompt="1"/>
          </p:nvPr>
        </p:nvSpPr>
        <p:spPr>
          <a:xfrm>
            <a:off x="6382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6" name="Picture Placeholder 2"/>
          <p:cNvSpPr>
            <a:spLocks noGrp="1"/>
          </p:cNvSpPr>
          <p:nvPr>
            <p:ph type="pic" sz="quarter" idx="54" hasCustomPrompt="1"/>
          </p:nvPr>
        </p:nvSpPr>
        <p:spPr>
          <a:xfrm>
            <a:off x="6382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7" name="Picture Placeholder 2"/>
          <p:cNvSpPr>
            <a:spLocks noGrp="1"/>
          </p:cNvSpPr>
          <p:nvPr>
            <p:ph type="pic" sz="quarter" idx="55" hasCustomPrompt="1"/>
          </p:nvPr>
        </p:nvSpPr>
        <p:spPr>
          <a:xfrm>
            <a:off x="6382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8" name="Picture Placeholder 2"/>
          <p:cNvSpPr>
            <a:spLocks noGrp="1"/>
          </p:cNvSpPr>
          <p:nvPr>
            <p:ph type="pic" sz="quarter" idx="56" hasCustomPrompt="1"/>
          </p:nvPr>
        </p:nvSpPr>
        <p:spPr>
          <a:xfrm>
            <a:off x="6382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9" name="Picture Placeholder 2"/>
          <p:cNvSpPr>
            <a:spLocks noGrp="1"/>
          </p:cNvSpPr>
          <p:nvPr>
            <p:ph type="pic" sz="quarter" idx="57" hasCustomPrompt="1"/>
          </p:nvPr>
        </p:nvSpPr>
        <p:spPr>
          <a:xfrm>
            <a:off x="2006325"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0" name="Picture Placeholder 2"/>
          <p:cNvSpPr>
            <a:spLocks noGrp="1"/>
          </p:cNvSpPr>
          <p:nvPr>
            <p:ph type="pic" sz="quarter" idx="58" hasCustomPrompt="1"/>
          </p:nvPr>
        </p:nvSpPr>
        <p:spPr>
          <a:xfrm>
            <a:off x="2006325"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1" name="Picture Placeholder 2"/>
          <p:cNvSpPr>
            <a:spLocks noGrp="1"/>
          </p:cNvSpPr>
          <p:nvPr>
            <p:ph type="pic" sz="quarter" idx="59" hasCustomPrompt="1"/>
          </p:nvPr>
        </p:nvSpPr>
        <p:spPr>
          <a:xfrm>
            <a:off x="2006325"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2" name="Picture Placeholder 2"/>
          <p:cNvSpPr>
            <a:spLocks noGrp="1"/>
          </p:cNvSpPr>
          <p:nvPr>
            <p:ph type="pic" sz="quarter" idx="60" hasCustomPrompt="1"/>
          </p:nvPr>
        </p:nvSpPr>
        <p:spPr>
          <a:xfrm>
            <a:off x="2006325"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3" name="Picture Placeholder 2"/>
          <p:cNvSpPr>
            <a:spLocks noGrp="1"/>
          </p:cNvSpPr>
          <p:nvPr>
            <p:ph type="pic" sz="quarter" idx="61" hasCustomPrompt="1"/>
          </p:nvPr>
        </p:nvSpPr>
        <p:spPr>
          <a:xfrm>
            <a:off x="2006325"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4" name="Picture Placeholder 2"/>
          <p:cNvSpPr>
            <a:spLocks noGrp="1"/>
          </p:cNvSpPr>
          <p:nvPr>
            <p:ph type="pic" sz="quarter" idx="62" hasCustomPrompt="1"/>
          </p:nvPr>
        </p:nvSpPr>
        <p:spPr>
          <a:xfrm>
            <a:off x="3374392"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5" name="Picture Placeholder 2"/>
          <p:cNvSpPr>
            <a:spLocks noGrp="1"/>
          </p:cNvSpPr>
          <p:nvPr>
            <p:ph type="pic" sz="quarter" idx="63" hasCustomPrompt="1"/>
          </p:nvPr>
        </p:nvSpPr>
        <p:spPr>
          <a:xfrm>
            <a:off x="3374392"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6" name="Picture Placeholder 2"/>
          <p:cNvSpPr>
            <a:spLocks noGrp="1"/>
          </p:cNvSpPr>
          <p:nvPr>
            <p:ph type="pic" sz="quarter" idx="64" hasCustomPrompt="1"/>
          </p:nvPr>
        </p:nvSpPr>
        <p:spPr>
          <a:xfrm>
            <a:off x="3374392"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7" name="Picture Placeholder 2"/>
          <p:cNvSpPr>
            <a:spLocks noGrp="1"/>
          </p:cNvSpPr>
          <p:nvPr>
            <p:ph type="pic" sz="quarter" idx="65" hasCustomPrompt="1"/>
          </p:nvPr>
        </p:nvSpPr>
        <p:spPr>
          <a:xfrm>
            <a:off x="3374392"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8" name="Picture Placeholder 2"/>
          <p:cNvSpPr>
            <a:spLocks noGrp="1"/>
          </p:cNvSpPr>
          <p:nvPr>
            <p:ph type="pic" sz="quarter" idx="66" hasCustomPrompt="1"/>
          </p:nvPr>
        </p:nvSpPr>
        <p:spPr>
          <a:xfrm>
            <a:off x="3374392"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9" name="Picture Placeholder 2"/>
          <p:cNvSpPr>
            <a:spLocks noGrp="1"/>
          </p:cNvSpPr>
          <p:nvPr>
            <p:ph type="pic" sz="quarter" idx="67" hasCustomPrompt="1"/>
          </p:nvPr>
        </p:nvSpPr>
        <p:spPr>
          <a:xfrm>
            <a:off x="47424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0" name="Picture Placeholder 2"/>
          <p:cNvSpPr>
            <a:spLocks noGrp="1"/>
          </p:cNvSpPr>
          <p:nvPr>
            <p:ph type="pic" sz="quarter" idx="68" hasCustomPrompt="1"/>
          </p:nvPr>
        </p:nvSpPr>
        <p:spPr>
          <a:xfrm>
            <a:off x="47424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1" name="Picture Placeholder 2"/>
          <p:cNvSpPr>
            <a:spLocks noGrp="1"/>
          </p:cNvSpPr>
          <p:nvPr>
            <p:ph type="pic" sz="quarter" idx="69" hasCustomPrompt="1"/>
          </p:nvPr>
        </p:nvSpPr>
        <p:spPr>
          <a:xfrm>
            <a:off x="47424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2" name="Picture Placeholder 2"/>
          <p:cNvSpPr>
            <a:spLocks noGrp="1"/>
          </p:cNvSpPr>
          <p:nvPr>
            <p:ph type="pic" sz="quarter" idx="70" hasCustomPrompt="1"/>
          </p:nvPr>
        </p:nvSpPr>
        <p:spPr>
          <a:xfrm>
            <a:off x="47424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3" name="Picture Placeholder 2"/>
          <p:cNvSpPr>
            <a:spLocks noGrp="1"/>
          </p:cNvSpPr>
          <p:nvPr>
            <p:ph type="pic" sz="quarter" idx="71" hasCustomPrompt="1"/>
          </p:nvPr>
        </p:nvSpPr>
        <p:spPr>
          <a:xfrm>
            <a:off x="47424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Tree>
    <p:extLst>
      <p:ext uri="{BB962C8B-B14F-4D97-AF65-F5344CB8AC3E}">
        <p14:creationId xmlns:p14="http://schemas.microsoft.com/office/powerpoint/2010/main" val="28624769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6" name="Picture Placeholder 7"/>
          <p:cNvSpPr>
            <a:spLocks noGrp="1"/>
          </p:cNvSpPr>
          <p:nvPr>
            <p:ph type="pic" sz="quarter" idx="22"/>
          </p:nvPr>
        </p:nvSpPr>
        <p:spPr>
          <a:xfrm>
            <a:off x="-65963" y="5162234"/>
            <a:ext cx="3072001" cy="1711897"/>
          </a:xfrm>
        </p:spPr>
        <p:txBody>
          <a:bodyPr/>
          <a:lstStyle/>
          <a:p>
            <a:endParaRPr lang="en-US" dirty="0"/>
          </a:p>
        </p:txBody>
      </p:sp>
      <p:sp>
        <p:nvSpPr>
          <p:cNvPr id="17" name="Picture Placeholder 7"/>
          <p:cNvSpPr>
            <a:spLocks noGrp="1"/>
          </p:cNvSpPr>
          <p:nvPr>
            <p:ph type="pic" sz="quarter" idx="23"/>
          </p:nvPr>
        </p:nvSpPr>
        <p:spPr>
          <a:xfrm>
            <a:off x="3015293" y="5162234"/>
            <a:ext cx="3072001" cy="1711897"/>
          </a:xfrm>
        </p:spPr>
        <p:txBody>
          <a:bodyPr/>
          <a:lstStyle/>
          <a:p>
            <a:endParaRPr lang="en-US" dirty="0"/>
          </a:p>
        </p:txBody>
      </p:sp>
      <p:sp>
        <p:nvSpPr>
          <p:cNvPr id="20" name="Picture Placeholder 7"/>
          <p:cNvSpPr>
            <a:spLocks noGrp="1"/>
          </p:cNvSpPr>
          <p:nvPr>
            <p:ph type="pic" sz="quarter" idx="24"/>
          </p:nvPr>
        </p:nvSpPr>
        <p:spPr>
          <a:xfrm>
            <a:off x="6096185" y="5162234"/>
            <a:ext cx="3072001" cy="1711897"/>
          </a:xfrm>
        </p:spPr>
        <p:txBody>
          <a:bodyPr/>
          <a:lstStyle/>
          <a:p>
            <a:endParaRPr lang="en-US" dirty="0"/>
          </a:p>
        </p:txBody>
      </p:sp>
      <p:sp>
        <p:nvSpPr>
          <p:cNvPr id="21" name="Picture Placeholder 7"/>
          <p:cNvSpPr>
            <a:spLocks noGrp="1"/>
          </p:cNvSpPr>
          <p:nvPr>
            <p:ph type="pic" sz="quarter" idx="25"/>
          </p:nvPr>
        </p:nvSpPr>
        <p:spPr>
          <a:xfrm>
            <a:off x="9177440" y="5162234"/>
            <a:ext cx="3072001" cy="1711897"/>
          </a:xfrm>
        </p:spPr>
        <p:txBody>
          <a:bodyPr/>
          <a:lstStyle/>
          <a:p>
            <a:endParaRPr lang="en-US" dirty="0"/>
          </a:p>
        </p:txBody>
      </p:sp>
    </p:spTree>
    <p:extLst>
      <p:ext uri="{BB962C8B-B14F-4D97-AF65-F5344CB8AC3E}">
        <p14:creationId xmlns:p14="http://schemas.microsoft.com/office/powerpoint/2010/main" val="28082979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8" name="Title 1"/>
          <p:cNvSpPr>
            <a:spLocks noGrp="1"/>
          </p:cNvSpPr>
          <p:nvPr>
            <p:ph type="ctrTitle"/>
          </p:nvPr>
        </p:nvSpPr>
        <p:spPr>
          <a:xfrm>
            <a:off x="422342" y="5263709"/>
            <a:ext cx="11360903" cy="623434"/>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423956" y="5891672"/>
            <a:ext cx="11359287" cy="55843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529367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8" name="Picture Placeholder 7"/>
          <p:cNvSpPr>
            <a:spLocks noGrp="1"/>
          </p:cNvSpPr>
          <p:nvPr>
            <p:ph type="pic" sz="quarter" idx="10"/>
          </p:nvPr>
        </p:nvSpPr>
        <p:spPr>
          <a:xfrm>
            <a:off x="-74028" y="1"/>
            <a:ext cx="6162509" cy="5155356"/>
          </a:xfrm>
        </p:spPr>
        <p:txBody>
          <a:bodyPr/>
          <a:lstStyle/>
          <a:p>
            <a:endParaRPr lang="en-US" dirty="0"/>
          </a:p>
        </p:txBody>
      </p:sp>
      <p:sp>
        <p:nvSpPr>
          <p:cNvPr id="20" name="Picture Placeholder 7"/>
          <p:cNvSpPr>
            <a:spLocks noGrp="1"/>
          </p:cNvSpPr>
          <p:nvPr>
            <p:ph type="pic" sz="quarter" idx="12"/>
          </p:nvPr>
        </p:nvSpPr>
        <p:spPr>
          <a:xfrm>
            <a:off x="6097374" y="3"/>
            <a:ext cx="3072001" cy="1711897"/>
          </a:xfrm>
        </p:spPr>
        <p:txBody>
          <a:bodyPr/>
          <a:lstStyle/>
          <a:p>
            <a:endParaRPr lang="en-US" dirty="0"/>
          </a:p>
        </p:txBody>
      </p:sp>
      <p:sp>
        <p:nvSpPr>
          <p:cNvPr id="21" name="Picture Placeholder 7"/>
          <p:cNvSpPr>
            <a:spLocks noGrp="1"/>
          </p:cNvSpPr>
          <p:nvPr>
            <p:ph type="pic" sz="quarter" idx="13"/>
          </p:nvPr>
        </p:nvSpPr>
        <p:spPr>
          <a:xfrm>
            <a:off x="9178629" y="3"/>
            <a:ext cx="3072001" cy="1711897"/>
          </a:xfrm>
        </p:spPr>
        <p:txBody>
          <a:bodyPr/>
          <a:lstStyle/>
          <a:p>
            <a:endParaRPr lang="en-US" dirty="0"/>
          </a:p>
        </p:txBody>
      </p:sp>
      <p:sp>
        <p:nvSpPr>
          <p:cNvPr id="24" name="Picture Placeholder 7"/>
          <p:cNvSpPr>
            <a:spLocks noGrp="1"/>
          </p:cNvSpPr>
          <p:nvPr>
            <p:ph type="pic" sz="quarter" idx="16"/>
          </p:nvPr>
        </p:nvSpPr>
        <p:spPr>
          <a:xfrm>
            <a:off x="6097010" y="1721153"/>
            <a:ext cx="3072001" cy="1711897"/>
          </a:xfrm>
        </p:spPr>
        <p:txBody>
          <a:bodyPr/>
          <a:lstStyle/>
          <a:p>
            <a:endParaRPr lang="en-US" dirty="0"/>
          </a:p>
        </p:txBody>
      </p:sp>
      <p:sp>
        <p:nvSpPr>
          <p:cNvPr id="25" name="Picture Placeholder 7"/>
          <p:cNvSpPr>
            <a:spLocks noGrp="1"/>
          </p:cNvSpPr>
          <p:nvPr>
            <p:ph type="pic" sz="quarter" idx="17"/>
          </p:nvPr>
        </p:nvSpPr>
        <p:spPr>
          <a:xfrm>
            <a:off x="9178265" y="1721153"/>
            <a:ext cx="3072001" cy="1711897"/>
          </a:xfrm>
        </p:spPr>
        <p:txBody>
          <a:bodyPr/>
          <a:lstStyle/>
          <a:p>
            <a:endParaRPr lang="en-US" dirty="0"/>
          </a:p>
        </p:txBody>
      </p:sp>
      <p:sp>
        <p:nvSpPr>
          <p:cNvPr id="28" name="Picture Placeholder 7"/>
          <p:cNvSpPr>
            <a:spLocks noGrp="1"/>
          </p:cNvSpPr>
          <p:nvPr>
            <p:ph type="pic" sz="quarter" idx="20"/>
          </p:nvPr>
        </p:nvSpPr>
        <p:spPr>
          <a:xfrm>
            <a:off x="6097738" y="3443462"/>
            <a:ext cx="3072001" cy="1711897"/>
          </a:xfrm>
        </p:spPr>
        <p:txBody>
          <a:bodyPr/>
          <a:lstStyle/>
          <a:p>
            <a:endParaRPr lang="en-US" dirty="0"/>
          </a:p>
        </p:txBody>
      </p:sp>
      <p:sp>
        <p:nvSpPr>
          <p:cNvPr id="29" name="Picture Placeholder 7"/>
          <p:cNvSpPr>
            <a:spLocks noGrp="1"/>
          </p:cNvSpPr>
          <p:nvPr>
            <p:ph type="pic" sz="quarter" idx="21"/>
          </p:nvPr>
        </p:nvSpPr>
        <p:spPr>
          <a:xfrm>
            <a:off x="9178993" y="3443462"/>
            <a:ext cx="3072001" cy="1711897"/>
          </a:xfrm>
        </p:spPr>
        <p:txBody>
          <a:bodyPr/>
          <a:lstStyle/>
          <a:p>
            <a:endParaRPr lang="en-US" dirty="0"/>
          </a:p>
        </p:txBody>
      </p:sp>
      <p:sp>
        <p:nvSpPr>
          <p:cNvPr id="31" name="Subtitle 2"/>
          <p:cNvSpPr>
            <a:spLocks noGrp="1"/>
          </p:cNvSpPr>
          <p:nvPr>
            <p:ph type="subTitle" idx="1"/>
          </p:nvPr>
        </p:nvSpPr>
        <p:spPr>
          <a:xfrm>
            <a:off x="423958" y="5245553"/>
            <a:ext cx="7813796" cy="144843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5506524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8" grpId="0"/>
      <p:bldP spid="29"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0"/>
            <a:ext cx="3072001" cy="3433048"/>
          </a:xfrm>
        </p:spPr>
        <p:txBody>
          <a:bodyPr/>
          <a:lstStyle/>
          <a:p>
            <a:endParaRPr lang="en-US" dirty="0"/>
          </a:p>
        </p:txBody>
      </p:sp>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3" name="Picture Placeholder 7"/>
          <p:cNvSpPr>
            <a:spLocks noGrp="1"/>
          </p:cNvSpPr>
          <p:nvPr>
            <p:ph type="pic" sz="quarter" idx="15"/>
          </p:nvPr>
        </p:nvSpPr>
        <p:spPr>
          <a:xfrm>
            <a:off x="3016120" y="2"/>
            <a:ext cx="3072001" cy="3433048"/>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6" name="Picture Placeholder 7"/>
          <p:cNvSpPr>
            <a:spLocks noGrp="1"/>
          </p:cNvSpPr>
          <p:nvPr>
            <p:ph type="pic" sz="quarter" idx="18"/>
          </p:nvPr>
        </p:nvSpPr>
        <p:spPr>
          <a:xfrm>
            <a:off x="-64410" y="3443459"/>
            <a:ext cx="3072001" cy="3433048"/>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21" name="Picture Placeholder 7"/>
          <p:cNvSpPr>
            <a:spLocks noGrp="1"/>
          </p:cNvSpPr>
          <p:nvPr>
            <p:ph type="pic" sz="quarter" idx="23"/>
          </p:nvPr>
        </p:nvSpPr>
        <p:spPr>
          <a:xfrm>
            <a:off x="3016482" y="3443461"/>
            <a:ext cx="3072001" cy="3433046"/>
          </a:xfrm>
        </p:spPr>
        <p:txBody>
          <a:bodyPr/>
          <a:lstStyle/>
          <a:p>
            <a:endParaRPr lang="en-US" dirty="0"/>
          </a:p>
        </p:txBody>
      </p:sp>
    </p:spTree>
    <p:extLst>
      <p:ext uri="{BB962C8B-B14F-4D97-AF65-F5344CB8AC3E}">
        <p14:creationId xmlns:p14="http://schemas.microsoft.com/office/powerpoint/2010/main" val="40793801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6" grpId="0"/>
      <p:bldP spid="18" grpId="0"/>
      <p:bldP spid="21"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19924"/>
            <a:ext cx="3072001" cy="6932705"/>
          </a:xfrm>
        </p:spPr>
        <p:txBody>
          <a:bodyPr/>
          <a:lstStyle/>
          <a:p>
            <a:endParaRPr lang="en-US" dirty="0"/>
          </a:p>
        </p:txBody>
      </p:sp>
      <p:sp>
        <p:nvSpPr>
          <p:cNvPr id="10" name="Picture Placeholder 7"/>
          <p:cNvSpPr>
            <a:spLocks noGrp="1"/>
          </p:cNvSpPr>
          <p:nvPr>
            <p:ph type="pic" sz="quarter" idx="12"/>
          </p:nvPr>
        </p:nvSpPr>
        <p:spPr>
          <a:xfrm>
            <a:off x="6097374" y="-29176"/>
            <a:ext cx="3072001" cy="6941957"/>
          </a:xfrm>
        </p:spPr>
        <p:txBody>
          <a:bodyPr/>
          <a:lstStyle/>
          <a:p>
            <a:endParaRPr lang="en-US" dirty="0"/>
          </a:p>
        </p:txBody>
      </p:sp>
      <p:sp>
        <p:nvSpPr>
          <p:cNvPr id="13" name="Picture Placeholder 7"/>
          <p:cNvSpPr>
            <a:spLocks noGrp="1"/>
          </p:cNvSpPr>
          <p:nvPr>
            <p:ph type="pic" sz="quarter" idx="15"/>
          </p:nvPr>
        </p:nvSpPr>
        <p:spPr>
          <a:xfrm>
            <a:off x="3016120" y="-19921"/>
            <a:ext cx="3072001" cy="6932704"/>
          </a:xfrm>
        </p:spPr>
        <p:txBody>
          <a:bodyPr/>
          <a:lstStyle/>
          <a:p>
            <a:endParaRPr lang="en-US" dirty="0"/>
          </a:p>
        </p:txBody>
      </p:sp>
      <p:sp>
        <p:nvSpPr>
          <p:cNvPr id="15" name="Picture Placeholder 7"/>
          <p:cNvSpPr>
            <a:spLocks noGrp="1"/>
          </p:cNvSpPr>
          <p:nvPr>
            <p:ph type="pic" sz="quarter" idx="17"/>
          </p:nvPr>
        </p:nvSpPr>
        <p:spPr>
          <a:xfrm>
            <a:off x="9178265" y="-19920"/>
            <a:ext cx="3072001" cy="6932702"/>
          </a:xfrm>
        </p:spPr>
        <p:txBody>
          <a:bodyPr/>
          <a:lstStyle/>
          <a:p>
            <a:endParaRPr lang="en-US" dirty="0"/>
          </a:p>
        </p:txBody>
      </p:sp>
    </p:spTree>
    <p:extLst>
      <p:ext uri="{BB962C8B-B14F-4D97-AF65-F5344CB8AC3E}">
        <p14:creationId xmlns:p14="http://schemas.microsoft.com/office/powerpoint/2010/main" val="35583527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1" y="-19214"/>
            <a:ext cx="6094629" cy="6951392"/>
          </a:xfrm>
        </p:spPr>
        <p:txBody>
          <a:bodyPr/>
          <a:lstStyle/>
          <a:p>
            <a:endParaRPr lang="en-US" dirty="0"/>
          </a:p>
        </p:txBody>
      </p:sp>
      <p:sp>
        <p:nvSpPr>
          <p:cNvPr id="13" name="Picture Placeholder 7"/>
          <p:cNvSpPr>
            <a:spLocks noGrp="1"/>
          </p:cNvSpPr>
          <p:nvPr>
            <p:ph type="pic" sz="quarter" idx="15"/>
          </p:nvPr>
        </p:nvSpPr>
        <p:spPr>
          <a:xfrm>
            <a:off x="2" y="1"/>
            <a:ext cx="6088117" cy="6932705"/>
          </a:xfrm>
        </p:spPr>
        <p:txBody>
          <a:bodyPr/>
          <a:lstStyle/>
          <a:p>
            <a:endParaRPr lang="en-US" dirty="0"/>
          </a:p>
        </p:txBody>
      </p:sp>
    </p:spTree>
    <p:extLst>
      <p:ext uri="{BB962C8B-B14F-4D97-AF65-F5344CB8AC3E}">
        <p14:creationId xmlns:p14="http://schemas.microsoft.com/office/powerpoint/2010/main" val="6940413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23955" y="5352816"/>
            <a:ext cx="5258120" cy="98929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3"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8641049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1B9360B-7322-4A70-8384-B854D0EB8158}" type="datetime1">
              <a:rPr lang="id-ID" smtClean="0"/>
              <a:t>14/07/2019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8596115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22" name="Picture Placeholder 7"/>
          <p:cNvSpPr>
            <a:spLocks noGrp="1"/>
          </p:cNvSpPr>
          <p:nvPr>
            <p:ph type="pic" sz="quarter" idx="22"/>
          </p:nvPr>
        </p:nvSpPr>
        <p:spPr>
          <a:xfrm>
            <a:off x="-8889" y="5164612"/>
            <a:ext cx="6096279" cy="1711897"/>
          </a:xfrm>
        </p:spPr>
        <p:txBody>
          <a:bodyPr/>
          <a:lstStyle/>
          <a:p>
            <a:endParaRPr lang="en-US" dirty="0"/>
          </a:p>
        </p:txBody>
      </p:sp>
      <p:sp>
        <p:nvSpPr>
          <p:cNvPr id="24" name="Picture Placeholder 7"/>
          <p:cNvSpPr>
            <a:spLocks noGrp="1"/>
          </p:cNvSpPr>
          <p:nvPr>
            <p:ph type="pic" sz="quarter" idx="24"/>
          </p:nvPr>
        </p:nvSpPr>
        <p:spPr>
          <a:xfrm>
            <a:off x="6097374" y="5164612"/>
            <a:ext cx="6094993" cy="1711897"/>
          </a:xfrm>
        </p:spPr>
        <p:txBody>
          <a:bodyPr/>
          <a:lstStyle/>
          <a:p>
            <a:endParaRPr lang="en-US" dirty="0"/>
          </a:p>
        </p:txBody>
      </p:sp>
    </p:spTree>
    <p:extLst>
      <p:ext uri="{BB962C8B-B14F-4D97-AF65-F5344CB8AC3E}">
        <p14:creationId xmlns:p14="http://schemas.microsoft.com/office/powerpoint/2010/main" val="22563846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0"/>
                                  </p:stCondLst>
                                  <p:endCondLst>
                                    <p:cond evt="begin" delay="0">
                                      <p:tn val="36"/>
                                    </p:cond>
                                  </p:end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11" name="Title 1"/>
          <p:cNvSpPr>
            <a:spLocks noGrp="1"/>
          </p:cNvSpPr>
          <p:nvPr>
            <p:ph type="ctrTitle"/>
          </p:nvPr>
        </p:nvSpPr>
        <p:spPr>
          <a:xfrm>
            <a:off x="422342" y="5263709"/>
            <a:ext cx="7858108" cy="623434"/>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423958" y="5902685"/>
            <a:ext cx="7856991" cy="6142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2"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extBox 14"/>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5550612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64774" y="0"/>
            <a:ext cx="3072001" cy="3433048"/>
          </a:xfrm>
        </p:spPr>
        <p:txBody>
          <a:bodyPr/>
          <a:lstStyle/>
          <a:p>
            <a:endParaRPr lang="en-US" dirty="0"/>
          </a:p>
        </p:txBody>
      </p:sp>
      <p:sp>
        <p:nvSpPr>
          <p:cNvPr id="6" name="Picture Placeholder 7"/>
          <p:cNvSpPr>
            <a:spLocks noGrp="1"/>
          </p:cNvSpPr>
          <p:nvPr>
            <p:ph type="pic" sz="quarter" idx="15"/>
          </p:nvPr>
        </p:nvSpPr>
        <p:spPr>
          <a:xfrm>
            <a:off x="3016120" y="2"/>
            <a:ext cx="3072001" cy="3433048"/>
          </a:xfrm>
        </p:spPr>
        <p:txBody>
          <a:bodyPr/>
          <a:lstStyle/>
          <a:p>
            <a:endParaRPr lang="en-US" dirty="0"/>
          </a:p>
        </p:txBody>
      </p:sp>
      <p:sp>
        <p:nvSpPr>
          <p:cNvPr id="7" name="Picture Placeholder 7"/>
          <p:cNvSpPr>
            <a:spLocks noGrp="1"/>
          </p:cNvSpPr>
          <p:nvPr>
            <p:ph type="pic" sz="quarter" idx="18"/>
          </p:nvPr>
        </p:nvSpPr>
        <p:spPr>
          <a:xfrm>
            <a:off x="-64410" y="3443459"/>
            <a:ext cx="3072001" cy="3433048"/>
          </a:xfrm>
        </p:spPr>
        <p:txBody>
          <a:bodyPr/>
          <a:lstStyle/>
          <a:p>
            <a:endParaRPr lang="en-US" dirty="0"/>
          </a:p>
        </p:txBody>
      </p:sp>
      <p:sp>
        <p:nvSpPr>
          <p:cNvPr id="8" name="Picture Placeholder 7"/>
          <p:cNvSpPr>
            <a:spLocks noGrp="1"/>
          </p:cNvSpPr>
          <p:nvPr>
            <p:ph type="pic" sz="quarter" idx="23"/>
          </p:nvPr>
        </p:nvSpPr>
        <p:spPr>
          <a:xfrm>
            <a:off x="3016482" y="3443461"/>
            <a:ext cx="3072001" cy="3433046"/>
          </a:xfrm>
        </p:spPr>
        <p:txBody>
          <a:bodyPr/>
          <a:lstStyle/>
          <a:p>
            <a:endParaRPr lang="en-US" dirty="0"/>
          </a:p>
        </p:txBody>
      </p:sp>
      <p:sp>
        <p:nvSpPr>
          <p:cNvPr id="9" name="Title 1"/>
          <p:cNvSpPr>
            <a:spLocks noGrp="1"/>
          </p:cNvSpPr>
          <p:nvPr>
            <p:ph type="ctrTitle"/>
          </p:nvPr>
        </p:nvSpPr>
        <p:spPr>
          <a:xfrm>
            <a:off x="6284242" y="2072030"/>
            <a:ext cx="5299945" cy="1371433"/>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6285427" y="3449131"/>
            <a:ext cx="5299191" cy="140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877625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8317260" y="0"/>
            <a:ext cx="3904625" cy="6858000"/>
          </a:xfrm>
        </p:spPr>
        <p:txBody>
          <a:bodyPr/>
          <a:lstStyle>
            <a:lvl1pPr marL="0" indent="0">
              <a:buNone/>
              <a:defRPr/>
            </a:lvl1pPr>
          </a:lstStyle>
          <a:p>
            <a:endParaRPr lang="en-US"/>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77827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016966" y="1625555"/>
            <a:ext cx="404518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4"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8709986" y="1625555"/>
            <a:ext cx="305885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Picture Placeholder 2"/>
          <p:cNvSpPr>
            <a:spLocks noGrp="1"/>
          </p:cNvSpPr>
          <p:nvPr>
            <p:ph type="pic" sz="quarter" idx="22"/>
          </p:nvPr>
        </p:nvSpPr>
        <p:spPr>
          <a:xfrm>
            <a:off x="423334" y="1625601"/>
            <a:ext cx="2912533" cy="5242984"/>
          </a:xfrm>
        </p:spPr>
        <p:txBody>
          <a:bodyPr/>
          <a:lstStyle/>
          <a:p>
            <a:endParaRPr lang="en-US"/>
          </a:p>
        </p:txBody>
      </p:sp>
      <p:sp>
        <p:nvSpPr>
          <p:cNvPr id="9" name="TextBox 8"/>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0154134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20" name="Text Placeholder 18"/>
          <p:cNvSpPr>
            <a:spLocks noGrp="1"/>
          </p:cNvSpPr>
          <p:nvPr>
            <p:ph type="body" sz="quarter" idx="17"/>
          </p:nvPr>
        </p:nvSpPr>
        <p:spPr>
          <a:xfrm>
            <a:off x="423333"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4303060"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8187765"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Picture Placeholder 2"/>
          <p:cNvSpPr>
            <a:spLocks noGrp="1"/>
          </p:cNvSpPr>
          <p:nvPr>
            <p:ph type="pic" sz="quarter" idx="23"/>
          </p:nvPr>
        </p:nvSpPr>
        <p:spPr>
          <a:xfrm>
            <a:off x="8064503" y="4472896"/>
            <a:ext cx="4127500" cy="1892300"/>
          </a:xfrm>
        </p:spPr>
        <p:txBody>
          <a:bodyPr/>
          <a:lstStyle/>
          <a:p>
            <a:endParaRPr lang="en-US"/>
          </a:p>
        </p:txBody>
      </p:sp>
      <p:sp>
        <p:nvSpPr>
          <p:cNvPr id="23" name="Picture Placeholder 2"/>
          <p:cNvSpPr>
            <a:spLocks noGrp="1"/>
          </p:cNvSpPr>
          <p:nvPr>
            <p:ph type="pic" sz="quarter" idx="24"/>
          </p:nvPr>
        </p:nvSpPr>
        <p:spPr>
          <a:xfrm>
            <a:off x="9257" y="4472518"/>
            <a:ext cx="4127500" cy="1892300"/>
          </a:xfrm>
        </p:spPr>
        <p:txBody>
          <a:bodyPr/>
          <a:lstStyle/>
          <a:p>
            <a:endParaRPr lang="en-US"/>
          </a:p>
        </p:txBody>
      </p:sp>
      <p:sp>
        <p:nvSpPr>
          <p:cNvPr id="24" name="Picture Placeholder 2"/>
          <p:cNvSpPr>
            <a:spLocks noGrp="1"/>
          </p:cNvSpPr>
          <p:nvPr>
            <p:ph type="pic" sz="quarter" idx="25"/>
          </p:nvPr>
        </p:nvSpPr>
        <p:spPr>
          <a:xfrm>
            <a:off x="4146007" y="4472140"/>
            <a:ext cx="3914560" cy="1892300"/>
          </a:xfrm>
        </p:spPr>
        <p:txBody>
          <a:bodyPr/>
          <a:lstStyle/>
          <a:p>
            <a:endParaRPr lang="en-US"/>
          </a:p>
        </p:txBody>
      </p:sp>
      <p:sp>
        <p:nvSpPr>
          <p:cNvPr id="14" name="TextBox 13"/>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500971498"/>
      </p:ext>
    </p:extLst>
  </p:cSld>
  <p:clrMapOvr>
    <a:masterClrMapping/>
  </p:clrMapOvr>
  <p:transition spd="slow">
    <p:push/>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423958" y="3099159"/>
            <a:ext cx="11319809" cy="675706"/>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 name="Picture Placeholder 2"/>
          <p:cNvSpPr>
            <a:spLocks noGrp="1"/>
          </p:cNvSpPr>
          <p:nvPr>
            <p:ph type="pic" sz="quarter" idx="21"/>
          </p:nvPr>
        </p:nvSpPr>
        <p:spPr>
          <a:xfrm>
            <a:off x="0" y="1"/>
            <a:ext cx="12192000" cy="2868084"/>
          </a:xfrm>
        </p:spPr>
        <p:txBody>
          <a:bodyPr/>
          <a:lstStyle/>
          <a:p>
            <a:endParaRPr lang="en-US"/>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374048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Picture Placeholder 2"/>
          <p:cNvSpPr>
            <a:spLocks noGrp="1"/>
          </p:cNvSpPr>
          <p:nvPr>
            <p:ph type="pic" sz="quarter" idx="23"/>
          </p:nvPr>
        </p:nvSpPr>
        <p:spPr>
          <a:xfrm>
            <a:off x="8055250" y="1961365"/>
            <a:ext cx="4127500" cy="1892300"/>
          </a:xfrm>
        </p:spPr>
        <p:txBody>
          <a:bodyPr/>
          <a:lstStyle/>
          <a:p>
            <a:endParaRPr lang="en-US"/>
          </a:p>
        </p:txBody>
      </p:sp>
      <p:sp>
        <p:nvSpPr>
          <p:cNvPr id="20" name="Picture Placeholder 2"/>
          <p:cNvSpPr>
            <a:spLocks noGrp="1"/>
          </p:cNvSpPr>
          <p:nvPr>
            <p:ph type="pic" sz="quarter" idx="24"/>
          </p:nvPr>
        </p:nvSpPr>
        <p:spPr>
          <a:xfrm>
            <a:off x="3" y="1960988"/>
            <a:ext cx="4127500" cy="1892300"/>
          </a:xfrm>
        </p:spPr>
        <p:txBody>
          <a:bodyPr/>
          <a:lstStyle/>
          <a:p>
            <a:endParaRPr lang="en-US"/>
          </a:p>
        </p:txBody>
      </p:sp>
      <p:sp>
        <p:nvSpPr>
          <p:cNvPr id="21" name="Picture Placeholder 2"/>
          <p:cNvSpPr>
            <a:spLocks noGrp="1"/>
          </p:cNvSpPr>
          <p:nvPr>
            <p:ph type="pic" sz="quarter" idx="25"/>
          </p:nvPr>
        </p:nvSpPr>
        <p:spPr>
          <a:xfrm>
            <a:off x="4136753" y="1960609"/>
            <a:ext cx="3914560" cy="1892300"/>
          </a:xfrm>
        </p:spPr>
        <p:txBody>
          <a:bodyPr/>
          <a:lstStyle/>
          <a:p>
            <a:endParaRPr lang="en-US"/>
          </a:p>
        </p:txBody>
      </p:sp>
      <p:sp>
        <p:nvSpPr>
          <p:cNvPr id="15" name="TextBox 14"/>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8568228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960" y="4803733"/>
            <a:ext cx="5551969"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02839" y="4803733"/>
            <a:ext cx="5566567"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44052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30425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0283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9773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2"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extBox 17"/>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858345254"/>
      </p:ext>
    </p:extLst>
  </p:cSld>
  <p:clrMapOvr>
    <a:masterClrMapping/>
  </p:clrMapOvr>
  <p:transition spd="slow">
    <p:push/>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7313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49542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645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9029907"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7313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49542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645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29907"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3"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4"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extBox 18"/>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669595070"/>
      </p:ext>
    </p:extLst>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t>14/07/2019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345720890"/>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5" name="Picture Placeholder 2"/>
          <p:cNvSpPr>
            <a:spLocks noGrp="1"/>
          </p:cNvSpPr>
          <p:nvPr>
            <p:ph type="pic" sz="quarter" idx="29" hasCustomPrompt="1"/>
          </p:nvPr>
        </p:nvSpPr>
        <p:spPr>
          <a:xfrm>
            <a:off x="-8467"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6" name="Picture Placeholder 2"/>
          <p:cNvSpPr>
            <a:spLocks noGrp="1"/>
          </p:cNvSpPr>
          <p:nvPr>
            <p:ph type="pic" sz="quarter" idx="30" hasCustomPrompt="1"/>
          </p:nvPr>
        </p:nvSpPr>
        <p:spPr>
          <a:xfrm>
            <a:off x="3045202"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7" name="Picture Placeholder 2"/>
          <p:cNvSpPr>
            <a:spLocks noGrp="1"/>
          </p:cNvSpPr>
          <p:nvPr>
            <p:ph type="pic" sz="quarter" idx="31" hasCustomPrompt="1"/>
          </p:nvPr>
        </p:nvSpPr>
        <p:spPr>
          <a:xfrm>
            <a:off x="6108830"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8" name="Picture Placeholder 2"/>
          <p:cNvSpPr>
            <a:spLocks noGrp="1"/>
          </p:cNvSpPr>
          <p:nvPr>
            <p:ph type="pic" sz="quarter" idx="32" hasCustomPrompt="1"/>
          </p:nvPr>
        </p:nvSpPr>
        <p:spPr>
          <a:xfrm>
            <a:off x="9172458"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9" name="Text Placeholder 18"/>
          <p:cNvSpPr>
            <a:spLocks noGrp="1"/>
          </p:cNvSpPr>
          <p:nvPr>
            <p:ph type="body" sz="quarter" idx="17"/>
          </p:nvPr>
        </p:nvSpPr>
        <p:spPr>
          <a:xfrm>
            <a:off x="-996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304645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6108830"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9170965"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0"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1"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4"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6" name="TextBox 15"/>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1105290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5" name="Picture Placeholder 2"/>
          <p:cNvSpPr>
            <a:spLocks noGrp="1"/>
          </p:cNvSpPr>
          <p:nvPr>
            <p:ph type="pic" sz="quarter" idx="32" hasCustomPrompt="1"/>
          </p:nvPr>
        </p:nvSpPr>
        <p:spPr>
          <a:xfrm>
            <a:off x="67153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 name="Picture Placeholder 2"/>
          <p:cNvSpPr>
            <a:spLocks noGrp="1"/>
          </p:cNvSpPr>
          <p:nvPr>
            <p:ph type="pic" sz="quarter" idx="33" hasCustomPrompt="1"/>
          </p:nvPr>
        </p:nvSpPr>
        <p:spPr>
          <a:xfrm>
            <a:off x="67153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7" name="Picture Placeholder 2"/>
          <p:cNvSpPr>
            <a:spLocks noGrp="1"/>
          </p:cNvSpPr>
          <p:nvPr>
            <p:ph type="pic" sz="quarter" idx="34" hasCustomPrompt="1"/>
          </p:nvPr>
        </p:nvSpPr>
        <p:spPr>
          <a:xfrm>
            <a:off x="67153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8" name="Picture Placeholder 2"/>
          <p:cNvSpPr>
            <a:spLocks noGrp="1"/>
          </p:cNvSpPr>
          <p:nvPr>
            <p:ph type="pic" sz="quarter" idx="35" hasCustomPrompt="1"/>
          </p:nvPr>
        </p:nvSpPr>
        <p:spPr>
          <a:xfrm>
            <a:off x="67153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9" name="Picture Placeholder 2"/>
          <p:cNvSpPr>
            <a:spLocks noGrp="1"/>
          </p:cNvSpPr>
          <p:nvPr>
            <p:ph type="pic" sz="quarter" idx="36" hasCustomPrompt="1"/>
          </p:nvPr>
        </p:nvSpPr>
        <p:spPr>
          <a:xfrm>
            <a:off x="67153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0" name="Picture Placeholder 2"/>
          <p:cNvSpPr>
            <a:spLocks noGrp="1"/>
          </p:cNvSpPr>
          <p:nvPr>
            <p:ph type="pic" sz="quarter" idx="37" hasCustomPrompt="1"/>
          </p:nvPr>
        </p:nvSpPr>
        <p:spPr>
          <a:xfrm>
            <a:off x="80833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2" name="Picture Placeholder 2"/>
          <p:cNvSpPr>
            <a:spLocks noGrp="1"/>
          </p:cNvSpPr>
          <p:nvPr>
            <p:ph type="pic" sz="quarter" idx="38" hasCustomPrompt="1"/>
          </p:nvPr>
        </p:nvSpPr>
        <p:spPr>
          <a:xfrm>
            <a:off x="80833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3" name="Picture Placeholder 2"/>
          <p:cNvSpPr>
            <a:spLocks noGrp="1"/>
          </p:cNvSpPr>
          <p:nvPr>
            <p:ph type="pic" sz="quarter" idx="39" hasCustomPrompt="1"/>
          </p:nvPr>
        </p:nvSpPr>
        <p:spPr>
          <a:xfrm>
            <a:off x="80833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4" name="Picture Placeholder 2"/>
          <p:cNvSpPr>
            <a:spLocks noGrp="1"/>
          </p:cNvSpPr>
          <p:nvPr>
            <p:ph type="pic" sz="quarter" idx="40" hasCustomPrompt="1"/>
          </p:nvPr>
        </p:nvSpPr>
        <p:spPr>
          <a:xfrm>
            <a:off x="80833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5" name="Picture Placeholder 2"/>
          <p:cNvSpPr>
            <a:spLocks noGrp="1"/>
          </p:cNvSpPr>
          <p:nvPr>
            <p:ph type="pic" sz="quarter" idx="41" hasCustomPrompt="1"/>
          </p:nvPr>
        </p:nvSpPr>
        <p:spPr>
          <a:xfrm>
            <a:off x="80833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6" name="Picture Placeholder 2"/>
          <p:cNvSpPr>
            <a:spLocks noGrp="1"/>
          </p:cNvSpPr>
          <p:nvPr>
            <p:ph type="pic" sz="quarter" idx="42" hasCustomPrompt="1"/>
          </p:nvPr>
        </p:nvSpPr>
        <p:spPr>
          <a:xfrm>
            <a:off x="94514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7" name="Picture Placeholder 2"/>
          <p:cNvSpPr>
            <a:spLocks noGrp="1"/>
          </p:cNvSpPr>
          <p:nvPr>
            <p:ph type="pic" sz="quarter" idx="43" hasCustomPrompt="1"/>
          </p:nvPr>
        </p:nvSpPr>
        <p:spPr>
          <a:xfrm>
            <a:off x="94514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44" hasCustomPrompt="1"/>
          </p:nvPr>
        </p:nvSpPr>
        <p:spPr>
          <a:xfrm>
            <a:off x="94514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5" hasCustomPrompt="1"/>
          </p:nvPr>
        </p:nvSpPr>
        <p:spPr>
          <a:xfrm>
            <a:off x="94514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6" hasCustomPrompt="1"/>
          </p:nvPr>
        </p:nvSpPr>
        <p:spPr>
          <a:xfrm>
            <a:off x="94514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7" hasCustomPrompt="1"/>
          </p:nvPr>
        </p:nvSpPr>
        <p:spPr>
          <a:xfrm>
            <a:off x="10819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8" hasCustomPrompt="1"/>
          </p:nvPr>
        </p:nvSpPr>
        <p:spPr>
          <a:xfrm>
            <a:off x="10819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49" hasCustomPrompt="1"/>
          </p:nvPr>
        </p:nvSpPr>
        <p:spPr>
          <a:xfrm>
            <a:off x="10819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0" hasCustomPrompt="1"/>
          </p:nvPr>
        </p:nvSpPr>
        <p:spPr>
          <a:xfrm>
            <a:off x="10819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1" hasCustomPrompt="1"/>
          </p:nvPr>
        </p:nvSpPr>
        <p:spPr>
          <a:xfrm>
            <a:off x="10819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8" name="TextBox 27"/>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3190141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17" name="Picture Placeholder 2"/>
          <p:cNvSpPr>
            <a:spLocks noGrp="1"/>
          </p:cNvSpPr>
          <p:nvPr>
            <p:ph type="pic" sz="quarter" idx="32" hasCustomPrompt="1"/>
          </p:nvPr>
        </p:nvSpPr>
        <p:spPr>
          <a:xfrm>
            <a:off x="-78956"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37" hasCustomPrompt="1"/>
          </p:nvPr>
        </p:nvSpPr>
        <p:spPr>
          <a:xfrm>
            <a:off x="129312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2" hasCustomPrompt="1"/>
          </p:nvPr>
        </p:nvSpPr>
        <p:spPr>
          <a:xfrm>
            <a:off x="2665207"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7" hasCustomPrompt="1"/>
          </p:nvPr>
        </p:nvSpPr>
        <p:spPr>
          <a:xfrm>
            <a:off x="4037288"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8" hasCustomPrompt="1"/>
          </p:nvPr>
        </p:nvSpPr>
        <p:spPr>
          <a:xfrm>
            <a:off x="5409369"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9" hasCustomPrompt="1"/>
          </p:nvPr>
        </p:nvSpPr>
        <p:spPr>
          <a:xfrm>
            <a:off x="6781451"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50" hasCustomPrompt="1"/>
          </p:nvPr>
        </p:nvSpPr>
        <p:spPr>
          <a:xfrm>
            <a:off x="8153532"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1" hasCustomPrompt="1"/>
          </p:nvPr>
        </p:nvSpPr>
        <p:spPr>
          <a:xfrm>
            <a:off x="9525613"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2" hasCustomPrompt="1"/>
          </p:nvPr>
        </p:nvSpPr>
        <p:spPr>
          <a:xfrm>
            <a:off x="1089769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53" hasCustomPrompt="1"/>
          </p:nvPr>
        </p:nvSpPr>
        <p:spPr>
          <a:xfrm>
            <a:off x="-74942"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54" hasCustomPrompt="1"/>
          </p:nvPr>
        </p:nvSpPr>
        <p:spPr>
          <a:xfrm>
            <a:off x="1297140"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55" hasCustomPrompt="1"/>
          </p:nvPr>
        </p:nvSpPr>
        <p:spPr>
          <a:xfrm>
            <a:off x="2669221"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56" hasCustomPrompt="1"/>
          </p:nvPr>
        </p:nvSpPr>
        <p:spPr>
          <a:xfrm>
            <a:off x="4041303"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57" hasCustomPrompt="1"/>
          </p:nvPr>
        </p:nvSpPr>
        <p:spPr>
          <a:xfrm>
            <a:off x="5413384"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58" hasCustomPrompt="1"/>
          </p:nvPr>
        </p:nvSpPr>
        <p:spPr>
          <a:xfrm>
            <a:off x="678546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59" hasCustomPrompt="1"/>
          </p:nvPr>
        </p:nvSpPr>
        <p:spPr>
          <a:xfrm>
            <a:off x="8157547"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60" hasCustomPrompt="1"/>
          </p:nvPr>
        </p:nvSpPr>
        <p:spPr>
          <a:xfrm>
            <a:off x="9529628"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61" hasCustomPrompt="1"/>
          </p:nvPr>
        </p:nvSpPr>
        <p:spPr>
          <a:xfrm>
            <a:off x="1089769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4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7" name="TextBox 3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7665200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2026433450"/>
      </p:ext>
    </p:extLst>
  </p:cSld>
  <p:clrMapOvr>
    <a:masterClrMapping/>
  </p:clrMapOvr>
  <p:transition spd="slow">
    <p:push/>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353683047"/>
      </p:ext>
    </p:extLst>
  </p:cSld>
  <p:clrMapOvr>
    <a:masterClrMapping/>
  </p:clrMapOvr>
  <p:transition spd="slow">
    <p:push/>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7" name="Slide Number Placeholder 5"/>
          <p:cNvSpPr txBox="1">
            <a:spLocks/>
          </p:cNvSpPr>
          <p:nvPr userDrawn="1"/>
        </p:nvSpPr>
        <p:spPr>
          <a:xfrm>
            <a:off x="8857578" y="6482331"/>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p:nvPr userDrawn="1"/>
        </p:nvSpPr>
        <p:spPr>
          <a:xfrm>
            <a:off x="9852044" y="658662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66621156"/>
      </p:ext>
    </p:extLst>
  </p:cSld>
  <p:clrMapOvr>
    <a:masterClrMapping/>
  </p:clrMapOvr>
  <p:transition spd="slow">
    <p:push/>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9" name="Slide Number Placeholder 5"/>
          <p:cNvSpPr txBox="1">
            <a:spLocks/>
          </p:cNvSpPr>
          <p:nvPr userDrawn="1"/>
        </p:nvSpPr>
        <p:spPr>
          <a:xfrm>
            <a:off x="4641986" y="6478964"/>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p:nvPr userDrawn="1"/>
        </p:nvSpPr>
        <p:spPr>
          <a:xfrm>
            <a:off x="5636452" y="6583258"/>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15987336"/>
      </p:ext>
    </p:extLst>
  </p:cSld>
  <p:clrMapOvr>
    <a:masterClrMapping/>
  </p:clrMapOvr>
  <p:transition spd="slow">
    <p:push/>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4299" y="3463"/>
            <a:ext cx="12196299" cy="4604222"/>
          </a:xfrm>
        </p:spPr>
        <p:txBody>
          <a:bodyPr/>
          <a:lstStyle>
            <a:lvl1pPr marL="0" indent="0">
              <a:buNone/>
              <a:defRPr/>
            </a:lvl1pPr>
          </a:lstStyle>
          <a:p>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881742713"/>
      </p:ext>
    </p:extLst>
  </p:cSld>
  <p:clrMapOvr>
    <a:masterClrMapping/>
  </p:clrMapOvr>
  <p:transition spd="slow">
    <p:push/>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23959" y="1594721"/>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6323867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42657" y="3537074"/>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433394" y="1594720"/>
            <a:ext cx="2902245" cy="1807832"/>
          </a:xfrm>
        </p:spPr>
        <p:txBody>
          <a:bodyPr/>
          <a:lstStyle>
            <a:lvl1pPr marL="0" indent="0">
              <a:buNone/>
              <a:defRPr/>
            </a:lvl1pPr>
          </a:lstStyle>
          <a:p>
            <a:endParaRPr lang="en-US" dirty="0"/>
          </a:p>
        </p:txBody>
      </p:sp>
      <p:sp>
        <p:nvSpPr>
          <p:cNvPr id="15"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574045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360B-7322-4A70-8384-B854D0EB8158}" type="datetime1">
              <a:rPr lang="id-ID" smtClean="0"/>
              <a:t>14/07/2019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383383242"/>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333"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4303060"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8187765"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1"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4" name="TextBox 13"/>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9460575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029491" y="2"/>
            <a:ext cx="6162509" cy="6865243"/>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958" y="2048432"/>
            <a:ext cx="5134161" cy="405034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Slide Number Placeholder 5"/>
          <p:cNvSpPr txBox="1">
            <a:spLocks/>
          </p:cNvSpPr>
          <p:nvPr userDrawn="1"/>
        </p:nvSpPr>
        <p:spPr>
          <a:xfrm>
            <a:off x="423958"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2745518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807915822"/>
      </p:ext>
    </p:extLst>
  </p:cSld>
  <p:clrMapOvr>
    <a:masterClrMapping/>
  </p:clrMapOvr>
  <p:transition spd="slow">
    <p:push/>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605" y="1564640"/>
            <a:ext cx="7168808" cy="4767685"/>
          </a:xfrm>
          <a:prstGeom prst="rect">
            <a:avLst/>
          </a:prstGeom>
        </p:spPr>
      </p:pic>
      <p:sp>
        <p:nvSpPr>
          <p:cNvPr id="7" name="Picture Placeholder 6"/>
          <p:cNvSpPr>
            <a:spLocks noGrp="1"/>
          </p:cNvSpPr>
          <p:nvPr>
            <p:ph type="pic" sz="quarter" idx="10"/>
          </p:nvPr>
        </p:nvSpPr>
        <p:spPr>
          <a:xfrm>
            <a:off x="5058059" y="2087029"/>
            <a:ext cx="6199221" cy="28029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6877067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2" name="Picture 1" descr="lap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4741" y="2153921"/>
            <a:ext cx="7934059" cy="3846403"/>
          </a:xfrm>
          <a:prstGeom prst="rect">
            <a:avLst/>
          </a:prstGeom>
        </p:spPr>
      </p:pic>
      <p:sp>
        <p:nvSpPr>
          <p:cNvPr id="6" name="Picture Placeholder 5"/>
          <p:cNvSpPr>
            <a:spLocks noGrp="1"/>
          </p:cNvSpPr>
          <p:nvPr>
            <p:ph type="pic" sz="quarter" idx="10"/>
          </p:nvPr>
        </p:nvSpPr>
        <p:spPr>
          <a:xfrm>
            <a:off x="5118386" y="2599513"/>
            <a:ext cx="5817913" cy="2849634"/>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0646372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2" name="Picture 1" descr="tab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8599" y="1409443"/>
            <a:ext cx="4428555" cy="5082552"/>
          </a:xfrm>
          <a:prstGeom prst="rect">
            <a:avLst/>
          </a:prstGeom>
        </p:spPr>
      </p:pic>
      <p:sp>
        <p:nvSpPr>
          <p:cNvPr id="6" name="Picture Placeholder 5"/>
          <p:cNvSpPr>
            <a:spLocks noGrp="1"/>
          </p:cNvSpPr>
          <p:nvPr>
            <p:ph type="pic" sz="quarter" idx="10"/>
          </p:nvPr>
        </p:nvSpPr>
        <p:spPr>
          <a:xfrm>
            <a:off x="4432300" y="2026450"/>
            <a:ext cx="3347072" cy="391178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796068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3" name="Picture 2" descr="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5532" y="1409443"/>
            <a:ext cx="8715879" cy="5457965"/>
          </a:xfrm>
          <a:prstGeom prst="rect">
            <a:avLst/>
          </a:prstGeom>
        </p:spPr>
      </p:pic>
      <p:sp>
        <p:nvSpPr>
          <p:cNvPr id="6" name="Picture Placeholder 5"/>
          <p:cNvSpPr>
            <a:spLocks noGrp="1"/>
          </p:cNvSpPr>
          <p:nvPr>
            <p:ph type="pic" sz="quarter" idx="10"/>
          </p:nvPr>
        </p:nvSpPr>
        <p:spPr>
          <a:xfrm>
            <a:off x="4276050" y="2336800"/>
            <a:ext cx="2045729" cy="31902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7143465" y="4378960"/>
            <a:ext cx="3628016" cy="1794555"/>
          </a:xfrm>
        </p:spPr>
        <p:txBody>
          <a:bodyPr/>
          <a:lstStyle/>
          <a:p>
            <a:endParaRPr lang="en-US"/>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98671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2" name="Picture 1" descr="gajah-I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41" y="1814609"/>
            <a:ext cx="5067048" cy="4428171"/>
          </a:xfrm>
          <a:prstGeom prst="rect">
            <a:avLst/>
          </a:prstGeom>
        </p:spPr>
      </p:pic>
      <p:sp>
        <p:nvSpPr>
          <p:cNvPr id="6" name="Picture Placeholder 5"/>
          <p:cNvSpPr>
            <a:spLocks noGrp="1"/>
          </p:cNvSpPr>
          <p:nvPr>
            <p:ph type="pic" sz="quarter" idx="10"/>
          </p:nvPr>
        </p:nvSpPr>
        <p:spPr>
          <a:xfrm>
            <a:off x="3993824" y="2479040"/>
            <a:ext cx="2130397" cy="308374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6543234" y="2489200"/>
            <a:ext cx="2130397" cy="3083748"/>
          </a:xfrm>
        </p:spPr>
        <p:txBody>
          <a:bodyPr/>
          <a:lstStyle/>
          <a:p>
            <a:endParaRPr lang="en-US"/>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7120624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2" name="Picture 1" descr="gajah-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6445" y="1116160"/>
            <a:ext cx="9906969" cy="5152516"/>
          </a:xfrm>
          <a:prstGeom prst="rect">
            <a:avLst/>
          </a:prstGeom>
        </p:spPr>
      </p:pic>
      <p:sp>
        <p:nvSpPr>
          <p:cNvPr id="6" name="Picture Placeholder 5"/>
          <p:cNvSpPr>
            <a:spLocks noGrp="1"/>
          </p:cNvSpPr>
          <p:nvPr>
            <p:ph type="pic" sz="quarter" idx="10"/>
          </p:nvPr>
        </p:nvSpPr>
        <p:spPr>
          <a:xfrm>
            <a:off x="4003204" y="1541789"/>
            <a:ext cx="9614129" cy="4648286"/>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2942468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812800" y="1589567"/>
            <a:ext cx="5181600" cy="45720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1" name="10 Marcador de contenido"/>
          <p:cNvSpPr>
            <a:spLocks noGrp="1"/>
          </p:cNvSpPr>
          <p:nvPr>
            <p:ph sz="quarter" idx="2"/>
          </p:nvPr>
        </p:nvSpPr>
        <p:spPr>
          <a:xfrm>
            <a:off x="6459868" y="1589567"/>
            <a:ext cx="5181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a:xfrm>
            <a:off x="8128000" y="6248401"/>
            <a:ext cx="3556000" cy="365125"/>
          </a:xfrm>
          <a:prstGeom prst="rect">
            <a:avLst/>
          </a:prstGeom>
        </p:spPr>
        <p:txBody>
          <a:bodyPr rtlCol="0"/>
          <a:lstStyle>
            <a:lvl1pPr>
              <a:defRPr/>
            </a:lvl1pPr>
          </a:lstStyle>
          <a:p>
            <a:pPr defTabSz="457200">
              <a:defRPr/>
            </a:pPr>
            <a:fld id="{541A22DE-D19F-4C18-AE08-19FCA13807F0}" type="datetime1">
              <a:rPr lang="es-PE" sz="1800" smtClean="0">
                <a:solidFill>
                  <a:srgbClr val="FFFFFF"/>
                </a:solidFill>
              </a:rPr>
              <a:pPr defTabSz="457200">
                <a:defRPr/>
              </a:pPr>
              <a:t>14/07/2019</a:t>
            </a:fld>
            <a:endParaRPr lang="es-PE" sz="1800" dirty="0">
              <a:solidFill>
                <a:srgbClr val="FFFFFF"/>
              </a:solidFill>
            </a:endParaRPr>
          </a:p>
        </p:txBody>
      </p:sp>
      <p:sp>
        <p:nvSpPr>
          <p:cNvPr id="6" name="9 Marcador de número de diapositiva"/>
          <p:cNvSpPr>
            <a:spLocks noGrp="1"/>
          </p:cNvSpPr>
          <p:nvPr>
            <p:ph type="sldNum" sz="quarter" idx="11"/>
          </p:nvPr>
        </p:nvSpPr>
        <p:spPr>
          <a:xfrm>
            <a:off x="0" y="1271589"/>
            <a:ext cx="711200" cy="244475"/>
          </a:xfrm>
          <a:prstGeom prst="rect">
            <a:avLst/>
          </a:prstGeom>
        </p:spPr>
        <p:txBody>
          <a:bodyPr rtlCol="0"/>
          <a:lstStyle>
            <a:lvl1pPr>
              <a:defRPr/>
            </a:lvl1pPr>
          </a:lstStyle>
          <a:p>
            <a:pPr defTabSz="457200">
              <a:defRPr/>
            </a:pPr>
            <a:fld id="{BCE4873D-78D0-4215-B695-161EF40C678A}" type="slidenum">
              <a:rPr lang="es-PE" sz="1800" smtClean="0">
                <a:solidFill>
                  <a:srgbClr val="474747"/>
                </a:solidFill>
              </a:rPr>
              <a:pPr defTabSz="457200">
                <a:defRPr/>
              </a:pPr>
              <a:t>‹#›</a:t>
            </a:fld>
            <a:endParaRPr lang="es-PE" sz="1800" dirty="0">
              <a:solidFill>
                <a:srgbClr val="474747"/>
              </a:solidFill>
            </a:endParaRPr>
          </a:p>
        </p:txBody>
      </p:sp>
      <p:sp>
        <p:nvSpPr>
          <p:cNvPr id="7" name="11 Marcador de pie de página"/>
          <p:cNvSpPr>
            <a:spLocks noGrp="1"/>
          </p:cNvSpPr>
          <p:nvPr>
            <p:ph type="ftr" sz="quarter" idx="12"/>
          </p:nvPr>
        </p:nvSpPr>
        <p:spPr>
          <a:xfrm>
            <a:off x="812801" y="6248401"/>
            <a:ext cx="7228417" cy="365125"/>
          </a:xfrm>
          <a:prstGeom prst="rect">
            <a:avLst/>
          </a:prstGeom>
        </p:spPr>
        <p:txBody>
          <a:bodyPr rtlCol="0"/>
          <a:lstStyle>
            <a:lvl1pPr>
              <a:defRPr/>
            </a:lvl1pPr>
          </a:lstStyle>
          <a:p>
            <a:pPr defTabSz="457200">
              <a:defRPr/>
            </a:pPr>
            <a:endParaRPr lang="es-PE" sz="1800" dirty="0">
              <a:solidFill>
                <a:srgbClr val="FFFFFF"/>
              </a:solidFill>
            </a:endParaRPr>
          </a:p>
        </p:txBody>
      </p:sp>
    </p:spTree>
    <p:extLst>
      <p:ext uri="{BB962C8B-B14F-4D97-AF65-F5344CB8AC3E}">
        <p14:creationId xmlns:p14="http://schemas.microsoft.com/office/powerpoint/2010/main" val="930276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14/07/2019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grpSp>
        <p:nvGrpSpPr>
          <p:cNvPr id="8" name="Group 7"/>
          <p:cNvGrpSpPr/>
          <p:nvPr userDrawn="1"/>
        </p:nvGrpSpPr>
        <p:grpSpPr>
          <a:xfrm>
            <a:off x="263259" y="517047"/>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0831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14/07/2019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grpSp>
        <p:nvGrpSpPr>
          <p:cNvPr id="8" name="Group 7"/>
          <p:cNvGrpSpPr/>
          <p:nvPr userDrawn="1"/>
        </p:nvGrpSpPr>
        <p:grpSpPr>
          <a:xfrm>
            <a:off x="263259" y="457200"/>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1936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41" Type="http://schemas.openxmlformats.org/officeDocument/2006/relationships/slideLayout" Target="../slideLayouts/slideLayout77.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4"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t>14/07/2019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t>‹#›</a:t>
            </a:fld>
            <a:endParaRPr lang="id-ID"/>
          </a:p>
        </p:txBody>
      </p:sp>
    </p:spTree>
    <p:extLst>
      <p:ext uri="{BB962C8B-B14F-4D97-AF65-F5344CB8AC3E}">
        <p14:creationId xmlns:p14="http://schemas.microsoft.com/office/powerpoint/2010/main" val="15238209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2171082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38739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029062467"/>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 id="2147483942" r:id="rId21"/>
    <p:sldLayoutId id="2147483943" r:id="rId22"/>
    <p:sldLayoutId id="2147483944" r:id="rId23"/>
    <p:sldLayoutId id="2147483945" r:id="rId24"/>
    <p:sldLayoutId id="2147483946" r:id="rId25"/>
    <p:sldLayoutId id="2147483947" r:id="rId26"/>
    <p:sldLayoutId id="2147483948" r:id="rId27"/>
    <p:sldLayoutId id="2147483949" r:id="rId28"/>
    <p:sldLayoutId id="2147483950" r:id="rId29"/>
    <p:sldLayoutId id="2147483951" r:id="rId30"/>
    <p:sldLayoutId id="2147483952" r:id="rId31"/>
    <p:sldLayoutId id="2147483953" r:id="rId32"/>
    <p:sldLayoutId id="2147483954" r:id="rId33"/>
    <p:sldLayoutId id="2147483955" r:id="rId34"/>
    <p:sldLayoutId id="2147483956" r:id="rId35"/>
    <p:sldLayoutId id="2147483957" r:id="rId36"/>
    <p:sldLayoutId id="2147483958" r:id="rId37"/>
    <p:sldLayoutId id="2147483959" r:id="rId38"/>
    <p:sldLayoutId id="2147483960" r:id="rId39"/>
    <p:sldLayoutId id="2147483961" r:id="rId40"/>
    <p:sldLayoutId id="2147483962" r:id="rId41"/>
    <p:sldLayoutId id="2147483963" r:id="rId42"/>
    <p:sldLayoutId id="2147483964" r:id="rId43"/>
  </p:sldLayoutIdLst>
  <p:transition spd="slow">
    <p:push/>
  </p:transition>
  <p:timing>
    <p:tnLst>
      <p:par>
        <p:cTn id="1" dur="indefinite" restart="never" nodeType="tmRoot"/>
      </p:par>
    </p:tnLst>
  </p:timing>
  <p:txStyles>
    <p:titleStyle>
      <a:lvl1pPr algn="ctr" defTabSz="457200" rtl="0" eaLnBrk="1" latinLnBrk="0" hangingPunct="1">
        <a:spcBef>
          <a:spcPct val="0"/>
        </a:spcBef>
        <a:buNone/>
        <a:defRPr sz="4000" b="0" i="0" kern="1200">
          <a:solidFill>
            <a:schemeClr val="tx1"/>
          </a:solidFill>
          <a:latin typeface="Open Sans"/>
          <a:ea typeface="+mj-ea"/>
          <a:cs typeface="Open Sans"/>
        </a:defRPr>
      </a:lvl1pPr>
    </p:titleStyle>
    <p:body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4.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57043" y="2107070"/>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p:cNvSpPr>
            <a:spLocks/>
          </p:cNvSpPr>
          <p:nvPr/>
        </p:nvSpPr>
        <p:spPr bwMode="auto">
          <a:xfrm>
            <a:off x="-152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5"/>
          <p:cNvSpPr>
            <a:spLocks/>
          </p:cNvSpPr>
          <p:nvPr/>
        </p:nvSpPr>
        <p:spPr bwMode="auto">
          <a:xfrm>
            <a:off x="2172024"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2172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itle 236"/>
          <p:cNvSpPr txBox="1">
            <a:spLocks/>
          </p:cNvSpPr>
          <p:nvPr/>
        </p:nvSpPr>
        <p:spPr>
          <a:xfrm>
            <a:off x="6914147" y="336464"/>
            <a:ext cx="4955537" cy="2086725"/>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3600" b="1" i="0" u="none" strike="noStrike" kern="1200" cap="none" spc="0" normalizeH="0" baseline="0" noProof="0" dirty="0" smtClean="0">
                <a:ln>
                  <a:noFill/>
                </a:ln>
                <a:solidFill>
                  <a:srgbClr val="E7E6E6"/>
                </a:solidFill>
                <a:effectLst/>
                <a:uLnTx/>
                <a:uFillTx/>
                <a:latin typeface="Calibri Light" panose="020F0302020204030204"/>
                <a:ea typeface="+mj-ea"/>
                <a:cs typeface="+mj-cs"/>
              </a:rPr>
              <a:t>Módulo </a:t>
            </a:r>
            <a:r>
              <a:rPr kumimoji="0" lang="es-PE" sz="3600" b="1" i="0" u="none" strike="noStrike" kern="1200" cap="none" spc="0" normalizeH="0" baseline="0" noProof="0" dirty="0" smtClean="0">
                <a:ln>
                  <a:noFill/>
                </a:ln>
                <a:solidFill>
                  <a:srgbClr val="E7E6E6"/>
                </a:solidFill>
                <a:effectLst/>
                <a:uLnTx/>
                <a:uFillTx/>
                <a:latin typeface="Calibri Light" panose="020F0302020204030204"/>
                <a:ea typeface="+mj-ea"/>
                <a:cs typeface="+mj-cs"/>
              </a:rPr>
              <a:t>27 </a:t>
            </a:r>
            <a:r>
              <a:rPr kumimoji="0" lang="es-PE" sz="3600" b="1" i="0" u="none" strike="noStrike" kern="1200" cap="none" spc="0" normalizeH="0" baseline="0" noProof="0" dirty="0" smtClean="0">
                <a:ln>
                  <a:noFill/>
                </a:ln>
                <a:solidFill>
                  <a:srgbClr val="E7E6E6"/>
                </a:solidFill>
                <a:effectLst/>
                <a:uLnTx/>
                <a:uFillTx/>
                <a:latin typeface="Calibri Light" panose="020F0302020204030204"/>
                <a:ea typeface="+mj-ea"/>
                <a:cs typeface="+mj-cs"/>
              </a:rPr>
              <a:t>- Evaluación del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3600" b="1" i="0" u="none" strike="noStrike" kern="1200" cap="none" spc="0" normalizeH="0" baseline="0" noProof="0" dirty="0" smtClean="0">
                <a:ln>
                  <a:noFill/>
                </a:ln>
                <a:solidFill>
                  <a:srgbClr val="E7E6E6"/>
                </a:solidFill>
                <a:effectLst/>
                <a:uLnTx/>
                <a:uFillTx/>
                <a:latin typeface="Calibri Light" panose="020F0302020204030204"/>
                <a:ea typeface="+mj-ea"/>
                <a:cs typeface="+mj-cs"/>
              </a:rPr>
              <a:t>programa de </a:t>
            </a:r>
            <a:r>
              <a:rPr kumimoji="0" lang="es-PE" sz="3600" b="1" i="0" u="none" strike="noStrike" kern="1200" cap="none" spc="0" normalizeH="0" baseline="0" noProof="0" dirty="0" smtClean="0">
                <a:ln>
                  <a:noFill/>
                </a:ln>
                <a:solidFill>
                  <a:srgbClr val="E7E6E6"/>
                </a:solidFill>
                <a:effectLst/>
                <a:uLnTx/>
                <a:uFillTx/>
                <a:latin typeface="Calibri Light" panose="020F0302020204030204"/>
                <a:ea typeface="+mj-ea"/>
                <a:cs typeface="+mj-cs"/>
              </a:rPr>
              <a:t>mantenimiento</a:t>
            </a:r>
            <a:endParaRPr kumimoji="0" lang="es-PE" sz="3600" b="1" i="0" u="none" strike="noStrike" kern="1200" cap="none" spc="0" normalizeH="0" baseline="0" noProof="0" dirty="0">
              <a:ln>
                <a:noFill/>
              </a:ln>
              <a:solidFill>
                <a:srgbClr val="E7E6E6"/>
              </a:solidFill>
              <a:effectLst/>
              <a:uLnTx/>
              <a:uFillTx/>
              <a:latin typeface="Calibri Light" panose="020F0302020204030204"/>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2132" y="4277554"/>
            <a:ext cx="2514600" cy="2000250"/>
          </a:xfrm>
          <a:prstGeom prst="rect">
            <a:avLst/>
          </a:prstGeom>
        </p:spPr>
      </p:pic>
      <p:sp>
        <p:nvSpPr>
          <p:cNvPr id="10" name="Title 236"/>
          <p:cNvSpPr txBox="1">
            <a:spLocks/>
          </p:cNvSpPr>
          <p:nvPr/>
        </p:nvSpPr>
        <p:spPr>
          <a:xfrm rot="18883833">
            <a:off x="982334" y="3408802"/>
            <a:ext cx="6075064" cy="15048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400" b="1" dirty="0" smtClean="0">
                <a:solidFill>
                  <a:schemeClr val="bg2"/>
                </a:solidFill>
              </a:rPr>
              <a:t>Curso GSI AIR</a:t>
            </a:r>
            <a:endParaRPr lang="es-PE" sz="5400" b="1" dirty="0">
              <a:solidFill>
                <a:schemeClr val="bg2"/>
              </a:solidFill>
            </a:endParaRPr>
          </a:p>
        </p:txBody>
      </p:sp>
      <p:sp>
        <p:nvSpPr>
          <p:cNvPr id="11" name="Title 236"/>
          <p:cNvSpPr txBox="1">
            <a:spLocks/>
          </p:cNvSpPr>
          <p:nvPr/>
        </p:nvSpPr>
        <p:spPr>
          <a:xfrm rot="18883833">
            <a:off x="2352309" y="4532671"/>
            <a:ext cx="466569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000" dirty="0" smtClean="0">
                <a:solidFill>
                  <a:schemeClr val="bg2"/>
                </a:solidFill>
              </a:rPr>
              <a:t>Chile - 2019</a:t>
            </a:r>
            <a:endParaRPr lang="es-PE" sz="5000" dirty="0">
              <a:solidFill>
                <a:schemeClr val="bg2"/>
              </a:solidFill>
            </a:endParaRPr>
          </a:p>
        </p:txBody>
      </p:sp>
    </p:spTree>
    <p:extLst>
      <p:ext uri="{BB962C8B-B14F-4D97-AF65-F5344CB8AC3E}">
        <p14:creationId xmlns:p14="http://schemas.microsoft.com/office/powerpoint/2010/main" val="278335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fade">
                                      <p:cBhvr>
                                        <p:cTn id="23" dur="500"/>
                                        <p:tgtEl>
                                          <p:spTgt spid="30">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fade">
                                      <p:cBhvr>
                                        <p:cTn id="27" dur="500"/>
                                        <p:tgtEl>
                                          <p:spTgt spid="30">
                                            <p:txEl>
                                              <p:pRg st="1" end="1"/>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914" y="-9030"/>
            <a:ext cx="10515600" cy="1218834"/>
          </a:xfrm>
        </p:spPr>
        <p:txBody>
          <a:bodyPr/>
          <a:lstStyle/>
          <a:p>
            <a:r>
              <a:rPr lang="es-PE" sz="4000" b="1" dirty="0" smtClean="0">
                <a:solidFill>
                  <a:prstClr val="black"/>
                </a:solidFill>
              </a:rPr>
              <a:t>Programa de mantenimiento – LAR 91</a:t>
            </a:r>
            <a:endParaRPr lang="es-PE" b="1" dirty="0"/>
          </a:p>
        </p:txBody>
      </p:sp>
      <p:grpSp>
        <p:nvGrpSpPr>
          <p:cNvPr id="4" name="Group 3"/>
          <p:cNvGrpSpPr/>
          <p:nvPr/>
        </p:nvGrpSpPr>
        <p:grpSpPr>
          <a:xfrm>
            <a:off x="814082" y="1676424"/>
            <a:ext cx="934389" cy="820436"/>
            <a:chOff x="8438368" y="202797"/>
            <a:chExt cx="402431" cy="325654"/>
          </a:xfrm>
        </p:grpSpPr>
        <p:sp>
          <p:nvSpPr>
            <p:cNvPr id="5" name="Chevron 4"/>
            <p:cNvSpPr/>
            <p:nvPr userDrawn="1"/>
          </p:nvSpPr>
          <p:spPr>
            <a:xfrm>
              <a:off x="8438368" y="202797"/>
              <a:ext cx="402431" cy="325652"/>
            </a:xfrm>
            <a:prstGeom prst="chevron">
              <a:avLst>
                <a:gd name="adj" fmla="val 24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5"/>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Group 28"/>
          <p:cNvGrpSpPr/>
          <p:nvPr/>
        </p:nvGrpSpPr>
        <p:grpSpPr>
          <a:xfrm>
            <a:off x="1655620" y="3708280"/>
            <a:ext cx="934389" cy="820436"/>
            <a:chOff x="8438368" y="202797"/>
            <a:chExt cx="402431" cy="325654"/>
          </a:xfrm>
        </p:grpSpPr>
        <p:sp>
          <p:nvSpPr>
            <p:cNvPr id="30" name="Chevron 29"/>
            <p:cNvSpPr/>
            <p:nvPr userDrawn="1"/>
          </p:nvSpPr>
          <p:spPr>
            <a:xfrm>
              <a:off x="8438368" y="202797"/>
              <a:ext cx="402431" cy="325652"/>
            </a:xfrm>
            <a:prstGeom prst="chevron">
              <a:avLst>
                <a:gd name="adj" fmla="val 24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30"/>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2">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Rectangle 50"/>
          <p:cNvSpPr/>
          <p:nvPr/>
        </p:nvSpPr>
        <p:spPr>
          <a:xfrm>
            <a:off x="1763713" y="1802786"/>
            <a:ext cx="8484080" cy="1015663"/>
          </a:xfrm>
          <a:prstGeom prst="rect">
            <a:avLst/>
          </a:prstGeom>
        </p:spPr>
        <p:txBody>
          <a:bodyPr wrap="square">
            <a:spAutoFit/>
          </a:bodyPr>
          <a:lstStyle/>
          <a:p>
            <a:pPr lvl="0" algn="just"/>
            <a:r>
              <a:rPr lang="es-PE" sz="2000" dirty="0"/>
              <a:t>En forma oportuna, el explotador debe enviar a todos los organismos y personas que hayan recibido el programa de mantenimiento una copia de todas las enmiendas introducidas en dicho programa.</a:t>
            </a:r>
          </a:p>
        </p:txBody>
      </p:sp>
      <p:sp>
        <p:nvSpPr>
          <p:cNvPr id="52" name="Rectangle 51"/>
          <p:cNvSpPr/>
          <p:nvPr/>
        </p:nvSpPr>
        <p:spPr>
          <a:xfrm>
            <a:off x="2607489" y="3803646"/>
            <a:ext cx="8899506" cy="1323439"/>
          </a:xfrm>
          <a:prstGeom prst="rect">
            <a:avLst/>
          </a:prstGeom>
        </p:spPr>
        <p:txBody>
          <a:bodyPr wrap="square">
            <a:spAutoFit/>
          </a:bodyPr>
          <a:lstStyle/>
          <a:p>
            <a:pPr lvl="0" algn="just"/>
            <a:r>
              <a:rPr lang="es-PE" sz="2000" dirty="0"/>
              <a:t>Dentro de los 24 meses calendarios precedentes, cada sistema de presión estática, cada altímetro y cada sistema automático de información de altitud de presión, ha sido probado, inspeccionado y se ha determinado que cumple con el Apéndice 3 de la LAR 43</a:t>
            </a:r>
            <a:endParaRPr kumimoji="0" lang="es-PE" sz="2000" b="0" i="0" u="none" strike="noStrike" kern="1200" cap="none" spc="0" normalizeH="0" baseline="0" noProof="0" dirty="0">
              <a:ln>
                <a:noFill/>
              </a:ln>
              <a:effectLst/>
              <a:uLnTx/>
              <a:uFillTx/>
              <a:latin typeface="Calibri" panose="020F0502020204030204"/>
            </a:endParaRPr>
          </a:p>
        </p:txBody>
      </p:sp>
      <p:sp>
        <p:nvSpPr>
          <p:cNvPr id="55" name="TextBox 54"/>
          <p:cNvSpPr txBox="1"/>
          <p:nvPr/>
        </p:nvSpPr>
        <p:spPr>
          <a:xfrm>
            <a:off x="1763713" y="1476021"/>
            <a:ext cx="1850571"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PE" sz="2400" b="1" noProof="0" dirty="0" smtClean="0">
                <a:solidFill>
                  <a:prstClr val="black"/>
                </a:solidFill>
                <a:latin typeface="Calibri Light" panose="020F0302020204030204"/>
              </a:rPr>
              <a:t>Actualización </a:t>
            </a:r>
            <a:endParaRPr kumimoji="0" lang="es-PE" sz="2400" b="1" i="0" u="none" strike="noStrike" kern="1200" cap="none" spc="0" normalizeH="0" baseline="0" noProof="0" dirty="0">
              <a:ln>
                <a:noFill/>
              </a:ln>
              <a:solidFill>
                <a:prstClr val="black"/>
              </a:solidFill>
              <a:effectLst/>
              <a:uLnTx/>
              <a:uFillTx/>
              <a:latin typeface="Calibri Light" panose="020F0302020204030204"/>
            </a:endParaRPr>
          </a:p>
        </p:txBody>
      </p:sp>
      <p:sp>
        <p:nvSpPr>
          <p:cNvPr id="56" name="TextBox 55"/>
          <p:cNvSpPr txBox="1"/>
          <p:nvPr/>
        </p:nvSpPr>
        <p:spPr>
          <a:xfrm>
            <a:off x="2607489" y="3403536"/>
            <a:ext cx="392889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Sistema de medición de altitud</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59" name="Group 58"/>
          <p:cNvGrpSpPr/>
          <p:nvPr/>
        </p:nvGrpSpPr>
        <p:grpSpPr>
          <a:xfrm>
            <a:off x="1172927" y="1940054"/>
            <a:ext cx="342238" cy="350328"/>
            <a:chOff x="3498850" y="1541463"/>
            <a:chExt cx="504825" cy="476250"/>
          </a:xfrm>
          <a:solidFill>
            <a:schemeClr val="bg2"/>
          </a:solidFill>
        </p:grpSpPr>
        <p:sp>
          <p:nvSpPr>
            <p:cNvPr id="60" name="Oval 5"/>
            <p:cNvSpPr>
              <a:spLocks noChangeArrowheads="1"/>
            </p:cNvSpPr>
            <p:nvPr/>
          </p:nvSpPr>
          <p:spPr bwMode="auto">
            <a:xfrm>
              <a:off x="3743325" y="1801813"/>
              <a:ext cx="61913" cy="619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5" name="Freeform 60"/>
          <p:cNvSpPr>
            <a:spLocks noEditPoints="1"/>
          </p:cNvSpPr>
          <p:nvPr/>
        </p:nvSpPr>
        <p:spPr bwMode="auto">
          <a:xfrm>
            <a:off x="1994793" y="3944633"/>
            <a:ext cx="320469" cy="347726"/>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Box 69"/>
          <p:cNvSpPr txBox="1"/>
          <p:nvPr/>
        </p:nvSpPr>
        <p:spPr>
          <a:xfrm>
            <a:off x="0" y="1794891"/>
            <a:ext cx="905829" cy="60004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srgbClr val="4472C4"/>
                </a:solidFill>
                <a:effectLst/>
                <a:uLnTx/>
                <a:uFillTx/>
                <a:latin typeface="Bebas" pitchFamily="2" charset="0"/>
                <a:ea typeface="+mn-ea"/>
                <a:cs typeface="+mn-cs"/>
              </a:rPr>
              <a:t>05</a:t>
            </a:r>
            <a:endParaRPr kumimoji="0" lang="es-PE" sz="2800" b="0" i="0" u="none" strike="noStrike" kern="1200" cap="none" spc="0" normalizeH="0" baseline="0" noProof="0" dirty="0">
              <a:ln>
                <a:noFill/>
              </a:ln>
              <a:solidFill>
                <a:srgbClr val="4472C4"/>
              </a:solidFill>
              <a:effectLst/>
              <a:uLnTx/>
              <a:uFillTx/>
              <a:latin typeface="Bebas" pitchFamily="2" charset="0"/>
              <a:ea typeface="+mn-ea"/>
              <a:cs typeface="+mn-cs"/>
            </a:endParaRPr>
          </a:p>
        </p:txBody>
      </p:sp>
      <p:sp>
        <p:nvSpPr>
          <p:cNvPr id="71" name="TextBox 70"/>
          <p:cNvSpPr txBox="1"/>
          <p:nvPr/>
        </p:nvSpPr>
        <p:spPr>
          <a:xfrm>
            <a:off x="814082" y="3804491"/>
            <a:ext cx="905829" cy="60004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srgbClr val="ED7D31"/>
                </a:solidFill>
                <a:effectLst/>
                <a:uLnTx/>
                <a:uFillTx/>
                <a:latin typeface="Bebas" pitchFamily="2" charset="0"/>
                <a:ea typeface="+mn-ea"/>
                <a:cs typeface="+mn-cs"/>
              </a:rPr>
              <a:t>06</a:t>
            </a:r>
            <a:endParaRPr kumimoji="0" lang="es-PE" sz="2800" b="0" i="0" u="none" strike="noStrike" kern="1200" cap="none" spc="0" normalizeH="0" baseline="0" noProof="0" dirty="0">
              <a:ln>
                <a:noFill/>
              </a:ln>
              <a:solidFill>
                <a:srgbClr val="ED7D31"/>
              </a:solidFill>
              <a:effectLst/>
              <a:uLnTx/>
              <a:uFillTx/>
              <a:latin typeface="Bebas" pitchFamily="2" charset="0"/>
              <a:ea typeface="+mn-ea"/>
              <a:cs typeface="+mn-cs"/>
            </a:endParaRPr>
          </a:p>
        </p:txBody>
      </p:sp>
    </p:spTree>
    <p:extLst>
      <p:ext uri="{BB962C8B-B14F-4D97-AF65-F5344CB8AC3E}">
        <p14:creationId xmlns:p14="http://schemas.microsoft.com/office/powerpoint/2010/main" val="97853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0-#ppt_w/2"/>
                                          </p:val>
                                        </p:tav>
                                        <p:tav tm="100000">
                                          <p:val>
                                            <p:strVal val="#ppt_x"/>
                                          </p:val>
                                        </p:tav>
                                      </p:tavLst>
                                    </p:anim>
                                    <p:anim calcmode="lin" valueType="num">
                                      <p:cBhvr additive="base">
                                        <p:cTn id="20" dur="500" fill="hold"/>
                                        <p:tgtEl>
                                          <p:spTgt spid="7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0-#ppt_w/2"/>
                                          </p:val>
                                        </p:tav>
                                        <p:tav tm="100000">
                                          <p:val>
                                            <p:strVal val="#ppt_x"/>
                                          </p:val>
                                        </p:tav>
                                      </p:tavLst>
                                    </p:anim>
                                    <p:anim calcmode="lin" valueType="num">
                                      <p:cBhvr additive="base">
                                        <p:cTn id="34" dur="500" fill="hold"/>
                                        <p:tgtEl>
                                          <p:spTgt spid="6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0-#ppt_w/2"/>
                                          </p:val>
                                        </p:tav>
                                        <p:tav tm="100000">
                                          <p:val>
                                            <p:strVal val="#ppt_x"/>
                                          </p:val>
                                        </p:tav>
                                      </p:tavLst>
                                    </p:anim>
                                    <p:anim calcmode="lin" valueType="num">
                                      <p:cBhvr additive="base">
                                        <p:cTn id="38" dur="500" fill="hold"/>
                                        <p:tgtEl>
                                          <p:spTgt spid="7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0-#ppt_w/2"/>
                                          </p:val>
                                        </p:tav>
                                        <p:tav tm="100000">
                                          <p:val>
                                            <p:strVal val="#ppt_x"/>
                                          </p:val>
                                        </p:tav>
                                      </p:tavLst>
                                    </p:anim>
                                    <p:anim calcmode="lin" valueType="num">
                                      <p:cBhvr additive="base">
                                        <p:cTn id="42" dur="500" fill="hold"/>
                                        <p:tgtEl>
                                          <p:spTgt spid="5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0-#ppt_w/2"/>
                                          </p:val>
                                        </p:tav>
                                        <p:tav tm="100000">
                                          <p:val>
                                            <p:strVal val="#ppt_x"/>
                                          </p:val>
                                        </p:tav>
                                      </p:tavLst>
                                    </p:anim>
                                    <p:anim calcmode="lin" valueType="num">
                                      <p:cBhvr additive="base">
                                        <p:cTn id="46"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5" grpId="0"/>
      <p:bldP spid="56" grpId="0"/>
      <p:bldP spid="65" grpId="0" animBg="1"/>
      <p:bldP spid="70"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914" y="-9029"/>
            <a:ext cx="10515600" cy="1258336"/>
          </a:xfrm>
        </p:spPr>
        <p:txBody>
          <a:bodyPr/>
          <a:lstStyle/>
          <a:p>
            <a:r>
              <a:rPr lang="es-PE" sz="4000" b="1" dirty="0" smtClean="0">
                <a:solidFill>
                  <a:prstClr val="black"/>
                </a:solidFill>
              </a:rPr>
              <a:t>Programa de mantenimiento – LAR 91</a:t>
            </a:r>
            <a:endParaRPr lang="es-PE" b="1" dirty="0"/>
          </a:p>
        </p:txBody>
      </p:sp>
      <p:grpSp>
        <p:nvGrpSpPr>
          <p:cNvPr id="39" name="Group 38"/>
          <p:cNvGrpSpPr/>
          <p:nvPr/>
        </p:nvGrpSpPr>
        <p:grpSpPr>
          <a:xfrm>
            <a:off x="1172572" y="1655974"/>
            <a:ext cx="934389" cy="820436"/>
            <a:chOff x="8438368" y="202797"/>
            <a:chExt cx="402431" cy="325654"/>
          </a:xfrm>
        </p:grpSpPr>
        <p:sp>
          <p:nvSpPr>
            <p:cNvPr id="40" name="Chevron 39"/>
            <p:cNvSpPr/>
            <p:nvPr userDrawn="1"/>
          </p:nvSpPr>
          <p:spPr>
            <a:xfrm>
              <a:off x="8438368" y="202797"/>
              <a:ext cx="402431" cy="325652"/>
            </a:xfrm>
            <a:prstGeom prst="chevron">
              <a:avLst>
                <a:gd name="adj" fmla="val 242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40"/>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3">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 name="Group 47"/>
          <p:cNvGrpSpPr/>
          <p:nvPr/>
        </p:nvGrpSpPr>
        <p:grpSpPr>
          <a:xfrm>
            <a:off x="1999158" y="3667701"/>
            <a:ext cx="934389" cy="820436"/>
            <a:chOff x="8438368" y="202797"/>
            <a:chExt cx="402431" cy="325654"/>
          </a:xfrm>
        </p:grpSpPr>
        <p:sp>
          <p:nvSpPr>
            <p:cNvPr id="49" name="Chevron 48"/>
            <p:cNvSpPr/>
            <p:nvPr userDrawn="1"/>
          </p:nvSpPr>
          <p:spPr>
            <a:xfrm>
              <a:off x="8438368" y="202797"/>
              <a:ext cx="402431" cy="325652"/>
            </a:xfrm>
            <a:prstGeom prst="chevron">
              <a:avLst>
                <a:gd name="adj" fmla="val 242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4">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3" name="Rectangle 52"/>
          <p:cNvSpPr/>
          <p:nvPr/>
        </p:nvSpPr>
        <p:spPr>
          <a:xfrm>
            <a:off x="2121302" y="2011602"/>
            <a:ext cx="8575051" cy="707886"/>
          </a:xfrm>
          <a:prstGeom prst="rect">
            <a:avLst/>
          </a:prstGeom>
        </p:spPr>
        <p:txBody>
          <a:bodyPr wrap="square">
            <a:spAutoFit/>
          </a:bodyPr>
          <a:lstStyle/>
          <a:p>
            <a:pPr lvl="0" algn="just"/>
            <a:r>
              <a:rPr lang="es-PE" sz="2000" dirty="0"/>
              <a:t>Cada transponder ATC </a:t>
            </a:r>
            <a:r>
              <a:rPr lang="es-PE" sz="2000" dirty="0" smtClean="0"/>
              <a:t>haya </a:t>
            </a:r>
            <a:r>
              <a:rPr lang="es-PE" sz="2000" dirty="0"/>
              <a:t>sido probado e inspeccionado bajo el Apéndice 3 de la LAR 43 dentro de los 24 meses calendarios </a:t>
            </a:r>
            <a:r>
              <a:rPr lang="es-PE" sz="2000" dirty="0" smtClean="0"/>
              <a:t>precedentes</a:t>
            </a:r>
            <a:endParaRPr lang="es-PE" sz="2000" dirty="0"/>
          </a:p>
        </p:txBody>
      </p:sp>
      <p:sp>
        <p:nvSpPr>
          <p:cNvPr id="54" name="Rectangle 53"/>
          <p:cNvSpPr/>
          <p:nvPr/>
        </p:nvSpPr>
        <p:spPr>
          <a:xfrm>
            <a:off x="2904987" y="3965759"/>
            <a:ext cx="8329264" cy="1426476"/>
          </a:xfrm>
          <a:prstGeom prst="rect">
            <a:avLst/>
          </a:prstGeom>
        </p:spPr>
        <p:txBody>
          <a:bodyPr wrap="square">
            <a:noAutofit/>
          </a:bodyPr>
          <a:lstStyle/>
          <a:p>
            <a:pPr lvl="0" algn="just"/>
            <a:r>
              <a:rPr lang="es-PE" sz="2000" dirty="0" smtClean="0"/>
              <a:t>Después </a:t>
            </a:r>
            <a:r>
              <a:rPr lang="es-PE" sz="2000" dirty="0"/>
              <a:t>de cualquier apertura y cierre de los sistemas de presión estática, excepto para el uso de las válvulas de drenaje del sistema y las válvulas de presión estática alternativa, el sistema ha sido probado e inspeccionado y se ha determinado que cumple con los Apéndices 3 y 4 de la LAR 43, y después de la instalación o del mantenimiento </a:t>
            </a:r>
            <a:r>
              <a:rPr lang="es-PE" sz="2000" dirty="0" smtClean="0"/>
              <a:t>ATC</a:t>
            </a:r>
            <a:endParaRPr lang="es-PE" sz="2000" dirty="0"/>
          </a:p>
          <a:p>
            <a:pPr lvl="0" algn="just">
              <a:lnSpc>
                <a:spcPct val="150000"/>
              </a:lnSpc>
            </a:pPr>
            <a:endParaRPr kumimoji="0" lang="es-PE" sz="2000" b="0" i="0" u="none" strike="noStrike" kern="1200" cap="none" spc="0" normalizeH="0" baseline="0" noProof="0" dirty="0">
              <a:ln>
                <a:noFill/>
              </a:ln>
              <a:effectLst/>
              <a:uLnTx/>
              <a:uFillTx/>
              <a:latin typeface="Calibri" panose="020F0502020204030204"/>
            </a:endParaRPr>
          </a:p>
        </p:txBody>
      </p:sp>
      <p:sp>
        <p:nvSpPr>
          <p:cNvPr id="57" name="TextBox 56"/>
          <p:cNvSpPr txBox="1"/>
          <p:nvPr/>
        </p:nvSpPr>
        <p:spPr>
          <a:xfrm>
            <a:off x="2121302" y="1581039"/>
            <a:ext cx="63228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noProof="0" dirty="0" smtClean="0">
                <a:ln>
                  <a:noFill/>
                </a:ln>
                <a:solidFill>
                  <a:prstClr val="black"/>
                </a:solidFill>
                <a:effectLst/>
                <a:uLnTx/>
                <a:uFillTx/>
                <a:latin typeface="Calibri Light" panose="020F0302020204030204"/>
                <a:ea typeface="+mn-ea"/>
                <a:cs typeface="+mn-cs"/>
              </a:rPr>
              <a:t>ATC</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8" name="TextBox 57"/>
          <p:cNvSpPr txBox="1"/>
          <p:nvPr/>
        </p:nvSpPr>
        <p:spPr>
          <a:xfrm>
            <a:off x="2904987" y="3476836"/>
            <a:ext cx="6860340" cy="461665"/>
          </a:xfrm>
          <a:prstGeom prst="rect">
            <a:avLst/>
          </a:prstGeom>
          <a:noFill/>
        </p:spPr>
        <p:txBody>
          <a:bodyPr wrap="none" rtlCol="0">
            <a:spAutoFit/>
          </a:bodyPr>
          <a:lstStyle/>
          <a:p>
            <a:pPr lvl="0">
              <a:defRPr/>
            </a:pPr>
            <a:r>
              <a:rPr lang="es-PE" sz="2400" b="1" dirty="0">
                <a:solidFill>
                  <a:prstClr val="black"/>
                </a:solidFill>
                <a:latin typeface="Calibri Light" panose="020F0302020204030204"/>
              </a:rPr>
              <a:t>Mantenimiento al sistema de medición de altitud y ATC</a:t>
            </a:r>
          </a:p>
        </p:txBody>
      </p:sp>
      <p:grpSp>
        <p:nvGrpSpPr>
          <p:cNvPr id="62" name="Group 61"/>
          <p:cNvGrpSpPr/>
          <p:nvPr/>
        </p:nvGrpSpPr>
        <p:grpSpPr>
          <a:xfrm>
            <a:off x="2351217" y="3904630"/>
            <a:ext cx="320469" cy="346578"/>
            <a:chOff x="2437300" y="1144829"/>
            <a:chExt cx="400024" cy="398703"/>
          </a:xfrm>
          <a:solidFill>
            <a:schemeClr val="bg2"/>
          </a:solidFill>
        </p:grpSpPr>
        <p:sp>
          <p:nvSpPr>
            <p:cNvPr id="63"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 name="Group 65"/>
          <p:cNvGrpSpPr/>
          <p:nvPr/>
        </p:nvGrpSpPr>
        <p:grpSpPr>
          <a:xfrm>
            <a:off x="1524633" y="1914705"/>
            <a:ext cx="320470" cy="302970"/>
            <a:chOff x="837205" y="5167510"/>
            <a:chExt cx="400024" cy="348536"/>
          </a:xfrm>
          <a:solidFill>
            <a:schemeClr val="bg2"/>
          </a:solidFill>
        </p:grpSpPr>
        <p:sp>
          <p:nvSpPr>
            <p:cNvPr id="67"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45"/>
            <p:cNvSpPr>
              <a:spLocks/>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Oval 46"/>
            <p:cNvSpPr>
              <a:spLocks noChangeArrowheads="1"/>
            </p:cNvSpPr>
            <p:nvPr/>
          </p:nvSpPr>
          <p:spPr bwMode="auto">
            <a:xfrm>
              <a:off x="1187061" y="5442114"/>
              <a:ext cx="50168" cy="7393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2" name="TextBox 71"/>
          <p:cNvSpPr txBox="1"/>
          <p:nvPr/>
        </p:nvSpPr>
        <p:spPr>
          <a:xfrm>
            <a:off x="378041" y="1752185"/>
            <a:ext cx="905829" cy="60004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srgbClr val="A5A5A5"/>
                </a:solidFill>
                <a:effectLst/>
                <a:uLnTx/>
                <a:uFillTx/>
                <a:latin typeface="Bebas" pitchFamily="2" charset="0"/>
                <a:ea typeface="+mn-ea"/>
                <a:cs typeface="+mn-cs"/>
              </a:rPr>
              <a:t>07</a:t>
            </a:r>
            <a:endParaRPr kumimoji="0" lang="es-PE" sz="2800" b="0" i="0" u="none" strike="noStrike" kern="1200" cap="none" spc="0" normalizeH="0" baseline="0" noProof="0" dirty="0">
              <a:ln>
                <a:noFill/>
              </a:ln>
              <a:solidFill>
                <a:srgbClr val="A5A5A5"/>
              </a:solidFill>
              <a:effectLst/>
              <a:uLnTx/>
              <a:uFillTx/>
              <a:latin typeface="Bebas" pitchFamily="2" charset="0"/>
              <a:ea typeface="+mn-ea"/>
              <a:cs typeface="+mn-cs"/>
            </a:endParaRPr>
          </a:p>
        </p:txBody>
      </p:sp>
      <p:sp>
        <p:nvSpPr>
          <p:cNvPr id="73" name="TextBox 72"/>
          <p:cNvSpPr txBox="1"/>
          <p:nvPr/>
        </p:nvSpPr>
        <p:spPr>
          <a:xfrm>
            <a:off x="1172572" y="3763912"/>
            <a:ext cx="905829" cy="60004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srgbClr val="FFC000"/>
                </a:solidFill>
                <a:effectLst/>
                <a:uLnTx/>
                <a:uFillTx/>
                <a:latin typeface="Bebas" pitchFamily="2" charset="0"/>
                <a:ea typeface="+mn-ea"/>
                <a:cs typeface="+mn-cs"/>
              </a:rPr>
              <a:t>08</a:t>
            </a:r>
            <a:endParaRPr kumimoji="0" lang="es-PE" sz="2800" b="0" i="0" u="none" strike="noStrike" kern="1200" cap="none" spc="0" normalizeH="0" baseline="0" noProof="0" dirty="0">
              <a:ln>
                <a:noFill/>
              </a:ln>
              <a:solidFill>
                <a:srgbClr val="FFC000"/>
              </a:solidFill>
              <a:effectLst/>
              <a:uLnTx/>
              <a:uFillTx/>
              <a:latin typeface="Bebas" pitchFamily="2" charset="0"/>
              <a:ea typeface="+mn-ea"/>
              <a:cs typeface="+mn-cs"/>
            </a:endParaRPr>
          </a:p>
        </p:txBody>
      </p:sp>
    </p:spTree>
    <p:extLst>
      <p:ext uri="{BB962C8B-B14F-4D97-AF65-F5344CB8AC3E}">
        <p14:creationId xmlns:p14="http://schemas.microsoft.com/office/powerpoint/2010/main" val="10350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0-#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0-#ppt_w/2"/>
                                          </p:val>
                                        </p:tav>
                                        <p:tav tm="100000">
                                          <p:val>
                                            <p:strVal val="#ppt_x"/>
                                          </p:val>
                                        </p:tav>
                                      </p:tavLst>
                                    </p:anim>
                                    <p:anim calcmode="lin" valueType="num">
                                      <p:cBhvr additive="base">
                                        <p:cTn id="16" dur="500" fill="hold"/>
                                        <p:tgtEl>
                                          <p:spTgt spid="6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0-#ppt_w/2"/>
                                          </p:val>
                                        </p:tav>
                                        <p:tav tm="100000">
                                          <p:val>
                                            <p:strVal val="#ppt_x"/>
                                          </p:val>
                                        </p:tav>
                                      </p:tavLst>
                                    </p:anim>
                                    <p:anim calcmode="lin" valueType="num">
                                      <p:cBhvr additive="base">
                                        <p:cTn id="20" dur="500" fill="hold"/>
                                        <p:tgtEl>
                                          <p:spTgt spid="7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0-#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0-#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500" fill="hold"/>
                                        <p:tgtEl>
                                          <p:spTgt spid="62"/>
                                        </p:tgtEl>
                                        <p:attrNameLst>
                                          <p:attrName>ppt_x</p:attrName>
                                        </p:attrNameLst>
                                      </p:cBhvr>
                                      <p:tavLst>
                                        <p:tav tm="0">
                                          <p:val>
                                            <p:strVal val="0-#ppt_w/2"/>
                                          </p:val>
                                        </p:tav>
                                        <p:tav tm="100000">
                                          <p:val>
                                            <p:strVal val="#ppt_x"/>
                                          </p:val>
                                        </p:tav>
                                      </p:tavLst>
                                    </p:anim>
                                    <p:anim calcmode="lin" valueType="num">
                                      <p:cBhvr additive="base">
                                        <p:cTn id="34" dur="500" fill="hold"/>
                                        <p:tgtEl>
                                          <p:spTgt spid="6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0-#ppt_w/2"/>
                                          </p:val>
                                        </p:tav>
                                        <p:tav tm="100000">
                                          <p:val>
                                            <p:strVal val="#ppt_x"/>
                                          </p:val>
                                        </p:tav>
                                      </p:tavLst>
                                    </p:anim>
                                    <p:anim calcmode="lin" valueType="num">
                                      <p:cBhvr additive="base">
                                        <p:cTn id="38" dur="500" fill="hold"/>
                                        <p:tgtEl>
                                          <p:spTgt spid="7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0-#ppt_w/2"/>
                                          </p:val>
                                        </p:tav>
                                        <p:tav tm="100000">
                                          <p:val>
                                            <p:strVal val="#ppt_x"/>
                                          </p:val>
                                        </p:tav>
                                      </p:tavLst>
                                    </p:anim>
                                    <p:anim calcmode="lin" valueType="num">
                                      <p:cBhvr additive="base">
                                        <p:cTn id="46"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7" grpId="0"/>
      <p:bldP spid="58"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7325"/>
            <a:ext cx="7123998" cy="1163010"/>
          </a:xfrm>
        </p:spPr>
        <p:txBody>
          <a:bodyPr>
            <a:normAutofit/>
          </a:bodyPr>
          <a:lstStyle/>
          <a:p>
            <a:r>
              <a:rPr lang="es-PE" b="1" dirty="0" smtClean="0"/>
              <a:t>TAREAS DE MANTENIMIENTO Y PLAZOS</a:t>
            </a:r>
            <a:br>
              <a:rPr lang="es-PE" b="1" dirty="0" smtClean="0"/>
            </a:br>
            <a:endParaRPr lang="es-PE" b="1" dirty="0"/>
          </a:p>
        </p:txBody>
      </p:sp>
      <p:sp>
        <p:nvSpPr>
          <p:cNvPr id="4" name="Text Placeholder 3"/>
          <p:cNvSpPr>
            <a:spLocks noGrp="1"/>
          </p:cNvSpPr>
          <p:nvPr>
            <p:ph type="body" sz="half" idx="2"/>
          </p:nvPr>
        </p:nvSpPr>
        <p:spPr>
          <a:xfrm>
            <a:off x="588432" y="1350335"/>
            <a:ext cx="5459442" cy="5178056"/>
          </a:xfrm>
        </p:spPr>
        <p:txBody>
          <a:bodyPr>
            <a:noAutofit/>
          </a:bodyPr>
          <a:lstStyle/>
          <a:p>
            <a:pPr lvl="0">
              <a:lnSpc>
                <a:spcPct val="100000"/>
              </a:lnSpc>
              <a:spcBef>
                <a:spcPts val="600"/>
              </a:spcBef>
              <a:spcAft>
                <a:spcPts val="600"/>
              </a:spcAft>
            </a:pPr>
            <a:r>
              <a:rPr lang="es-PE" sz="2400" dirty="0" smtClean="0">
                <a:solidFill>
                  <a:prstClr val="black"/>
                </a:solidFill>
              </a:rPr>
              <a:t>­Las </a:t>
            </a:r>
            <a:r>
              <a:rPr lang="es-PE" sz="2400" dirty="0">
                <a:solidFill>
                  <a:prstClr val="black"/>
                </a:solidFill>
              </a:rPr>
              <a:t>tareas de mantenimiento y los plazos correspondientes en que se realizarán, teniendo en cuenta la utilización prevista de la aeronave, incluyen aspectos tales como pero no limitados a:</a:t>
            </a:r>
          </a:p>
          <a:p>
            <a:pPr marL="514350" lvl="0" indent="-514350" defTabSz="285750">
              <a:lnSpc>
                <a:spcPct val="100000"/>
              </a:lnSpc>
              <a:spcBef>
                <a:spcPts val="600"/>
              </a:spcBef>
              <a:spcAft>
                <a:spcPts val="600"/>
              </a:spcAft>
              <a:buFont typeface="+mj-lt"/>
              <a:buAutoNum type="arabicPeriod"/>
            </a:pPr>
            <a:r>
              <a:rPr lang="es-PE" sz="2400" dirty="0" smtClean="0">
                <a:solidFill>
                  <a:prstClr val="black"/>
                </a:solidFill>
              </a:rPr>
              <a:t>­Inspecciones</a:t>
            </a:r>
            <a:r>
              <a:rPr lang="es-PE" sz="2400" dirty="0">
                <a:solidFill>
                  <a:prstClr val="black"/>
                </a:solidFill>
              </a:rPr>
              <a:t>;</a:t>
            </a:r>
          </a:p>
          <a:p>
            <a:pPr marL="514350" lvl="0" indent="-514350" defTabSz="285750">
              <a:lnSpc>
                <a:spcPct val="100000"/>
              </a:lnSpc>
              <a:spcBef>
                <a:spcPts val="600"/>
              </a:spcBef>
              <a:spcAft>
                <a:spcPts val="600"/>
              </a:spcAft>
              <a:buFont typeface="+mj-lt"/>
              <a:buAutoNum type="arabicPeriod"/>
            </a:pPr>
            <a:r>
              <a:rPr lang="es-PE" sz="2400" dirty="0" smtClean="0">
                <a:solidFill>
                  <a:prstClr val="black"/>
                </a:solidFill>
              </a:rPr>
              <a:t>­mantenimiento </a:t>
            </a:r>
            <a:r>
              <a:rPr lang="es-PE" sz="2400" dirty="0">
                <a:solidFill>
                  <a:prstClr val="black"/>
                </a:solidFill>
              </a:rPr>
              <a:t>calendario</a:t>
            </a:r>
            <a:r>
              <a:rPr lang="es-PE" sz="2400" dirty="0" smtClean="0">
                <a:solidFill>
                  <a:prstClr val="black"/>
                </a:solidFill>
              </a:rPr>
              <a:t>;</a:t>
            </a:r>
          </a:p>
          <a:p>
            <a:pPr marL="514350" lvl="0" indent="-514350" defTabSz="285750">
              <a:lnSpc>
                <a:spcPct val="100000"/>
              </a:lnSpc>
              <a:spcBef>
                <a:spcPts val="600"/>
              </a:spcBef>
              <a:spcAft>
                <a:spcPts val="600"/>
              </a:spcAft>
              <a:buFont typeface="+mj-lt"/>
              <a:buAutoNum type="arabicPeriod"/>
            </a:pPr>
            <a:r>
              <a:rPr lang="es-PE" sz="2400" dirty="0" smtClean="0">
                <a:solidFill>
                  <a:prstClr val="black"/>
                </a:solidFill>
              </a:rPr>
              <a:t>Reparación general (overhaul y reparaciones); e</a:t>
            </a:r>
            <a:endParaRPr lang="es-PE" sz="2400" dirty="0">
              <a:solidFill>
                <a:prstClr val="black"/>
              </a:solidFill>
            </a:endParaRPr>
          </a:p>
          <a:p>
            <a:pPr marL="514350" lvl="0" indent="-514350" defTabSz="285750">
              <a:lnSpc>
                <a:spcPct val="100000"/>
              </a:lnSpc>
              <a:spcBef>
                <a:spcPts val="600"/>
              </a:spcBef>
              <a:spcAft>
                <a:spcPts val="600"/>
              </a:spcAft>
              <a:buFont typeface="+mj-lt"/>
              <a:buAutoNum type="arabicPeriod"/>
            </a:pPr>
            <a:r>
              <a:rPr lang="es-PE" sz="2400" dirty="0" smtClean="0">
                <a:solidFill>
                  <a:prstClr val="black"/>
                </a:solidFill>
              </a:rPr>
              <a:t>­inspección </a:t>
            </a:r>
            <a:r>
              <a:rPr lang="es-PE" sz="2400" dirty="0">
                <a:solidFill>
                  <a:prstClr val="black"/>
                </a:solidFill>
              </a:rPr>
              <a:t>estructural.</a:t>
            </a:r>
          </a:p>
          <a:p>
            <a:pPr>
              <a:lnSpc>
                <a:spcPct val="100000"/>
              </a:lnSpc>
              <a:spcBef>
                <a:spcPts val="600"/>
              </a:spcBef>
              <a:spcAft>
                <a:spcPts val="600"/>
              </a:spcAft>
            </a:pPr>
            <a:endParaRPr lang="es-PE" sz="24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3680" b="23680"/>
          <a:stretch>
            <a:fillRect/>
          </a:stretch>
        </p:blipFill>
        <p:spPr>
          <a:xfrm>
            <a:off x="6522682" y="1515631"/>
            <a:ext cx="5442305" cy="4297293"/>
          </a:xfrm>
        </p:spPr>
      </p:pic>
    </p:spTree>
    <p:extLst>
      <p:ext uri="{BB962C8B-B14F-4D97-AF65-F5344CB8AC3E}">
        <p14:creationId xmlns:p14="http://schemas.microsoft.com/office/powerpoint/2010/main" val="472794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7325"/>
            <a:ext cx="3932237" cy="1600200"/>
          </a:xfrm>
        </p:spPr>
        <p:txBody>
          <a:bodyPr/>
          <a:lstStyle/>
          <a:p>
            <a:r>
              <a:rPr lang="es-PE" b="1" dirty="0" smtClean="0"/>
              <a:t>PROCEDIMIENTOS DE CAMBIOS</a:t>
            </a:r>
            <a:br>
              <a:rPr lang="es-PE" b="1" dirty="0" smtClean="0"/>
            </a:br>
            <a:endParaRPr lang="es-PE" b="1" dirty="0"/>
          </a:p>
        </p:txBody>
      </p:sp>
      <p:sp>
        <p:nvSpPr>
          <p:cNvPr id="4" name="Text Placeholder 3"/>
          <p:cNvSpPr>
            <a:spLocks noGrp="1"/>
          </p:cNvSpPr>
          <p:nvPr>
            <p:ph type="body" sz="half" idx="2"/>
          </p:nvPr>
        </p:nvSpPr>
        <p:spPr>
          <a:xfrm>
            <a:off x="839788" y="1787525"/>
            <a:ext cx="4871201" cy="4623908"/>
          </a:xfrm>
        </p:spPr>
        <p:txBody>
          <a:bodyPr>
            <a:normAutofit fontScale="92500" lnSpcReduction="10000"/>
          </a:bodyPr>
          <a:lstStyle/>
          <a:p>
            <a:pPr lvl="0" algn="just">
              <a:lnSpc>
                <a:spcPct val="110000"/>
              </a:lnSpc>
              <a:spcBef>
                <a:spcPts val="600"/>
              </a:spcBef>
              <a:spcAft>
                <a:spcPts val="600"/>
              </a:spcAft>
            </a:pPr>
            <a:r>
              <a:rPr lang="es-PE" sz="3200" dirty="0" smtClean="0">
                <a:solidFill>
                  <a:prstClr val="black"/>
                </a:solidFill>
                <a:latin typeface="+mj-lt"/>
              </a:rPr>
              <a:t>­El </a:t>
            </a:r>
            <a:r>
              <a:rPr lang="es-PE" sz="3200" dirty="0">
                <a:solidFill>
                  <a:prstClr val="black"/>
                </a:solidFill>
                <a:latin typeface="+mj-lt"/>
              </a:rPr>
              <a:t>explotador aéreo debe desarrollar un procedimiento en su MCM para apartarse de las tareas de mantenimiento y sus plazos definidos, o de la inspección estructural, cuando existen tareas que no tienen designaciones obligatorias del Estado de diseño.</a:t>
            </a:r>
          </a:p>
          <a:p>
            <a:pPr>
              <a:lnSpc>
                <a:spcPct val="110000"/>
              </a:lnSpc>
              <a:spcBef>
                <a:spcPts val="600"/>
              </a:spcBef>
              <a:spcAft>
                <a:spcPts val="600"/>
              </a:spcAft>
            </a:pPr>
            <a:endParaRPr lang="es-PE" dirty="0">
              <a:latin typeface="+mj-lt"/>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690" r="5690"/>
          <a:stretch>
            <a:fillRect/>
          </a:stretch>
        </p:blipFill>
        <p:spPr>
          <a:xfrm>
            <a:off x="6425313" y="1604211"/>
            <a:ext cx="5482968" cy="4329401"/>
          </a:xfrm>
        </p:spPr>
      </p:pic>
    </p:spTree>
    <p:extLst>
      <p:ext uri="{BB962C8B-B14F-4D97-AF65-F5344CB8AC3E}">
        <p14:creationId xmlns:p14="http://schemas.microsoft.com/office/powerpoint/2010/main" val="1684396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a:xfrm>
            <a:off x="0" y="0"/>
            <a:ext cx="12192000" cy="6858000"/>
          </a:xfrm>
        </p:spPr>
      </p:pic>
      <p:sp>
        <p:nvSpPr>
          <p:cNvPr id="7" name="Rectangle 6"/>
          <p:cNvSpPr/>
          <p:nvPr/>
        </p:nvSpPr>
        <p:spPr>
          <a:xfrm>
            <a:off x="3753854" y="4104002"/>
            <a:ext cx="8229600" cy="25545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28600" lvl="1" algn="just" defTabSz="457200">
              <a:spcBef>
                <a:spcPct val="20000"/>
              </a:spcBef>
            </a:pPr>
            <a:r>
              <a:rPr lang="es-PE" sz="2000" i="1" dirty="0">
                <a:solidFill>
                  <a:srgbClr val="FFFFFF"/>
                </a:solidFill>
                <a:latin typeface="Georgia"/>
                <a:cs typeface="Georgia"/>
              </a:rPr>
              <a:t>El explotador puede variar solamente los períodos prescritos por el programa con la aprobación de la AAC del Estado de matrícula. El explotador debe saber que la AAC no debería aprobar el escalamiento de intervalos o modificación a las tareas relacionadas con una directiva de aeronavegabilidad (AD), límites de aeronavegabilidad, (ALI) y requisitos de mantenimiento de certificación  (CMR) sin antes haber consultado con el Estado de diseño.</a:t>
            </a:r>
            <a:endParaRPr kumimoji="0" lang="es-PE" sz="2000" b="0" i="1" u="none" strike="noStrike" kern="1200" cap="none" spc="0" normalizeH="0" baseline="0" noProof="0" dirty="0">
              <a:ln>
                <a:noFill/>
              </a:ln>
              <a:solidFill>
                <a:srgbClr val="FFFFFF"/>
              </a:solidFill>
              <a:effectLst/>
              <a:uLnTx/>
              <a:uFillTx/>
              <a:latin typeface="Georgia"/>
              <a:cs typeface="Georgia"/>
            </a:endParaRPr>
          </a:p>
        </p:txBody>
      </p:sp>
    </p:spTree>
    <p:extLst>
      <p:ext uri="{BB962C8B-B14F-4D97-AF65-F5344CB8AC3E}">
        <p14:creationId xmlns:p14="http://schemas.microsoft.com/office/powerpoint/2010/main" val="36965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2176" r="-12176"/>
          <a:stretch/>
        </p:blipFill>
        <p:spPr/>
      </p:pic>
      <p:sp>
        <p:nvSpPr>
          <p:cNvPr id="3" name="Rectangle 2"/>
          <p:cNvSpPr/>
          <p:nvPr/>
        </p:nvSpPr>
        <p:spPr>
          <a:xfrm>
            <a:off x="4582633" y="4702947"/>
            <a:ext cx="7389183" cy="19389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a:spAutoFit/>
          </a:bodyPr>
          <a:lstStyle/>
          <a:p>
            <a:pPr algn="just">
              <a:spcBef>
                <a:spcPts val="600"/>
              </a:spcBef>
              <a:spcAft>
                <a:spcPts val="600"/>
              </a:spcAft>
            </a:pPr>
            <a:r>
              <a:rPr lang="es-PE" sz="2000" i="1" dirty="0">
                <a:solidFill>
                  <a:schemeClr val="bg1"/>
                </a:solidFill>
                <a:latin typeface="Georgia" panose="02040502050405020303" pitchFamily="18" charset="0"/>
                <a:ea typeface="Calibri" panose="020F0502020204030204" pitchFamily="34" charset="0"/>
              </a:rPr>
              <a:t>El explotador debe tener principal observación en que cuando se produzca una modificación al programa de mantenimiento y una vez que esta sea aprobada por la AAC, esta nueva información sea informada a todos los organismos o personas que hayan recibido dicho programa, en particular a la OMA LAR 145 si es que corresponde.</a:t>
            </a:r>
            <a:endParaRPr lang="es-PE" sz="2000" i="1" dirty="0">
              <a:solidFill>
                <a:schemeClr val="bg1"/>
              </a:solidFill>
              <a:latin typeface="Georgia" panose="02040502050405020303" pitchFamily="18" charset="0"/>
            </a:endParaRPr>
          </a:p>
        </p:txBody>
      </p:sp>
      <p:pic>
        <p:nvPicPr>
          <p:cNvPr id="6" name="Picture 5"/>
          <p:cNvPicPr>
            <a:picLocks noChangeAspect="1"/>
          </p:cNvPicPr>
          <p:nvPr/>
        </p:nvPicPr>
        <p:blipFill>
          <a:blip r:embed="rId3"/>
          <a:stretch>
            <a:fillRect/>
          </a:stretch>
        </p:blipFill>
        <p:spPr>
          <a:xfrm rot="16755394">
            <a:off x="4649055" y="1244547"/>
            <a:ext cx="1048207" cy="2413107"/>
          </a:xfrm>
          <a:prstGeom prst="rect">
            <a:avLst/>
          </a:prstGeom>
        </p:spPr>
      </p:pic>
    </p:spTree>
    <p:extLst>
      <p:ext uri="{BB962C8B-B14F-4D97-AF65-F5344CB8AC3E}">
        <p14:creationId xmlns:p14="http://schemas.microsoft.com/office/powerpoint/2010/main" val="30213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660" y="1"/>
            <a:ext cx="11159119" cy="1219199"/>
          </a:xfrm>
        </p:spPr>
        <p:txBody>
          <a:bodyPr anchor="ctr">
            <a:normAutofit/>
          </a:bodyPr>
          <a:lstStyle/>
          <a:p>
            <a:r>
              <a:rPr lang="es-PE" b="1" dirty="0" smtClean="0"/>
              <a:t>PROGRAMA DE INTEGRIDAD </a:t>
            </a:r>
            <a:r>
              <a:rPr lang="es-PE" b="1" dirty="0" smtClean="0"/>
              <a:t>ESTRUCTURAL</a:t>
            </a:r>
            <a:endParaRPr lang="es-PE" b="1" dirty="0"/>
          </a:p>
        </p:txBody>
      </p:sp>
      <p:sp>
        <p:nvSpPr>
          <p:cNvPr id="4" name="Text Placeholder 3"/>
          <p:cNvSpPr>
            <a:spLocks noGrp="1"/>
          </p:cNvSpPr>
          <p:nvPr>
            <p:ph type="body" sz="half" idx="2"/>
          </p:nvPr>
        </p:nvSpPr>
        <p:spPr>
          <a:xfrm>
            <a:off x="567661" y="1219200"/>
            <a:ext cx="6121898" cy="4989094"/>
          </a:xfrm>
        </p:spPr>
        <p:txBody>
          <a:bodyPr>
            <a:noAutofit/>
          </a:bodyPr>
          <a:lstStyle/>
          <a:p>
            <a:pPr lvl="0">
              <a:lnSpc>
                <a:spcPct val="100000"/>
              </a:lnSpc>
              <a:spcBef>
                <a:spcPts val="600"/>
              </a:spcBef>
              <a:spcAft>
                <a:spcPts val="600"/>
              </a:spcAft>
            </a:pPr>
            <a:r>
              <a:rPr lang="es-PE" sz="2400" dirty="0" smtClean="0">
                <a:solidFill>
                  <a:prstClr val="black"/>
                </a:solidFill>
                <a:latin typeface="+mj-lt"/>
              </a:rPr>
              <a:t>­­Cuando </a:t>
            </a:r>
            <a:r>
              <a:rPr lang="es-PE" sz="2400" dirty="0">
                <a:solidFill>
                  <a:prstClr val="black"/>
                </a:solidFill>
                <a:latin typeface="+mj-lt"/>
              </a:rPr>
              <a:t>se refiere a un programa de mantenimiento de la integridad estructural (SIP) se debe incluir por lo menos:</a:t>
            </a:r>
          </a:p>
          <a:p>
            <a:pPr marL="514350" lvl="0" indent="-514350">
              <a:lnSpc>
                <a:spcPct val="100000"/>
              </a:lnSpc>
              <a:spcBef>
                <a:spcPts val="600"/>
              </a:spcBef>
              <a:spcAft>
                <a:spcPts val="600"/>
              </a:spcAft>
              <a:buFont typeface="+mj-lt"/>
              <a:buAutoNum type="arabicPeriod"/>
            </a:pPr>
            <a:r>
              <a:rPr lang="es-PE" sz="2400" dirty="0" smtClean="0">
                <a:solidFill>
                  <a:prstClr val="black"/>
                </a:solidFill>
                <a:latin typeface="+mj-lt"/>
              </a:rPr>
              <a:t>­inspecciones </a:t>
            </a:r>
            <a:r>
              <a:rPr lang="es-PE" sz="2400" dirty="0">
                <a:solidFill>
                  <a:prstClr val="black"/>
                </a:solidFill>
                <a:latin typeface="+mj-lt"/>
              </a:rPr>
              <a:t>suplementarias;</a:t>
            </a:r>
          </a:p>
          <a:p>
            <a:pPr marL="514350" lvl="0" indent="-514350">
              <a:lnSpc>
                <a:spcPct val="100000"/>
              </a:lnSpc>
              <a:spcBef>
                <a:spcPts val="600"/>
              </a:spcBef>
              <a:spcAft>
                <a:spcPts val="600"/>
              </a:spcAft>
              <a:buFont typeface="+mj-lt"/>
              <a:buAutoNum type="arabicPeriod"/>
            </a:pPr>
            <a:r>
              <a:rPr lang="es-PE" sz="2400" dirty="0" smtClean="0">
                <a:solidFill>
                  <a:prstClr val="black"/>
                </a:solidFill>
                <a:latin typeface="+mj-lt"/>
              </a:rPr>
              <a:t>­prevención </a:t>
            </a:r>
            <a:r>
              <a:rPr lang="es-PE" sz="2400" dirty="0">
                <a:solidFill>
                  <a:prstClr val="black"/>
                </a:solidFill>
                <a:latin typeface="+mj-lt"/>
              </a:rPr>
              <a:t>y control de </a:t>
            </a:r>
            <a:r>
              <a:rPr lang="es-PE" sz="2400" dirty="0" smtClean="0">
                <a:solidFill>
                  <a:prstClr val="black"/>
                </a:solidFill>
                <a:latin typeface="+mj-lt"/>
              </a:rPr>
              <a:t>la corrosión</a:t>
            </a:r>
            <a:r>
              <a:rPr lang="es-PE" sz="2400" dirty="0">
                <a:solidFill>
                  <a:prstClr val="black"/>
                </a:solidFill>
                <a:latin typeface="+mj-lt"/>
              </a:rPr>
              <a:t>;</a:t>
            </a:r>
          </a:p>
          <a:p>
            <a:pPr marL="514350" lvl="0" indent="-514350">
              <a:lnSpc>
                <a:spcPct val="100000"/>
              </a:lnSpc>
              <a:spcBef>
                <a:spcPts val="600"/>
              </a:spcBef>
              <a:spcAft>
                <a:spcPts val="600"/>
              </a:spcAft>
              <a:buFont typeface="+mj-lt"/>
              <a:buAutoNum type="arabicPeriod"/>
            </a:pPr>
            <a:r>
              <a:rPr lang="es-PE" sz="2400" dirty="0" smtClean="0">
                <a:solidFill>
                  <a:prstClr val="black"/>
                </a:solidFill>
                <a:latin typeface="+mj-lt"/>
              </a:rPr>
              <a:t>modificación </a:t>
            </a:r>
            <a:r>
              <a:rPr lang="es-PE" sz="2400" dirty="0">
                <a:solidFill>
                  <a:prstClr val="black"/>
                </a:solidFill>
                <a:latin typeface="+mj-lt"/>
              </a:rPr>
              <a:t>estructural e inspecciones asociadas;</a:t>
            </a:r>
          </a:p>
          <a:p>
            <a:pPr marL="514350" lvl="0" indent="-514350">
              <a:lnSpc>
                <a:spcPct val="100000"/>
              </a:lnSpc>
              <a:spcBef>
                <a:spcPts val="600"/>
              </a:spcBef>
              <a:spcAft>
                <a:spcPts val="600"/>
              </a:spcAft>
              <a:buFont typeface="+mj-lt"/>
              <a:buAutoNum type="arabicPeriod"/>
            </a:pPr>
            <a:r>
              <a:rPr lang="es-PE" sz="2400" dirty="0" smtClean="0">
                <a:solidFill>
                  <a:prstClr val="black"/>
                </a:solidFill>
                <a:latin typeface="+mj-lt"/>
              </a:rPr>
              <a:t>­metodología </a:t>
            </a:r>
            <a:r>
              <a:rPr lang="es-PE" sz="2400" dirty="0">
                <a:solidFill>
                  <a:prstClr val="black"/>
                </a:solidFill>
                <a:latin typeface="+mj-lt"/>
              </a:rPr>
              <a:t>de evaluación de reparaciones; y</a:t>
            </a:r>
          </a:p>
          <a:p>
            <a:pPr marL="514350" lvl="0" indent="-514350">
              <a:lnSpc>
                <a:spcPct val="100000"/>
              </a:lnSpc>
              <a:spcBef>
                <a:spcPts val="600"/>
              </a:spcBef>
              <a:spcAft>
                <a:spcPts val="600"/>
              </a:spcAft>
              <a:buFont typeface="+mj-lt"/>
              <a:buAutoNum type="arabicPeriod"/>
            </a:pPr>
            <a:r>
              <a:rPr lang="es-PE" sz="2400" dirty="0" smtClean="0">
                <a:solidFill>
                  <a:prstClr val="black"/>
                </a:solidFill>
                <a:latin typeface="+mj-lt"/>
              </a:rPr>
              <a:t>­revisión </a:t>
            </a:r>
            <a:r>
              <a:rPr lang="es-PE" sz="2400" dirty="0">
                <a:solidFill>
                  <a:prstClr val="black"/>
                </a:solidFill>
                <a:latin typeface="+mj-lt"/>
              </a:rPr>
              <a:t>de los daños por fatiga extendida (WFD).</a:t>
            </a:r>
          </a:p>
          <a:p>
            <a:pPr>
              <a:lnSpc>
                <a:spcPct val="100000"/>
              </a:lnSpc>
              <a:spcBef>
                <a:spcPts val="600"/>
              </a:spcBef>
              <a:spcAft>
                <a:spcPts val="600"/>
              </a:spcAft>
            </a:pPr>
            <a:endParaRPr lang="es-PE" sz="2400" dirty="0">
              <a:latin typeface="+mj-lt"/>
            </a:endParaRPr>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013" r="9013"/>
          <a:stretch>
            <a:fillRect/>
          </a:stretch>
        </p:blipFill>
        <p:spPr>
          <a:xfrm>
            <a:off x="7034639" y="1796716"/>
            <a:ext cx="4850135" cy="3829711"/>
          </a:xfrm>
        </p:spPr>
      </p:pic>
    </p:spTree>
    <p:extLst>
      <p:ext uri="{BB962C8B-B14F-4D97-AF65-F5344CB8AC3E}">
        <p14:creationId xmlns:p14="http://schemas.microsoft.com/office/powerpoint/2010/main" val="3296440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64" y="55601"/>
            <a:ext cx="10890377" cy="876193"/>
          </a:xfrm>
        </p:spPr>
        <p:txBody>
          <a:bodyPr>
            <a:normAutofit/>
          </a:bodyPr>
          <a:lstStyle/>
          <a:p>
            <a:r>
              <a:rPr lang="es-PE" sz="3200" b="1" dirty="0" smtClean="0"/>
              <a:t>BASE REGLAMENTARIA DEL PROGRAMA DE MANTENIMIENTO</a:t>
            </a:r>
            <a:endParaRPr lang="es-PE" sz="3200" b="1" dirty="0"/>
          </a:p>
        </p:txBody>
      </p:sp>
      <p:sp>
        <p:nvSpPr>
          <p:cNvPr id="3" name="TextBox 2"/>
          <p:cNvSpPr txBox="1"/>
          <p:nvPr/>
        </p:nvSpPr>
        <p:spPr>
          <a:xfrm>
            <a:off x="940316" y="2485564"/>
            <a:ext cx="761747"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PE" sz="2400" b="1" dirty="0" smtClean="0">
                <a:solidFill>
                  <a:prstClr val="black"/>
                </a:solidFill>
                <a:latin typeface="Calibri Light" panose="020F0302020204030204"/>
              </a:rPr>
              <a:t>MRB</a:t>
            </a:r>
            <a:endParaRPr kumimoji="0" lang="es-PE" sz="2400" b="1" i="0" u="none" strike="noStrike" kern="1200" cap="none" spc="0" normalizeH="0" baseline="0" dirty="0">
              <a:ln>
                <a:noFill/>
              </a:ln>
              <a:solidFill>
                <a:prstClr val="black"/>
              </a:solidFill>
              <a:effectLst/>
              <a:uLnTx/>
              <a:uFillTx/>
              <a:latin typeface="Calibri Light" panose="020F0302020204030204"/>
            </a:endParaRPr>
          </a:p>
        </p:txBody>
      </p:sp>
      <p:sp>
        <p:nvSpPr>
          <p:cNvPr id="7" name="Rectangle 6"/>
          <p:cNvSpPr/>
          <p:nvPr/>
        </p:nvSpPr>
        <p:spPr>
          <a:xfrm>
            <a:off x="940316" y="2870762"/>
            <a:ext cx="4406342" cy="830997"/>
          </a:xfrm>
          <a:prstGeom prst="rect">
            <a:avLst/>
          </a:prstGeom>
        </p:spPr>
        <p:txBody>
          <a:bodyPr wrap="square">
            <a:spAutoFit/>
          </a:bodyPr>
          <a:lstStyle/>
          <a:p>
            <a:pPr lvl="0"/>
            <a:r>
              <a:rPr lang="es-PE" sz="2400" dirty="0" smtClean="0"/>
              <a:t>Informe de MRB aprobado por el Estado de diseño</a:t>
            </a:r>
            <a:endParaRPr kumimoji="0" lang="es-PE" sz="2400" b="0" i="0" u="none" strike="noStrike" kern="1200" cap="none" spc="0" normalizeH="0" baseline="0" dirty="0">
              <a:ln>
                <a:noFill/>
              </a:ln>
              <a:effectLst/>
              <a:uLnTx/>
              <a:uFillTx/>
              <a:latin typeface="Calibri" panose="020F0502020204030204"/>
            </a:endParaRPr>
          </a:p>
        </p:txBody>
      </p:sp>
      <p:sp>
        <p:nvSpPr>
          <p:cNvPr id="8" name="TextBox 7"/>
          <p:cNvSpPr txBox="1"/>
          <p:nvPr/>
        </p:nvSpPr>
        <p:spPr>
          <a:xfrm>
            <a:off x="6143847" y="2480607"/>
            <a:ext cx="1827744"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Calibri Light" panose="020F0302020204030204"/>
                <a:ea typeface="+mn-ea"/>
                <a:cs typeface="+mn-cs"/>
              </a:rPr>
              <a:t>CMR´s – ALI´s</a:t>
            </a:r>
            <a:endParaRPr kumimoji="0" lang="es-PE" sz="2400" b="1" i="0" u="none" strike="noStrike" kern="1200" cap="none" spc="0" normalizeH="0" baseline="0" dirty="0">
              <a:ln>
                <a:noFill/>
              </a:ln>
              <a:solidFill>
                <a:prstClr val="black"/>
              </a:solidFill>
              <a:effectLst/>
              <a:uLnTx/>
              <a:uFillTx/>
              <a:latin typeface="Calibri Light" panose="020F0302020204030204"/>
              <a:ea typeface="+mn-ea"/>
              <a:cs typeface="+mn-cs"/>
            </a:endParaRPr>
          </a:p>
        </p:txBody>
      </p:sp>
      <p:sp>
        <p:nvSpPr>
          <p:cNvPr id="9" name="Rectangle 8"/>
          <p:cNvSpPr/>
          <p:nvPr/>
        </p:nvSpPr>
        <p:spPr>
          <a:xfrm>
            <a:off x="6143846" y="2865805"/>
            <a:ext cx="5438554" cy="3785652"/>
          </a:xfrm>
          <a:prstGeom prst="rect">
            <a:avLst/>
          </a:prstGeom>
        </p:spPr>
        <p:txBody>
          <a:bodyPr wrap="square">
            <a:spAutoFit/>
          </a:bodyPr>
          <a:lstStyle/>
          <a:p>
            <a:pPr lvl="0" algn="just"/>
            <a:r>
              <a:rPr lang="es-PE" sz="2400" dirty="0" smtClean="0"/>
              <a:t>Ítems de limitaciones de aeronavegabilidad (airworthiness limitation items - ALIs) especificados en la hoja de datos del certificado de tipo. Estos pueden incluir los requisitos de mantenimiento de certificación (certification maintenance requirements – CMR), ítems de limitación de la aeronavegabilidad de vida segura, y ALIs de tolerancia al daño;</a:t>
            </a:r>
            <a:endParaRPr kumimoji="0" lang="es-PE" sz="2400" b="0" i="0" u="none" strike="noStrike" kern="1200" cap="none" spc="0" normalizeH="0" baseline="0" dirty="0">
              <a:ln>
                <a:noFill/>
              </a:ln>
              <a:effectLst/>
              <a:uLnTx/>
              <a:uFillTx/>
              <a:latin typeface="Calibri" panose="020F0502020204030204"/>
            </a:endParaRPr>
          </a:p>
        </p:txBody>
      </p:sp>
      <p:sp>
        <p:nvSpPr>
          <p:cNvPr id="12" name="TextBox 11"/>
          <p:cNvSpPr txBox="1"/>
          <p:nvPr/>
        </p:nvSpPr>
        <p:spPr>
          <a:xfrm>
            <a:off x="940314" y="4089880"/>
            <a:ext cx="776175"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PE" sz="2400" b="1" dirty="0" smtClean="0">
                <a:solidFill>
                  <a:prstClr val="black"/>
                </a:solidFill>
                <a:latin typeface="Calibri Light" panose="020F0302020204030204"/>
              </a:rPr>
              <a:t>MPD</a:t>
            </a:r>
            <a:endParaRPr kumimoji="0" lang="es-PE" sz="2400" b="1" i="0" u="none" strike="noStrike" kern="1200" cap="none" spc="0" normalizeH="0" baseline="0" dirty="0">
              <a:ln>
                <a:noFill/>
              </a:ln>
              <a:solidFill>
                <a:prstClr val="black"/>
              </a:solidFill>
              <a:effectLst/>
              <a:uLnTx/>
              <a:uFillTx/>
              <a:latin typeface="Calibri Light" panose="020F0302020204030204"/>
            </a:endParaRPr>
          </a:p>
        </p:txBody>
      </p:sp>
      <p:sp>
        <p:nvSpPr>
          <p:cNvPr id="13" name="Rectangle 12"/>
          <p:cNvSpPr/>
          <p:nvPr/>
        </p:nvSpPr>
        <p:spPr>
          <a:xfrm>
            <a:off x="940316" y="4475079"/>
            <a:ext cx="4406342" cy="830997"/>
          </a:xfrm>
          <a:prstGeom prst="rect">
            <a:avLst/>
          </a:prstGeom>
        </p:spPr>
        <p:txBody>
          <a:bodyPr wrap="square">
            <a:spAutoFit/>
          </a:bodyPr>
          <a:lstStyle/>
          <a:p>
            <a:pPr lvl="0"/>
            <a:r>
              <a:rPr lang="es-PE" sz="2400" dirty="0" smtClean="0"/>
              <a:t>MPD emitido por el poseedor del certificado de tipo o el fabricante</a:t>
            </a:r>
            <a:endParaRPr kumimoji="0" lang="es-PE" sz="2400" b="0" i="0" u="none" strike="noStrike" kern="1200" cap="none" spc="0" normalizeH="0" baseline="0" dirty="0">
              <a:ln>
                <a:noFill/>
              </a:ln>
              <a:effectLst/>
              <a:uLnTx/>
              <a:uFillTx/>
              <a:latin typeface="Calibri" panose="020F0502020204030204"/>
            </a:endParaRPr>
          </a:p>
        </p:txBody>
      </p:sp>
      <p:sp>
        <p:nvSpPr>
          <p:cNvPr id="43" name="Freeform 119"/>
          <p:cNvSpPr>
            <a:spLocks noEditPoints="1"/>
          </p:cNvSpPr>
          <p:nvPr/>
        </p:nvSpPr>
        <p:spPr bwMode="auto">
          <a:xfrm>
            <a:off x="465091" y="2480608"/>
            <a:ext cx="465540" cy="585218"/>
          </a:xfrm>
          <a:custGeom>
            <a:avLst/>
            <a:gdLst>
              <a:gd name="T0" fmla="*/ 55 w 69"/>
              <a:gd name="T1" fmla="*/ 29 h 73"/>
              <a:gd name="T2" fmla="*/ 49 w 69"/>
              <a:gd name="T3" fmla="*/ 20 h 73"/>
              <a:gd name="T4" fmla="*/ 41 w 69"/>
              <a:gd name="T5" fmla="*/ 13 h 73"/>
              <a:gd name="T6" fmla="*/ 39 w 69"/>
              <a:gd name="T7" fmla="*/ 0 h 73"/>
              <a:gd name="T8" fmla="*/ 58 w 69"/>
              <a:gd name="T9" fmla="*/ 11 h 73"/>
              <a:gd name="T10" fmla="*/ 68 w 69"/>
              <a:gd name="T11" fmla="*/ 30 h 73"/>
              <a:gd name="T12" fmla="*/ 61 w 69"/>
              <a:gd name="T13" fmla="*/ 30 h 73"/>
              <a:gd name="T14" fmla="*/ 55 w 69"/>
              <a:gd name="T15" fmla="*/ 14 h 73"/>
              <a:gd name="T16" fmla="*/ 40 w 69"/>
              <a:gd name="T17" fmla="*/ 8 h 73"/>
              <a:gd name="T18" fmla="*/ 61 w 69"/>
              <a:gd name="T19" fmla="*/ 30 h 73"/>
              <a:gd name="T20" fmla="*/ 63 w 69"/>
              <a:gd name="T21" fmla="*/ 43 h 73"/>
              <a:gd name="T22" fmla="*/ 32 w 69"/>
              <a:gd name="T23" fmla="*/ 53 h 73"/>
              <a:gd name="T24" fmla="*/ 32 w 69"/>
              <a:gd name="T25" fmla="*/ 57 h 73"/>
              <a:gd name="T26" fmla="*/ 34 w 69"/>
              <a:gd name="T27" fmla="*/ 72 h 73"/>
              <a:gd name="T28" fmla="*/ 24 w 69"/>
              <a:gd name="T29" fmla="*/ 65 h 73"/>
              <a:gd name="T30" fmla="*/ 21 w 69"/>
              <a:gd name="T31" fmla="*/ 65 h 73"/>
              <a:gd name="T32" fmla="*/ 16 w 69"/>
              <a:gd name="T33" fmla="*/ 69 h 73"/>
              <a:gd name="T34" fmla="*/ 0 w 69"/>
              <a:gd name="T35" fmla="*/ 53 h 73"/>
              <a:gd name="T36" fmla="*/ 15 w 69"/>
              <a:gd name="T37" fmla="*/ 37 h 73"/>
              <a:gd name="T38" fmla="*/ 26 w 69"/>
              <a:gd name="T39" fmla="*/ 6 h 73"/>
              <a:gd name="T40" fmla="*/ 28 w 69"/>
              <a:gd name="T41" fmla="*/ 6 h 73"/>
              <a:gd name="T42" fmla="*/ 7 w 69"/>
              <a:gd name="T43" fmla="*/ 50 h 73"/>
              <a:gd name="T44" fmla="*/ 6 w 69"/>
              <a:gd name="T45" fmla="*/ 50 h 73"/>
              <a:gd name="T46" fmla="*/ 3 w 69"/>
              <a:gd name="T47" fmla="*/ 53 h 73"/>
              <a:gd name="T48" fmla="*/ 17 w 69"/>
              <a:gd name="T49" fmla="*/ 64 h 73"/>
              <a:gd name="T50" fmla="*/ 16 w 69"/>
              <a:gd name="T51" fmla="*/ 65 h 73"/>
              <a:gd name="T52" fmla="*/ 30 w 69"/>
              <a:gd name="T53" fmla="*/ 52 h 73"/>
              <a:gd name="T54" fmla="*/ 8 w 69"/>
              <a:gd name="T55" fmla="*/ 52 h 73"/>
              <a:gd name="T56" fmla="*/ 20 w 69"/>
              <a:gd name="T57" fmla="*/ 61 h 73"/>
              <a:gd name="T58" fmla="*/ 29 w 69"/>
              <a:gd name="T59" fmla="*/ 56 h 73"/>
              <a:gd name="T60" fmla="*/ 22 w 69"/>
              <a:gd name="T61" fmla="*/ 62 h 73"/>
              <a:gd name="T62" fmla="*/ 23 w 69"/>
              <a:gd name="T63" fmla="*/ 62 h 73"/>
              <a:gd name="T64" fmla="*/ 27 w 69"/>
              <a:gd name="T65" fmla="*/ 60 h 73"/>
              <a:gd name="T66" fmla="*/ 36 w 69"/>
              <a:gd name="T67" fmla="*/ 65 h 73"/>
              <a:gd name="T68" fmla="*/ 42 w 69"/>
              <a:gd name="T69" fmla="*/ 27 h 73"/>
              <a:gd name="T70" fmla="*/ 18 w 69"/>
              <a:gd name="T71" fmla="*/ 38 h 73"/>
              <a:gd name="T72" fmla="*/ 28 w 69"/>
              <a:gd name="T73" fmla="*/ 16 h 73"/>
              <a:gd name="T74" fmla="*/ 31 w 69"/>
              <a:gd name="T75" fmla="*/ 51 h 73"/>
              <a:gd name="T76" fmla="*/ 27 w 69"/>
              <a:gd name="T77" fmla="*/ 9 h 73"/>
              <a:gd name="T78" fmla="*/ 60 w 69"/>
              <a:gd name="T79" fmla="*/ 42 h 73"/>
              <a:gd name="T80" fmla="*/ 21 w 69"/>
              <a:gd name="T81" fmla="*/ 48 h 73"/>
              <a:gd name="T82" fmla="*/ 14 w 69"/>
              <a:gd name="T83" fmla="*/ 54 h 73"/>
              <a:gd name="T84" fmla="*/ 12 w 69"/>
              <a:gd name="T85" fmla="*/ 50 h 73"/>
              <a:gd name="T86" fmla="*/ 21 w 69"/>
              <a:gd name="T87" fmla="*/ 47 h 73"/>
              <a:gd name="T88" fmla="*/ 14 w 69"/>
              <a:gd name="T89" fmla="*/ 5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73">
                <a:moveTo>
                  <a:pt x="51" y="18"/>
                </a:moveTo>
                <a:cubicBezTo>
                  <a:pt x="53" y="21"/>
                  <a:pt x="55" y="24"/>
                  <a:pt x="56" y="28"/>
                </a:cubicBezTo>
                <a:cubicBezTo>
                  <a:pt x="56" y="28"/>
                  <a:pt x="56" y="29"/>
                  <a:pt x="55" y="29"/>
                </a:cubicBezTo>
                <a:cubicBezTo>
                  <a:pt x="55" y="29"/>
                  <a:pt x="55" y="29"/>
                  <a:pt x="55" y="29"/>
                </a:cubicBezTo>
                <a:cubicBezTo>
                  <a:pt x="54" y="29"/>
                  <a:pt x="54" y="29"/>
                  <a:pt x="54" y="28"/>
                </a:cubicBezTo>
                <a:cubicBezTo>
                  <a:pt x="53" y="25"/>
                  <a:pt x="51" y="22"/>
                  <a:pt x="49" y="20"/>
                </a:cubicBezTo>
                <a:cubicBezTo>
                  <a:pt x="47" y="17"/>
                  <a:pt x="44" y="16"/>
                  <a:pt x="40" y="15"/>
                </a:cubicBezTo>
                <a:cubicBezTo>
                  <a:pt x="40" y="15"/>
                  <a:pt x="40" y="14"/>
                  <a:pt x="40" y="14"/>
                </a:cubicBezTo>
                <a:cubicBezTo>
                  <a:pt x="40" y="13"/>
                  <a:pt x="40" y="13"/>
                  <a:pt x="41" y="13"/>
                </a:cubicBezTo>
                <a:cubicBezTo>
                  <a:pt x="45" y="14"/>
                  <a:pt x="48" y="16"/>
                  <a:pt x="51" y="18"/>
                </a:cubicBezTo>
                <a:close/>
                <a:moveTo>
                  <a:pt x="59" y="9"/>
                </a:moveTo>
                <a:cubicBezTo>
                  <a:pt x="54" y="4"/>
                  <a:pt x="47" y="1"/>
                  <a:pt x="39" y="0"/>
                </a:cubicBezTo>
                <a:cubicBezTo>
                  <a:pt x="39" y="0"/>
                  <a:pt x="38" y="0"/>
                  <a:pt x="38" y="1"/>
                </a:cubicBezTo>
                <a:cubicBezTo>
                  <a:pt x="38" y="2"/>
                  <a:pt x="39" y="2"/>
                  <a:pt x="39" y="2"/>
                </a:cubicBezTo>
                <a:cubicBezTo>
                  <a:pt x="46" y="3"/>
                  <a:pt x="53" y="6"/>
                  <a:pt x="58" y="11"/>
                </a:cubicBezTo>
                <a:cubicBezTo>
                  <a:pt x="63" y="16"/>
                  <a:pt x="66" y="22"/>
                  <a:pt x="67" y="29"/>
                </a:cubicBezTo>
                <a:cubicBezTo>
                  <a:pt x="67" y="30"/>
                  <a:pt x="67" y="30"/>
                  <a:pt x="68" y="30"/>
                </a:cubicBezTo>
                <a:cubicBezTo>
                  <a:pt x="68" y="30"/>
                  <a:pt x="68" y="30"/>
                  <a:pt x="68" y="30"/>
                </a:cubicBezTo>
                <a:cubicBezTo>
                  <a:pt x="68" y="30"/>
                  <a:pt x="69" y="30"/>
                  <a:pt x="69" y="29"/>
                </a:cubicBezTo>
                <a:cubicBezTo>
                  <a:pt x="68" y="22"/>
                  <a:pt x="64" y="15"/>
                  <a:pt x="59" y="9"/>
                </a:cubicBezTo>
                <a:close/>
                <a:moveTo>
                  <a:pt x="61" y="30"/>
                </a:moveTo>
                <a:cubicBezTo>
                  <a:pt x="61" y="30"/>
                  <a:pt x="61" y="30"/>
                  <a:pt x="61" y="30"/>
                </a:cubicBezTo>
                <a:cubicBezTo>
                  <a:pt x="62" y="30"/>
                  <a:pt x="62" y="29"/>
                  <a:pt x="62" y="28"/>
                </a:cubicBezTo>
                <a:cubicBezTo>
                  <a:pt x="61" y="23"/>
                  <a:pt x="59" y="18"/>
                  <a:pt x="55" y="14"/>
                </a:cubicBezTo>
                <a:cubicBezTo>
                  <a:pt x="51" y="10"/>
                  <a:pt x="46" y="7"/>
                  <a:pt x="40" y="6"/>
                </a:cubicBezTo>
                <a:cubicBezTo>
                  <a:pt x="40" y="6"/>
                  <a:pt x="39" y="7"/>
                  <a:pt x="39" y="7"/>
                </a:cubicBezTo>
                <a:cubicBezTo>
                  <a:pt x="39" y="8"/>
                  <a:pt x="39" y="8"/>
                  <a:pt x="40" y="8"/>
                </a:cubicBezTo>
                <a:cubicBezTo>
                  <a:pt x="45" y="9"/>
                  <a:pt x="50" y="12"/>
                  <a:pt x="53" y="15"/>
                </a:cubicBezTo>
                <a:cubicBezTo>
                  <a:pt x="57" y="19"/>
                  <a:pt x="59" y="24"/>
                  <a:pt x="60" y="29"/>
                </a:cubicBezTo>
                <a:cubicBezTo>
                  <a:pt x="60" y="29"/>
                  <a:pt x="61" y="30"/>
                  <a:pt x="61" y="30"/>
                </a:cubicBezTo>
                <a:close/>
                <a:moveTo>
                  <a:pt x="63" y="40"/>
                </a:moveTo>
                <a:cubicBezTo>
                  <a:pt x="63" y="41"/>
                  <a:pt x="63" y="41"/>
                  <a:pt x="63" y="42"/>
                </a:cubicBezTo>
                <a:cubicBezTo>
                  <a:pt x="63" y="42"/>
                  <a:pt x="63" y="43"/>
                  <a:pt x="63" y="43"/>
                </a:cubicBezTo>
                <a:cubicBezTo>
                  <a:pt x="61" y="45"/>
                  <a:pt x="61" y="45"/>
                  <a:pt x="61" y="45"/>
                </a:cubicBezTo>
                <a:cubicBezTo>
                  <a:pt x="61" y="45"/>
                  <a:pt x="61" y="45"/>
                  <a:pt x="60" y="45"/>
                </a:cubicBezTo>
                <a:cubicBezTo>
                  <a:pt x="32" y="53"/>
                  <a:pt x="32" y="53"/>
                  <a:pt x="32" y="53"/>
                </a:cubicBezTo>
                <a:cubicBezTo>
                  <a:pt x="32" y="54"/>
                  <a:pt x="32" y="54"/>
                  <a:pt x="32" y="54"/>
                </a:cubicBezTo>
                <a:cubicBezTo>
                  <a:pt x="32" y="54"/>
                  <a:pt x="32" y="54"/>
                  <a:pt x="32" y="54"/>
                </a:cubicBezTo>
                <a:cubicBezTo>
                  <a:pt x="33" y="55"/>
                  <a:pt x="33" y="56"/>
                  <a:pt x="32" y="57"/>
                </a:cubicBezTo>
                <a:cubicBezTo>
                  <a:pt x="39" y="64"/>
                  <a:pt x="39" y="64"/>
                  <a:pt x="39" y="64"/>
                </a:cubicBezTo>
                <a:cubicBezTo>
                  <a:pt x="40" y="65"/>
                  <a:pt x="40" y="66"/>
                  <a:pt x="39" y="67"/>
                </a:cubicBezTo>
                <a:cubicBezTo>
                  <a:pt x="34" y="72"/>
                  <a:pt x="34" y="72"/>
                  <a:pt x="34" y="72"/>
                </a:cubicBezTo>
                <a:cubicBezTo>
                  <a:pt x="33" y="73"/>
                  <a:pt x="33" y="73"/>
                  <a:pt x="32" y="73"/>
                </a:cubicBezTo>
                <a:cubicBezTo>
                  <a:pt x="32" y="73"/>
                  <a:pt x="31" y="73"/>
                  <a:pt x="31" y="72"/>
                </a:cubicBezTo>
                <a:cubicBezTo>
                  <a:pt x="24" y="65"/>
                  <a:pt x="24" y="65"/>
                  <a:pt x="24" y="65"/>
                </a:cubicBezTo>
                <a:cubicBezTo>
                  <a:pt x="24" y="65"/>
                  <a:pt x="23" y="65"/>
                  <a:pt x="23" y="65"/>
                </a:cubicBezTo>
                <a:cubicBezTo>
                  <a:pt x="22" y="65"/>
                  <a:pt x="22" y="65"/>
                  <a:pt x="21" y="65"/>
                </a:cubicBezTo>
                <a:cubicBezTo>
                  <a:pt x="21" y="65"/>
                  <a:pt x="21" y="65"/>
                  <a:pt x="21" y="65"/>
                </a:cubicBezTo>
                <a:cubicBezTo>
                  <a:pt x="20" y="65"/>
                  <a:pt x="20" y="65"/>
                  <a:pt x="20" y="65"/>
                </a:cubicBezTo>
                <a:cubicBezTo>
                  <a:pt x="17" y="68"/>
                  <a:pt x="17" y="68"/>
                  <a:pt x="17" y="68"/>
                </a:cubicBezTo>
                <a:cubicBezTo>
                  <a:pt x="17" y="69"/>
                  <a:pt x="16" y="69"/>
                  <a:pt x="16" y="69"/>
                </a:cubicBezTo>
                <a:cubicBezTo>
                  <a:pt x="15" y="69"/>
                  <a:pt x="15" y="69"/>
                  <a:pt x="15" y="68"/>
                </a:cubicBezTo>
                <a:cubicBezTo>
                  <a:pt x="0" y="54"/>
                  <a:pt x="0" y="54"/>
                  <a:pt x="0" y="54"/>
                </a:cubicBezTo>
                <a:cubicBezTo>
                  <a:pt x="0" y="54"/>
                  <a:pt x="0" y="53"/>
                  <a:pt x="0" y="53"/>
                </a:cubicBezTo>
                <a:cubicBezTo>
                  <a:pt x="0" y="52"/>
                  <a:pt x="0" y="52"/>
                  <a:pt x="0" y="51"/>
                </a:cubicBezTo>
                <a:cubicBezTo>
                  <a:pt x="3" y="49"/>
                  <a:pt x="3" y="49"/>
                  <a:pt x="3" y="49"/>
                </a:cubicBezTo>
                <a:cubicBezTo>
                  <a:pt x="15" y="37"/>
                  <a:pt x="15" y="37"/>
                  <a:pt x="15" y="37"/>
                </a:cubicBezTo>
                <a:cubicBezTo>
                  <a:pt x="23" y="8"/>
                  <a:pt x="23" y="8"/>
                  <a:pt x="23" y="8"/>
                </a:cubicBezTo>
                <a:cubicBezTo>
                  <a:pt x="23" y="8"/>
                  <a:pt x="24" y="8"/>
                  <a:pt x="24" y="8"/>
                </a:cubicBezTo>
                <a:cubicBezTo>
                  <a:pt x="26" y="6"/>
                  <a:pt x="26" y="6"/>
                  <a:pt x="26" y="6"/>
                </a:cubicBezTo>
                <a:cubicBezTo>
                  <a:pt x="26" y="5"/>
                  <a:pt x="26" y="5"/>
                  <a:pt x="27" y="5"/>
                </a:cubicBezTo>
                <a:cubicBezTo>
                  <a:pt x="27" y="5"/>
                  <a:pt x="27" y="5"/>
                  <a:pt x="27" y="5"/>
                </a:cubicBezTo>
                <a:cubicBezTo>
                  <a:pt x="27" y="5"/>
                  <a:pt x="28" y="5"/>
                  <a:pt x="28" y="6"/>
                </a:cubicBezTo>
                <a:lnTo>
                  <a:pt x="63" y="40"/>
                </a:lnTo>
                <a:close/>
                <a:moveTo>
                  <a:pt x="6" y="50"/>
                </a:moveTo>
                <a:cubicBezTo>
                  <a:pt x="7" y="50"/>
                  <a:pt x="7" y="50"/>
                  <a:pt x="7" y="50"/>
                </a:cubicBezTo>
                <a:cubicBezTo>
                  <a:pt x="18" y="40"/>
                  <a:pt x="18" y="40"/>
                  <a:pt x="18" y="40"/>
                </a:cubicBezTo>
                <a:cubicBezTo>
                  <a:pt x="17" y="39"/>
                  <a:pt x="17" y="39"/>
                  <a:pt x="17" y="39"/>
                </a:cubicBezTo>
                <a:lnTo>
                  <a:pt x="6" y="50"/>
                </a:lnTo>
                <a:close/>
                <a:moveTo>
                  <a:pt x="5" y="52"/>
                </a:moveTo>
                <a:cubicBezTo>
                  <a:pt x="5" y="51"/>
                  <a:pt x="5" y="51"/>
                  <a:pt x="5" y="51"/>
                </a:cubicBezTo>
                <a:cubicBezTo>
                  <a:pt x="3" y="53"/>
                  <a:pt x="3" y="53"/>
                  <a:pt x="3" y="53"/>
                </a:cubicBezTo>
                <a:cubicBezTo>
                  <a:pt x="4" y="53"/>
                  <a:pt x="4" y="53"/>
                  <a:pt x="4" y="53"/>
                </a:cubicBezTo>
                <a:lnTo>
                  <a:pt x="5" y="52"/>
                </a:lnTo>
                <a:close/>
                <a:moveTo>
                  <a:pt x="17" y="64"/>
                </a:moveTo>
                <a:cubicBezTo>
                  <a:pt x="7" y="53"/>
                  <a:pt x="7" y="53"/>
                  <a:pt x="7" y="53"/>
                </a:cubicBezTo>
                <a:cubicBezTo>
                  <a:pt x="5" y="55"/>
                  <a:pt x="5" y="55"/>
                  <a:pt x="5" y="55"/>
                </a:cubicBezTo>
                <a:cubicBezTo>
                  <a:pt x="16" y="65"/>
                  <a:pt x="16" y="65"/>
                  <a:pt x="16" y="65"/>
                </a:cubicBezTo>
                <a:lnTo>
                  <a:pt x="17" y="64"/>
                </a:lnTo>
                <a:close/>
                <a:moveTo>
                  <a:pt x="24" y="57"/>
                </a:moveTo>
                <a:cubicBezTo>
                  <a:pt x="30" y="52"/>
                  <a:pt x="30" y="52"/>
                  <a:pt x="30" y="52"/>
                </a:cubicBezTo>
                <a:cubicBezTo>
                  <a:pt x="23" y="45"/>
                  <a:pt x="23" y="45"/>
                  <a:pt x="23" y="45"/>
                </a:cubicBezTo>
                <a:cubicBezTo>
                  <a:pt x="19" y="41"/>
                  <a:pt x="19" y="41"/>
                  <a:pt x="19" y="41"/>
                </a:cubicBezTo>
                <a:cubicBezTo>
                  <a:pt x="8" y="52"/>
                  <a:pt x="8" y="52"/>
                  <a:pt x="8" y="52"/>
                </a:cubicBezTo>
                <a:cubicBezTo>
                  <a:pt x="19" y="63"/>
                  <a:pt x="19" y="63"/>
                  <a:pt x="19" y="63"/>
                </a:cubicBezTo>
                <a:cubicBezTo>
                  <a:pt x="20" y="61"/>
                  <a:pt x="20" y="61"/>
                  <a:pt x="20" y="61"/>
                </a:cubicBezTo>
                <a:cubicBezTo>
                  <a:pt x="20" y="61"/>
                  <a:pt x="20" y="61"/>
                  <a:pt x="20" y="61"/>
                </a:cubicBezTo>
                <a:lnTo>
                  <a:pt x="24" y="57"/>
                </a:lnTo>
                <a:close/>
                <a:moveTo>
                  <a:pt x="26" y="59"/>
                </a:moveTo>
                <a:cubicBezTo>
                  <a:pt x="29" y="56"/>
                  <a:pt x="29" y="56"/>
                  <a:pt x="29" y="56"/>
                </a:cubicBezTo>
                <a:cubicBezTo>
                  <a:pt x="29" y="55"/>
                  <a:pt x="29" y="55"/>
                  <a:pt x="29" y="55"/>
                </a:cubicBezTo>
                <a:cubicBezTo>
                  <a:pt x="26" y="59"/>
                  <a:pt x="26" y="59"/>
                  <a:pt x="26" y="59"/>
                </a:cubicBezTo>
                <a:cubicBezTo>
                  <a:pt x="22" y="62"/>
                  <a:pt x="22" y="62"/>
                  <a:pt x="22" y="62"/>
                </a:cubicBezTo>
                <a:cubicBezTo>
                  <a:pt x="23" y="62"/>
                  <a:pt x="23" y="62"/>
                  <a:pt x="23" y="62"/>
                </a:cubicBezTo>
                <a:cubicBezTo>
                  <a:pt x="23" y="62"/>
                  <a:pt x="23" y="62"/>
                  <a:pt x="23" y="62"/>
                </a:cubicBezTo>
                <a:cubicBezTo>
                  <a:pt x="23" y="62"/>
                  <a:pt x="23" y="62"/>
                  <a:pt x="23" y="62"/>
                </a:cubicBezTo>
                <a:lnTo>
                  <a:pt x="26" y="59"/>
                </a:lnTo>
                <a:close/>
                <a:moveTo>
                  <a:pt x="29" y="58"/>
                </a:moveTo>
                <a:cubicBezTo>
                  <a:pt x="27" y="60"/>
                  <a:pt x="27" y="60"/>
                  <a:pt x="27" y="60"/>
                </a:cubicBezTo>
                <a:cubicBezTo>
                  <a:pt x="25" y="62"/>
                  <a:pt x="25" y="62"/>
                  <a:pt x="25" y="62"/>
                </a:cubicBezTo>
                <a:cubicBezTo>
                  <a:pt x="32" y="69"/>
                  <a:pt x="32" y="69"/>
                  <a:pt x="32" y="69"/>
                </a:cubicBezTo>
                <a:cubicBezTo>
                  <a:pt x="36" y="65"/>
                  <a:pt x="36" y="65"/>
                  <a:pt x="36" y="65"/>
                </a:cubicBezTo>
                <a:lnTo>
                  <a:pt x="29" y="58"/>
                </a:lnTo>
                <a:close/>
                <a:moveTo>
                  <a:pt x="58" y="43"/>
                </a:moveTo>
                <a:cubicBezTo>
                  <a:pt x="42" y="27"/>
                  <a:pt x="42" y="27"/>
                  <a:pt x="42" y="27"/>
                </a:cubicBezTo>
                <a:cubicBezTo>
                  <a:pt x="26" y="11"/>
                  <a:pt x="26" y="11"/>
                  <a:pt x="26" y="11"/>
                </a:cubicBezTo>
                <a:cubicBezTo>
                  <a:pt x="18" y="37"/>
                  <a:pt x="18" y="37"/>
                  <a:pt x="18" y="37"/>
                </a:cubicBezTo>
                <a:cubicBezTo>
                  <a:pt x="18" y="38"/>
                  <a:pt x="18" y="38"/>
                  <a:pt x="18" y="38"/>
                </a:cubicBezTo>
                <a:cubicBezTo>
                  <a:pt x="26" y="15"/>
                  <a:pt x="26" y="15"/>
                  <a:pt x="26" y="15"/>
                </a:cubicBezTo>
                <a:cubicBezTo>
                  <a:pt x="26" y="15"/>
                  <a:pt x="27" y="14"/>
                  <a:pt x="27" y="14"/>
                </a:cubicBezTo>
                <a:cubicBezTo>
                  <a:pt x="28" y="15"/>
                  <a:pt x="28" y="15"/>
                  <a:pt x="28" y="16"/>
                </a:cubicBezTo>
                <a:cubicBezTo>
                  <a:pt x="20" y="39"/>
                  <a:pt x="20" y="39"/>
                  <a:pt x="20" y="39"/>
                </a:cubicBezTo>
                <a:cubicBezTo>
                  <a:pt x="25" y="44"/>
                  <a:pt x="25" y="44"/>
                  <a:pt x="25" y="44"/>
                </a:cubicBezTo>
                <a:cubicBezTo>
                  <a:pt x="31" y="51"/>
                  <a:pt x="31" y="51"/>
                  <a:pt x="31" y="51"/>
                </a:cubicBezTo>
                <a:lnTo>
                  <a:pt x="58" y="43"/>
                </a:lnTo>
                <a:close/>
                <a:moveTo>
                  <a:pt x="60" y="42"/>
                </a:moveTo>
                <a:cubicBezTo>
                  <a:pt x="27" y="9"/>
                  <a:pt x="27" y="9"/>
                  <a:pt x="27" y="9"/>
                </a:cubicBezTo>
                <a:cubicBezTo>
                  <a:pt x="27" y="9"/>
                  <a:pt x="27" y="9"/>
                  <a:pt x="27" y="9"/>
                </a:cubicBezTo>
                <a:cubicBezTo>
                  <a:pt x="43" y="26"/>
                  <a:pt x="43" y="26"/>
                  <a:pt x="43" y="26"/>
                </a:cubicBezTo>
                <a:cubicBezTo>
                  <a:pt x="60" y="42"/>
                  <a:pt x="60" y="42"/>
                  <a:pt x="60" y="42"/>
                </a:cubicBezTo>
                <a:close/>
                <a:moveTo>
                  <a:pt x="21" y="47"/>
                </a:moveTo>
                <a:cubicBezTo>
                  <a:pt x="21" y="47"/>
                  <a:pt x="21" y="47"/>
                  <a:pt x="21" y="47"/>
                </a:cubicBezTo>
                <a:cubicBezTo>
                  <a:pt x="21" y="48"/>
                  <a:pt x="21" y="48"/>
                  <a:pt x="21" y="48"/>
                </a:cubicBezTo>
                <a:cubicBezTo>
                  <a:pt x="15" y="54"/>
                  <a:pt x="15" y="54"/>
                  <a:pt x="15" y="54"/>
                </a:cubicBezTo>
                <a:cubicBezTo>
                  <a:pt x="15" y="54"/>
                  <a:pt x="15" y="54"/>
                  <a:pt x="14" y="54"/>
                </a:cubicBezTo>
                <a:cubicBezTo>
                  <a:pt x="14" y="54"/>
                  <a:pt x="14" y="54"/>
                  <a:pt x="14" y="54"/>
                </a:cubicBezTo>
                <a:cubicBezTo>
                  <a:pt x="12" y="52"/>
                  <a:pt x="12" y="52"/>
                  <a:pt x="12" y="52"/>
                </a:cubicBezTo>
                <a:cubicBezTo>
                  <a:pt x="12" y="52"/>
                  <a:pt x="12" y="51"/>
                  <a:pt x="12" y="51"/>
                </a:cubicBezTo>
                <a:cubicBezTo>
                  <a:pt x="12" y="51"/>
                  <a:pt x="12" y="51"/>
                  <a:pt x="12" y="50"/>
                </a:cubicBezTo>
                <a:cubicBezTo>
                  <a:pt x="17" y="45"/>
                  <a:pt x="17" y="45"/>
                  <a:pt x="17" y="45"/>
                </a:cubicBezTo>
                <a:cubicBezTo>
                  <a:pt x="18" y="45"/>
                  <a:pt x="18" y="45"/>
                  <a:pt x="19" y="45"/>
                </a:cubicBezTo>
                <a:lnTo>
                  <a:pt x="21" y="47"/>
                </a:lnTo>
                <a:close/>
                <a:moveTo>
                  <a:pt x="18" y="47"/>
                </a:moveTo>
                <a:cubicBezTo>
                  <a:pt x="18" y="47"/>
                  <a:pt x="18" y="47"/>
                  <a:pt x="18" y="47"/>
                </a:cubicBezTo>
                <a:cubicBezTo>
                  <a:pt x="14" y="51"/>
                  <a:pt x="14" y="51"/>
                  <a:pt x="14" y="51"/>
                </a:cubicBezTo>
                <a:cubicBezTo>
                  <a:pt x="14" y="51"/>
                  <a:pt x="14" y="51"/>
                  <a:pt x="14" y="51"/>
                </a:cubicBezTo>
                <a:lnTo>
                  <a:pt x="18" y="4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45" name="Freeform 203"/>
          <p:cNvSpPr>
            <a:spLocks noEditPoints="1"/>
          </p:cNvSpPr>
          <p:nvPr/>
        </p:nvSpPr>
        <p:spPr bwMode="auto">
          <a:xfrm>
            <a:off x="5582093" y="2520998"/>
            <a:ext cx="555572" cy="536356"/>
          </a:xfrm>
          <a:custGeom>
            <a:avLst/>
            <a:gdLst>
              <a:gd name="T0" fmla="*/ 64 w 76"/>
              <a:gd name="T1" fmla="*/ 52 h 72"/>
              <a:gd name="T2" fmla="*/ 59 w 76"/>
              <a:gd name="T3" fmla="*/ 50 h 72"/>
              <a:gd name="T4" fmla="*/ 60 w 76"/>
              <a:gd name="T5" fmla="*/ 40 h 72"/>
              <a:gd name="T6" fmla="*/ 43 w 76"/>
              <a:gd name="T7" fmla="*/ 23 h 72"/>
              <a:gd name="T8" fmla="*/ 32 w 76"/>
              <a:gd name="T9" fmla="*/ 51 h 72"/>
              <a:gd name="T10" fmla="*/ 52 w 76"/>
              <a:gd name="T11" fmla="*/ 53 h 72"/>
              <a:gd name="T12" fmla="*/ 54 w 76"/>
              <a:gd name="T13" fmla="*/ 56 h 72"/>
              <a:gd name="T14" fmla="*/ 65 w 76"/>
              <a:gd name="T15" fmla="*/ 70 h 72"/>
              <a:gd name="T16" fmla="*/ 74 w 76"/>
              <a:gd name="T17" fmla="*/ 70 h 72"/>
              <a:gd name="T18" fmla="*/ 43 w 76"/>
              <a:gd name="T19" fmla="*/ 53 h 72"/>
              <a:gd name="T20" fmla="*/ 30 w 76"/>
              <a:gd name="T21" fmla="*/ 40 h 72"/>
              <a:gd name="T22" fmla="*/ 43 w 76"/>
              <a:gd name="T23" fmla="*/ 26 h 72"/>
              <a:gd name="T24" fmla="*/ 57 w 76"/>
              <a:gd name="T25" fmla="*/ 40 h 72"/>
              <a:gd name="T26" fmla="*/ 43 w 76"/>
              <a:gd name="T27" fmla="*/ 53 h 72"/>
              <a:gd name="T28" fmla="*/ 55 w 76"/>
              <a:gd name="T29" fmla="*/ 53 h 72"/>
              <a:gd name="T30" fmla="*/ 55 w 76"/>
              <a:gd name="T31" fmla="*/ 51 h 72"/>
              <a:gd name="T32" fmla="*/ 57 w 76"/>
              <a:gd name="T33" fmla="*/ 51 h 72"/>
              <a:gd name="T34" fmla="*/ 72 w 76"/>
              <a:gd name="T35" fmla="*/ 68 h 72"/>
              <a:gd name="T36" fmla="*/ 58 w 76"/>
              <a:gd name="T37" fmla="*/ 58 h 72"/>
              <a:gd name="T38" fmla="*/ 57 w 76"/>
              <a:gd name="T39" fmla="*/ 55 h 72"/>
              <a:gd name="T40" fmla="*/ 59 w 76"/>
              <a:gd name="T41" fmla="*/ 54 h 72"/>
              <a:gd name="T42" fmla="*/ 60 w 76"/>
              <a:gd name="T43" fmla="*/ 53 h 72"/>
              <a:gd name="T44" fmla="*/ 72 w 76"/>
              <a:gd name="T45" fmla="*/ 64 h 72"/>
              <a:gd name="T46" fmla="*/ 36 w 76"/>
              <a:gd name="T47" fmla="*/ 33 h 72"/>
              <a:gd name="T48" fmla="*/ 36 w 76"/>
              <a:gd name="T49" fmla="*/ 48 h 72"/>
              <a:gd name="T50" fmla="*/ 35 w 76"/>
              <a:gd name="T51" fmla="*/ 48 h 72"/>
              <a:gd name="T52" fmla="*/ 36 w 76"/>
              <a:gd name="T53" fmla="*/ 31 h 72"/>
              <a:gd name="T54" fmla="*/ 54 w 76"/>
              <a:gd name="T55" fmla="*/ 61 h 72"/>
              <a:gd name="T56" fmla="*/ 49 w 76"/>
              <a:gd name="T57" fmla="*/ 57 h 72"/>
              <a:gd name="T58" fmla="*/ 36 w 76"/>
              <a:gd name="T59" fmla="*/ 67 h 72"/>
              <a:gd name="T60" fmla="*/ 34 w 76"/>
              <a:gd name="T61" fmla="*/ 55 h 72"/>
              <a:gd name="T62" fmla="*/ 21 w 76"/>
              <a:gd name="T63" fmla="*/ 52 h 72"/>
              <a:gd name="T64" fmla="*/ 30 w 76"/>
              <a:gd name="T65" fmla="*/ 53 h 72"/>
              <a:gd name="T66" fmla="*/ 20 w 76"/>
              <a:gd name="T67" fmla="*/ 50 h 72"/>
              <a:gd name="T68" fmla="*/ 25 w 76"/>
              <a:gd name="T69" fmla="*/ 36 h 72"/>
              <a:gd name="T70" fmla="*/ 19 w 76"/>
              <a:gd name="T71" fmla="*/ 34 h 72"/>
              <a:gd name="T72" fmla="*/ 34 w 76"/>
              <a:gd name="T73" fmla="*/ 19 h 72"/>
              <a:gd name="T74" fmla="*/ 36 w 76"/>
              <a:gd name="T75" fmla="*/ 23 h 72"/>
              <a:gd name="T76" fmla="*/ 49 w 76"/>
              <a:gd name="T77" fmla="*/ 21 h 72"/>
              <a:gd name="T78" fmla="*/ 52 w 76"/>
              <a:gd name="T79" fmla="*/ 23 h 72"/>
              <a:gd name="T80" fmla="*/ 67 w 76"/>
              <a:gd name="T81" fmla="*/ 34 h 72"/>
              <a:gd name="T82" fmla="*/ 61 w 76"/>
              <a:gd name="T83" fmla="*/ 36 h 72"/>
              <a:gd name="T84" fmla="*/ 61 w 76"/>
              <a:gd name="T85" fmla="*/ 45 h 72"/>
              <a:gd name="T86" fmla="*/ 66 w 76"/>
              <a:gd name="T87" fmla="*/ 42 h 72"/>
              <a:gd name="T88" fmla="*/ 66 w 76"/>
              <a:gd name="T89" fmla="*/ 51 h 72"/>
              <a:gd name="T90" fmla="*/ 70 w 76"/>
              <a:gd name="T91" fmla="*/ 35 h 72"/>
              <a:gd name="T92" fmla="*/ 0 w 76"/>
              <a:gd name="T93" fmla="*/ 35 h 72"/>
              <a:gd name="T94" fmla="*/ 56 w 76"/>
              <a:gd name="T95" fmla="*/ 63 h 72"/>
              <a:gd name="T96" fmla="*/ 54 w 76"/>
              <a:gd name="T97" fmla="*/ 61 h 72"/>
              <a:gd name="T98" fmla="*/ 51 w 76"/>
              <a:gd name="T99" fmla="*/ 19 h 72"/>
              <a:gd name="T100" fmla="*/ 66 w 76"/>
              <a:gd name="T101" fmla="*/ 28 h 72"/>
              <a:gd name="T102" fmla="*/ 49 w 76"/>
              <a:gd name="T103" fmla="*/ 19 h 72"/>
              <a:gd name="T104" fmla="*/ 36 w 76"/>
              <a:gd name="T105" fmla="*/ 3 h 72"/>
              <a:gd name="T106" fmla="*/ 34 w 76"/>
              <a:gd name="T107" fmla="*/ 17 h 72"/>
              <a:gd name="T108" fmla="*/ 34 w 76"/>
              <a:gd name="T109" fmla="*/ 3 h 72"/>
              <a:gd name="T110" fmla="*/ 19 w 76"/>
              <a:gd name="T111" fmla="*/ 19 h 72"/>
              <a:gd name="T112" fmla="*/ 28 w 76"/>
              <a:gd name="T113" fmla="*/ 4 h 72"/>
              <a:gd name="T114" fmla="*/ 17 w 76"/>
              <a:gd name="T115" fmla="*/ 34 h 72"/>
              <a:gd name="T116" fmla="*/ 18 w 76"/>
              <a:gd name="T117" fmla="*/ 21 h 72"/>
              <a:gd name="T118" fmla="*/ 18 w 76"/>
              <a:gd name="T119" fmla="*/ 49 h 72"/>
              <a:gd name="T120" fmla="*/ 17 w 76"/>
              <a:gd name="T121" fmla="*/ 36 h 72"/>
              <a:gd name="T122" fmla="*/ 19 w 76"/>
              <a:gd name="T123" fmla="*/ 51 h 72"/>
              <a:gd name="T124" fmla="*/ 4 w 76"/>
              <a:gd name="T12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 h="72">
                <a:moveTo>
                  <a:pt x="74" y="62"/>
                </a:moveTo>
                <a:cubicBezTo>
                  <a:pt x="64" y="52"/>
                  <a:pt x="64" y="52"/>
                  <a:pt x="64" y="52"/>
                </a:cubicBezTo>
                <a:cubicBezTo>
                  <a:pt x="63" y="51"/>
                  <a:pt x="61" y="50"/>
                  <a:pt x="60" y="50"/>
                </a:cubicBezTo>
                <a:cubicBezTo>
                  <a:pt x="59" y="50"/>
                  <a:pt x="59" y="50"/>
                  <a:pt x="59" y="50"/>
                </a:cubicBezTo>
                <a:cubicBezTo>
                  <a:pt x="57" y="49"/>
                  <a:pt x="57" y="49"/>
                  <a:pt x="57" y="49"/>
                </a:cubicBezTo>
                <a:cubicBezTo>
                  <a:pt x="59" y="46"/>
                  <a:pt x="60" y="43"/>
                  <a:pt x="60" y="40"/>
                </a:cubicBezTo>
                <a:cubicBezTo>
                  <a:pt x="60" y="35"/>
                  <a:pt x="58" y="31"/>
                  <a:pt x="55" y="28"/>
                </a:cubicBezTo>
                <a:cubicBezTo>
                  <a:pt x="52" y="25"/>
                  <a:pt x="48" y="23"/>
                  <a:pt x="43" y="23"/>
                </a:cubicBezTo>
                <a:cubicBezTo>
                  <a:pt x="39" y="23"/>
                  <a:pt x="35" y="25"/>
                  <a:pt x="32" y="28"/>
                </a:cubicBezTo>
                <a:cubicBezTo>
                  <a:pt x="25" y="34"/>
                  <a:pt x="25" y="45"/>
                  <a:pt x="32" y="51"/>
                </a:cubicBezTo>
                <a:cubicBezTo>
                  <a:pt x="35" y="54"/>
                  <a:pt x="39" y="56"/>
                  <a:pt x="43" y="56"/>
                </a:cubicBezTo>
                <a:cubicBezTo>
                  <a:pt x="46" y="56"/>
                  <a:pt x="50" y="55"/>
                  <a:pt x="52" y="53"/>
                </a:cubicBezTo>
                <a:cubicBezTo>
                  <a:pt x="54" y="55"/>
                  <a:pt x="54" y="55"/>
                  <a:pt x="54" y="55"/>
                </a:cubicBezTo>
                <a:cubicBezTo>
                  <a:pt x="54" y="55"/>
                  <a:pt x="54" y="56"/>
                  <a:pt x="54" y="56"/>
                </a:cubicBezTo>
                <a:cubicBezTo>
                  <a:pt x="54" y="58"/>
                  <a:pt x="55" y="59"/>
                  <a:pt x="56" y="61"/>
                </a:cubicBezTo>
                <a:cubicBezTo>
                  <a:pt x="65" y="70"/>
                  <a:pt x="65" y="70"/>
                  <a:pt x="65" y="70"/>
                </a:cubicBezTo>
                <a:cubicBezTo>
                  <a:pt x="67" y="71"/>
                  <a:pt x="68" y="72"/>
                  <a:pt x="70" y="72"/>
                </a:cubicBezTo>
                <a:cubicBezTo>
                  <a:pt x="71" y="72"/>
                  <a:pt x="73" y="71"/>
                  <a:pt x="74" y="70"/>
                </a:cubicBezTo>
                <a:cubicBezTo>
                  <a:pt x="76" y="68"/>
                  <a:pt x="76" y="64"/>
                  <a:pt x="74" y="62"/>
                </a:cubicBezTo>
                <a:close/>
                <a:moveTo>
                  <a:pt x="43" y="53"/>
                </a:moveTo>
                <a:cubicBezTo>
                  <a:pt x="40" y="53"/>
                  <a:pt x="36" y="52"/>
                  <a:pt x="34" y="49"/>
                </a:cubicBezTo>
                <a:cubicBezTo>
                  <a:pt x="31" y="46"/>
                  <a:pt x="30" y="43"/>
                  <a:pt x="30" y="40"/>
                </a:cubicBezTo>
                <a:cubicBezTo>
                  <a:pt x="30" y="36"/>
                  <a:pt x="31" y="33"/>
                  <a:pt x="34" y="30"/>
                </a:cubicBezTo>
                <a:cubicBezTo>
                  <a:pt x="36" y="28"/>
                  <a:pt x="40" y="26"/>
                  <a:pt x="43" y="26"/>
                </a:cubicBezTo>
                <a:cubicBezTo>
                  <a:pt x="47" y="26"/>
                  <a:pt x="50" y="28"/>
                  <a:pt x="53" y="30"/>
                </a:cubicBezTo>
                <a:cubicBezTo>
                  <a:pt x="55" y="33"/>
                  <a:pt x="57" y="36"/>
                  <a:pt x="57" y="40"/>
                </a:cubicBezTo>
                <a:cubicBezTo>
                  <a:pt x="57" y="43"/>
                  <a:pt x="55" y="46"/>
                  <a:pt x="53" y="49"/>
                </a:cubicBezTo>
                <a:cubicBezTo>
                  <a:pt x="50" y="52"/>
                  <a:pt x="47" y="53"/>
                  <a:pt x="43" y="53"/>
                </a:cubicBezTo>
                <a:close/>
                <a:moveTo>
                  <a:pt x="56" y="52"/>
                </a:moveTo>
                <a:cubicBezTo>
                  <a:pt x="55" y="52"/>
                  <a:pt x="55" y="53"/>
                  <a:pt x="55" y="53"/>
                </a:cubicBezTo>
                <a:cubicBezTo>
                  <a:pt x="54" y="52"/>
                  <a:pt x="54" y="52"/>
                  <a:pt x="54" y="52"/>
                </a:cubicBezTo>
                <a:cubicBezTo>
                  <a:pt x="54" y="52"/>
                  <a:pt x="54" y="51"/>
                  <a:pt x="55" y="51"/>
                </a:cubicBezTo>
                <a:cubicBezTo>
                  <a:pt x="55" y="51"/>
                  <a:pt x="55" y="50"/>
                  <a:pt x="56" y="50"/>
                </a:cubicBezTo>
                <a:cubicBezTo>
                  <a:pt x="57" y="51"/>
                  <a:pt x="57" y="51"/>
                  <a:pt x="57" y="51"/>
                </a:cubicBezTo>
                <a:cubicBezTo>
                  <a:pt x="56" y="52"/>
                  <a:pt x="56" y="52"/>
                  <a:pt x="56" y="52"/>
                </a:cubicBezTo>
                <a:close/>
                <a:moveTo>
                  <a:pt x="72" y="68"/>
                </a:moveTo>
                <a:cubicBezTo>
                  <a:pt x="71" y="69"/>
                  <a:pt x="69" y="69"/>
                  <a:pt x="68" y="68"/>
                </a:cubicBezTo>
                <a:cubicBezTo>
                  <a:pt x="58" y="58"/>
                  <a:pt x="58" y="58"/>
                  <a:pt x="58" y="58"/>
                </a:cubicBezTo>
                <a:cubicBezTo>
                  <a:pt x="57" y="58"/>
                  <a:pt x="57" y="56"/>
                  <a:pt x="57" y="55"/>
                </a:cubicBezTo>
                <a:cubicBezTo>
                  <a:pt x="57" y="55"/>
                  <a:pt x="57" y="55"/>
                  <a:pt x="57" y="55"/>
                </a:cubicBezTo>
                <a:cubicBezTo>
                  <a:pt x="57" y="55"/>
                  <a:pt x="58" y="54"/>
                  <a:pt x="58" y="54"/>
                </a:cubicBezTo>
                <a:cubicBezTo>
                  <a:pt x="58" y="54"/>
                  <a:pt x="58" y="54"/>
                  <a:pt x="59" y="54"/>
                </a:cubicBezTo>
                <a:cubicBezTo>
                  <a:pt x="59" y="54"/>
                  <a:pt x="59" y="53"/>
                  <a:pt x="59" y="53"/>
                </a:cubicBezTo>
                <a:cubicBezTo>
                  <a:pt x="59" y="53"/>
                  <a:pt x="59" y="53"/>
                  <a:pt x="60" y="53"/>
                </a:cubicBezTo>
                <a:cubicBezTo>
                  <a:pt x="61" y="53"/>
                  <a:pt x="61" y="54"/>
                  <a:pt x="62" y="54"/>
                </a:cubicBezTo>
                <a:cubicBezTo>
                  <a:pt x="72" y="64"/>
                  <a:pt x="72" y="64"/>
                  <a:pt x="72" y="64"/>
                </a:cubicBezTo>
                <a:cubicBezTo>
                  <a:pt x="73" y="65"/>
                  <a:pt x="73" y="67"/>
                  <a:pt x="72" y="68"/>
                </a:cubicBezTo>
                <a:close/>
                <a:moveTo>
                  <a:pt x="36" y="33"/>
                </a:moveTo>
                <a:cubicBezTo>
                  <a:pt x="33" y="37"/>
                  <a:pt x="33" y="43"/>
                  <a:pt x="36" y="46"/>
                </a:cubicBezTo>
                <a:cubicBezTo>
                  <a:pt x="37" y="47"/>
                  <a:pt x="37" y="47"/>
                  <a:pt x="36" y="48"/>
                </a:cubicBezTo>
                <a:cubicBezTo>
                  <a:pt x="36" y="48"/>
                  <a:pt x="36" y="48"/>
                  <a:pt x="36" y="48"/>
                </a:cubicBezTo>
                <a:cubicBezTo>
                  <a:pt x="35" y="48"/>
                  <a:pt x="35" y="48"/>
                  <a:pt x="35" y="48"/>
                </a:cubicBezTo>
                <a:cubicBezTo>
                  <a:pt x="30" y="43"/>
                  <a:pt x="30" y="36"/>
                  <a:pt x="35" y="31"/>
                </a:cubicBezTo>
                <a:cubicBezTo>
                  <a:pt x="35" y="31"/>
                  <a:pt x="36" y="31"/>
                  <a:pt x="36" y="31"/>
                </a:cubicBezTo>
                <a:cubicBezTo>
                  <a:pt x="37" y="32"/>
                  <a:pt x="37" y="32"/>
                  <a:pt x="36" y="33"/>
                </a:cubicBezTo>
                <a:close/>
                <a:moveTo>
                  <a:pt x="54" y="61"/>
                </a:moveTo>
                <a:cubicBezTo>
                  <a:pt x="50" y="64"/>
                  <a:pt x="46" y="65"/>
                  <a:pt x="42" y="66"/>
                </a:cubicBezTo>
                <a:cubicBezTo>
                  <a:pt x="45" y="64"/>
                  <a:pt x="47" y="61"/>
                  <a:pt x="49" y="57"/>
                </a:cubicBezTo>
                <a:cubicBezTo>
                  <a:pt x="48" y="57"/>
                  <a:pt x="47" y="57"/>
                  <a:pt x="46" y="58"/>
                </a:cubicBezTo>
                <a:cubicBezTo>
                  <a:pt x="44" y="63"/>
                  <a:pt x="40" y="67"/>
                  <a:pt x="36" y="67"/>
                </a:cubicBezTo>
                <a:cubicBezTo>
                  <a:pt x="36" y="56"/>
                  <a:pt x="36" y="56"/>
                  <a:pt x="36" y="56"/>
                </a:cubicBezTo>
                <a:cubicBezTo>
                  <a:pt x="35" y="56"/>
                  <a:pt x="34" y="56"/>
                  <a:pt x="34" y="55"/>
                </a:cubicBezTo>
                <a:cubicBezTo>
                  <a:pt x="34" y="67"/>
                  <a:pt x="34" y="67"/>
                  <a:pt x="34" y="67"/>
                </a:cubicBezTo>
                <a:cubicBezTo>
                  <a:pt x="28" y="67"/>
                  <a:pt x="24" y="61"/>
                  <a:pt x="21" y="52"/>
                </a:cubicBezTo>
                <a:cubicBezTo>
                  <a:pt x="24" y="53"/>
                  <a:pt x="28" y="53"/>
                  <a:pt x="31" y="53"/>
                </a:cubicBezTo>
                <a:cubicBezTo>
                  <a:pt x="31" y="53"/>
                  <a:pt x="31" y="53"/>
                  <a:pt x="30" y="53"/>
                </a:cubicBezTo>
                <a:cubicBezTo>
                  <a:pt x="30" y="52"/>
                  <a:pt x="29" y="52"/>
                  <a:pt x="29" y="51"/>
                </a:cubicBezTo>
                <a:cubicBezTo>
                  <a:pt x="26" y="51"/>
                  <a:pt x="23" y="50"/>
                  <a:pt x="20" y="50"/>
                </a:cubicBezTo>
                <a:cubicBezTo>
                  <a:pt x="19" y="46"/>
                  <a:pt x="19" y="41"/>
                  <a:pt x="19" y="36"/>
                </a:cubicBezTo>
                <a:cubicBezTo>
                  <a:pt x="25" y="36"/>
                  <a:pt x="25" y="36"/>
                  <a:pt x="25" y="36"/>
                </a:cubicBezTo>
                <a:cubicBezTo>
                  <a:pt x="25" y="36"/>
                  <a:pt x="26" y="35"/>
                  <a:pt x="26" y="34"/>
                </a:cubicBezTo>
                <a:cubicBezTo>
                  <a:pt x="19" y="34"/>
                  <a:pt x="19" y="34"/>
                  <a:pt x="19" y="34"/>
                </a:cubicBezTo>
                <a:cubicBezTo>
                  <a:pt x="19" y="29"/>
                  <a:pt x="19" y="25"/>
                  <a:pt x="20" y="21"/>
                </a:cubicBezTo>
                <a:cubicBezTo>
                  <a:pt x="24" y="20"/>
                  <a:pt x="29" y="19"/>
                  <a:pt x="34" y="19"/>
                </a:cubicBezTo>
                <a:cubicBezTo>
                  <a:pt x="34" y="24"/>
                  <a:pt x="34" y="24"/>
                  <a:pt x="34" y="24"/>
                </a:cubicBezTo>
                <a:cubicBezTo>
                  <a:pt x="34" y="24"/>
                  <a:pt x="35" y="23"/>
                  <a:pt x="36" y="23"/>
                </a:cubicBezTo>
                <a:cubicBezTo>
                  <a:pt x="36" y="19"/>
                  <a:pt x="36" y="19"/>
                  <a:pt x="36" y="19"/>
                </a:cubicBezTo>
                <a:cubicBezTo>
                  <a:pt x="41" y="19"/>
                  <a:pt x="45" y="20"/>
                  <a:pt x="49" y="21"/>
                </a:cubicBezTo>
                <a:cubicBezTo>
                  <a:pt x="49" y="21"/>
                  <a:pt x="49" y="22"/>
                  <a:pt x="50" y="22"/>
                </a:cubicBezTo>
                <a:cubicBezTo>
                  <a:pt x="50" y="23"/>
                  <a:pt x="51" y="23"/>
                  <a:pt x="52" y="23"/>
                </a:cubicBezTo>
                <a:cubicBezTo>
                  <a:pt x="52" y="23"/>
                  <a:pt x="52" y="22"/>
                  <a:pt x="51" y="21"/>
                </a:cubicBezTo>
                <a:cubicBezTo>
                  <a:pt x="60" y="24"/>
                  <a:pt x="66" y="29"/>
                  <a:pt x="67" y="34"/>
                </a:cubicBezTo>
                <a:cubicBezTo>
                  <a:pt x="61" y="34"/>
                  <a:pt x="61" y="34"/>
                  <a:pt x="61" y="34"/>
                </a:cubicBezTo>
                <a:cubicBezTo>
                  <a:pt x="61" y="35"/>
                  <a:pt x="61" y="36"/>
                  <a:pt x="61" y="36"/>
                </a:cubicBezTo>
                <a:cubicBezTo>
                  <a:pt x="67" y="36"/>
                  <a:pt x="67" y="36"/>
                  <a:pt x="67" y="36"/>
                </a:cubicBezTo>
                <a:cubicBezTo>
                  <a:pt x="66" y="39"/>
                  <a:pt x="64" y="42"/>
                  <a:pt x="61" y="45"/>
                </a:cubicBezTo>
                <a:cubicBezTo>
                  <a:pt x="61" y="46"/>
                  <a:pt x="60" y="47"/>
                  <a:pt x="60" y="48"/>
                </a:cubicBezTo>
                <a:cubicBezTo>
                  <a:pt x="62" y="46"/>
                  <a:pt x="65" y="44"/>
                  <a:pt x="66" y="42"/>
                </a:cubicBezTo>
                <a:cubicBezTo>
                  <a:pt x="66" y="45"/>
                  <a:pt x="65" y="47"/>
                  <a:pt x="64" y="49"/>
                </a:cubicBezTo>
                <a:cubicBezTo>
                  <a:pt x="64" y="50"/>
                  <a:pt x="65" y="50"/>
                  <a:pt x="66" y="51"/>
                </a:cubicBezTo>
                <a:cubicBezTo>
                  <a:pt x="66" y="51"/>
                  <a:pt x="66" y="51"/>
                  <a:pt x="66" y="51"/>
                </a:cubicBezTo>
                <a:cubicBezTo>
                  <a:pt x="69" y="46"/>
                  <a:pt x="70" y="41"/>
                  <a:pt x="70" y="35"/>
                </a:cubicBezTo>
                <a:cubicBezTo>
                  <a:pt x="70" y="16"/>
                  <a:pt x="54" y="0"/>
                  <a:pt x="35" y="0"/>
                </a:cubicBezTo>
                <a:cubicBezTo>
                  <a:pt x="15" y="0"/>
                  <a:pt x="0" y="16"/>
                  <a:pt x="0" y="35"/>
                </a:cubicBezTo>
                <a:cubicBezTo>
                  <a:pt x="0" y="55"/>
                  <a:pt x="15" y="70"/>
                  <a:pt x="35" y="70"/>
                </a:cubicBezTo>
                <a:cubicBezTo>
                  <a:pt x="43" y="70"/>
                  <a:pt x="50" y="68"/>
                  <a:pt x="56" y="63"/>
                </a:cubicBezTo>
                <a:cubicBezTo>
                  <a:pt x="54" y="62"/>
                  <a:pt x="54" y="62"/>
                  <a:pt x="54" y="62"/>
                </a:cubicBezTo>
                <a:cubicBezTo>
                  <a:pt x="54" y="62"/>
                  <a:pt x="54" y="61"/>
                  <a:pt x="54" y="61"/>
                </a:cubicBezTo>
                <a:close/>
                <a:moveTo>
                  <a:pt x="66" y="28"/>
                </a:moveTo>
                <a:cubicBezTo>
                  <a:pt x="63" y="24"/>
                  <a:pt x="58" y="21"/>
                  <a:pt x="51" y="19"/>
                </a:cubicBezTo>
                <a:cubicBezTo>
                  <a:pt x="49" y="12"/>
                  <a:pt x="46" y="7"/>
                  <a:pt x="42" y="4"/>
                </a:cubicBezTo>
                <a:cubicBezTo>
                  <a:pt x="54" y="7"/>
                  <a:pt x="63" y="16"/>
                  <a:pt x="66" y="28"/>
                </a:cubicBezTo>
                <a:close/>
                <a:moveTo>
                  <a:pt x="36" y="3"/>
                </a:moveTo>
                <a:cubicBezTo>
                  <a:pt x="41" y="4"/>
                  <a:pt x="46" y="10"/>
                  <a:pt x="49" y="19"/>
                </a:cubicBezTo>
                <a:cubicBezTo>
                  <a:pt x="45" y="18"/>
                  <a:pt x="40" y="17"/>
                  <a:pt x="36" y="17"/>
                </a:cubicBezTo>
                <a:lnTo>
                  <a:pt x="36" y="3"/>
                </a:lnTo>
                <a:close/>
                <a:moveTo>
                  <a:pt x="34" y="3"/>
                </a:moveTo>
                <a:cubicBezTo>
                  <a:pt x="34" y="17"/>
                  <a:pt x="34" y="17"/>
                  <a:pt x="34" y="17"/>
                </a:cubicBezTo>
                <a:cubicBezTo>
                  <a:pt x="29" y="17"/>
                  <a:pt x="25" y="18"/>
                  <a:pt x="21" y="19"/>
                </a:cubicBezTo>
                <a:cubicBezTo>
                  <a:pt x="24" y="10"/>
                  <a:pt x="28" y="4"/>
                  <a:pt x="34" y="3"/>
                </a:cubicBezTo>
                <a:close/>
                <a:moveTo>
                  <a:pt x="28" y="4"/>
                </a:moveTo>
                <a:cubicBezTo>
                  <a:pt x="24" y="7"/>
                  <a:pt x="21" y="12"/>
                  <a:pt x="19" y="19"/>
                </a:cubicBezTo>
                <a:cubicBezTo>
                  <a:pt x="12" y="21"/>
                  <a:pt x="7" y="24"/>
                  <a:pt x="4" y="28"/>
                </a:cubicBezTo>
                <a:cubicBezTo>
                  <a:pt x="6" y="16"/>
                  <a:pt x="16" y="7"/>
                  <a:pt x="28" y="4"/>
                </a:cubicBezTo>
                <a:close/>
                <a:moveTo>
                  <a:pt x="18" y="21"/>
                </a:moveTo>
                <a:cubicBezTo>
                  <a:pt x="17" y="25"/>
                  <a:pt x="17" y="30"/>
                  <a:pt x="17" y="34"/>
                </a:cubicBezTo>
                <a:cubicBezTo>
                  <a:pt x="3" y="34"/>
                  <a:pt x="3" y="34"/>
                  <a:pt x="3" y="34"/>
                </a:cubicBezTo>
                <a:cubicBezTo>
                  <a:pt x="3" y="29"/>
                  <a:pt x="9" y="24"/>
                  <a:pt x="18" y="21"/>
                </a:cubicBezTo>
                <a:close/>
                <a:moveTo>
                  <a:pt x="17" y="36"/>
                </a:moveTo>
                <a:cubicBezTo>
                  <a:pt x="17" y="41"/>
                  <a:pt x="17" y="45"/>
                  <a:pt x="18" y="49"/>
                </a:cubicBezTo>
                <a:cubicBezTo>
                  <a:pt x="9" y="46"/>
                  <a:pt x="3" y="42"/>
                  <a:pt x="3" y="36"/>
                </a:cubicBezTo>
                <a:lnTo>
                  <a:pt x="17" y="36"/>
                </a:lnTo>
                <a:close/>
                <a:moveTo>
                  <a:pt x="4" y="42"/>
                </a:moveTo>
                <a:cubicBezTo>
                  <a:pt x="7" y="46"/>
                  <a:pt x="12" y="49"/>
                  <a:pt x="19" y="51"/>
                </a:cubicBezTo>
                <a:cubicBezTo>
                  <a:pt x="21" y="58"/>
                  <a:pt x="24" y="63"/>
                  <a:pt x="28" y="67"/>
                </a:cubicBezTo>
                <a:cubicBezTo>
                  <a:pt x="16" y="64"/>
                  <a:pt x="6" y="54"/>
                  <a:pt x="4" y="4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47" name="Freeform 280"/>
          <p:cNvSpPr>
            <a:spLocks noEditPoints="1"/>
          </p:cNvSpPr>
          <p:nvPr/>
        </p:nvSpPr>
        <p:spPr bwMode="auto">
          <a:xfrm>
            <a:off x="465091" y="4089880"/>
            <a:ext cx="454210" cy="537827"/>
          </a:xfrm>
          <a:custGeom>
            <a:avLst/>
            <a:gdLst>
              <a:gd name="T0" fmla="*/ 12 w 64"/>
              <a:gd name="T1" fmla="*/ 45 h 67"/>
              <a:gd name="T2" fmla="*/ 12 w 64"/>
              <a:gd name="T3" fmla="*/ 63 h 67"/>
              <a:gd name="T4" fmla="*/ 8 w 64"/>
              <a:gd name="T5" fmla="*/ 67 h 67"/>
              <a:gd name="T6" fmla="*/ 4 w 64"/>
              <a:gd name="T7" fmla="*/ 67 h 67"/>
              <a:gd name="T8" fmla="*/ 0 w 64"/>
              <a:gd name="T9" fmla="*/ 63 h 67"/>
              <a:gd name="T10" fmla="*/ 0 w 64"/>
              <a:gd name="T11" fmla="*/ 45 h 67"/>
              <a:gd name="T12" fmla="*/ 4 w 64"/>
              <a:gd name="T13" fmla="*/ 41 h 67"/>
              <a:gd name="T14" fmla="*/ 8 w 64"/>
              <a:gd name="T15" fmla="*/ 41 h 67"/>
              <a:gd name="T16" fmla="*/ 12 w 64"/>
              <a:gd name="T17" fmla="*/ 45 h 67"/>
              <a:gd name="T18" fmla="*/ 26 w 64"/>
              <a:gd name="T19" fmla="*/ 26 h 67"/>
              <a:gd name="T20" fmla="*/ 21 w 64"/>
              <a:gd name="T21" fmla="*/ 26 h 67"/>
              <a:gd name="T22" fmla="*/ 17 w 64"/>
              <a:gd name="T23" fmla="*/ 30 h 67"/>
              <a:gd name="T24" fmla="*/ 17 w 64"/>
              <a:gd name="T25" fmla="*/ 63 h 67"/>
              <a:gd name="T26" fmla="*/ 21 w 64"/>
              <a:gd name="T27" fmla="*/ 67 h 67"/>
              <a:gd name="T28" fmla="*/ 26 w 64"/>
              <a:gd name="T29" fmla="*/ 67 h 67"/>
              <a:gd name="T30" fmla="*/ 30 w 64"/>
              <a:gd name="T31" fmla="*/ 63 h 67"/>
              <a:gd name="T32" fmla="*/ 30 w 64"/>
              <a:gd name="T33" fmla="*/ 30 h 67"/>
              <a:gd name="T34" fmla="*/ 26 w 64"/>
              <a:gd name="T35" fmla="*/ 26 h 67"/>
              <a:gd name="T36" fmla="*/ 43 w 64"/>
              <a:gd name="T37" fmla="*/ 32 h 67"/>
              <a:gd name="T38" fmla="*/ 39 w 64"/>
              <a:gd name="T39" fmla="*/ 32 h 67"/>
              <a:gd name="T40" fmla="*/ 35 w 64"/>
              <a:gd name="T41" fmla="*/ 36 h 67"/>
              <a:gd name="T42" fmla="*/ 35 w 64"/>
              <a:gd name="T43" fmla="*/ 63 h 67"/>
              <a:gd name="T44" fmla="*/ 39 w 64"/>
              <a:gd name="T45" fmla="*/ 67 h 67"/>
              <a:gd name="T46" fmla="*/ 43 w 64"/>
              <a:gd name="T47" fmla="*/ 67 h 67"/>
              <a:gd name="T48" fmla="*/ 47 w 64"/>
              <a:gd name="T49" fmla="*/ 63 h 67"/>
              <a:gd name="T50" fmla="*/ 47 w 64"/>
              <a:gd name="T51" fmla="*/ 36 h 67"/>
              <a:gd name="T52" fmla="*/ 43 w 64"/>
              <a:gd name="T53" fmla="*/ 32 h 67"/>
              <a:gd name="T54" fmla="*/ 60 w 64"/>
              <a:gd name="T55" fmla="*/ 18 h 67"/>
              <a:gd name="T56" fmla="*/ 56 w 64"/>
              <a:gd name="T57" fmla="*/ 18 h 67"/>
              <a:gd name="T58" fmla="*/ 52 w 64"/>
              <a:gd name="T59" fmla="*/ 22 h 67"/>
              <a:gd name="T60" fmla="*/ 52 w 64"/>
              <a:gd name="T61" fmla="*/ 63 h 67"/>
              <a:gd name="T62" fmla="*/ 56 w 64"/>
              <a:gd name="T63" fmla="*/ 67 h 67"/>
              <a:gd name="T64" fmla="*/ 60 w 64"/>
              <a:gd name="T65" fmla="*/ 67 h 67"/>
              <a:gd name="T66" fmla="*/ 64 w 64"/>
              <a:gd name="T67" fmla="*/ 63 h 67"/>
              <a:gd name="T68" fmla="*/ 64 w 64"/>
              <a:gd name="T69" fmla="*/ 22 h 67"/>
              <a:gd name="T70" fmla="*/ 60 w 64"/>
              <a:gd name="T71" fmla="*/ 18 h 67"/>
              <a:gd name="T72" fmla="*/ 21 w 64"/>
              <a:gd name="T73" fmla="*/ 13 h 67"/>
              <a:gd name="T74" fmla="*/ 41 w 64"/>
              <a:gd name="T75" fmla="*/ 27 h 67"/>
              <a:gd name="T76" fmla="*/ 58 w 64"/>
              <a:gd name="T77" fmla="*/ 5 h 67"/>
              <a:gd name="T78" fmla="*/ 59 w 64"/>
              <a:gd name="T79" fmla="*/ 6 h 67"/>
              <a:gd name="T80" fmla="*/ 60 w 64"/>
              <a:gd name="T81" fmla="*/ 0 h 67"/>
              <a:gd name="T82" fmla="*/ 54 w 64"/>
              <a:gd name="T83" fmla="*/ 3 h 67"/>
              <a:gd name="T84" fmla="*/ 56 w 64"/>
              <a:gd name="T85" fmla="*/ 4 h 67"/>
              <a:gd name="T86" fmla="*/ 40 w 64"/>
              <a:gd name="T87" fmla="*/ 23 h 67"/>
              <a:gd name="T88" fmla="*/ 20 w 64"/>
              <a:gd name="T89" fmla="*/ 9 h 67"/>
              <a:gd name="T90" fmla="*/ 0 w 64"/>
              <a:gd name="T91" fmla="*/ 29 h 67"/>
              <a:gd name="T92" fmla="*/ 2 w 64"/>
              <a:gd name="T93" fmla="*/ 31 h 67"/>
              <a:gd name="T94" fmla="*/ 21 w 64"/>
              <a:gd name="T9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7">
                <a:moveTo>
                  <a:pt x="12" y="45"/>
                </a:moveTo>
                <a:cubicBezTo>
                  <a:pt x="12" y="63"/>
                  <a:pt x="12" y="63"/>
                  <a:pt x="12" y="63"/>
                </a:cubicBezTo>
                <a:cubicBezTo>
                  <a:pt x="12" y="65"/>
                  <a:pt x="11" y="67"/>
                  <a:pt x="8" y="67"/>
                </a:cubicBezTo>
                <a:cubicBezTo>
                  <a:pt x="4" y="67"/>
                  <a:pt x="4" y="67"/>
                  <a:pt x="4" y="67"/>
                </a:cubicBezTo>
                <a:cubicBezTo>
                  <a:pt x="2" y="67"/>
                  <a:pt x="0" y="65"/>
                  <a:pt x="0" y="63"/>
                </a:cubicBezTo>
                <a:cubicBezTo>
                  <a:pt x="0" y="45"/>
                  <a:pt x="0" y="45"/>
                  <a:pt x="0" y="45"/>
                </a:cubicBezTo>
                <a:cubicBezTo>
                  <a:pt x="0" y="43"/>
                  <a:pt x="2" y="41"/>
                  <a:pt x="4" y="41"/>
                </a:cubicBezTo>
                <a:cubicBezTo>
                  <a:pt x="8" y="41"/>
                  <a:pt x="8" y="41"/>
                  <a:pt x="8" y="41"/>
                </a:cubicBezTo>
                <a:cubicBezTo>
                  <a:pt x="11" y="41"/>
                  <a:pt x="12" y="43"/>
                  <a:pt x="12" y="45"/>
                </a:cubicBezTo>
                <a:close/>
                <a:moveTo>
                  <a:pt x="26" y="26"/>
                </a:moveTo>
                <a:cubicBezTo>
                  <a:pt x="21" y="26"/>
                  <a:pt x="21" y="26"/>
                  <a:pt x="21" y="26"/>
                </a:cubicBezTo>
                <a:cubicBezTo>
                  <a:pt x="19" y="26"/>
                  <a:pt x="17" y="28"/>
                  <a:pt x="17" y="30"/>
                </a:cubicBezTo>
                <a:cubicBezTo>
                  <a:pt x="17" y="63"/>
                  <a:pt x="17" y="63"/>
                  <a:pt x="17" y="63"/>
                </a:cubicBezTo>
                <a:cubicBezTo>
                  <a:pt x="17" y="65"/>
                  <a:pt x="19" y="67"/>
                  <a:pt x="21" y="67"/>
                </a:cubicBezTo>
                <a:cubicBezTo>
                  <a:pt x="26" y="67"/>
                  <a:pt x="26" y="67"/>
                  <a:pt x="26" y="67"/>
                </a:cubicBezTo>
                <a:cubicBezTo>
                  <a:pt x="28" y="67"/>
                  <a:pt x="30" y="65"/>
                  <a:pt x="30" y="63"/>
                </a:cubicBezTo>
                <a:cubicBezTo>
                  <a:pt x="30" y="30"/>
                  <a:pt x="30" y="30"/>
                  <a:pt x="30" y="30"/>
                </a:cubicBezTo>
                <a:cubicBezTo>
                  <a:pt x="30" y="28"/>
                  <a:pt x="28" y="26"/>
                  <a:pt x="26" y="26"/>
                </a:cubicBezTo>
                <a:close/>
                <a:moveTo>
                  <a:pt x="43" y="32"/>
                </a:moveTo>
                <a:cubicBezTo>
                  <a:pt x="39" y="32"/>
                  <a:pt x="39" y="32"/>
                  <a:pt x="39" y="32"/>
                </a:cubicBezTo>
                <a:cubicBezTo>
                  <a:pt x="36" y="32"/>
                  <a:pt x="35" y="34"/>
                  <a:pt x="35" y="36"/>
                </a:cubicBezTo>
                <a:cubicBezTo>
                  <a:pt x="35" y="63"/>
                  <a:pt x="35" y="63"/>
                  <a:pt x="35" y="63"/>
                </a:cubicBezTo>
                <a:cubicBezTo>
                  <a:pt x="35" y="65"/>
                  <a:pt x="36" y="67"/>
                  <a:pt x="39" y="67"/>
                </a:cubicBezTo>
                <a:cubicBezTo>
                  <a:pt x="43" y="67"/>
                  <a:pt x="43" y="67"/>
                  <a:pt x="43" y="67"/>
                </a:cubicBezTo>
                <a:cubicBezTo>
                  <a:pt x="45" y="67"/>
                  <a:pt x="47" y="65"/>
                  <a:pt x="47" y="63"/>
                </a:cubicBezTo>
                <a:cubicBezTo>
                  <a:pt x="47" y="36"/>
                  <a:pt x="47" y="36"/>
                  <a:pt x="47" y="36"/>
                </a:cubicBezTo>
                <a:cubicBezTo>
                  <a:pt x="47" y="34"/>
                  <a:pt x="45" y="32"/>
                  <a:pt x="43" y="32"/>
                </a:cubicBezTo>
                <a:close/>
                <a:moveTo>
                  <a:pt x="60" y="18"/>
                </a:moveTo>
                <a:cubicBezTo>
                  <a:pt x="56" y="18"/>
                  <a:pt x="56" y="18"/>
                  <a:pt x="56" y="18"/>
                </a:cubicBezTo>
                <a:cubicBezTo>
                  <a:pt x="53" y="18"/>
                  <a:pt x="52" y="20"/>
                  <a:pt x="52" y="22"/>
                </a:cubicBezTo>
                <a:cubicBezTo>
                  <a:pt x="52" y="63"/>
                  <a:pt x="52" y="63"/>
                  <a:pt x="52" y="63"/>
                </a:cubicBezTo>
                <a:cubicBezTo>
                  <a:pt x="52" y="65"/>
                  <a:pt x="53" y="67"/>
                  <a:pt x="56" y="67"/>
                </a:cubicBezTo>
                <a:cubicBezTo>
                  <a:pt x="60" y="67"/>
                  <a:pt x="60" y="67"/>
                  <a:pt x="60" y="67"/>
                </a:cubicBezTo>
                <a:cubicBezTo>
                  <a:pt x="62" y="67"/>
                  <a:pt x="64" y="65"/>
                  <a:pt x="64" y="63"/>
                </a:cubicBezTo>
                <a:cubicBezTo>
                  <a:pt x="64" y="22"/>
                  <a:pt x="64" y="22"/>
                  <a:pt x="64" y="22"/>
                </a:cubicBezTo>
                <a:cubicBezTo>
                  <a:pt x="64" y="20"/>
                  <a:pt x="62" y="18"/>
                  <a:pt x="60" y="18"/>
                </a:cubicBezTo>
                <a:close/>
                <a:moveTo>
                  <a:pt x="21" y="13"/>
                </a:moveTo>
                <a:cubicBezTo>
                  <a:pt x="41" y="27"/>
                  <a:pt x="41" y="27"/>
                  <a:pt x="41" y="27"/>
                </a:cubicBezTo>
                <a:cubicBezTo>
                  <a:pt x="58" y="5"/>
                  <a:pt x="58" y="5"/>
                  <a:pt x="58" y="5"/>
                </a:cubicBezTo>
                <a:cubicBezTo>
                  <a:pt x="59" y="6"/>
                  <a:pt x="59" y="6"/>
                  <a:pt x="59" y="6"/>
                </a:cubicBezTo>
                <a:cubicBezTo>
                  <a:pt x="60" y="0"/>
                  <a:pt x="60" y="0"/>
                  <a:pt x="60" y="0"/>
                </a:cubicBezTo>
                <a:cubicBezTo>
                  <a:pt x="54" y="3"/>
                  <a:pt x="54" y="3"/>
                  <a:pt x="54" y="3"/>
                </a:cubicBezTo>
                <a:cubicBezTo>
                  <a:pt x="56" y="4"/>
                  <a:pt x="56" y="4"/>
                  <a:pt x="56" y="4"/>
                </a:cubicBezTo>
                <a:cubicBezTo>
                  <a:pt x="40" y="23"/>
                  <a:pt x="40" y="23"/>
                  <a:pt x="40" y="23"/>
                </a:cubicBezTo>
                <a:cubicBezTo>
                  <a:pt x="20" y="9"/>
                  <a:pt x="20" y="9"/>
                  <a:pt x="20" y="9"/>
                </a:cubicBezTo>
                <a:cubicBezTo>
                  <a:pt x="0" y="29"/>
                  <a:pt x="0" y="29"/>
                  <a:pt x="0" y="29"/>
                </a:cubicBezTo>
                <a:cubicBezTo>
                  <a:pt x="2" y="31"/>
                  <a:pt x="2" y="31"/>
                  <a:pt x="2" y="31"/>
                </a:cubicBezTo>
                <a:lnTo>
                  <a:pt x="21" y="1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95423" y="907970"/>
            <a:ext cx="10986977" cy="1446550"/>
          </a:xfrm>
          <a:prstGeom prst="rect">
            <a:avLst/>
          </a:prstGeom>
        </p:spPr>
        <p:txBody>
          <a:bodyPr wrap="square">
            <a:spAutoFit/>
          </a:bodyPr>
          <a:lstStyle/>
          <a:p>
            <a:pPr algn="just"/>
            <a:r>
              <a:rPr lang="es-PE" sz="2200" dirty="0"/>
              <a:t>Todos los ítems del programa de mantenimiento deberán tener el documento de origen claramente identificado y los ítems mandatorios (tales como CMRs, ALI y ADs) que deben estar claramente identificados de los ítems que están sujetos a ajustes y cambios basados en la experiencia operativa.</a:t>
            </a:r>
          </a:p>
        </p:txBody>
      </p:sp>
    </p:spTree>
    <p:extLst>
      <p:ext uri="{BB962C8B-B14F-4D97-AF65-F5344CB8AC3E}">
        <p14:creationId xmlns:p14="http://schemas.microsoft.com/office/powerpoint/2010/main" val="314780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2" grpId="0"/>
      <p:bldP spid="13" grpId="0"/>
      <p:bldP spid="43" grpId="0" animBg="1"/>
      <p:bldP spid="45" grpId="0" animBg="1"/>
      <p:bldP spid="47"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8252"/>
          </a:xfrm>
        </p:spPr>
        <p:txBody>
          <a:bodyPr>
            <a:normAutofit fontScale="90000"/>
          </a:bodyPr>
          <a:lstStyle/>
          <a:p>
            <a:r>
              <a:rPr lang="es-PE" sz="3600" b="1" dirty="0" smtClean="0"/>
              <a:t>BASE REGLAMENTARIA DEL PROGRAMA DE MANTENIMIENTO</a:t>
            </a:r>
            <a:endParaRPr lang="es-PE" sz="3600" b="1" dirty="0"/>
          </a:p>
        </p:txBody>
      </p:sp>
      <p:sp>
        <p:nvSpPr>
          <p:cNvPr id="3" name="TextBox 2"/>
          <p:cNvSpPr txBox="1"/>
          <p:nvPr/>
        </p:nvSpPr>
        <p:spPr>
          <a:xfrm>
            <a:off x="597378" y="1117936"/>
            <a:ext cx="2744213" cy="43088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dirty="0" smtClean="0">
                <a:ln>
                  <a:noFill/>
                </a:ln>
                <a:solidFill>
                  <a:prstClr val="black"/>
                </a:solidFill>
                <a:effectLst/>
                <a:uLnTx/>
                <a:uFillTx/>
                <a:latin typeface="Calibri Light" panose="020F0302020204030204"/>
                <a:ea typeface="+mn-ea"/>
                <a:cs typeface="+mn-cs"/>
              </a:rPr>
              <a:t>Motores, hélices y APU</a:t>
            </a:r>
            <a:endParaRPr kumimoji="0" lang="es-PE" sz="2200" b="1" i="0" u="none" strike="noStrike" kern="1200" cap="none" spc="0" normalizeH="0" baseline="0" dirty="0">
              <a:ln>
                <a:noFill/>
              </a:ln>
              <a:solidFill>
                <a:prstClr val="black"/>
              </a:solidFill>
              <a:effectLst/>
              <a:uLnTx/>
              <a:uFillTx/>
              <a:latin typeface="Calibri Light" panose="020F0302020204030204"/>
              <a:ea typeface="+mn-ea"/>
              <a:cs typeface="+mn-cs"/>
            </a:endParaRPr>
          </a:p>
        </p:txBody>
      </p:sp>
      <p:sp>
        <p:nvSpPr>
          <p:cNvPr id="7" name="Rectangle 6"/>
          <p:cNvSpPr/>
          <p:nvPr/>
        </p:nvSpPr>
        <p:spPr>
          <a:xfrm>
            <a:off x="570884" y="1548823"/>
            <a:ext cx="2770707" cy="4124206"/>
          </a:xfrm>
          <a:prstGeom prst="rect">
            <a:avLst/>
          </a:prstGeom>
        </p:spPr>
        <p:txBody>
          <a:bodyPr wrap="square">
            <a:spAutoFit/>
          </a:bodyPr>
          <a:lstStyle/>
          <a:p>
            <a:pPr marL="171450" lvl="0" indent="-171450">
              <a:spcBef>
                <a:spcPts val="600"/>
              </a:spcBef>
              <a:spcAft>
                <a:spcPts val="600"/>
              </a:spcAft>
              <a:buFont typeface="Arial" panose="020B0604020202020204" pitchFamily="34" charset="0"/>
              <a:buChar char="•"/>
            </a:pPr>
            <a:r>
              <a:rPr lang="es-PE" sz="1800" dirty="0" smtClean="0"/>
              <a:t>Límites de </a:t>
            </a:r>
            <a:r>
              <a:rPr lang="es-PE" sz="1800" dirty="0"/>
              <a:t>vida obligatorios para las partes con vida límite del </a:t>
            </a:r>
            <a:r>
              <a:rPr lang="es-PE" sz="1800" dirty="0" smtClean="0"/>
              <a:t>motor, la hélice y el APU, </a:t>
            </a:r>
            <a:r>
              <a:rPr lang="es-PE" sz="1800" dirty="0"/>
              <a:t>especificadas por el </a:t>
            </a:r>
            <a:r>
              <a:rPr lang="es-PE" sz="1800" dirty="0" smtClean="0"/>
              <a:t>fabricante</a:t>
            </a:r>
          </a:p>
          <a:p>
            <a:pPr marL="171450" lvl="0" indent="-171450">
              <a:spcBef>
                <a:spcPts val="600"/>
              </a:spcBef>
              <a:spcAft>
                <a:spcPts val="600"/>
              </a:spcAft>
              <a:buFont typeface="Arial" panose="020B0604020202020204" pitchFamily="34" charset="0"/>
              <a:buChar char="•"/>
            </a:pPr>
            <a:r>
              <a:rPr lang="es-PE" sz="1800" dirty="0" smtClean="0"/>
              <a:t>Mantenimiento </a:t>
            </a:r>
            <a:r>
              <a:rPr lang="es-PE" sz="1800" dirty="0"/>
              <a:t>de los motores y unidades de potencia auxiliar (APU) cuando no estén instaladas como sea especificado en el motor y el APU y en las guías de planificación de trabajo</a:t>
            </a:r>
            <a:endParaRPr kumimoji="0" lang="es-PE" sz="1800" b="0" i="0" u="none" strike="noStrike" kern="1200" cap="none" spc="0" normalizeH="0" baseline="0" dirty="0">
              <a:ln>
                <a:noFill/>
              </a:ln>
              <a:effectLst/>
              <a:uLnTx/>
              <a:uFillTx/>
              <a:latin typeface="Calibri" panose="020F0502020204030204"/>
            </a:endParaRPr>
          </a:p>
        </p:txBody>
      </p:sp>
      <p:sp>
        <p:nvSpPr>
          <p:cNvPr id="8" name="TextBox 7"/>
          <p:cNvSpPr txBox="1"/>
          <p:nvPr/>
        </p:nvSpPr>
        <p:spPr>
          <a:xfrm>
            <a:off x="3759661" y="1117936"/>
            <a:ext cx="3311932" cy="43088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dirty="0" smtClean="0">
                <a:ln>
                  <a:noFill/>
                </a:ln>
                <a:solidFill>
                  <a:prstClr val="black"/>
                </a:solidFill>
                <a:effectLst/>
                <a:uLnTx/>
                <a:uFillTx/>
                <a:latin typeface="Calibri Light" panose="020F0302020204030204"/>
                <a:ea typeface="+mn-ea"/>
                <a:cs typeface="+mn-cs"/>
              </a:rPr>
              <a:t>STC y equipo de emergencia</a:t>
            </a:r>
            <a:endParaRPr kumimoji="0" lang="es-PE" sz="2200" b="1" i="0" u="none" strike="noStrike" kern="1200" cap="none" spc="0" normalizeH="0" baseline="0" dirty="0">
              <a:ln>
                <a:noFill/>
              </a:ln>
              <a:solidFill>
                <a:prstClr val="black"/>
              </a:solidFill>
              <a:effectLst/>
              <a:uLnTx/>
              <a:uFillTx/>
              <a:latin typeface="Calibri Light" panose="020F0302020204030204"/>
              <a:ea typeface="+mn-ea"/>
              <a:cs typeface="+mn-cs"/>
            </a:endParaRPr>
          </a:p>
        </p:txBody>
      </p:sp>
      <p:sp>
        <p:nvSpPr>
          <p:cNvPr id="9" name="Rectangle 8"/>
          <p:cNvSpPr/>
          <p:nvPr/>
        </p:nvSpPr>
        <p:spPr>
          <a:xfrm>
            <a:off x="3891516" y="1641927"/>
            <a:ext cx="2823040" cy="2862322"/>
          </a:xfrm>
          <a:prstGeom prst="rect">
            <a:avLst/>
          </a:prstGeom>
        </p:spPr>
        <p:txBody>
          <a:bodyPr wrap="square">
            <a:spAutoFit/>
          </a:bodyPr>
          <a:lstStyle/>
          <a:p>
            <a:pPr lvl="0" algn="just">
              <a:spcBef>
                <a:spcPts val="600"/>
              </a:spcBef>
              <a:spcAft>
                <a:spcPts val="600"/>
              </a:spcAft>
            </a:pPr>
            <a:r>
              <a:rPr lang="es-PE" sz="2000" dirty="0"/>
              <a:t>ICAs aplicables a los equipos instalados por el explotador o requeridos </a:t>
            </a:r>
            <a:r>
              <a:rPr lang="es-PE" sz="1800" dirty="0"/>
              <a:t>por</a:t>
            </a:r>
            <a:r>
              <a:rPr lang="es-PE" sz="2000" dirty="0"/>
              <a:t> una modificación establecida en un certificado de tipo suplementario (STC), incluyendo equipos de emergencia;</a:t>
            </a:r>
            <a:endParaRPr kumimoji="0" lang="es-PE" sz="2000" b="0" i="0" u="none" strike="noStrike" kern="1200" cap="none" spc="0" normalizeH="0" baseline="0" dirty="0">
              <a:ln>
                <a:noFill/>
              </a:ln>
              <a:effectLst/>
              <a:uLnTx/>
              <a:uFillTx/>
              <a:latin typeface="Calibri" panose="020F0502020204030204"/>
            </a:endParaRPr>
          </a:p>
        </p:txBody>
      </p:sp>
      <p:sp>
        <p:nvSpPr>
          <p:cNvPr id="43" name="Freeform 119"/>
          <p:cNvSpPr>
            <a:spLocks noEditPoints="1"/>
          </p:cNvSpPr>
          <p:nvPr/>
        </p:nvSpPr>
        <p:spPr bwMode="auto">
          <a:xfrm>
            <a:off x="215010" y="1117936"/>
            <a:ext cx="372683" cy="394733"/>
          </a:xfrm>
          <a:custGeom>
            <a:avLst/>
            <a:gdLst>
              <a:gd name="T0" fmla="*/ 55 w 69"/>
              <a:gd name="T1" fmla="*/ 29 h 73"/>
              <a:gd name="T2" fmla="*/ 49 w 69"/>
              <a:gd name="T3" fmla="*/ 20 h 73"/>
              <a:gd name="T4" fmla="*/ 41 w 69"/>
              <a:gd name="T5" fmla="*/ 13 h 73"/>
              <a:gd name="T6" fmla="*/ 39 w 69"/>
              <a:gd name="T7" fmla="*/ 0 h 73"/>
              <a:gd name="T8" fmla="*/ 58 w 69"/>
              <a:gd name="T9" fmla="*/ 11 h 73"/>
              <a:gd name="T10" fmla="*/ 68 w 69"/>
              <a:gd name="T11" fmla="*/ 30 h 73"/>
              <a:gd name="T12" fmla="*/ 61 w 69"/>
              <a:gd name="T13" fmla="*/ 30 h 73"/>
              <a:gd name="T14" fmla="*/ 55 w 69"/>
              <a:gd name="T15" fmla="*/ 14 h 73"/>
              <a:gd name="T16" fmla="*/ 40 w 69"/>
              <a:gd name="T17" fmla="*/ 8 h 73"/>
              <a:gd name="T18" fmla="*/ 61 w 69"/>
              <a:gd name="T19" fmla="*/ 30 h 73"/>
              <a:gd name="T20" fmla="*/ 63 w 69"/>
              <a:gd name="T21" fmla="*/ 43 h 73"/>
              <a:gd name="T22" fmla="*/ 32 w 69"/>
              <a:gd name="T23" fmla="*/ 53 h 73"/>
              <a:gd name="T24" fmla="*/ 32 w 69"/>
              <a:gd name="T25" fmla="*/ 57 h 73"/>
              <a:gd name="T26" fmla="*/ 34 w 69"/>
              <a:gd name="T27" fmla="*/ 72 h 73"/>
              <a:gd name="T28" fmla="*/ 24 w 69"/>
              <a:gd name="T29" fmla="*/ 65 h 73"/>
              <a:gd name="T30" fmla="*/ 21 w 69"/>
              <a:gd name="T31" fmla="*/ 65 h 73"/>
              <a:gd name="T32" fmla="*/ 16 w 69"/>
              <a:gd name="T33" fmla="*/ 69 h 73"/>
              <a:gd name="T34" fmla="*/ 0 w 69"/>
              <a:gd name="T35" fmla="*/ 53 h 73"/>
              <a:gd name="T36" fmla="*/ 15 w 69"/>
              <a:gd name="T37" fmla="*/ 37 h 73"/>
              <a:gd name="T38" fmla="*/ 26 w 69"/>
              <a:gd name="T39" fmla="*/ 6 h 73"/>
              <a:gd name="T40" fmla="*/ 28 w 69"/>
              <a:gd name="T41" fmla="*/ 6 h 73"/>
              <a:gd name="T42" fmla="*/ 7 w 69"/>
              <a:gd name="T43" fmla="*/ 50 h 73"/>
              <a:gd name="T44" fmla="*/ 6 w 69"/>
              <a:gd name="T45" fmla="*/ 50 h 73"/>
              <a:gd name="T46" fmla="*/ 3 w 69"/>
              <a:gd name="T47" fmla="*/ 53 h 73"/>
              <a:gd name="T48" fmla="*/ 17 w 69"/>
              <a:gd name="T49" fmla="*/ 64 h 73"/>
              <a:gd name="T50" fmla="*/ 16 w 69"/>
              <a:gd name="T51" fmla="*/ 65 h 73"/>
              <a:gd name="T52" fmla="*/ 30 w 69"/>
              <a:gd name="T53" fmla="*/ 52 h 73"/>
              <a:gd name="T54" fmla="*/ 8 w 69"/>
              <a:gd name="T55" fmla="*/ 52 h 73"/>
              <a:gd name="T56" fmla="*/ 20 w 69"/>
              <a:gd name="T57" fmla="*/ 61 h 73"/>
              <a:gd name="T58" fmla="*/ 29 w 69"/>
              <a:gd name="T59" fmla="*/ 56 h 73"/>
              <a:gd name="T60" fmla="*/ 22 w 69"/>
              <a:gd name="T61" fmla="*/ 62 h 73"/>
              <a:gd name="T62" fmla="*/ 23 w 69"/>
              <a:gd name="T63" fmla="*/ 62 h 73"/>
              <a:gd name="T64" fmla="*/ 27 w 69"/>
              <a:gd name="T65" fmla="*/ 60 h 73"/>
              <a:gd name="T66" fmla="*/ 36 w 69"/>
              <a:gd name="T67" fmla="*/ 65 h 73"/>
              <a:gd name="T68" fmla="*/ 42 w 69"/>
              <a:gd name="T69" fmla="*/ 27 h 73"/>
              <a:gd name="T70" fmla="*/ 18 w 69"/>
              <a:gd name="T71" fmla="*/ 38 h 73"/>
              <a:gd name="T72" fmla="*/ 28 w 69"/>
              <a:gd name="T73" fmla="*/ 16 h 73"/>
              <a:gd name="T74" fmla="*/ 31 w 69"/>
              <a:gd name="T75" fmla="*/ 51 h 73"/>
              <a:gd name="T76" fmla="*/ 27 w 69"/>
              <a:gd name="T77" fmla="*/ 9 h 73"/>
              <a:gd name="T78" fmla="*/ 60 w 69"/>
              <a:gd name="T79" fmla="*/ 42 h 73"/>
              <a:gd name="T80" fmla="*/ 21 w 69"/>
              <a:gd name="T81" fmla="*/ 48 h 73"/>
              <a:gd name="T82" fmla="*/ 14 w 69"/>
              <a:gd name="T83" fmla="*/ 54 h 73"/>
              <a:gd name="T84" fmla="*/ 12 w 69"/>
              <a:gd name="T85" fmla="*/ 50 h 73"/>
              <a:gd name="T86" fmla="*/ 21 w 69"/>
              <a:gd name="T87" fmla="*/ 47 h 73"/>
              <a:gd name="T88" fmla="*/ 14 w 69"/>
              <a:gd name="T89" fmla="*/ 5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73">
                <a:moveTo>
                  <a:pt x="51" y="18"/>
                </a:moveTo>
                <a:cubicBezTo>
                  <a:pt x="53" y="21"/>
                  <a:pt x="55" y="24"/>
                  <a:pt x="56" y="28"/>
                </a:cubicBezTo>
                <a:cubicBezTo>
                  <a:pt x="56" y="28"/>
                  <a:pt x="56" y="29"/>
                  <a:pt x="55" y="29"/>
                </a:cubicBezTo>
                <a:cubicBezTo>
                  <a:pt x="55" y="29"/>
                  <a:pt x="55" y="29"/>
                  <a:pt x="55" y="29"/>
                </a:cubicBezTo>
                <a:cubicBezTo>
                  <a:pt x="54" y="29"/>
                  <a:pt x="54" y="29"/>
                  <a:pt x="54" y="28"/>
                </a:cubicBezTo>
                <a:cubicBezTo>
                  <a:pt x="53" y="25"/>
                  <a:pt x="51" y="22"/>
                  <a:pt x="49" y="20"/>
                </a:cubicBezTo>
                <a:cubicBezTo>
                  <a:pt x="47" y="17"/>
                  <a:pt x="44" y="16"/>
                  <a:pt x="40" y="15"/>
                </a:cubicBezTo>
                <a:cubicBezTo>
                  <a:pt x="40" y="15"/>
                  <a:pt x="40" y="14"/>
                  <a:pt x="40" y="14"/>
                </a:cubicBezTo>
                <a:cubicBezTo>
                  <a:pt x="40" y="13"/>
                  <a:pt x="40" y="13"/>
                  <a:pt x="41" y="13"/>
                </a:cubicBezTo>
                <a:cubicBezTo>
                  <a:pt x="45" y="14"/>
                  <a:pt x="48" y="16"/>
                  <a:pt x="51" y="18"/>
                </a:cubicBezTo>
                <a:close/>
                <a:moveTo>
                  <a:pt x="59" y="9"/>
                </a:moveTo>
                <a:cubicBezTo>
                  <a:pt x="54" y="4"/>
                  <a:pt x="47" y="1"/>
                  <a:pt x="39" y="0"/>
                </a:cubicBezTo>
                <a:cubicBezTo>
                  <a:pt x="39" y="0"/>
                  <a:pt x="38" y="0"/>
                  <a:pt x="38" y="1"/>
                </a:cubicBezTo>
                <a:cubicBezTo>
                  <a:pt x="38" y="2"/>
                  <a:pt x="39" y="2"/>
                  <a:pt x="39" y="2"/>
                </a:cubicBezTo>
                <a:cubicBezTo>
                  <a:pt x="46" y="3"/>
                  <a:pt x="53" y="6"/>
                  <a:pt x="58" y="11"/>
                </a:cubicBezTo>
                <a:cubicBezTo>
                  <a:pt x="63" y="16"/>
                  <a:pt x="66" y="22"/>
                  <a:pt x="67" y="29"/>
                </a:cubicBezTo>
                <a:cubicBezTo>
                  <a:pt x="67" y="30"/>
                  <a:pt x="67" y="30"/>
                  <a:pt x="68" y="30"/>
                </a:cubicBezTo>
                <a:cubicBezTo>
                  <a:pt x="68" y="30"/>
                  <a:pt x="68" y="30"/>
                  <a:pt x="68" y="30"/>
                </a:cubicBezTo>
                <a:cubicBezTo>
                  <a:pt x="68" y="30"/>
                  <a:pt x="69" y="30"/>
                  <a:pt x="69" y="29"/>
                </a:cubicBezTo>
                <a:cubicBezTo>
                  <a:pt x="68" y="22"/>
                  <a:pt x="64" y="15"/>
                  <a:pt x="59" y="9"/>
                </a:cubicBezTo>
                <a:close/>
                <a:moveTo>
                  <a:pt x="61" y="30"/>
                </a:moveTo>
                <a:cubicBezTo>
                  <a:pt x="61" y="30"/>
                  <a:pt x="61" y="30"/>
                  <a:pt x="61" y="30"/>
                </a:cubicBezTo>
                <a:cubicBezTo>
                  <a:pt x="62" y="30"/>
                  <a:pt x="62" y="29"/>
                  <a:pt x="62" y="28"/>
                </a:cubicBezTo>
                <a:cubicBezTo>
                  <a:pt x="61" y="23"/>
                  <a:pt x="59" y="18"/>
                  <a:pt x="55" y="14"/>
                </a:cubicBezTo>
                <a:cubicBezTo>
                  <a:pt x="51" y="10"/>
                  <a:pt x="46" y="7"/>
                  <a:pt x="40" y="6"/>
                </a:cubicBezTo>
                <a:cubicBezTo>
                  <a:pt x="40" y="6"/>
                  <a:pt x="39" y="7"/>
                  <a:pt x="39" y="7"/>
                </a:cubicBezTo>
                <a:cubicBezTo>
                  <a:pt x="39" y="8"/>
                  <a:pt x="39" y="8"/>
                  <a:pt x="40" y="8"/>
                </a:cubicBezTo>
                <a:cubicBezTo>
                  <a:pt x="45" y="9"/>
                  <a:pt x="50" y="12"/>
                  <a:pt x="53" y="15"/>
                </a:cubicBezTo>
                <a:cubicBezTo>
                  <a:pt x="57" y="19"/>
                  <a:pt x="59" y="24"/>
                  <a:pt x="60" y="29"/>
                </a:cubicBezTo>
                <a:cubicBezTo>
                  <a:pt x="60" y="29"/>
                  <a:pt x="61" y="30"/>
                  <a:pt x="61" y="30"/>
                </a:cubicBezTo>
                <a:close/>
                <a:moveTo>
                  <a:pt x="63" y="40"/>
                </a:moveTo>
                <a:cubicBezTo>
                  <a:pt x="63" y="41"/>
                  <a:pt x="63" y="41"/>
                  <a:pt x="63" y="42"/>
                </a:cubicBezTo>
                <a:cubicBezTo>
                  <a:pt x="63" y="42"/>
                  <a:pt x="63" y="43"/>
                  <a:pt x="63" y="43"/>
                </a:cubicBezTo>
                <a:cubicBezTo>
                  <a:pt x="61" y="45"/>
                  <a:pt x="61" y="45"/>
                  <a:pt x="61" y="45"/>
                </a:cubicBezTo>
                <a:cubicBezTo>
                  <a:pt x="61" y="45"/>
                  <a:pt x="61" y="45"/>
                  <a:pt x="60" y="45"/>
                </a:cubicBezTo>
                <a:cubicBezTo>
                  <a:pt x="32" y="53"/>
                  <a:pt x="32" y="53"/>
                  <a:pt x="32" y="53"/>
                </a:cubicBezTo>
                <a:cubicBezTo>
                  <a:pt x="32" y="54"/>
                  <a:pt x="32" y="54"/>
                  <a:pt x="32" y="54"/>
                </a:cubicBezTo>
                <a:cubicBezTo>
                  <a:pt x="32" y="54"/>
                  <a:pt x="32" y="54"/>
                  <a:pt x="32" y="54"/>
                </a:cubicBezTo>
                <a:cubicBezTo>
                  <a:pt x="33" y="55"/>
                  <a:pt x="33" y="56"/>
                  <a:pt x="32" y="57"/>
                </a:cubicBezTo>
                <a:cubicBezTo>
                  <a:pt x="39" y="64"/>
                  <a:pt x="39" y="64"/>
                  <a:pt x="39" y="64"/>
                </a:cubicBezTo>
                <a:cubicBezTo>
                  <a:pt x="40" y="65"/>
                  <a:pt x="40" y="66"/>
                  <a:pt x="39" y="67"/>
                </a:cubicBezTo>
                <a:cubicBezTo>
                  <a:pt x="34" y="72"/>
                  <a:pt x="34" y="72"/>
                  <a:pt x="34" y="72"/>
                </a:cubicBezTo>
                <a:cubicBezTo>
                  <a:pt x="33" y="73"/>
                  <a:pt x="33" y="73"/>
                  <a:pt x="32" y="73"/>
                </a:cubicBezTo>
                <a:cubicBezTo>
                  <a:pt x="32" y="73"/>
                  <a:pt x="31" y="73"/>
                  <a:pt x="31" y="72"/>
                </a:cubicBezTo>
                <a:cubicBezTo>
                  <a:pt x="24" y="65"/>
                  <a:pt x="24" y="65"/>
                  <a:pt x="24" y="65"/>
                </a:cubicBezTo>
                <a:cubicBezTo>
                  <a:pt x="24" y="65"/>
                  <a:pt x="23" y="65"/>
                  <a:pt x="23" y="65"/>
                </a:cubicBezTo>
                <a:cubicBezTo>
                  <a:pt x="22" y="65"/>
                  <a:pt x="22" y="65"/>
                  <a:pt x="21" y="65"/>
                </a:cubicBezTo>
                <a:cubicBezTo>
                  <a:pt x="21" y="65"/>
                  <a:pt x="21" y="65"/>
                  <a:pt x="21" y="65"/>
                </a:cubicBezTo>
                <a:cubicBezTo>
                  <a:pt x="20" y="65"/>
                  <a:pt x="20" y="65"/>
                  <a:pt x="20" y="65"/>
                </a:cubicBezTo>
                <a:cubicBezTo>
                  <a:pt x="17" y="68"/>
                  <a:pt x="17" y="68"/>
                  <a:pt x="17" y="68"/>
                </a:cubicBezTo>
                <a:cubicBezTo>
                  <a:pt x="17" y="69"/>
                  <a:pt x="16" y="69"/>
                  <a:pt x="16" y="69"/>
                </a:cubicBezTo>
                <a:cubicBezTo>
                  <a:pt x="15" y="69"/>
                  <a:pt x="15" y="69"/>
                  <a:pt x="15" y="68"/>
                </a:cubicBezTo>
                <a:cubicBezTo>
                  <a:pt x="0" y="54"/>
                  <a:pt x="0" y="54"/>
                  <a:pt x="0" y="54"/>
                </a:cubicBezTo>
                <a:cubicBezTo>
                  <a:pt x="0" y="54"/>
                  <a:pt x="0" y="53"/>
                  <a:pt x="0" y="53"/>
                </a:cubicBezTo>
                <a:cubicBezTo>
                  <a:pt x="0" y="52"/>
                  <a:pt x="0" y="52"/>
                  <a:pt x="0" y="51"/>
                </a:cubicBezTo>
                <a:cubicBezTo>
                  <a:pt x="3" y="49"/>
                  <a:pt x="3" y="49"/>
                  <a:pt x="3" y="49"/>
                </a:cubicBezTo>
                <a:cubicBezTo>
                  <a:pt x="15" y="37"/>
                  <a:pt x="15" y="37"/>
                  <a:pt x="15" y="37"/>
                </a:cubicBezTo>
                <a:cubicBezTo>
                  <a:pt x="23" y="8"/>
                  <a:pt x="23" y="8"/>
                  <a:pt x="23" y="8"/>
                </a:cubicBezTo>
                <a:cubicBezTo>
                  <a:pt x="23" y="8"/>
                  <a:pt x="24" y="8"/>
                  <a:pt x="24" y="8"/>
                </a:cubicBezTo>
                <a:cubicBezTo>
                  <a:pt x="26" y="6"/>
                  <a:pt x="26" y="6"/>
                  <a:pt x="26" y="6"/>
                </a:cubicBezTo>
                <a:cubicBezTo>
                  <a:pt x="26" y="5"/>
                  <a:pt x="26" y="5"/>
                  <a:pt x="27" y="5"/>
                </a:cubicBezTo>
                <a:cubicBezTo>
                  <a:pt x="27" y="5"/>
                  <a:pt x="27" y="5"/>
                  <a:pt x="27" y="5"/>
                </a:cubicBezTo>
                <a:cubicBezTo>
                  <a:pt x="27" y="5"/>
                  <a:pt x="28" y="5"/>
                  <a:pt x="28" y="6"/>
                </a:cubicBezTo>
                <a:lnTo>
                  <a:pt x="63" y="40"/>
                </a:lnTo>
                <a:close/>
                <a:moveTo>
                  <a:pt x="6" y="50"/>
                </a:moveTo>
                <a:cubicBezTo>
                  <a:pt x="7" y="50"/>
                  <a:pt x="7" y="50"/>
                  <a:pt x="7" y="50"/>
                </a:cubicBezTo>
                <a:cubicBezTo>
                  <a:pt x="18" y="40"/>
                  <a:pt x="18" y="40"/>
                  <a:pt x="18" y="40"/>
                </a:cubicBezTo>
                <a:cubicBezTo>
                  <a:pt x="17" y="39"/>
                  <a:pt x="17" y="39"/>
                  <a:pt x="17" y="39"/>
                </a:cubicBezTo>
                <a:lnTo>
                  <a:pt x="6" y="50"/>
                </a:lnTo>
                <a:close/>
                <a:moveTo>
                  <a:pt x="5" y="52"/>
                </a:moveTo>
                <a:cubicBezTo>
                  <a:pt x="5" y="51"/>
                  <a:pt x="5" y="51"/>
                  <a:pt x="5" y="51"/>
                </a:cubicBezTo>
                <a:cubicBezTo>
                  <a:pt x="3" y="53"/>
                  <a:pt x="3" y="53"/>
                  <a:pt x="3" y="53"/>
                </a:cubicBezTo>
                <a:cubicBezTo>
                  <a:pt x="4" y="53"/>
                  <a:pt x="4" y="53"/>
                  <a:pt x="4" y="53"/>
                </a:cubicBezTo>
                <a:lnTo>
                  <a:pt x="5" y="52"/>
                </a:lnTo>
                <a:close/>
                <a:moveTo>
                  <a:pt x="17" y="64"/>
                </a:moveTo>
                <a:cubicBezTo>
                  <a:pt x="7" y="53"/>
                  <a:pt x="7" y="53"/>
                  <a:pt x="7" y="53"/>
                </a:cubicBezTo>
                <a:cubicBezTo>
                  <a:pt x="5" y="55"/>
                  <a:pt x="5" y="55"/>
                  <a:pt x="5" y="55"/>
                </a:cubicBezTo>
                <a:cubicBezTo>
                  <a:pt x="16" y="65"/>
                  <a:pt x="16" y="65"/>
                  <a:pt x="16" y="65"/>
                </a:cubicBezTo>
                <a:lnTo>
                  <a:pt x="17" y="64"/>
                </a:lnTo>
                <a:close/>
                <a:moveTo>
                  <a:pt x="24" y="57"/>
                </a:moveTo>
                <a:cubicBezTo>
                  <a:pt x="30" y="52"/>
                  <a:pt x="30" y="52"/>
                  <a:pt x="30" y="52"/>
                </a:cubicBezTo>
                <a:cubicBezTo>
                  <a:pt x="23" y="45"/>
                  <a:pt x="23" y="45"/>
                  <a:pt x="23" y="45"/>
                </a:cubicBezTo>
                <a:cubicBezTo>
                  <a:pt x="19" y="41"/>
                  <a:pt x="19" y="41"/>
                  <a:pt x="19" y="41"/>
                </a:cubicBezTo>
                <a:cubicBezTo>
                  <a:pt x="8" y="52"/>
                  <a:pt x="8" y="52"/>
                  <a:pt x="8" y="52"/>
                </a:cubicBezTo>
                <a:cubicBezTo>
                  <a:pt x="19" y="63"/>
                  <a:pt x="19" y="63"/>
                  <a:pt x="19" y="63"/>
                </a:cubicBezTo>
                <a:cubicBezTo>
                  <a:pt x="20" y="61"/>
                  <a:pt x="20" y="61"/>
                  <a:pt x="20" y="61"/>
                </a:cubicBezTo>
                <a:cubicBezTo>
                  <a:pt x="20" y="61"/>
                  <a:pt x="20" y="61"/>
                  <a:pt x="20" y="61"/>
                </a:cubicBezTo>
                <a:lnTo>
                  <a:pt x="24" y="57"/>
                </a:lnTo>
                <a:close/>
                <a:moveTo>
                  <a:pt x="26" y="59"/>
                </a:moveTo>
                <a:cubicBezTo>
                  <a:pt x="29" y="56"/>
                  <a:pt x="29" y="56"/>
                  <a:pt x="29" y="56"/>
                </a:cubicBezTo>
                <a:cubicBezTo>
                  <a:pt x="29" y="55"/>
                  <a:pt x="29" y="55"/>
                  <a:pt x="29" y="55"/>
                </a:cubicBezTo>
                <a:cubicBezTo>
                  <a:pt x="26" y="59"/>
                  <a:pt x="26" y="59"/>
                  <a:pt x="26" y="59"/>
                </a:cubicBezTo>
                <a:cubicBezTo>
                  <a:pt x="22" y="62"/>
                  <a:pt x="22" y="62"/>
                  <a:pt x="22" y="62"/>
                </a:cubicBezTo>
                <a:cubicBezTo>
                  <a:pt x="23" y="62"/>
                  <a:pt x="23" y="62"/>
                  <a:pt x="23" y="62"/>
                </a:cubicBezTo>
                <a:cubicBezTo>
                  <a:pt x="23" y="62"/>
                  <a:pt x="23" y="62"/>
                  <a:pt x="23" y="62"/>
                </a:cubicBezTo>
                <a:cubicBezTo>
                  <a:pt x="23" y="62"/>
                  <a:pt x="23" y="62"/>
                  <a:pt x="23" y="62"/>
                </a:cubicBezTo>
                <a:lnTo>
                  <a:pt x="26" y="59"/>
                </a:lnTo>
                <a:close/>
                <a:moveTo>
                  <a:pt x="29" y="58"/>
                </a:moveTo>
                <a:cubicBezTo>
                  <a:pt x="27" y="60"/>
                  <a:pt x="27" y="60"/>
                  <a:pt x="27" y="60"/>
                </a:cubicBezTo>
                <a:cubicBezTo>
                  <a:pt x="25" y="62"/>
                  <a:pt x="25" y="62"/>
                  <a:pt x="25" y="62"/>
                </a:cubicBezTo>
                <a:cubicBezTo>
                  <a:pt x="32" y="69"/>
                  <a:pt x="32" y="69"/>
                  <a:pt x="32" y="69"/>
                </a:cubicBezTo>
                <a:cubicBezTo>
                  <a:pt x="36" y="65"/>
                  <a:pt x="36" y="65"/>
                  <a:pt x="36" y="65"/>
                </a:cubicBezTo>
                <a:lnTo>
                  <a:pt x="29" y="58"/>
                </a:lnTo>
                <a:close/>
                <a:moveTo>
                  <a:pt x="58" y="43"/>
                </a:moveTo>
                <a:cubicBezTo>
                  <a:pt x="42" y="27"/>
                  <a:pt x="42" y="27"/>
                  <a:pt x="42" y="27"/>
                </a:cubicBezTo>
                <a:cubicBezTo>
                  <a:pt x="26" y="11"/>
                  <a:pt x="26" y="11"/>
                  <a:pt x="26" y="11"/>
                </a:cubicBezTo>
                <a:cubicBezTo>
                  <a:pt x="18" y="37"/>
                  <a:pt x="18" y="37"/>
                  <a:pt x="18" y="37"/>
                </a:cubicBezTo>
                <a:cubicBezTo>
                  <a:pt x="18" y="38"/>
                  <a:pt x="18" y="38"/>
                  <a:pt x="18" y="38"/>
                </a:cubicBezTo>
                <a:cubicBezTo>
                  <a:pt x="26" y="15"/>
                  <a:pt x="26" y="15"/>
                  <a:pt x="26" y="15"/>
                </a:cubicBezTo>
                <a:cubicBezTo>
                  <a:pt x="26" y="15"/>
                  <a:pt x="27" y="14"/>
                  <a:pt x="27" y="14"/>
                </a:cubicBezTo>
                <a:cubicBezTo>
                  <a:pt x="28" y="15"/>
                  <a:pt x="28" y="15"/>
                  <a:pt x="28" y="16"/>
                </a:cubicBezTo>
                <a:cubicBezTo>
                  <a:pt x="20" y="39"/>
                  <a:pt x="20" y="39"/>
                  <a:pt x="20" y="39"/>
                </a:cubicBezTo>
                <a:cubicBezTo>
                  <a:pt x="25" y="44"/>
                  <a:pt x="25" y="44"/>
                  <a:pt x="25" y="44"/>
                </a:cubicBezTo>
                <a:cubicBezTo>
                  <a:pt x="31" y="51"/>
                  <a:pt x="31" y="51"/>
                  <a:pt x="31" y="51"/>
                </a:cubicBezTo>
                <a:lnTo>
                  <a:pt x="58" y="43"/>
                </a:lnTo>
                <a:close/>
                <a:moveTo>
                  <a:pt x="60" y="42"/>
                </a:moveTo>
                <a:cubicBezTo>
                  <a:pt x="27" y="9"/>
                  <a:pt x="27" y="9"/>
                  <a:pt x="27" y="9"/>
                </a:cubicBezTo>
                <a:cubicBezTo>
                  <a:pt x="27" y="9"/>
                  <a:pt x="27" y="9"/>
                  <a:pt x="27" y="9"/>
                </a:cubicBezTo>
                <a:cubicBezTo>
                  <a:pt x="43" y="26"/>
                  <a:pt x="43" y="26"/>
                  <a:pt x="43" y="26"/>
                </a:cubicBezTo>
                <a:cubicBezTo>
                  <a:pt x="60" y="42"/>
                  <a:pt x="60" y="42"/>
                  <a:pt x="60" y="42"/>
                </a:cubicBezTo>
                <a:close/>
                <a:moveTo>
                  <a:pt x="21" y="47"/>
                </a:moveTo>
                <a:cubicBezTo>
                  <a:pt x="21" y="47"/>
                  <a:pt x="21" y="47"/>
                  <a:pt x="21" y="47"/>
                </a:cubicBezTo>
                <a:cubicBezTo>
                  <a:pt x="21" y="48"/>
                  <a:pt x="21" y="48"/>
                  <a:pt x="21" y="48"/>
                </a:cubicBezTo>
                <a:cubicBezTo>
                  <a:pt x="15" y="54"/>
                  <a:pt x="15" y="54"/>
                  <a:pt x="15" y="54"/>
                </a:cubicBezTo>
                <a:cubicBezTo>
                  <a:pt x="15" y="54"/>
                  <a:pt x="15" y="54"/>
                  <a:pt x="14" y="54"/>
                </a:cubicBezTo>
                <a:cubicBezTo>
                  <a:pt x="14" y="54"/>
                  <a:pt x="14" y="54"/>
                  <a:pt x="14" y="54"/>
                </a:cubicBezTo>
                <a:cubicBezTo>
                  <a:pt x="12" y="52"/>
                  <a:pt x="12" y="52"/>
                  <a:pt x="12" y="52"/>
                </a:cubicBezTo>
                <a:cubicBezTo>
                  <a:pt x="12" y="52"/>
                  <a:pt x="12" y="51"/>
                  <a:pt x="12" y="51"/>
                </a:cubicBezTo>
                <a:cubicBezTo>
                  <a:pt x="12" y="51"/>
                  <a:pt x="12" y="51"/>
                  <a:pt x="12" y="50"/>
                </a:cubicBezTo>
                <a:cubicBezTo>
                  <a:pt x="17" y="45"/>
                  <a:pt x="17" y="45"/>
                  <a:pt x="17" y="45"/>
                </a:cubicBezTo>
                <a:cubicBezTo>
                  <a:pt x="18" y="45"/>
                  <a:pt x="18" y="45"/>
                  <a:pt x="19" y="45"/>
                </a:cubicBezTo>
                <a:lnTo>
                  <a:pt x="21" y="47"/>
                </a:lnTo>
                <a:close/>
                <a:moveTo>
                  <a:pt x="18" y="47"/>
                </a:moveTo>
                <a:cubicBezTo>
                  <a:pt x="18" y="47"/>
                  <a:pt x="18" y="47"/>
                  <a:pt x="18" y="47"/>
                </a:cubicBezTo>
                <a:cubicBezTo>
                  <a:pt x="14" y="51"/>
                  <a:pt x="14" y="51"/>
                  <a:pt x="14" y="51"/>
                </a:cubicBezTo>
                <a:cubicBezTo>
                  <a:pt x="14" y="51"/>
                  <a:pt x="14" y="51"/>
                  <a:pt x="14" y="51"/>
                </a:cubicBezTo>
                <a:lnTo>
                  <a:pt x="18" y="4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45" name="Freeform 203"/>
          <p:cNvSpPr>
            <a:spLocks noEditPoints="1"/>
          </p:cNvSpPr>
          <p:nvPr/>
        </p:nvSpPr>
        <p:spPr bwMode="auto">
          <a:xfrm>
            <a:off x="3377293" y="1181967"/>
            <a:ext cx="376186" cy="327188"/>
          </a:xfrm>
          <a:custGeom>
            <a:avLst/>
            <a:gdLst>
              <a:gd name="T0" fmla="*/ 64 w 76"/>
              <a:gd name="T1" fmla="*/ 52 h 72"/>
              <a:gd name="T2" fmla="*/ 59 w 76"/>
              <a:gd name="T3" fmla="*/ 50 h 72"/>
              <a:gd name="T4" fmla="*/ 60 w 76"/>
              <a:gd name="T5" fmla="*/ 40 h 72"/>
              <a:gd name="T6" fmla="*/ 43 w 76"/>
              <a:gd name="T7" fmla="*/ 23 h 72"/>
              <a:gd name="T8" fmla="*/ 32 w 76"/>
              <a:gd name="T9" fmla="*/ 51 h 72"/>
              <a:gd name="T10" fmla="*/ 52 w 76"/>
              <a:gd name="T11" fmla="*/ 53 h 72"/>
              <a:gd name="T12" fmla="*/ 54 w 76"/>
              <a:gd name="T13" fmla="*/ 56 h 72"/>
              <a:gd name="T14" fmla="*/ 65 w 76"/>
              <a:gd name="T15" fmla="*/ 70 h 72"/>
              <a:gd name="T16" fmla="*/ 74 w 76"/>
              <a:gd name="T17" fmla="*/ 70 h 72"/>
              <a:gd name="T18" fmla="*/ 43 w 76"/>
              <a:gd name="T19" fmla="*/ 53 h 72"/>
              <a:gd name="T20" fmla="*/ 30 w 76"/>
              <a:gd name="T21" fmla="*/ 40 h 72"/>
              <a:gd name="T22" fmla="*/ 43 w 76"/>
              <a:gd name="T23" fmla="*/ 26 h 72"/>
              <a:gd name="T24" fmla="*/ 57 w 76"/>
              <a:gd name="T25" fmla="*/ 40 h 72"/>
              <a:gd name="T26" fmla="*/ 43 w 76"/>
              <a:gd name="T27" fmla="*/ 53 h 72"/>
              <a:gd name="T28" fmla="*/ 55 w 76"/>
              <a:gd name="T29" fmla="*/ 53 h 72"/>
              <a:gd name="T30" fmla="*/ 55 w 76"/>
              <a:gd name="T31" fmla="*/ 51 h 72"/>
              <a:gd name="T32" fmla="*/ 57 w 76"/>
              <a:gd name="T33" fmla="*/ 51 h 72"/>
              <a:gd name="T34" fmla="*/ 72 w 76"/>
              <a:gd name="T35" fmla="*/ 68 h 72"/>
              <a:gd name="T36" fmla="*/ 58 w 76"/>
              <a:gd name="T37" fmla="*/ 58 h 72"/>
              <a:gd name="T38" fmla="*/ 57 w 76"/>
              <a:gd name="T39" fmla="*/ 55 h 72"/>
              <a:gd name="T40" fmla="*/ 59 w 76"/>
              <a:gd name="T41" fmla="*/ 54 h 72"/>
              <a:gd name="T42" fmla="*/ 60 w 76"/>
              <a:gd name="T43" fmla="*/ 53 h 72"/>
              <a:gd name="T44" fmla="*/ 72 w 76"/>
              <a:gd name="T45" fmla="*/ 64 h 72"/>
              <a:gd name="T46" fmla="*/ 36 w 76"/>
              <a:gd name="T47" fmla="*/ 33 h 72"/>
              <a:gd name="T48" fmla="*/ 36 w 76"/>
              <a:gd name="T49" fmla="*/ 48 h 72"/>
              <a:gd name="T50" fmla="*/ 35 w 76"/>
              <a:gd name="T51" fmla="*/ 48 h 72"/>
              <a:gd name="T52" fmla="*/ 36 w 76"/>
              <a:gd name="T53" fmla="*/ 31 h 72"/>
              <a:gd name="T54" fmla="*/ 54 w 76"/>
              <a:gd name="T55" fmla="*/ 61 h 72"/>
              <a:gd name="T56" fmla="*/ 49 w 76"/>
              <a:gd name="T57" fmla="*/ 57 h 72"/>
              <a:gd name="T58" fmla="*/ 36 w 76"/>
              <a:gd name="T59" fmla="*/ 67 h 72"/>
              <a:gd name="T60" fmla="*/ 34 w 76"/>
              <a:gd name="T61" fmla="*/ 55 h 72"/>
              <a:gd name="T62" fmla="*/ 21 w 76"/>
              <a:gd name="T63" fmla="*/ 52 h 72"/>
              <a:gd name="T64" fmla="*/ 30 w 76"/>
              <a:gd name="T65" fmla="*/ 53 h 72"/>
              <a:gd name="T66" fmla="*/ 20 w 76"/>
              <a:gd name="T67" fmla="*/ 50 h 72"/>
              <a:gd name="T68" fmla="*/ 25 w 76"/>
              <a:gd name="T69" fmla="*/ 36 h 72"/>
              <a:gd name="T70" fmla="*/ 19 w 76"/>
              <a:gd name="T71" fmla="*/ 34 h 72"/>
              <a:gd name="T72" fmla="*/ 34 w 76"/>
              <a:gd name="T73" fmla="*/ 19 h 72"/>
              <a:gd name="T74" fmla="*/ 36 w 76"/>
              <a:gd name="T75" fmla="*/ 23 h 72"/>
              <a:gd name="T76" fmla="*/ 49 w 76"/>
              <a:gd name="T77" fmla="*/ 21 h 72"/>
              <a:gd name="T78" fmla="*/ 52 w 76"/>
              <a:gd name="T79" fmla="*/ 23 h 72"/>
              <a:gd name="T80" fmla="*/ 67 w 76"/>
              <a:gd name="T81" fmla="*/ 34 h 72"/>
              <a:gd name="T82" fmla="*/ 61 w 76"/>
              <a:gd name="T83" fmla="*/ 36 h 72"/>
              <a:gd name="T84" fmla="*/ 61 w 76"/>
              <a:gd name="T85" fmla="*/ 45 h 72"/>
              <a:gd name="T86" fmla="*/ 66 w 76"/>
              <a:gd name="T87" fmla="*/ 42 h 72"/>
              <a:gd name="T88" fmla="*/ 66 w 76"/>
              <a:gd name="T89" fmla="*/ 51 h 72"/>
              <a:gd name="T90" fmla="*/ 70 w 76"/>
              <a:gd name="T91" fmla="*/ 35 h 72"/>
              <a:gd name="T92" fmla="*/ 0 w 76"/>
              <a:gd name="T93" fmla="*/ 35 h 72"/>
              <a:gd name="T94" fmla="*/ 56 w 76"/>
              <a:gd name="T95" fmla="*/ 63 h 72"/>
              <a:gd name="T96" fmla="*/ 54 w 76"/>
              <a:gd name="T97" fmla="*/ 61 h 72"/>
              <a:gd name="T98" fmla="*/ 51 w 76"/>
              <a:gd name="T99" fmla="*/ 19 h 72"/>
              <a:gd name="T100" fmla="*/ 66 w 76"/>
              <a:gd name="T101" fmla="*/ 28 h 72"/>
              <a:gd name="T102" fmla="*/ 49 w 76"/>
              <a:gd name="T103" fmla="*/ 19 h 72"/>
              <a:gd name="T104" fmla="*/ 36 w 76"/>
              <a:gd name="T105" fmla="*/ 3 h 72"/>
              <a:gd name="T106" fmla="*/ 34 w 76"/>
              <a:gd name="T107" fmla="*/ 17 h 72"/>
              <a:gd name="T108" fmla="*/ 34 w 76"/>
              <a:gd name="T109" fmla="*/ 3 h 72"/>
              <a:gd name="T110" fmla="*/ 19 w 76"/>
              <a:gd name="T111" fmla="*/ 19 h 72"/>
              <a:gd name="T112" fmla="*/ 28 w 76"/>
              <a:gd name="T113" fmla="*/ 4 h 72"/>
              <a:gd name="T114" fmla="*/ 17 w 76"/>
              <a:gd name="T115" fmla="*/ 34 h 72"/>
              <a:gd name="T116" fmla="*/ 18 w 76"/>
              <a:gd name="T117" fmla="*/ 21 h 72"/>
              <a:gd name="T118" fmla="*/ 18 w 76"/>
              <a:gd name="T119" fmla="*/ 49 h 72"/>
              <a:gd name="T120" fmla="*/ 17 w 76"/>
              <a:gd name="T121" fmla="*/ 36 h 72"/>
              <a:gd name="T122" fmla="*/ 19 w 76"/>
              <a:gd name="T123" fmla="*/ 51 h 72"/>
              <a:gd name="T124" fmla="*/ 4 w 76"/>
              <a:gd name="T12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 h="72">
                <a:moveTo>
                  <a:pt x="74" y="62"/>
                </a:moveTo>
                <a:cubicBezTo>
                  <a:pt x="64" y="52"/>
                  <a:pt x="64" y="52"/>
                  <a:pt x="64" y="52"/>
                </a:cubicBezTo>
                <a:cubicBezTo>
                  <a:pt x="63" y="51"/>
                  <a:pt x="61" y="50"/>
                  <a:pt x="60" y="50"/>
                </a:cubicBezTo>
                <a:cubicBezTo>
                  <a:pt x="59" y="50"/>
                  <a:pt x="59" y="50"/>
                  <a:pt x="59" y="50"/>
                </a:cubicBezTo>
                <a:cubicBezTo>
                  <a:pt x="57" y="49"/>
                  <a:pt x="57" y="49"/>
                  <a:pt x="57" y="49"/>
                </a:cubicBezTo>
                <a:cubicBezTo>
                  <a:pt x="59" y="46"/>
                  <a:pt x="60" y="43"/>
                  <a:pt x="60" y="40"/>
                </a:cubicBezTo>
                <a:cubicBezTo>
                  <a:pt x="60" y="35"/>
                  <a:pt x="58" y="31"/>
                  <a:pt x="55" y="28"/>
                </a:cubicBezTo>
                <a:cubicBezTo>
                  <a:pt x="52" y="25"/>
                  <a:pt x="48" y="23"/>
                  <a:pt x="43" y="23"/>
                </a:cubicBezTo>
                <a:cubicBezTo>
                  <a:pt x="39" y="23"/>
                  <a:pt x="35" y="25"/>
                  <a:pt x="32" y="28"/>
                </a:cubicBezTo>
                <a:cubicBezTo>
                  <a:pt x="25" y="34"/>
                  <a:pt x="25" y="45"/>
                  <a:pt x="32" y="51"/>
                </a:cubicBezTo>
                <a:cubicBezTo>
                  <a:pt x="35" y="54"/>
                  <a:pt x="39" y="56"/>
                  <a:pt x="43" y="56"/>
                </a:cubicBezTo>
                <a:cubicBezTo>
                  <a:pt x="46" y="56"/>
                  <a:pt x="50" y="55"/>
                  <a:pt x="52" y="53"/>
                </a:cubicBezTo>
                <a:cubicBezTo>
                  <a:pt x="54" y="55"/>
                  <a:pt x="54" y="55"/>
                  <a:pt x="54" y="55"/>
                </a:cubicBezTo>
                <a:cubicBezTo>
                  <a:pt x="54" y="55"/>
                  <a:pt x="54" y="56"/>
                  <a:pt x="54" y="56"/>
                </a:cubicBezTo>
                <a:cubicBezTo>
                  <a:pt x="54" y="58"/>
                  <a:pt x="55" y="59"/>
                  <a:pt x="56" y="61"/>
                </a:cubicBezTo>
                <a:cubicBezTo>
                  <a:pt x="65" y="70"/>
                  <a:pt x="65" y="70"/>
                  <a:pt x="65" y="70"/>
                </a:cubicBezTo>
                <a:cubicBezTo>
                  <a:pt x="67" y="71"/>
                  <a:pt x="68" y="72"/>
                  <a:pt x="70" y="72"/>
                </a:cubicBezTo>
                <a:cubicBezTo>
                  <a:pt x="71" y="72"/>
                  <a:pt x="73" y="71"/>
                  <a:pt x="74" y="70"/>
                </a:cubicBezTo>
                <a:cubicBezTo>
                  <a:pt x="76" y="68"/>
                  <a:pt x="76" y="64"/>
                  <a:pt x="74" y="62"/>
                </a:cubicBezTo>
                <a:close/>
                <a:moveTo>
                  <a:pt x="43" y="53"/>
                </a:moveTo>
                <a:cubicBezTo>
                  <a:pt x="40" y="53"/>
                  <a:pt x="36" y="52"/>
                  <a:pt x="34" y="49"/>
                </a:cubicBezTo>
                <a:cubicBezTo>
                  <a:pt x="31" y="46"/>
                  <a:pt x="30" y="43"/>
                  <a:pt x="30" y="40"/>
                </a:cubicBezTo>
                <a:cubicBezTo>
                  <a:pt x="30" y="36"/>
                  <a:pt x="31" y="33"/>
                  <a:pt x="34" y="30"/>
                </a:cubicBezTo>
                <a:cubicBezTo>
                  <a:pt x="36" y="28"/>
                  <a:pt x="40" y="26"/>
                  <a:pt x="43" y="26"/>
                </a:cubicBezTo>
                <a:cubicBezTo>
                  <a:pt x="47" y="26"/>
                  <a:pt x="50" y="28"/>
                  <a:pt x="53" y="30"/>
                </a:cubicBezTo>
                <a:cubicBezTo>
                  <a:pt x="55" y="33"/>
                  <a:pt x="57" y="36"/>
                  <a:pt x="57" y="40"/>
                </a:cubicBezTo>
                <a:cubicBezTo>
                  <a:pt x="57" y="43"/>
                  <a:pt x="55" y="46"/>
                  <a:pt x="53" y="49"/>
                </a:cubicBezTo>
                <a:cubicBezTo>
                  <a:pt x="50" y="52"/>
                  <a:pt x="47" y="53"/>
                  <a:pt x="43" y="53"/>
                </a:cubicBezTo>
                <a:close/>
                <a:moveTo>
                  <a:pt x="56" y="52"/>
                </a:moveTo>
                <a:cubicBezTo>
                  <a:pt x="55" y="52"/>
                  <a:pt x="55" y="53"/>
                  <a:pt x="55" y="53"/>
                </a:cubicBezTo>
                <a:cubicBezTo>
                  <a:pt x="54" y="52"/>
                  <a:pt x="54" y="52"/>
                  <a:pt x="54" y="52"/>
                </a:cubicBezTo>
                <a:cubicBezTo>
                  <a:pt x="54" y="52"/>
                  <a:pt x="54" y="51"/>
                  <a:pt x="55" y="51"/>
                </a:cubicBezTo>
                <a:cubicBezTo>
                  <a:pt x="55" y="51"/>
                  <a:pt x="55" y="50"/>
                  <a:pt x="56" y="50"/>
                </a:cubicBezTo>
                <a:cubicBezTo>
                  <a:pt x="57" y="51"/>
                  <a:pt x="57" y="51"/>
                  <a:pt x="57" y="51"/>
                </a:cubicBezTo>
                <a:cubicBezTo>
                  <a:pt x="56" y="52"/>
                  <a:pt x="56" y="52"/>
                  <a:pt x="56" y="52"/>
                </a:cubicBezTo>
                <a:close/>
                <a:moveTo>
                  <a:pt x="72" y="68"/>
                </a:moveTo>
                <a:cubicBezTo>
                  <a:pt x="71" y="69"/>
                  <a:pt x="69" y="69"/>
                  <a:pt x="68" y="68"/>
                </a:cubicBezTo>
                <a:cubicBezTo>
                  <a:pt x="58" y="58"/>
                  <a:pt x="58" y="58"/>
                  <a:pt x="58" y="58"/>
                </a:cubicBezTo>
                <a:cubicBezTo>
                  <a:pt x="57" y="58"/>
                  <a:pt x="57" y="56"/>
                  <a:pt x="57" y="55"/>
                </a:cubicBezTo>
                <a:cubicBezTo>
                  <a:pt x="57" y="55"/>
                  <a:pt x="57" y="55"/>
                  <a:pt x="57" y="55"/>
                </a:cubicBezTo>
                <a:cubicBezTo>
                  <a:pt x="57" y="55"/>
                  <a:pt x="58" y="54"/>
                  <a:pt x="58" y="54"/>
                </a:cubicBezTo>
                <a:cubicBezTo>
                  <a:pt x="58" y="54"/>
                  <a:pt x="58" y="54"/>
                  <a:pt x="59" y="54"/>
                </a:cubicBezTo>
                <a:cubicBezTo>
                  <a:pt x="59" y="54"/>
                  <a:pt x="59" y="53"/>
                  <a:pt x="59" y="53"/>
                </a:cubicBezTo>
                <a:cubicBezTo>
                  <a:pt x="59" y="53"/>
                  <a:pt x="59" y="53"/>
                  <a:pt x="60" y="53"/>
                </a:cubicBezTo>
                <a:cubicBezTo>
                  <a:pt x="61" y="53"/>
                  <a:pt x="61" y="54"/>
                  <a:pt x="62" y="54"/>
                </a:cubicBezTo>
                <a:cubicBezTo>
                  <a:pt x="72" y="64"/>
                  <a:pt x="72" y="64"/>
                  <a:pt x="72" y="64"/>
                </a:cubicBezTo>
                <a:cubicBezTo>
                  <a:pt x="73" y="65"/>
                  <a:pt x="73" y="67"/>
                  <a:pt x="72" y="68"/>
                </a:cubicBezTo>
                <a:close/>
                <a:moveTo>
                  <a:pt x="36" y="33"/>
                </a:moveTo>
                <a:cubicBezTo>
                  <a:pt x="33" y="37"/>
                  <a:pt x="33" y="43"/>
                  <a:pt x="36" y="46"/>
                </a:cubicBezTo>
                <a:cubicBezTo>
                  <a:pt x="37" y="47"/>
                  <a:pt x="37" y="47"/>
                  <a:pt x="36" y="48"/>
                </a:cubicBezTo>
                <a:cubicBezTo>
                  <a:pt x="36" y="48"/>
                  <a:pt x="36" y="48"/>
                  <a:pt x="36" y="48"/>
                </a:cubicBezTo>
                <a:cubicBezTo>
                  <a:pt x="35" y="48"/>
                  <a:pt x="35" y="48"/>
                  <a:pt x="35" y="48"/>
                </a:cubicBezTo>
                <a:cubicBezTo>
                  <a:pt x="30" y="43"/>
                  <a:pt x="30" y="36"/>
                  <a:pt x="35" y="31"/>
                </a:cubicBezTo>
                <a:cubicBezTo>
                  <a:pt x="35" y="31"/>
                  <a:pt x="36" y="31"/>
                  <a:pt x="36" y="31"/>
                </a:cubicBezTo>
                <a:cubicBezTo>
                  <a:pt x="37" y="32"/>
                  <a:pt x="37" y="32"/>
                  <a:pt x="36" y="33"/>
                </a:cubicBezTo>
                <a:close/>
                <a:moveTo>
                  <a:pt x="54" y="61"/>
                </a:moveTo>
                <a:cubicBezTo>
                  <a:pt x="50" y="64"/>
                  <a:pt x="46" y="65"/>
                  <a:pt x="42" y="66"/>
                </a:cubicBezTo>
                <a:cubicBezTo>
                  <a:pt x="45" y="64"/>
                  <a:pt x="47" y="61"/>
                  <a:pt x="49" y="57"/>
                </a:cubicBezTo>
                <a:cubicBezTo>
                  <a:pt x="48" y="57"/>
                  <a:pt x="47" y="57"/>
                  <a:pt x="46" y="58"/>
                </a:cubicBezTo>
                <a:cubicBezTo>
                  <a:pt x="44" y="63"/>
                  <a:pt x="40" y="67"/>
                  <a:pt x="36" y="67"/>
                </a:cubicBezTo>
                <a:cubicBezTo>
                  <a:pt x="36" y="56"/>
                  <a:pt x="36" y="56"/>
                  <a:pt x="36" y="56"/>
                </a:cubicBezTo>
                <a:cubicBezTo>
                  <a:pt x="35" y="56"/>
                  <a:pt x="34" y="56"/>
                  <a:pt x="34" y="55"/>
                </a:cubicBezTo>
                <a:cubicBezTo>
                  <a:pt x="34" y="67"/>
                  <a:pt x="34" y="67"/>
                  <a:pt x="34" y="67"/>
                </a:cubicBezTo>
                <a:cubicBezTo>
                  <a:pt x="28" y="67"/>
                  <a:pt x="24" y="61"/>
                  <a:pt x="21" y="52"/>
                </a:cubicBezTo>
                <a:cubicBezTo>
                  <a:pt x="24" y="53"/>
                  <a:pt x="28" y="53"/>
                  <a:pt x="31" y="53"/>
                </a:cubicBezTo>
                <a:cubicBezTo>
                  <a:pt x="31" y="53"/>
                  <a:pt x="31" y="53"/>
                  <a:pt x="30" y="53"/>
                </a:cubicBezTo>
                <a:cubicBezTo>
                  <a:pt x="30" y="52"/>
                  <a:pt x="29" y="52"/>
                  <a:pt x="29" y="51"/>
                </a:cubicBezTo>
                <a:cubicBezTo>
                  <a:pt x="26" y="51"/>
                  <a:pt x="23" y="50"/>
                  <a:pt x="20" y="50"/>
                </a:cubicBezTo>
                <a:cubicBezTo>
                  <a:pt x="19" y="46"/>
                  <a:pt x="19" y="41"/>
                  <a:pt x="19" y="36"/>
                </a:cubicBezTo>
                <a:cubicBezTo>
                  <a:pt x="25" y="36"/>
                  <a:pt x="25" y="36"/>
                  <a:pt x="25" y="36"/>
                </a:cubicBezTo>
                <a:cubicBezTo>
                  <a:pt x="25" y="36"/>
                  <a:pt x="26" y="35"/>
                  <a:pt x="26" y="34"/>
                </a:cubicBezTo>
                <a:cubicBezTo>
                  <a:pt x="19" y="34"/>
                  <a:pt x="19" y="34"/>
                  <a:pt x="19" y="34"/>
                </a:cubicBezTo>
                <a:cubicBezTo>
                  <a:pt x="19" y="29"/>
                  <a:pt x="19" y="25"/>
                  <a:pt x="20" y="21"/>
                </a:cubicBezTo>
                <a:cubicBezTo>
                  <a:pt x="24" y="20"/>
                  <a:pt x="29" y="19"/>
                  <a:pt x="34" y="19"/>
                </a:cubicBezTo>
                <a:cubicBezTo>
                  <a:pt x="34" y="24"/>
                  <a:pt x="34" y="24"/>
                  <a:pt x="34" y="24"/>
                </a:cubicBezTo>
                <a:cubicBezTo>
                  <a:pt x="34" y="24"/>
                  <a:pt x="35" y="23"/>
                  <a:pt x="36" y="23"/>
                </a:cubicBezTo>
                <a:cubicBezTo>
                  <a:pt x="36" y="19"/>
                  <a:pt x="36" y="19"/>
                  <a:pt x="36" y="19"/>
                </a:cubicBezTo>
                <a:cubicBezTo>
                  <a:pt x="41" y="19"/>
                  <a:pt x="45" y="20"/>
                  <a:pt x="49" y="21"/>
                </a:cubicBezTo>
                <a:cubicBezTo>
                  <a:pt x="49" y="21"/>
                  <a:pt x="49" y="22"/>
                  <a:pt x="50" y="22"/>
                </a:cubicBezTo>
                <a:cubicBezTo>
                  <a:pt x="50" y="23"/>
                  <a:pt x="51" y="23"/>
                  <a:pt x="52" y="23"/>
                </a:cubicBezTo>
                <a:cubicBezTo>
                  <a:pt x="52" y="23"/>
                  <a:pt x="52" y="22"/>
                  <a:pt x="51" y="21"/>
                </a:cubicBezTo>
                <a:cubicBezTo>
                  <a:pt x="60" y="24"/>
                  <a:pt x="66" y="29"/>
                  <a:pt x="67" y="34"/>
                </a:cubicBezTo>
                <a:cubicBezTo>
                  <a:pt x="61" y="34"/>
                  <a:pt x="61" y="34"/>
                  <a:pt x="61" y="34"/>
                </a:cubicBezTo>
                <a:cubicBezTo>
                  <a:pt x="61" y="35"/>
                  <a:pt x="61" y="36"/>
                  <a:pt x="61" y="36"/>
                </a:cubicBezTo>
                <a:cubicBezTo>
                  <a:pt x="67" y="36"/>
                  <a:pt x="67" y="36"/>
                  <a:pt x="67" y="36"/>
                </a:cubicBezTo>
                <a:cubicBezTo>
                  <a:pt x="66" y="39"/>
                  <a:pt x="64" y="42"/>
                  <a:pt x="61" y="45"/>
                </a:cubicBezTo>
                <a:cubicBezTo>
                  <a:pt x="61" y="46"/>
                  <a:pt x="60" y="47"/>
                  <a:pt x="60" y="48"/>
                </a:cubicBezTo>
                <a:cubicBezTo>
                  <a:pt x="62" y="46"/>
                  <a:pt x="65" y="44"/>
                  <a:pt x="66" y="42"/>
                </a:cubicBezTo>
                <a:cubicBezTo>
                  <a:pt x="66" y="45"/>
                  <a:pt x="65" y="47"/>
                  <a:pt x="64" y="49"/>
                </a:cubicBezTo>
                <a:cubicBezTo>
                  <a:pt x="64" y="50"/>
                  <a:pt x="65" y="50"/>
                  <a:pt x="66" y="51"/>
                </a:cubicBezTo>
                <a:cubicBezTo>
                  <a:pt x="66" y="51"/>
                  <a:pt x="66" y="51"/>
                  <a:pt x="66" y="51"/>
                </a:cubicBezTo>
                <a:cubicBezTo>
                  <a:pt x="69" y="46"/>
                  <a:pt x="70" y="41"/>
                  <a:pt x="70" y="35"/>
                </a:cubicBezTo>
                <a:cubicBezTo>
                  <a:pt x="70" y="16"/>
                  <a:pt x="54" y="0"/>
                  <a:pt x="35" y="0"/>
                </a:cubicBezTo>
                <a:cubicBezTo>
                  <a:pt x="15" y="0"/>
                  <a:pt x="0" y="16"/>
                  <a:pt x="0" y="35"/>
                </a:cubicBezTo>
                <a:cubicBezTo>
                  <a:pt x="0" y="55"/>
                  <a:pt x="15" y="70"/>
                  <a:pt x="35" y="70"/>
                </a:cubicBezTo>
                <a:cubicBezTo>
                  <a:pt x="43" y="70"/>
                  <a:pt x="50" y="68"/>
                  <a:pt x="56" y="63"/>
                </a:cubicBezTo>
                <a:cubicBezTo>
                  <a:pt x="54" y="62"/>
                  <a:pt x="54" y="62"/>
                  <a:pt x="54" y="62"/>
                </a:cubicBezTo>
                <a:cubicBezTo>
                  <a:pt x="54" y="62"/>
                  <a:pt x="54" y="61"/>
                  <a:pt x="54" y="61"/>
                </a:cubicBezTo>
                <a:close/>
                <a:moveTo>
                  <a:pt x="66" y="28"/>
                </a:moveTo>
                <a:cubicBezTo>
                  <a:pt x="63" y="24"/>
                  <a:pt x="58" y="21"/>
                  <a:pt x="51" y="19"/>
                </a:cubicBezTo>
                <a:cubicBezTo>
                  <a:pt x="49" y="12"/>
                  <a:pt x="46" y="7"/>
                  <a:pt x="42" y="4"/>
                </a:cubicBezTo>
                <a:cubicBezTo>
                  <a:pt x="54" y="7"/>
                  <a:pt x="63" y="16"/>
                  <a:pt x="66" y="28"/>
                </a:cubicBezTo>
                <a:close/>
                <a:moveTo>
                  <a:pt x="36" y="3"/>
                </a:moveTo>
                <a:cubicBezTo>
                  <a:pt x="41" y="4"/>
                  <a:pt x="46" y="10"/>
                  <a:pt x="49" y="19"/>
                </a:cubicBezTo>
                <a:cubicBezTo>
                  <a:pt x="45" y="18"/>
                  <a:pt x="40" y="17"/>
                  <a:pt x="36" y="17"/>
                </a:cubicBezTo>
                <a:lnTo>
                  <a:pt x="36" y="3"/>
                </a:lnTo>
                <a:close/>
                <a:moveTo>
                  <a:pt x="34" y="3"/>
                </a:moveTo>
                <a:cubicBezTo>
                  <a:pt x="34" y="17"/>
                  <a:pt x="34" y="17"/>
                  <a:pt x="34" y="17"/>
                </a:cubicBezTo>
                <a:cubicBezTo>
                  <a:pt x="29" y="17"/>
                  <a:pt x="25" y="18"/>
                  <a:pt x="21" y="19"/>
                </a:cubicBezTo>
                <a:cubicBezTo>
                  <a:pt x="24" y="10"/>
                  <a:pt x="28" y="4"/>
                  <a:pt x="34" y="3"/>
                </a:cubicBezTo>
                <a:close/>
                <a:moveTo>
                  <a:pt x="28" y="4"/>
                </a:moveTo>
                <a:cubicBezTo>
                  <a:pt x="24" y="7"/>
                  <a:pt x="21" y="12"/>
                  <a:pt x="19" y="19"/>
                </a:cubicBezTo>
                <a:cubicBezTo>
                  <a:pt x="12" y="21"/>
                  <a:pt x="7" y="24"/>
                  <a:pt x="4" y="28"/>
                </a:cubicBezTo>
                <a:cubicBezTo>
                  <a:pt x="6" y="16"/>
                  <a:pt x="16" y="7"/>
                  <a:pt x="28" y="4"/>
                </a:cubicBezTo>
                <a:close/>
                <a:moveTo>
                  <a:pt x="18" y="21"/>
                </a:moveTo>
                <a:cubicBezTo>
                  <a:pt x="17" y="25"/>
                  <a:pt x="17" y="30"/>
                  <a:pt x="17" y="34"/>
                </a:cubicBezTo>
                <a:cubicBezTo>
                  <a:pt x="3" y="34"/>
                  <a:pt x="3" y="34"/>
                  <a:pt x="3" y="34"/>
                </a:cubicBezTo>
                <a:cubicBezTo>
                  <a:pt x="3" y="29"/>
                  <a:pt x="9" y="24"/>
                  <a:pt x="18" y="21"/>
                </a:cubicBezTo>
                <a:close/>
                <a:moveTo>
                  <a:pt x="17" y="36"/>
                </a:moveTo>
                <a:cubicBezTo>
                  <a:pt x="17" y="41"/>
                  <a:pt x="17" y="45"/>
                  <a:pt x="18" y="49"/>
                </a:cubicBezTo>
                <a:cubicBezTo>
                  <a:pt x="9" y="46"/>
                  <a:pt x="3" y="42"/>
                  <a:pt x="3" y="36"/>
                </a:cubicBezTo>
                <a:lnTo>
                  <a:pt x="17" y="36"/>
                </a:lnTo>
                <a:close/>
                <a:moveTo>
                  <a:pt x="4" y="42"/>
                </a:moveTo>
                <a:cubicBezTo>
                  <a:pt x="7" y="46"/>
                  <a:pt x="12" y="49"/>
                  <a:pt x="19" y="51"/>
                </a:cubicBezTo>
                <a:cubicBezTo>
                  <a:pt x="21" y="58"/>
                  <a:pt x="24" y="63"/>
                  <a:pt x="28" y="67"/>
                </a:cubicBezTo>
                <a:cubicBezTo>
                  <a:pt x="16" y="64"/>
                  <a:pt x="6" y="54"/>
                  <a:pt x="4" y="4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7449090" y="1117936"/>
            <a:ext cx="2519985" cy="43088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dirty="0" smtClean="0">
                <a:ln>
                  <a:noFill/>
                </a:ln>
                <a:solidFill>
                  <a:prstClr val="black"/>
                </a:solidFill>
                <a:effectLst/>
                <a:uLnTx/>
                <a:uFillTx/>
                <a:latin typeface="Calibri Light" panose="020F0302020204030204"/>
                <a:ea typeface="+mn-ea"/>
                <a:cs typeface="+mn-cs"/>
              </a:rPr>
              <a:t>Requisitos especiales</a:t>
            </a:r>
            <a:endParaRPr kumimoji="0" lang="es-PE" sz="2200" b="1" i="0" u="none" strike="noStrike" kern="1200" cap="none" spc="0" normalizeH="0" baseline="0" dirty="0">
              <a:ln>
                <a:noFill/>
              </a:ln>
              <a:solidFill>
                <a:prstClr val="black"/>
              </a:solidFill>
              <a:effectLst/>
              <a:uLnTx/>
              <a:uFillTx/>
              <a:latin typeface="Calibri Light" panose="020F0302020204030204"/>
              <a:ea typeface="+mn-ea"/>
              <a:cs typeface="+mn-cs"/>
            </a:endParaRPr>
          </a:p>
        </p:txBody>
      </p:sp>
      <p:sp>
        <p:nvSpPr>
          <p:cNvPr id="23" name="Rectangle 22"/>
          <p:cNvSpPr/>
          <p:nvPr/>
        </p:nvSpPr>
        <p:spPr>
          <a:xfrm>
            <a:off x="7449089" y="1534786"/>
            <a:ext cx="4548645" cy="5170646"/>
          </a:xfrm>
          <a:prstGeom prst="rect">
            <a:avLst/>
          </a:prstGeom>
        </p:spPr>
        <p:txBody>
          <a:bodyPr wrap="square">
            <a:spAutoFit/>
          </a:bodyPr>
          <a:lstStyle/>
          <a:p>
            <a:pPr lvl="0">
              <a:spcBef>
                <a:spcPts val="600"/>
              </a:spcBef>
              <a:spcAft>
                <a:spcPts val="600"/>
              </a:spcAft>
            </a:pPr>
            <a:r>
              <a:rPr lang="es-PE" sz="1800" dirty="0" smtClean="0"/>
              <a:t>Los requisitos </a:t>
            </a:r>
            <a:r>
              <a:rPr lang="es-PE" sz="1800" dirty="0"/>
              <a:t>de operación específica del Estado de matrícula y del Estado del </a:t>
            </a:r>
            <a:r>
              <a:rPr lang="es-PE" sz="1800" dirty="0" smtClean="0"/>
              <a:t>explotador.</a:t>
            </a:r>
          </a:p>
          <a:p>
            <a:pPr marL="171450" lvl="0" indent="-171450">
              <a:spcBef>
                <a:spcPts val="600"/>
              </a:spcBef>
              <a:spcAft>
                <a:spcPts val="600"/>
              </a:spcAft>
              <a:buFont typeface="Arial" panose="020B0604020202020204" pitchFamily="34" charset="0"/>
              <a:buChar char="•"/>
            </a:pPr>
            <a:r>
              <a:rPr lang="es-PE" sz="1800" dirty="0" smtClean="0"/>
              <a:t>operaciones </a:t>
            </a:r>
            <a:r>
              <a:rPr lang="es-PE" sz="1800" dirty="0"/>
              <a:t>sobre terrenos deshabitados, operaciones sobre el agua, </a:t>
            </a:r>
            <a:endParaRPr lang="es-PE" sz="1800" dirty="0" smtClean="0"/>
          </a:p>
          <a:p>
            <a:pPr marL="171450" lvl="0" indent="-171450">
              <a:spcBef>
                <a:spcPts val="600"/>
              </a:spcBef>
              <a:spcAft>
                <a:spcPts val="600"/>
              </a:spcAft>
              <a:buFont typeface="Arial" panose="020B0604020202020204" pitchFamily="34" charset="0"/>
              <a:buChar char="•"/>
            </a:pPr>
            <a:r>
              <a:rPr lang="es-PE" sz="1800" dirty="0" smtClean="0"/>
              <a:t>EDTO, </a:t>
            </a:r>
          </a:p>
          <a:p>
            <a:pPr marL="171450" lvl="0" indent="-171450">
              <a:spcBef>
                <a:spcPts val="600"/>
              </a:spcBef>
              <a:spcAft>
                <a:spcPts val="600"/>
              </a:spcAft>
              <a:buFont typeface="Arial" panose="020B0604020202020204" pitchFamily="34" charset="0"/>
              <a:buChar char="•"/>
            </a:pPr>
            <a:r>
              <a:rPr lang="es-PE" sz="1800" dirty="0" smtClean="0"/>
              <a:t>RVSM, </a:t>
            </a:r>
          </a:p>
          <a:p>
            <a:pPr marL="171450" lvl="0" indent="-171450">
              <a:spcBef>
                <a:spcPts val="600"/>
              </a:spcBef>
              <a:spcAft>
                <a:spcPts val="600"/>
              </a:spcAft>
              <a:buFont typeface="Arial" panose="020B0604020202020204" pitchFamily="34" charset="0"/>
              <a:buChar char="•"/>
            </a:pPr>
            <a:r>
              <a:rPr lang="es-PE" sz="1800" dirty="0" smtClean="0"/>
              <a:t>AWOPS </a:t>
            </a:r>
            <a:r>
              <a:rPr lang="es-PE" sz="1800" dirty="0"/>
              <a:t>y </a:t>
            </a:r>
            <a:r>
              <a:rPr lang="es-PE" sz="1800" dirty="0" smtClean="0"/>
              <a:t>PBN y MNPS. </a:t>
            </a:r>
          </a:p>
          <a:p>
            <a:pPr marL="171450" lvl="0" indent="-171450">
              <a:spcBef>
                <a:spcPts val="600"/>
              </a:spcBef>
              <a:spcAft>
                <a:spcPts val="600"/>
              </a:spcAft>
              <a:buFont typeface="Arial" panose="020B0604020202020204" pitchFamily="34" charset="0"/>
              <a:buChar char="•"/>
            </a:pPr>
            <a:r>
              <a:rPr lang="es-PE" sz="1800" dirty="0" smtClean="0"/>
              <a:t>Adicionalmente</a:t>
            </a:r>
            <a:r>
              <a:rPr lang="es-PE" sz="1800" dirty="0"/>
              <a:t>, los requisitos de mantenimiento relacionados a los climas extremos </a:t>
            </a:r>
            <a:r>
              <a:rPr lang="es-PE" sz="1800" dirty="0" smtClean="0"/>
              <a:t>. </a:t>
            </a:r>
          </a:p>
          <a:p>
            <a:pPr marL="171450" lvl="0" indent="-171450">
              <a:spcBef>
                <a:spcPts val="600"/>
              </a:spcBef>
              <a:spcAft>
                <a:spcPts val="600"/>
              </a:spcAft>
              <a:buFont typeface="Arial" panose="020B0604020202020204" pitchFamily="34" charset="0"/>
              <a:buChar char="•"/>
            </a:pPr>
            <a:r>
              <a:rPr lang="es-PE" sz="1800" dirty="0" smtClean="0"/>
              <a:t>los </a:t>
            </a:r>
            <a:r>
              <a:rPr lang="es-PE" sz="1800" dirty="0"/>
              <a:t>sistemas grabadores de vuelo (FDR), sistema de grabadores de voz de cabina (CVR), equipos de emergencia y otros sistemas;</a:t>
            </a:r>
            <a:endParaRPr kumimoji="0" lang="es-PE" sz="1800" b="0" i="0" u="none" strike="noStrike" kern="1200" cap="none" spc="0" normalizeH="0" baseline="0" dirty="0">
              <a:ln>
                <a:noFill/>
              </a:ln>
              <a:effectLst/>
              <a:uLnTx/>
              <a:uFillTx/>
              <a:latin typeface="Calibri" panose="020F0502020204030204"/>
            </a:endParaRPr>
          </a:p>
        </p:txBody>
      </p:sp>
      <p:sp>
        <p:nvSpPr>
          <p:cNvPr id="24" name="Freeform 252"/>
          <p:cNvSpPr>
            <a:spLocks noEditPoints="1"/>
          </p:cNvSpPr>
          <p:nvPr/>
        </p:nvSpPr>
        <p:spPr bwMode="auto">
          <a:xfrm>
            <a:off x="7116765" y="1117936"/>
            <a:ext cx="318401" cy="409636"/>
          </a:xfrm>
          <a:custGeom>
            <a:avLst/>
            <a:gdLst>
              <a:gd name="T0" fmla="*/ 51 w 61"/>
              <a:gd name="T1" fmla="*/ 54 h 80"/>
              <a:gd name="T2" fmla="*/ 7 w 61"/>
              <a:gd name="T3" fmla="*/ 25 h 80"/>
              <a:gd name="T4" fmla="*/ 5 w 61"/>
              <a:gd name="T5" fmla="*/ 42 h 80"/>
              <a:gd name="T6" fmla="*/ 12 w 61"/>
              <a:gd name="T7" fmla="*/ 60 h 80"/>
              <a:gd name="T8" fmla="*/ 17 w 61"/>
              <a:gd name="T9" fmla="*/ 80 h 80"/>
              <a:gd name="T10" fmla="*/ 37 w 61"/>
              <a:gd name="T11" fmla="*/ 66 h 80"/>
              <a:gd name="T12" fmla="*/ 12 w 61"/>
              <a:gd name="T13" fmla="*/ 57 h 80"/>
              <a:gd name="T14" fmla="*/ 7 w 61"/>
              <a:gd name="T15" fmla="*/ 44 h 80"/>
              <a:gd name="T16" fmla="*/ 10 w 61"/>
              <a:gd name="T17" fmla="*/ 25 h 80"/>
              <a:gd name="T18" fmla="*/ 47 w 61"/>
              <a:gd name="T19" fmla="*/ 52 h 80"/>
              <a:gd name="T20" fmla="*/ 55 w 61"/>
              <a:gd name="T21" fmla="*/ 66 h 80"/>
              <a:gd name="T22" fmla="*/ 29 w 61"/>
              <a:gd name="T23" fmla="*/ 14 h 80"/>
              <a:gd name="T24" fmla="*/ 35 w 61"/>
              <a:gd name="T25" fmla="*/ 15 h 80"/>
              <a:gd name="T26" fmla="*/ 34 w 61"/>
              <a:gd name="T27" fmla="*/ 11 h 80"/>
              <a:gd name="T28" fmla="*/ 32 w 61"/>
              <a:gd name="T29" fmla="*/ 9 h 80"/>
              <a:gd name="T30" fmla="*/ 29 w 61"/>
              <a:gd name="T31" fmla="*/ 8 h 80"/>
              <a:gd name="T32" fmla="*/ 25 w 61"/>
              <a:gd name="T33" fmla="*/ 9 h 80"/>
              <a:gd name="T34" fmla="*/ 22 w 61"/>
              <a:gd name="T35" fmla="*/ 10 h 80"/>
              <a:gd name="T36" fmla="*/ 21 w 61"/>
              <a:gd name="T37" fmla="*/ 14 h 80"/>
              <a:gd name="T38" fmla="*/ 22 w 61"/>
              <a:gd name="T39" fmla="*/ 16 h 80"/>
              <a:gd name="T40" fmla="*/ 25 w 61"/>
              <a:gd name="T41" fmla="*/ 19 h 80"/>
              <a:gd name="T42" fmla="*/ 29 w 61"/>
              <a:gd name="T43" fmla="*/ 20 h 80"/>
              <a:gd name="T44" fmla="*/ 32 w 61"/>
              <a:gd name="T45" fmla="*/ 19 h 80"/>
              <a:gd name="T46" fmla="*/ 28 w 61"/>
              <a:gd name="T47" fmla="*/ 10 h 80"/>
              <a:gd name="T48" fmla="*/ 37 w 61"/>
              <a:gd name="T49" fmla="*/ 13 h 80"/>
              <a:gd name="T50" fmla="*/ 38 w 61"/>
              <a:gd name="T51" fmla="*/ 16 h 80"/>
              <a:gd name="T52" fmla="*/ 40 w 61"/>
              <a:gd name="T53" fmla="*/ 18 h 80"/>
              <a:gd name="T54" fmla="*/ 42 w 61"/>
              <a:gd name="T55" fmla="*/ 19 h 80"/>
              <a:gd name="T56" fmla="*/ 45 w 61"/>
              <a:gd name="T57" fmla="*/ 18 h 80"/>
              <a:gd name="T58" fmla="*/ 46 w 61"/>
              <a:gd name="T59" fmla="*/ 16 h 80"/>
              <a:gd name="T60" fmla="*/ 47 w 61"/>
              <a:gd name="T61" fmla="*/ 13 h 80"/>
              <a:gd name="T62" fmla="*/ 47 w 61"/>
              <a:gd name="T63" fmla="*/ 11 h 80"/>
              <a:gd name="T64" fmla="*/ 44 w 61"/>
              <a:gd name="T65" fmla="*/ 9 h 80"/>
              <a:gd name="T66" fmla="*/ 41 w 61"/>
              <a:gd name="T67" fmla="*/ 8 h 80"/>
              <a:gd name="T68" fmla="*/ 39 w 61"/>
              <a:gd name="T69" fmla="*/ 9 h 80"/>
              <a:gd name="T70" fmla="*/ 38 w 61"/>
              <a:gd name="T71" fmla="*/ 11 h 80"/>
              <a:gd name="T72" fmla="*/ 40 w 61"/>
              <a:gd name="T73" fmla="*/ 15 h 80"/>
              <a:gd name="T74" fmla="*/ 34 w 61"/>
              <a:gd name="T75" fmla="*/ 23 h 80"/>
              <a:gd name="T76" fmla="*/ 36 w 61"/>
              <a:gd name="T77" fmla="*/ 24 h 80"/>
              <a:gd name="T78" fmla="*/ 38 w 61"/>
              <a:gd name="T79" fmla="*/ 25 h 80"/>
              <a:gd name="T80" fmla="*/ 39 w 61"/>
              <a:gd name="T81" fmla="*/ 24 h 80"/>
              <a:gd name="T82" fmla="*/ 40 w 61"/>
              <a:gd name="T83" fmla="*/ 23 h 80"/>
              <a:gd name="T84" fmla="*/ 40 w 61"/>
              <a:gd name="T85" fmla="*/ 21 h 80"/>
              <a:gd name="T86" fmla="*/ 39 w 61"/>
              <a:gd name="T87" fmla="*/ 19 h 80"/>
              <a:gd name="T88" fmla="*/ 37 w 61"/>
              <a:gd name="T89" fmla="*/ 18 h 80"/>
              <a:gd name="T90" fmla="*/ 35 w 61"/>
              <a:gd name="T91" fmla="*/ 19 h 80"/>
              <a:gd name="T92" fmla="*/ 34 w 61"/>
              <a:gd name="T93" fmla="*/ 19 h 80"/>
              <a:gd name="T94" fmla="*/ 33 w 61"/>
              <a:gd name="T95" fmla="*/ 21 h 80"/>
              <a:gd name="T96" fmla="*/ 38 w 61"/>
              <a:gd name="T97" fmla="*/ 20 h 80"/>
              <a:gd name="T98" fmla="*/ 36 w 61"/>
              <a:gd name="T99" fmla="*/ 22 h 80"/>
              <a:gd name="T100" fmla="*/ 45 w 61"/>
              <a:gd name="T101" fmla="*/ 19 h 80"/>
              <a:gd name="T102" fmla="*/ 44 w 61"/>
              <a:gd name="T103" fmla="*/ 22 h 80"/>
              <a:gd name="T104" fmla="*/ 43 w 61"/>
              <a:gd name="T105" fmla="*/ 24 h 80"/>
              <a:gd name="T106" fmla="*/ 44 w 61"/>
              <a:gd name="T107" fmla="*/ 27 h 80"/>
              <a:gd name="T108" fmla="*/ 46 w 61"/>
              <a:gd name="T109" fmla="*/ 29 h 80"/>
              <a:gd name="T110" fmla="*/ 49 w 61"/>
              <a:gd name="T111" fmla="*/ 29 h 80"/>
              <a:gd name="T112" fmla="*/ 51 w 61"/>
              <a:gd name="T113" fmla="*/ 28 h 80"/>
              <a:gd name="T114" fmla="*/ 53 w 61"/>
              <a:gd name="T115" fmla="*/ 26 h 80"/>
              <a:gd name="T116" fmla="*/ 53 w 61"/>
              <a:gd name="T117" fmla="*/ 23 h 80"/>
              <a:gd name="T118" fmla="*/ 51 w 61"/>
              <a:gd name="T119" fmla="*/ 20 h 80"/>
              <a:gd name="T120" fmla="*/ 48 w 61"/>
              <a:gd name="T121" fmla="*/ 19 h 80"/>
              <a:gd name="T122" fmla="*/ 46 w 61"/>
              <a:gd name="T123"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80">
                <a:moveTo>
                  <a:pt x="60" y="78"/>
                </a:moveTo>
                <a:cubicBezTo>
                  <a:pt x="60" y="74"/>
                  <a:pt x="60" y="74"/>
                  <a:pt x="60" y="74"/>
                </a:cubicBezTo>
                <a:cubicBezTo>
                  <a:pt x="59" y="70"/>
                  <a:pt x="58" y="67"/>
                  <a:pt x="57" y="65"/>
                </a:cubicBezTo>
                <a:cubicBezTo>
                  <a:pt x="57" y="65"/>
                  <a:pt x="57" y="64"/>
                  <a:pt x="56" y="63"/>
                </a:cubicBezTo>
                <a:cubicBezTo>
                  <a:pt x="56" y="62"/>
                  <a:pt x="56" y="62"/>
                  <a:pt x="57" y="62"/>
                </a:cubicBezTo>
                <a:cubicBezTo>
                  <a:pt x="57" y="61"/>
                  <a:pt x="57" y="61"/>
                  <a:pt x="56" y="60"/>
                </a:cubicBezTo>
                <a:cubicBezTo>
                  <a:pt x="52" y="54"/>
                  <a:pt x="52" y="54"/>
                  <a:pt x="52" y="54"/>
                </a:cubicBezTo>
                <a:cubicBezTo>
                  <a:pt x="51" y="54"/>
                  <a:pt x="51" y="54"/>
                  <a:pt x="51" y="54"/>
                </a:cubicBezTo>
                <a:cubicBezTo>
                  <a:pt x="50" y="53"/>
                  <a:pt x="50" y="52"/>
                  <a:pt x="50" y="52"/>
                </a:cubicBezTo>
                <a:cubicBezTo>
                  <a:pt x="50" y="50"/>
                  <a:pt x="52" y="47"/>
                  <a:pt x="53" y="44"/>
                </a:cubicBezTo>
                <a:cubicBezTo>
                  <a:pt x="55" y="41"/>
                  <a:pt x="58" y="36"/>
                  <a:pt x="59" y="30"/>
                </a:cubicBezTo>
                <a:cubicBezTo>
                  <a:pt x="60" y="23"/>
                  <a:pt x="58" y="12"/>
                  <a:pt x="52" y="6"/>
                </a:cubicBezTo>
                <a:cubicBezTo>
                  <a:pt x="46" y="2"/>
                  <a:pt x="42" y="1"/>
                  <a:pt x="36" y="0"/>
                </a:cubicBezTo>
                <a:cubicBezTo>
                  <a:pt x="35" y="0"/>
                  <a:pt x="34" y="0"/>
                  <a:pt x="33" y="0"/>
                </a:cubicBezTo>
                <a:cubicBezTo>
                  <a:pt x="27" y="0"/>
                  <a:pt x="12" y="2"/>
                  <a:pt x="8" y="14"/>
                </a:cubicBezTo>
                <a:cubicBezTo>
                  <a:pt x="6" y="19"/>
                  <a:pt x="6" y="23"/>
                  <a:pt x="7" y="25"/>
                </a:cubicBezTo>
                <a:cubicBezTo>
                  <a:pt x="7" y="26"/>
                  <a:pt x="7" y="26"/>
                  <a:pt x="7" y="26"/>
                </a:cubicBezTo>
                <a:cubicBezTo>
                  <a:pt x="7" y="27"/>
                  <a:pt x="8" y="27"/>
                  <a:pt x="8" y="27"/>
                </a:cubicBezTo>
                <a:cubicBezTo>
                  <a:pt x="7" y="28"/>
                  <a:pt x="6" y="30"/>
                  <a:pt x="5" y="31"/>
                </a:cubicBezTo>
                <a:cubicBezTo>
                  <a:pt x="3" y="33"/>
                  <a:pt x="3" y="33"/>
                  <a:pt x="3" y="33"/>
                </a:cubicBezTo>
                <a:cubicBezTo>
                  <a:pt x="3" y="33"/>
                  <a:pt x="3" y="34"/>
                  <a:pt x="2" y="34"/>
                </a:cubicBezTo>
                <a:cubicBezTo>
                  <a:pt x="1" y="36"/>
                  <a:pt x="0" y="37"/>
                  <a:pt x="0" y="39"/>
                </a:cubicBezTo>
                <a:cubicBezTo>
                  <a:pt x="0" y="41"/>
                  <a:pt x="2" y="41"/>
                  <a:pt x="4" y="42"/>
                </a:cubicBezTo>
                <a:cubicBezTo>
                  <a:pt x="4" y="42"/>
                  <a:pt x="5" y="42"/>
                  <a:pt x="5" y="42"/>
                </a:cubicBezTo>
                <a:cubicBezTo>
                  <a:pt x="5" y="42"/>
                  <a:pt x="5" y="42"/>
                  <a:pt x="5" y="43"/>
                </a:cubicBezTo>
                <a:cubicBezTo>
                  <a:pt x="4" y="44"/>
                  <a:pt x="4" y="44"/>
                  <a:pt x="4" y="45"/>
                </a:cubicBezTo>
                <a:cubicBezTo>
                  <a:pt x="4" y="45"/>
                  <a:pt x="5" y="46"/>
                  <a:pt x="5" y="46"/>
                </a:cubicBezTo>
                <a:cubicBezTo>
                  <a:pt x="5" y="46"/>
                  <a:pt x="5" y="47"/>
                  <a:pt x="5" y="47"/>
                </a:cubicBezTo>
                <a:cubicBezTo>
                  <a:pt x="5" y="48"/>
                  <a:pt x="5" y="48"/>
                  <a:pt x="5" y="49"/>
                </a:cubicBezTo>
                <a:cubicBezTo>
                  <a:pt x="6" y="49"/>
                  <a:pt x="7" y="50"/>
                  <a:pt x="6" y="52"/>
                </a:cubicBezTo>
                <a:cubicBezTo>
                  <a:pt x="6" y="54"/>
                  <a:pt x="6" y="56"/>
                  <a:pt x="7" y="58"/>
                </a:cubicBezTo>
                <a:cubicBezTo>
                  <a:pt x="8" y="59"/>
                  <a:pt x="10" y="59"/>
                  <a:pt x="12" y="60"/>
                </a:cubicBezTo>
                <a:cubicBezTo>
                  <a:pt x="13" y="60"/>
                  <a:pt x="15" y="60"/>
                  <a:pt x="16" y="59"/>
                </a:cubicBezTo>
                <a:cubicBezTo>
                  <a:pt x="17" y="59"/>
                  <a:pt x="18" y="59"/>
                  <a:pt x="19" y="59"/>
                </a:cubicBezTo>
                <a:cubicBezTo>
                  <a:pt x="20" y="59"/>
                  <a:pt x="21" y="60"/>
                  <a:pt x="21" y="60"/>
                </a:cubicBezTo>
                <a:cubicBezTo>
                  <a:pt x="23" y="61"/>
                  <a:pt x="24" y="65"/>
                  <a:pt x="24" y="68"/>
                </a:cubicBezTo>
                <a:cubicBezTo>
                  <a:pt x="24" y="68"/>
                  <a:pt x="24" y="68"/>
                  <a:pt x="24" y="68"/>
                </a:cubicBezTo>
                <a:cubicBezTo>
                  <a:pt x="19" y="73"/>
                  <a:pt x="16" y="77"/>
                  <a:pt x="16" y="77"/>
                </a:cubicBezTo>
                <a:cubicBezTo>
                  <a:pt x="15" y="78"/>
                  <a:pt x="15" y="79"/>
                  <a:pt x="16" y="79"/>
                </a:cubicBezTo>
                <a:cubicBezTo>
                  <a:pt x="16" y="80"/>
                  <a:pt x="17" y="80"/>
                  <a:pt x="17" y="80"/>
                </a:cubicBezTo>
                <a:cubicBezTo>
                  <a:pt x="17" y="80"/>
                  <a:pt x="17" y="80"/>
                  <a:pt x="17" y="80"/>
                </a:cubicBezTo>
                <a:cubicBezTo>
                  <a:pt x="18" y="80"/>
                  <a:pt x="18" y="80"/>
                  <a:pt x="18" y="80"/>
                </a:cubicBezTo>
                <a:cubicBezTo>
                  <a:pt x="59" y="80"/>
                  <a:pt x="59" y="80"/>
                  <a:pt x="59" y="80"/>
                </a:cubicBezTo>
                <a:cubicBezTo>
                  <a:pt x="59" y="80"/>
                  <a:pt x="59" y="80"/>
                  <a:pt x="59" y="80"/>
                </a:cubicBezTo>
                <a:cubicBezTo>
                  <a:pt x="60" y="80"/>
                  <a:pt x="61" y="79"/>
                  <a:pt x="61" y="78"/>
                </a:cubicBezTo>
                <a:cubicBezTo>
                  <a:pt x="61" y="78"/>
                  <a:pt x="61" y="78"/>
                  <a:pt x="60" y="78"/>
                </a:cubicBezTo>
                <a:close/>
                <a:moveTo>
                  <a:pt x="53" y="60"/>
                </a:moveTo>
                <a:cubicBezTo>
                  <a:pt x="50" y="61"/>
                  <a:pt x="43" y="63"/>
                  <a:pt x="37" y="66"/>
                </a:cubicBezTo>
                <a:cubicBezTo>
                  <a:pt x="34" y="67"/>
                  <a:pt x="29" y="69"/>
                  <a:pt x="25" y="72"/>
                </a:cubicBezTo>
                <a:cubicBezTo>
                  <a:pt x="28" y="69"/>
                  <a:pt x="31" y="66"/>
                  <a:pt x="35" y="64"/>
                </a:cubicBezTo>
                <a:cubicBezTo>
                  <a:pt x="42" y="59"/>
                  <a:pt x="48" y="57"/>
                  <a:pt x="50" y="57"/>
                </a:cubicBezTo>
                <a:lnTo>
                  <a:pt x="53" y="60"/>
                </a:lnTo>
                <a:close/>
                <a:moveTo>
                  <a:pt x="23" y="57"/>
                </a:moveTo>
                <a:cubicBezTo>
                  <a:pt x="21" y="56"/>
                  <a:pt x="19" y="56"/>
                  <a:pt x="16" y="56"/>
                </a:cubicBezTo>
                <a:cubicBezTo>
                  <a:pt x="15" y="57"/>
                  <a:pt x="14" y="57"/>
                  <a:pt x="13" y="57"/>
                </a:cubicBezTo>
                <a:cubicBezTo>
                  <a:pt x="13" y="57"/>
                  <a:pt x="12" y="57"/>
                  <a:pt x="12" y="57"/>
                </a:cubicBezTo>
                <a:cubicBezTo>
                  <a:pt x="11" y="56"/>
                  <a:pt x="10" y="56"/>
                  <a:pt x="9" y="56"/>
                </a:cubicBezTo>
                <a:cubicBezTo>
                  <a:pt x="9" y="55"/>
                  <a:pt x="9" y="54"/>
                  <a:pt x="9" y="53"/>
                </a:cubicBezTo>
                <a:cubicBezTo>
                  <a:pt x="10" y="50"/>
                  <a:pt x="9" y="48"/>
                  <a:pt x="8" y="47"/>
                </a:cubicBezTo>
                <a:cubicBezTo>
                  <a:pt x="8" y="47"/>
                  <a:pt x="8" y="47"/>
                  <a:pt x="8" y="47"/>
                </a:cubicBezTo>
                <a:cubicBezTo>
                  <a:pt x="8" y="46"/>
                  <a:pt x="8" y="46"/>
                  <a:pt x="8" y="46"/>
                </a:cubicBezTo>
                <a:cubicBezTo>
                  <a:pt x="8" y="45"/>
                  <a:pt x="8" y="45"/>
                  <a:pt x="8" y="45"/>
                </a:cubicBezTo>
                <a:cubicBezTo>
                  <a:pt x="8" y="44"/>
                  <a:pt x="7" y="44"/>
                  <a:pt x="7" y="44"/>
                </a:cubicBezTo>
                <a:cubicBezTo>
                  <a:pt x="7" y="44"/>
                  <a:pt x="7" y="44"/>
                  <a:pt x="7" y="44"/>
                </a:cubicBezTo>
                <a:cubicBezTo>
                  <a:pt x="8" y="43"/>
                  <a:pt x="8" y="42"/>
                  <a:pt x="8" y="41"/>
                </a:cubicBezTo>
                <a:cubicBezTo>
                  <a:pt x="8" y="40"/>
                  <a:pt x="7" y="40"/>
                  <a:pt x="5" y="39"/>
                </a:cubicBezTo>
                <a:cubicBezTo>
                  <a:pt x="4" y="39"/>
                  <a:pt x="3" y="39"/>
                  <a:pt x="3" y="38"/>
                </a:cubicBezTo>
                <a:cubicBezTo>
                  <a:pt x="3" y="38"/>
                  <a:pt x="4" y="37"/>
                  <a:pt x="5" y="36"/>
                </a:cubicBezTo>
                <a:cubicBezTo>
                  <a:pt x="5" y="36"/>
                  <a:pt x="5" y="35"/>
                  <a:pt x="6" y="35"/>
                </a:cubicBezTo>
                <a:cubicBezTo>
                  <a:pt x="7" y="33"/>
                  <a:pt x="7" y="33"/>
                  <a:pt x="7" y="33"/>
                </a:cubicBezTo>
                <a:cubicBezTo>
                  <a:pt x="10" y="30"/>
                  <a:pt x="11" y="29"/>
                  <a:pt x="11" y="28"/>
                </a:cubicBezTo>
                <a:cubicBezTo>
                  <a:pt x="11" y="27"/>
                  <a:pt x="10" y="26"/>
                  <a:pt x="10" y="25"/>
                </a:cubicBezTo>
                <a:cubicBezTo>
                  <a:pt x="10" y="25"/>
                  <a:pt x="10" y="25"/>
                  <a:pt x="10" y="24"/>
                </a:cubicBezTo>
                <a:cubicBezTo>
                  <a:pt x="9" y="23"/>
                  <a:pt x="9" y="21"/>
                  <a:pt x="11" y="15"/>
                </a:cubicBezTo>
                <a:cubicBezTo>
                  <a:pt x="14" y="4"/>
                  <a:pt x="27" y="3"/>
                  <a:pt x="33" y="3"/>
                </a:cubicBezTo>
                <a:cubicBezTo>
                  <a:pt x="34" y="3"/>
                  <a:pt x="35" y="3"/>
                  <a:pt x="35" y="3"/>
                </a:cubicBezTo>
                <a:cubicBezTo>
                  <a:pt x="41" y="4"/>
                  <a:pt x="45" y="5"/>
                  <a:pt x="50" y="9"/>
                </a:cubicBezTo>
                <a:cubicBezTo>
                  <a:pt x="55" y="14"/>
                  <a:pt x="57" y="24"/>
                  <a:pt x="56" y="29"/>
                </a:cubicBezTo>
                <a:cubicBezTo>
                  <a:pt x="55" y="35"/>
                  <a:pt x="53" y="39"/>
                  <a:pt x="51" y="43"/>
                </a:cubicBezTo>
                <a:cubicBezTo>
                  <a:pt x="49" y="46"/>
                  <a:pt x="47" y="49"/>
                  <a:pt x="47" y="52"/>
                </a:cubicBezTo>
                <a:cubicBezTo>
                  <a:pt x="47" y="53"/>
                  <a:pt x="47" y="54"/>
                  <a:pt x="48" y="54"/>
                </a:cubicBezTo>
                <a:cubicBezTo>
                  <a:pt x="45" y="55"/>
                  <a:pt x="40" y="57"/>
                  <a:pt x="33" y="61"/>
                </a:cubicBezTo>
                <a:cubicBezTo>
                  <a:pt x="31" y="63"/>
                  <a:pt x="29" y="64"/>
                  <a:pt x="27" y="66"/>
                </a:cubicBezTo>
                <a:cubicBezTo>
                  <a:pt x="27" y="63"/>
                  <a:pt x="26" y="59"/>
                  <a:pt x="23" y="57"/>
                </a:cubicBezTo>
                <a:close/>
                <a:moveTo>
                  <a:pt x="22" y="77"/>
                </a:moveTo>
                <a:cubicBezTo>
                  <a:pt x="27" y="74"/>
                  <a:pt x="34" y="70"/>
                  <a:pt x="38" y="68"/>
                </a:cubicBezTo>
                <a:cubicBezTo>
                  <a:pt x="44" y="66"/>
                  <a:pt x="49" y="65"/>
                  <a:pt x="53" y="64"/>
                </a:cubicBezTo>
                <a:cubicBezTo>
                  <a:pt x="54" y="65"/>
                  <a:pt x="54" y="66"/>
                  <a:pt x="55" y="66"/>
                </a:cubicBezTo>
                <a:cubicBezTo>
                  <a:pt x="55" y="67"/>
                  <a:pt x="56" y="71"/>
                  <a:pt x="57" y="75"/>
                </a:cubicBezTo>
                <a:cubicBezTo>
                  <a:pt x="57" y="77"/>
                  <a:pt x="57" y="77"/>
                  <a:pt x="57" y="77"/>
                </a:cubicBezTo>
                <a:lnTo>
                  <a:pt x="22" y="77"/>
                </a:lnTo>
                <a:close/>
                <a:moveTo>
                  <a:pt x="29" y="14"/>
                </a:moveTo>
                <a:cubicBezTo>
                  <a:pt x="29" y="14"/>
                  <a:pt x="29" y="15"/>
                  <a:pt x="28" y="15"/>
                </a:cubicBezTo>
                <a:cubicBezTo>
                  <a:pt x="27" y="15"/>
                  <a:pt x="27" y="14"/>
                  <a:pt x="27" y="13"/>
                </a:cubicBezTo>
                <a:cubicBezTo>
                  <a:pt x="27" y="13"/>
                  <a:pt x="27" y="12"/>
                  <a:pt x="28" y="12"/>
                </a:cubicBezTo>
                <a:cubicBezTo>
                  <a:pt x="29" y="12"/>
                  <a:pt x="29" y="13"/>
                  <a:pt x="29" y="14"/>
                </a:cubicBezTo>
                <a:close/>
                <a:moveTo>
                  <a:pt x="34" y="17"/>
                </a:moveTo>
                <a:cubicBezTo>
                  <a:pt x="34" y="17"/>
                  <a:pt x="34" y="17"/>
                  <a:pt x="34" y="17"/>
                </a:cubicBezTo>
                <a:cubicBezTo>
                  <a:pt x="34" y="16"/>
                  <a:pt x="33" y="16"/>
                  <a:pt x="33" y="16"/>
                </a:cubicBezTo>
                <a:cubicBezTo>
                  <a:pt x="34" y="15"/>
                  <a:pt x="34" y="15"/>
                  <a:pt x="34" y="15"/>
                </a:cubicBezTo>
                <a:cubicBezTo>
                  <a:pt x="34" y="15"/>
                  <a:pt x="34" y="15"/>
                  <a:pt x="34" y="15"/>
                </a:cubicBezTo>
                <a:cubicBezTo>
                  <a:pt x="34" y="15"/>
                  <a:pt x="34" y="15"/>
                  <a:pt x="35" y="15"/>
                </a:cubicBezTo>
                <a:cubicBezTo>
                  <a:pt x="35" y="15"/>
                  <a:pt x="35" y="15"/>
                  <a:pt x="35" y="15"/>
                </a:cubicBezTo>
                <a:cubicBezTo>
                  <a:pt x="35" y="15"/>
                  <a:pt x="35" y="15"/>
                  <a:pt x="35" y="15"/>
                </a:cubicBezTo>
                <a:cubicBezTo>
                  <a:pt x="35" y="15"/>
                  <a:pt x="35" y="14"/>
                  <a:pt x="35" y="14"/>
                </a:cubicBezTo>
                <a:cubicBezTo>
                  <a:pt x="35" y="14"/>
                  <a:pt x="35" y="13"/>
                  <a:pt x="35" y="13"/>
                </a:cubicBezTo>
                <a:cubicBezTo>
                  <a:pt x="35" y="13"/>
                  <a:pt x="35" y="13"/>
                  <a:pt x="35" y="13"/>
                </a:cubicBezTo>
                <a:cubicBezTo>
                  <a:pt x="35" y="13"/>
                  <a:pt x="35" y="13"/>
                  <a:pt x="35" y="13"/>
                </a:cubicBezTo>
                <a:cubicBezTo>
                  <a:pt x="35" y="13"/>
                  <a:pt x="35" y="13"/>
                  <a:pt x="35" y="13"/>
                </a:cubicBezTo>
                <a:cubicBezTo>
                  <a:pt x="35" y="13"/>
                  <a:pt x="34" y="13"/>
                  <a:pt x="34" y="13"/>
                </a:cubicBezTo>
                <a:cubicBezTo>
                  <a:pt x="34" y="13"/>
                  <a:pt x="34" y="12"/>
                  <a:pt x="34" y="12"/>
                </a:cubicBezTo>
                <a:cubicBezTo>
                  <a:pt x="34" y="12"/>
                  <a:pt x="34" y="11"/>
                  <a:pt x="34" y="11"/>
                </a:cubicBezTo>
                <a:cubicBezTo>
                  <a:pt x="34" y="11"/>
                  <a:pt x="34" y="11"/>
                  <a:pt x="34" y="11"/>
                </a:cubicBezTo>
                <a:cubicBezTo>
                  <a:pt x="35" y="11"/>
                  <a:pt x="35" y="11"/>
                  <a:pt x="34" y="11"/>
                </a:cubicBezTo>
                <a:cubicBezTo>
                  <a:pt x="34" y="10"/>
                  <a:pt x="34" y="10"/>
                  <a:pt x="33" y="9"/>
                </a:cubicBezTo>
                <a:cubicBezTo>
                  <a:pt x="33" y="9"/>
                  <a:pt x="33" y="9"/>
                  <a:pt x="33" y="9"/>
                </a:cubicBezTo>
                <a:cubicBezTo>
                  <a:pt x="33" y="9"/>
                  <a:pt x="33" y="9"/>
                  <a:pt x="33" y="9"/>
                </a:cubicBezTo>
                <a:cubicBezTo>
                  <a:pt x="33" y="9"/>
                  <a:pt x="33" y="9"/>
                  <a:pt x="33" y="9"/>
                </a:cubicBezTo>
                <a:cubicBezTo>
                  <a:pt x="33" y="9"/>
                  <a:pt x="32" y="9"/>
                  <a:pt x="32" y="9"/>
                </a:cubicBezTo>
                <a:cubicBezTo>
                  <a:pt x="32" y="9"/>
                  <a:pt x="32" y="9"/>
                  <a:pt x="32" y="9"/>
                </a:cubicBezTo>
                <a:cubicBezTo>
                  <a:pt x="32" y="9"/>
                  <a:pt x="31" y="8"/>
                  <a:pt x="32" y="8"/>
                </a:cubicBezTo>
                <a:cubicBezTo>
                  <a:pt x="32" y="8"/>
                  <a:pt x="32" y="8"/>
                  <a:pt x="32" y="8"/>
                </a:cubicBezTo>
                <a:cubicBezTo>
                  <a:pt x="32" y="8"/>
                  <a:pt x="32" y="8"/>
                  <a:pt x="32" y="7"/>
                </a:cubicBezTo>
                <a:cubicBezTo>
                  <a:pt x="31" y="7"/>
                  <a:pt x="30" y="7"/>
                  <a:pt x="30" y="7"/>
                </a:cubicBezTo>
                <a:cubicBezTo>
                  <a:pt x="30" y="7"/>
                  <a:pt x="30" y="7"/>
                  <a:pt x="30" y="7"/>
                </a:cubicBezTo>
                <a:cubicBezTo>
                  <a:pt x="30" y="7"/>
                  <a:pt x="30" y="7"/>
                  <a:pt x="30" y="7"/>
                </a:cubicBezTo>
                <a:cubicBezTo>
                  <a:pt x="29" y="7"/>
                  <a:pt x="29" y="7"/>
                  <a:pt x="29" y="7"/>
                </a:cubicBezTo>
                <a:cubicBezTo>
                  <a:pt x="29" y="8"/>
                  <a:pt x="29" y="8"/>
                  <a:pt x="29" y="8"/>
                </a:cubicBezTo>
                <a:cubicBezTo>
                  <a:pt x="28" y="8"/>
                  <a:pt x="28" y="7"/>
                  <a:pt x="28" y="7"/>
                </a:cubicBezTo>
                <a:cubicBezTo>
                  <a:pt x="28" y="7"/>
                  <a:pt x="28" y="7"/>
                  <a:pt x="28" y="7"/>
                </a:cubicBezTo>
                <a:cubicBezTo>
                  <a:pt x="28" y="7"/>
                  <a:pt x="28" y="7"/>
                  <a:pt x="27" y="7"/>
                </a:cubicBezTo>
                <a:cubicBezTo>
                  <a:pt x="27" y="7"/>
                  <a:pt x="27" y="7"/>
                  <a:pt x="27" y="7"/>
                </a:cubicBezTo>
                <a:cubicBezTo>
                  <a:pt x="27" y="7"/>
                  <a:pt x="26" y="7"/>
                  <a:pt x="26" y="7"/>
                </a:cubicBezTo>
                <a:cubicBezTo>
                  <a:pt x="25" y="7"/>
                  <a:pt x="25" y="7"/>
                  <a:pt x="25" y="7"/>
                </a:cubicBezTo>
                <a:cubicBezTo>
                  <a:pt x="25" y="7"/>
                  <a:pt x="25" y="8"/>
                  <a:pt x="25" y="8"/>
                </a:cubicBezTo>
                <a:cubicBezTo>
                  <a:pt x="26" y="8"/>
                  <a:pt x="25" y="8"/>
                  <a:pt x="25" y="9"/>
                </a:cubicBezTo>
                <a:cubicBezTo>
                  <a:pt x="25" y="9"/>
                  <a:pt x="25" y="9"/>
                  <a:pt x="25" y="9"/>
                </a:cubicBezTo>
                <a:cubicBezTo>
                  <a:pt x="24" y="9"/>
                  <a:pt x="24" y="9"/>
                  <a:pt x="24" y="8"/>
                </a:cubicBezTo>
                <a:cubicBezTo>
                  <a:pt x="24" y="8"/>
                  <a:pt x="24" y="8"/>
                  <a:pt x="24" y="8"/>
                </a:cubicBezTo>
                <a:cubicBezTo>
                  <a:pt x="24" y="8"/>
                  <a:pt x="24" y="8"/>
                  <a:pt x="24" y="8"/>
                </a:cubicBezTo>
                <a:cubicBezTo>
                  <a:pt x="24" y="8"/>
                  <a:pt x="24" y="8"/>
                  <a:pt x="23" y="8"/>
                </a:cubicBezTo>
                <a:cubicBezTo>
                  <a:pt x="23" y="9"/>
                  <a:pt x="23" y="9"/>
                  <a:pt x="22" y="10"/>
                </a:cubicBezTo>
                <a:cubicBezTo>
                  <a:pt x="22" y="10"/>
                  <a:pt x="22" y="10"/>
                  <a:pt x="22" y="10"/>
                </a:cubicBezTo>
                <a:cubicBezTo>
                  <a:pt x="22" y="10"/>
                  <a:pt x="22" y="10"/>
                  <a:pt x="22" y="10"/>
                </a:cubicBezTo>
                <a:cubicBezTo>
                  <a:pt x="23" y="11"/>
                  <a:pt x="23" y="11"/>
                  <a:pt x="23" y="11"/>
                </a:cubicBezTo>
                <a:cubicBezTo>
                  <a:pt x="23" y="12"/>
                  <a:pt x="22" y="12"/>
                  <a:pt x="22" y="12"/>
                </a:cubicBezTo>
                <a:cubicBezTo>
                  <a:pt x="22" y="12"/>
                  <a:pt x="22" y="12"/>
                  <a:pt x="22" y="12"/>
                </a:cubicBezTo>
                <a:cubicBezTo>
                  <a:pt x="22" y="12"/>
                  <a:pt x="22" y="12"/>
                  <a:pt x="22" y="12"/>
                </a:cubicBezTo>
                <a:cubicBezTo>
                  <a:pt x="22" y="12"/>
                  <a:pt x="22" y="12"/>
                  <a:pt x="22" y="12"/>
                </a:cubicBezTo>
                <a:cubicBezTo>
                  <a:pt x="21" y="12"/>
                  <a:pt x="21" y="12"/>
                  <a:pt x="21" y="12"/>
                </a:cubicBezTo>
                <a:cubicBezTo>
                  <a:pt x="21" y="12"/>
                  <a:pt x="21" y="13"/>
                  <a:pt x="21" y="13"/>
                </a:cubicBezTo>
                <a:cubicBezTo>
                  <a:pt x="21" y="13"/>
                  <a:pt x="21" y="14"/>
                  <a:pt x="21" y="14"/>
                </a:cubicBezTo>
                <a:cubicBezTo>
                  <a:pt x="21" y="14"/>
                  <a:pt x="21" y="14"/>
                  <a:pt x="21" y="14"/>
                </a:cubicBezTo>
                <a:cubicBezTo>
                  <a:pt x="21" y="14"/>
                  <a:pt x="22" y="14"/>
                  <a:pt x="22" y="14"/>
                </a:cubicBezTo>
                <a:cubicBezTo>
                  <a:pt x="22" y="14"/>
                  <a:pt x="22" y="14"/>
                  <a:pt x="22" y="14"/>
                </a:cubicBezTo>
                <a:cubicBezTo>
                  <a:pt x="22" y="14"/>
                  <a:pt x="22" y="14"/>
                  <a:pt x="22" y="14"/>
                </a:cubicBezTo>
                <a:cubicBezTo>
                  <a:pt x="22" y="14"/>
                  <a:pt x="22" y="15"/>
                  <a:pt x="23" y="15"/>
                </a:cubicBezTo>
                <a:cubicBezTo>
                  <a:pt x="23" y="15"/>
                  <a:pt x="22" y="16"/>
                  <a:pt x="22" y="16"/>
                </a:cubicBezTo>
                <a:cubicBezTo>
                  <a:pt x="22" y="16"/>
                  <a:pt x="22" y="16"/>
                  <a:pt x="22" y="16"/>
                </a:cubicBezTo>
                <a:cubicBezTo>
                  <a:pt x="22" y="16"/>
                  <a:pt x="22" y="16"/>
                  <a:pt x="22" y="16"/>
                </a:cubicBezTo>
                <a:cubicBezTo>
                  <a:pt x="22" y="17"/>
                  <a:pt x="22" y="17"/>
                  <a:pt x="23" y="18"/>
                </a:cubicBezTo>
                <a:cubicBezTo>
                  <a:pt x="23" y="18"/>
                  <a:pt x="23" y="18"/>
                  <a:pt x="23" y="18"/>
                </a:cubicBezTo>
                <a:cubicBezTo>
                  <a:pt x="23" y="18"/>
                  <a:pt x="23" y="18"/>
                  <a:pt x="23" y="18"/>
                </a:cubicBezTo>
                <a:cubicBezTo>
                  <a:pt x="23" y="18"/>
                  <a:pt x="23" y="18"/>
                  <a:pt x="23" y="18"/>
                </a:cubicBezTo>
                <a:cubicBezTo>
                  <a:pt x="24" y="18"/>
                  <a:pt x="24" y="18"/>
                  <a:pt x="24" y="18"/>
                </a:cubicBezTo>
                <a:cubicBezTo>
                  <a:pt x="24" y="18"/>
                  <a:pt x="24" y="18"/>
                  <a:pt x="24" y="18"/>
                </a:cubicBezTo>
                <a:cubicBezTo>
                  <a:pt x="25" y="18"/>
                  <a:pt x="25" y="19"/>
                  <a:pt x="25" y="19"/>
                </a:cubicBezTo>
                <a:cubicBezTo>
                  <a:pt x="25" y="19"/>
                  <a:pt x="25" y="19"/>
                  <a:pt x="25" y="19"/>
                </a:cubicBezTo>
                <a:cubicBezTo>
                  <a:pt x="25" y="19"/>
                  <a:pt x="25" y="20"/>
                  <a:pt x="25" y="20"/>
                </a:cubicBezTo>
                <a:cubicBezTo>
                  <a:pt x="25" y="20"/>
                  <a:pt x="26" y="20"/>
                  <a:pt x="26" y="20"/>
                </a:cubicBezTo>
                <a:cubicBezTo>
                  <a:pt x="26" y="20"/>
                  <a:pt x="27" y="20"/>
                  <a:pt x="27" y="20"/>
                </a:cubicBezTo>
                <a:cubicBezTo>
                  <a:pt x="27" y="20"/>
                  <a:pt x="27" y="20"/>
                  <a:pt x="27" y="20"/>
                </a:cubicBezTo>
                <a:cubicBezTo>
                  <a:pt x="27" y="20"/>
                  <a:pt x="27" y="20"/>
                  <a:pt x="27" y="20"/>
                </a:cubicBezTo>
                <a:cubicBezTo>
                  <a:pt x="27" y="20"/>
                  <a:pt x="27" y="19"/>
                  <a:pt x="28" y="19"/>
                </a:cubicBezTo>
                <a:cubicBezTo>
                  <a:pt x="28" y="19"/>
                  <a:pt x="28" y="20"/>
                  <a:pt x="28" y="20"/>
                </a:cubicBezTo>
                <a:cubicBezTo>
                  <a:pt x="28" y="20"/>
                  <a:pt x="29" y="20"/>
                  <a:pt x="29" y="20"/>
                </a:cubicBezTo>
                <a:cubicBezTo>
                  <a:pt x="29" y="20"/>
                  <a:pt x="29" y="20"/>
                  <a:pt x="29" y="20"/>
                </a:cubicBezTo>
                <a:cubicBezTo>
                  <a:pt x="29" y="20"/>
                  <a:pt x="29" y="20"/>
                  <a:pt x="29" y="20"/>
                </a:cubicBezTo>
                <a:cubicBezTo>
                  <a:pt x="30" y="20"/>
                  <a:pt x="30" y="20"/>
                  <a:pt x="31" y="20"/>
                </a:cubicBezTo>
                <a:cubicBezTo>
                  <a:pt x="31" y="20"/>
                  <a:pt x="31" y="20"/>
                  <a:pt x="31" y="20"/>
                </a:cubicBezTo>
                <a:cubicBezTo>
                  <a:pt x="31" y="20"/>
                  <a:pt x="31" y="19"/>
                  <a:pt x="31" y="19"/>
                </a:cubicBezTo>
                <a:cubicBezTo>
                  <a:pt x="31" y="19"/>
                  <a:pt x="31" y="19"/>
                  <a:pt x="31" y="18"/>
                </a:cubicBezTo>
                <a:cubicBezTo>
                  <a:pt x="31" y="18"/>
                  <a:pt x="32" y="18"/>
                  <a:pt x="32" y="18"/>
                </a:cubicBezTo>
                <a:cubicBezTo>
                  <a:pt x="32" y="18"/>
                  <a:pt x="32" y="18"/>
                  <a:pt x="32" y="19"/>
                </a:cubicBezTo>
                <a:cubicBezTo>
                  <a:pt x="32" y="19"/>
                  <a:pt x="32" y="19"/>
                  <a:pt x="33" y="19"/>
                </a:cubicBezTo>
                <a:cubicBezTo>
                  <a:pt x="33" y="19"/>
                  <a:pt x="33" y="19"/>
                  <a:pt x="33" y="19"/>
                </a:cubicBezTo>
                <a:cubicBezTo>
                  <a:pt x="33" y="19"/>
                  <a:pt x="33" y="19"/>
                  <a:pt x="33" y="19"/>
                </a:cubicBezTo>
                <a:cubicBezTo>
                  <a:pt x="33" y="18"/>
                  <a:pt x="34" y="18"/>
                  <a:pt x="34" y="17"/>
                </a:cubicBezTo>
                <a:cubicBezTo>
                  <a:pt x="34" y="17"/>
                  <a:pt x="34" y="17"/>
                  <a:pt x="34" y="17"/>
                </a:cubicBezTo>
                <a:close/>
                <a:moveTo>
                  <a:pt x="28" y="17"/>
                </a:moveTo>
                <a:cubicBezTo>
                  <a:pt x="26" y="17"/>
                  <a:pt x="24" y="15"/>
                  <a:pt x="25" y="13"/>
                </a:cubicBezTo>
                <a:cubicBezTo>
                  <a:pt x="25" y="11"/>
                  <a:pt x="26" y="10"/>
                  <a:pt x="28" y="10"/>
                </a:cubicBezTo>
                <a:cubicBezTo>
                  <a:pt x="30" y="10"/>
                  <a:pt x="32" y="12"/>
                  <a:pt x="31" y="14"/>
                </a:cubicBezTo>
                <a:cubicBezTo>
                  <a:pt x="31" y="16"/>
                  <a:pt x="30" y="17"/>
                  <a:pt x="28" y="17"/>
                </a:cubicBezTo>
                <a:close/>
                <a:moveTo>
                  <a:pt x="42" y="14"/>
                </a:moveTo>
                <a:cubicBezTo>
                  <a:pt x="41" y="14"/>
                  <a:pt x="41" y="13"/>
                  <a:pt x="42" y="12"/>
                </a:cubicBezTo>
                <a:cubicBezTo>
                  <a:pt x="42" y="12"/>
                  <a:pt x="43" y="12"/>
                  <a:pt x="43" y="13"/>
                </a:cubicBezTo>
                <a:cubicBezTo>
                  <a:pt x="44" y="13"/>
                  <a:pt x="44" y="14"/>
                  <a:pt x="43" y="14"/>
                </a:cubicBezTo>
                <a:cubicBezTo>
                  <a:pt x="43" y="15"/>
                  <a:pt x="42" y="15"/>
                  <a:pt x="42" y="14"/>
                </a:cubicBezTo>
                <a:close/>
                <a:moveTo>
                  <a:pt x="37" y="13"/>
                </a:moveTo>
                <a:cubicBezTo>
                  <a:pt x="37" y="13"/>
                  <a:pt x="37" y="13"/>
                  <a:pt x="37" y="13"/>
                </a:cubicBezTo>
                <a:cubicBezTo>
                  <a:pt x="38" y="13"/>
                  <a:pt x="38" y="13"/>
                  <a:pt x="38" y="13"/>
                </a:cubicBezTo>
                <a:cubicBezTo>
                  <a:pt x="38" y="14"/>
                  <a:pt x="38" y="14"/>
                  <a:pt x="38" y="14"/>
                </a:cubicBezTo>
                <a:cubicBezTo>
                  <a:pt x="38" y="14"/>
                  <a:pt x="38" y="14"/>
                  <a:pt x="38" y="14"/>
                </a:cubicBezTo>
                <a:cubicBezTo>
                  <a:pt x="38" y="14"/>
                  <a:pt x="37" y="15"/>
                  <a:pt x="37" y="15"/>
                </a:cubicBezTo>
                <a:cubicBezTo>
                  <a:pt x="37" y="15"/>
                  <a:pt x="37" y="15"/>
                  <a:pt x="37" y="15"/>
                </a:cubicBezTo>
                <a:cubicBezTo>
                  <a:pt x="37" y="15"/>
                  <a:pt x="38" y="16"/>
                  <a:pt x="38" y="16"/>
                </a:cubicBezTo>
                <a:cubicBezTo>
                  <a:pt x="38" y="16"/>
                  <a:pt x="38" y="16"/>
                  <a:pt x="38" y="16"/>
                </a:cubicBezTo>
                <a:cubicBezTo>
                  <a:pt x="38" y="16"/>
                  <a:pt x="38" y="16"/>
                  <a:pt x="38" y="16"/>
                </a:cubicBezTo>
                <a:cubicBezTo>
                  <a:pt x="38" y="16"/>
                  <a:pt x="38" y="16"/>
                  <a:pt x="38" y="16"/>
                </a:cubicBezTo>
                <a:cubicBezTo>
                  <a:pt x="39" y="16"/>
                  <a:pt x="39" y="16"/>
                  <a:pt x="39" y="16"/>
                </a:cubicBezTo>
                <a:cubicBezTo>
                  <a:pt x="39" y="17"/>
                  <a:pt x="39" y="17"/>
                  <a:pt x="39" y="17"/>
                </a:cubicBezTo>
                <a:cubicBezTo>
                  <a:pt x="39" y="17"/>
                  <a:pt x="39" y="17"/>
                  <a:pt x="39" y="17"/>
                </a:cubicBezTo>
                <a:cubicBezTo>
                  <a:pt x="39" y="17"/>
                  <a:pt x="39" y="18"/>
                  <a:pt x="39" y="18"/>
                </a:cubicBezTo>
                <a:cubicBezTo>
                  <a:pt x="39" y="18"/>
                  <a:pt x="39" y="18"/>
                  <a:pt x="39" y="18"/>
                </a:cubicBezTo>
                <a:cubicBezTo>
                  <a:pt x="40" y="18"/>
                  <a:pt x="40" y="18"/>
                  <a:pt x="40" y="18"/>
                </a:cubicBezTo>
                <a:cubicBezTo>
                  <a:pt x="41" y="18"/>
                  <a:pt x="41" y="18"/>
                  <a:pt x="41" y="18"/>
                </a:cubicBezTo>
                <a:cubicBezTo>
                  <a:pt x="41" y="18"/>
                  <a:pt x="41" y="18"/>
                  <a:pt x="41" y="18"/>
                </a:cubicBezTo>
                <a:cubicBezTo>
                  <a:pt x="41" y="18"/>
                  <a:pt x="41" y="18"/>
                  <a:pt x="42" y="18"/>
                </a:cubicBezTo>
                <a:cubicBezTo>
                  <a:pt x="42" y="18"/>
                  <a:pt x="42" y="18"/>
                  <a:pt x="42" y="18"/>
                </a:cubicBezTo>
                <a:cubicBezTo>
                  <a:pt x="42" y="18"/>
                  <a:pt x="42" y="18"/>
                  <a:pt x="42" y="18"/>
                </a:cubicBezTo>
                <a:cubicBezTo>
                  <a:pt x="42" y="19"/>
                  <a:pt x="42" y="19"/>
                  <a:pt x="42" y="19"/>
                </a:cubicBezTo>
                <a:cubicBezTo>
                  <a:pt x="42" y="19"/>
                  <a:pt x="42" y="19"/>
                  <a:pt x="42" y="19"/>
                </a:cubicBezTo>
                <a:cubicBezTo>
                  <a:pt x="42" y="19"/>
                  <a:pt x="42" y="19"/>
                  <a:pt x="42" y="19"/>
                </a:cubicBezTo>
                <a:cubicBezTo>
                  <a:pt x="43" y="19"/>
                  <a:pt x="43" y="19"/>
                  <a:pt x="44" y="19"/>
                </a:cubicBezTo>
                <a:cubicBezTo>
                  <a:pt x="44" y="19"/>
                  <a:pt x="44" y="19"/>
                  <a:pt x="44" y="19"/>
                </a:cubicBezTo>
                <a:cubicBezTo>
                  <a:pt x="44" y="18"/>
                  <a:pt x="44" y="18"/>
                  <a:pt x="44" y="18"/>
                </a:cubicBezTo>
                <a:cubicBezTo>
                  <a:pt x="44" y="18"/>
                  <a:pt x="44" y="18"/>
                  <a:pt x="44" y="18"/>
                </a:cubicBezTo>
                <a:cubicBezTo>
                  <a:pt x="45" y="17"/>
                  <a:pt x="45" y="17"/>
                  <a:pt x="45" y="18"/>
                </a:cubicBezTo>
                <a:cubicBezTo>
                  <a:pt x="45" y="18"/>
                  <a:pt x="45" y="18"/>
                  <a:pt x="45" y="18"/>
                </a:cubicBezTo>
                <a:cubicBezTo>
                  <a:pt x="45" y="18"/>
                  <a:pt x="45" y="18"/>
                  <a:pt x="45" y="18"/>
                </a:cubicBezTo>
                <a:cubicBezTo>
                  <a:pt x="45" y="18"/>
                  <a:pt x="45" y="18"/>
                  <a:pt x="45" y="18"/>
                </a:cubicBezTo>
                <a:cubicBezTo>
                  <a:pt x="45" y="18"/>
                  <a:pt x="45" y="18"/>
                  <a:pt x="46" y="18"/>
                </a:cubicBezTo>
                <a:cubicBezTo>
                  <a:pt x="46" y="18"/>
                  <a:pt x="46" y="18"/>
                  <a:pt x="46" y="17"/>
                </a:cubicBezTo>
                <a:cubicBezTo>
                  <a:pt x="46" y="17"/>
                  <a:pt x="46" y="17"/>
                  <a:pt x="47" y="17"/>
                </a:cubicBezTo>
                <a:cubicBezTo>
                  <a:pt x="47" y="17"/>
                  <a:pt x="47" y="17"/>
                  <a:pt x="47" y="17"/>
                </a:cubicBezTo>
                <a:cubicBezTo>
                  <a:pt x="47" y="17"/>
                  <a:pt x="47" y="17"/>
                  <a:pt x="47" y="17"/>
                </a:cubicBezTo>
                <a:cubicBezTo>
                  <a:pt x="47" y="16"/>
                  <a:pt x="47" y="16"/>
                  <a:pt x="47" y="16"/>
                </a:cubicBezTo>
                <a:cubicBezTo>
                  <a:pt x="47" y="16"/>
                  <a:pt x="46" y="16"/>
                  <a:pt x="46" y="16"/>
                </a:cubicBezTo>
                <a:cubicBezTo>
                  <a:pt x="46" y="16"/>
                  <a:pt x="46" y="16"/>
                  <a:pt x="46" y="16"/>
                </a:cubicBezTo>
                <a:cubicBezTo>
                  <a:pt x="47" y="15"/>
                  <a:pt x="47" y="15"/>
                  <a:pt x="47" y="15"/>
                </a:cubicBezTo>
                <a:cubicBezTo>
                  <a:pt x="47" y="16"/>
                  <a:pt x="47" y="16"/>
                  <a:pt x="47" y="15"/>
                </a:cubicBezTo>
                <a:cubicBezTo>
                  <a:pt x="48" y="15"/>
                  <a:pt x="48" y="15"/>
                  <a:pt x="48" y="15"/>
                </a:cubicBezTo>
                <a:cubicBezTo>
                  <a:pt x="48" y="15"/>
                  <a:pt x="48" y="14"/>
                  <a:pt x="48" y="14"/>
                </a:cubicBezTo>
                <a:cubicBezTo>
                  <a:pt x="48" y="14"/>
                  <a:pt x="48" y="14"/>
                  <a:pt x="48" y="14"/>
                </a:cubicBezTo>
                <a:cubicBezTo>
                  <a:pt x="48" y="14"/>
                  <a:pt x="48" y="14"/>
                  <a:pt x="48" y="14"/>
                </a:cubicBezTo>
                <a:cubicBezTo>
                  <a:pt x="48" y="14"/>
                  <a:pt x="48" y="14"/>
                  <a:pt x="48" y="14"/>
                </a:cubicBezTo>
                <a:cubicBezTo>
                  <a:pt x="47" y="14"/>
                  <a:pt x="47" y="13"/>
                  <a:pt x="47" y="13"/>
                </a:cubicBezTo>
                <a:cubicBezTo>
                  <a:pt x="47" y="13"/>
                  <a:pt x="47" y="13"/>
                  <a:pt x="47" y="13"/>
                </a:cubicBezTo>
                <a:cubicBezTo>
                  <a:pt x="47" y="13"/>
                  <a:pt x="47" y="12"/>
                  <a:pt x="47" y="12"/>
                </a:cubicBezTo>
                <a:cubicBezTo>
                  <a:pt x="48" y="12"/>
                  <a:pt x="48" y="12"/>
                  <a:pt x="48" y="12"/>
                </a:cubicBezTo>
                <a:cubicBezTo>
                  <a:pt x="48" y="12"/>
                  <a:pt x="48" y="12"/>
                  <a:pt x="48" y="12"/>
                </a:cubicBezTo>
                <a:cubicBezTo>
                  <a:pt x="48" y="11"/>
                  <a:pt x="47" y="11"/>
                  <a:pt x="47" y="11"/>
                </a:cubicBezTo>
                <a:cubicBezTo>
                  <a:pt x="47" y="11"/>
                  <a:pt x="47" y="11"/>
                  <a:pt x="47" y="11"/>
                </a:cubicBezTo>
                <a:cubicBezTo>
                  <a:pt x="47" y="11"/>
                  <a:pt x="47" y="10"/>
                  <a:pt x="47" y="10"/>
                </a:cubicBezTo>
                <a:cubicBezTo>
                  <a:pt x="47" y="10"/>
                  <a:pt x="47" y="10"/>
                  <a:pt x="47" y="11"/>
                </a:cubicBezTo>
                <a:cubicBezTo>
                  <a:pt x="46" y="11"/>
                  <a:pt x="46" y="11"/>
                  <a:pt x="46" y="10"/>
                </a:cubicBezTo>
                <a:cubicBezTo>
                  <a:pt x="46" y="10"/>
                  <a:pt x="46" y="10"/>
                  <a:pt x="46" y="10"/>
                </a:cubicBezTo>
                <a:cubicBezTo>
                  <a:pt x="46" y="10"/>
                  <a:pt x="46" y="9"/>
                  <a:pt x="46" y="9"/>
                </a:cubicBezTo>
                <a:cubicBezTo>
                  <a:pt x="46" y="9"/>
                  <a:pt x="46" y="9"/>
                  <a:pt x="46" y="9"/>
                </a:cubicBezTo>
                <a:cubicBezTo>
                  <a:pt x="46" y="9"/>
                  <a:pt x="46" y="9"/>
                  <a:pt x="46" y="9"/>
                </a:cubicBezTo>
                <a:cubicBezTo>
                  <a:pt x="46" y="9"/>
                  <a:pt x="45" y="9"/>
                  <a:pt x="45" y="8"/>
                </a:cubicBezTo>
                <a:cubicBezTo>
                  <a:pt x="45" y="8"/>
                  <a:pt x="44" y="8"/>
                  <a:pt x="44" y="8"/>
                </a:cubicBezTo>
                <a:cubicBezTo>
                  <a:pt x="44" y="8"/>
                  <a:pt x="44" y="9"/>
                  <a:pt x="44" y="9"/>
                </a:cubicBezTo>
                <a:cubicBezTo>
                  <a:pt x="44" y="9"/>
                  <a:pt x="44" y="9"/>
                  <a:pt x="44" y="9"/>
                </a:cubicBezTo>
                <a:cubicBezTo>
                  <a:pt x="43" y="9"/>
                  <a:pt x="43" y="9"/>
                  <a:pt x="43" y="9"/>
                </a:cubicBezTo>
                <a:cubicBezTo>
                  <a:pt x="43" y="9"/>
                  <a:pt x="43" y="9"/>
                  <a:pt x="43" y="8"/>
                </a:cubicBezTo>
                <a:cubicBezTo>
                  <a:pt x="43" y="8"/>
                  <a:pt x="43" y="8"/>
                  <a:pt x="43" y="8"/>
                </a:cubicBezTo>
                <a:cubicBezTo>
                  <a:pt x="43" y="8"/>
                  <a:pt x="43" y="8"/>
                  <a:pt x="43" y="8"/>
                </a:cubicBezTo>
                <a:cubicBezTo>
                  <a:pt x="43" y="8"/>
                  <a:pt x="43" y="8"/>
                  <a:pt x="43" y="8"/>
                </a:cubicBezTo>
                <a:cubicBezTo>
                  <a:pt x="42" y="8"/>
                  <a:pt x="42" y="8"/>
                  <a:pt x="41" y="8"/>
                </a:cubicBezTo>
                <a:cubicBezTo>
                  <a:pt x="41" y="8"/>
                  <a:pt x="41" y="8"/>
                  <a:pt x="41" y="8"/>
                </a:cubicBezTo>
                <a:cubicBezTo>
                  <a:pt x="41" y="8"/>
                  <a:pt x="41" y="8"/>
                  <a:pt x="41" y="9"/>
                </a:cubicBezTo>
                <a:cubicBezTo>
                  <a:pt x="41" y="9"/>
                  <a:pt x="41" y="9"/>
                  <a:pt x="41" y="9"/>
                </a:cubicBezTo>
                <a:cubicBezTo>
                  <a:pt x="41" y="9"/>
                  <a:pt x="40" y="9"/>
                  <a:pt x="40" y="9"/>
                </a:cubicBezTo>
                <a:cubicBezTo>
                  <a:pt x="40" y="9"/>
                  <a:pt x="40" y="9"/>
                  <a:pt x="40" y="9"/>
                </a:cubicBezTo>
                <a:cubicBezTo>
                  <a:pt x="40" y="9"/>
                  <a:pt x="40" y="9"/>
                  <a:pt x="40" y="9"/>
                </a:cubicBezTo>
                <a:cubicBezTo>
                  <a:pt x="40" y="9"/>
                  <a:pt x="40" y="9"/>
                  <a:pt x="40" y="9"/>
                </a:cubicBezTo>
                <a:cubicBezTo>
                  <a:pt x="40" y="9"/>
                  <a:pt x="40" y="9"/>
                  <a:pt x="40" y="9"/>
                </a:cubicBezTo>
                <a:cubicBezTo>
                  <a:pt x="39" y="9"/>
                  <a:pt x="39" y="9"/>
                  <a:pt x="39" y="9"/>
                </a:cubicBezTo>
                <a:cubicBezTo>
                  <a:pt x="39" y="9"/>
                  <a:pt x="39" y="10"/>
                  <a:pt x="38" y="10"/>
                </a:cubicBezTo>
                <a:cubicBezTo>
                  <a:pt x="38" y="10"/>
                  <a:pt x="38" y="10"/>
                  <a:pt x="38" y="10"/>
                </a:cubicBezTo>
                <a:cubicBezTo>
                  <a:pt x="38" y="10"/>
                  <a:pt x="38" y="10"/>
                  <a:pt x="38" y="10"/>
                </a:cubicBezTo>
                <a:cubicBezTo>
                  <a:pt x="38" y="10"/>
                  <a:pt x="39" y="10"/>
                  <a:pt x="39" y="10"/>
                </a:cubicBezTo>
                <a:cubicBezTo>
                  <a:pt x="39" y="10"/>
                  <a:pt x="39" y="10"/>
                  <a:pt x="39" y="10"/>
                </a:cubicBezTo>
                <a:cubicBezTo>
                  <a:pt x="39" y="11"/>
                  <a:pt x="39" y="11"/>
                  <a:pt x="39" y="11"/>
                </a:cubicBezTo>
                <a:cubicBezTo>
                  <a:pt x="39" y="11"/>
                  <a:pt x="38" y="11"/>
                  <a:pt x="38" y="11"/>
                </a:cubicBezTo>
                <a:cubicBezTo>
                  <a:pt x="38" y="11"/>
                  <a:pt x="38" y="11"/>
                  <a:pt x="38" y="11"/>
                </a:cubicBezTo>
                <a:cubicBezTo>
                  <a:pt x="38" y="11"/>
                  <a:pt x="38" y="11"/>
                  <a:pt x="37" y="12"/>
                </a:cubicBezTo>
                <a:cubicBezTo>
                  <a:pt x="37" y="12"/>
                  <a:pt x="37" y="12"/>
                  <a:pt x="37" y="13"/>
                </a:cubicBezTo>
                <a:cubicBezTo>
                  <a:pt x="37" y="13"/>
                  <a:pt x="37" y="13"/>
                  <a:pt x="37" y="13"/>
                </a:cubicBezTo>
                <a:cubicBezTo>
                  <a:pt x="37" y="13"/>
                  <a:pt x="37" y="13"/>
                  <a:pt x="37" y="13"/>
                </a:cubicBezTo>
                <a:close/>
                <a:moveTo>
                  <a:pt x="41" y="11"/>
                </a:moveTo>
                <a:cubicBezTo>
                  <a:pt x="42" y="10"/>
                  <a:pt x="44" y="10"/>
                  <a:pt x="45" y="12"/>
                </a:cubicBezTo>
                <a:cubicBezTo>
                  <a:pt x="45" y="13"/>
                  <a:pt x="45" y="14"/>
                  <a:pt x="44" y="15"/>
                </a:cubicBezTo>
                <a:cubicBezTo>
                  <a:pt x="43" y="16"/>
                  <a:pt x="41" y="16"/>
                  <a:pt x="40" y="15"/>
                </a:cubicBezTo>
                <a:cubicBezTo>
                  <a:pt x="39" y="14"/>
                  <a:pt x="40" y="12"/>
                  <a:pt x="41" y="11"/>
                </a:cubicBezTo>
                <a:close/>
                <a:moveTo>
                  <a:pt x="33" y="22"/>
                </a:moveTo>
                <a:cubicBezTo>
                  <a:pt x="33" y="22"/>
                  <a:pt x="33" y="22"/>
                  <a:pt x="33" y="22"/>
                </a:cubicBezTo>
                <a:cubicBezTo>
                  <a:pt x="33" y="22"/>
                  <a:pt x="33" y="22"/>
                  <a:pt x="33" y="22"/>
                </a:cubicBezTo>
                <a:cubicBezTo>
                  <a:pt x="33" y="23"/>
                  <a:pt x="33" y="23"/>
                  <a:pt x="34" y="23"/>
                </a:cubicBezTo>
                <a:cubicBezTo>
                  <a:pt x="34" y="23"/>
                  <a:pt x="34" y="23"/>
                  <a:pt x="34" y="23"/>
                </a:cubicBezTo>
                <a:cubicBezTo>
                  <a:pt x="34" y="23"/>
                  <a:pt x="34" y="23"/>
                  <a:pt x="34" y="23"/>
                </a:cubicBezTo>
                <a:cubicBezTo>
                  <a:pt x="34" y="23"/>
                  <a:pt x="34" y="23"/>
                  <a:pt x="34" y="23"/>
                </a:cubicBezTo>
                <a:cubicBezTo>
                  <a:pt x="34" y="23"/>
                  <a:pt x="34" y="23"/>
                  <a:pt x="34" y="23"/>
                </a:cubicBezTo>
                <a:cubicBezTo>
                  <a:pt x="35" y="23"/>
                  <a:pt x="35" y="24"/>
                  <a:pt x="34" y="24"/>
                </a:cubicBezTo>
                <a:cubicBezTo>
                  <a:pt x="34" y="24"/>
                  <a:pt x="34" y="24"/>
                  <a:pt x="34" y="24"/>
                </a:cubicBezTo>
                <a:cubicBezTo>
                  <a:pt x="34" y="24"/>
                  <a:pt x="34" y="24"/>
                  <a:pt x="34" y="24"/>
                </a:cubicBezTo>
                <a:cubicBezTo>
                  <a:pt x="34" y="24"/>
                  <a:pt x="34" y="24"/>
                  <a:pt x="34" y="24"/>
                </a:cubicBezTo>
                <a:cubicBezTo>
                  <a:pt x="35" y="24"/>
                  <a:pt x="35" y="24"/>
                  <a:pt x="35" y="25"/>
                </a:cubicBezTo>
                <a:cubicBezTo>
                  <a:pt x="35" y="25"/>
                  <a:pt x="35" y="25"/>
                  <a:pt x="35" y="25"/>
                </a:cubicBezTo>
                <a:cubicBezTo>
                  <a:pt x="35" y="25"/>
                  <a:pt x="35" y="24"/>
                  <a:pt x="36" y="24"/>
                </a:cubicBezTo>
                <a:cubicBezTo>
                  <a:pt x="36" y="24"/>
                  <a:pt x="36" y="24"/>
                  <a:pt x="36" y="24"/>
                </a:cubicBezTo>
                <a:cubicBezTo>
                  <a:pt x="36" y="24"/>
                  <a:pt x="36" y="24"/>
                  <a:pt x="36" y="24"/>
                </a:cubicBezTo>
                <a:cubicBezTo>
                  <a:pt x="36" y="24"/>
                  <a:pt x="36" y="24"/>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8" y="25"/>
                  <a:pt x="38" y="25"/>
                </a:cubicBezTo>
                <a:cubicBezTo>
                  <a:pt x="38" y="25"/>
                  <a:pt x="38" y="25"/>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9" y="24"/>
                  <a:pt x="39" y="24"/>
                </a:cubicBezTo>
                <a:cubicBezTo>
                  <a:pt x="39" y="24"/>
                  <a:pt x="39" y="24"/>
                  <a:pt x="39" y="24"/>
                </a:cubicBezTo>
                <a:cubicBezTo>
                  <a:pt x="39" y="24"/>
                  <a:pt x="39" y="24"/>
                  <a:pt x="39" y="24"/>
                </a:cubicBezTo>
                <a:cubicBezTo>
                  <a:pt x="39" y="24"/>
                  <a:pt x="39" y="24"/>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40" y="23"/>
                </a:cubicBezTo>
                <a:cubicBezTo>
                  <a:pt x="40" y="23"/>
                  <a:pt x="40" y="23"/>
                  <a:pt x="40" y="23"/>
                </a:cubicBezTo>
                <a:cubicBezTo>
                  <a:pt x="40" y="23"/>
                  <a:pt x="40" y="23"/>
                  <a:pt x="40" y="23"/>
                </a:cubicBezTo>
                <a:cubicBezTo>
                  <a:pt x="40" y="22"/>
                  <a:pt x="40" y="22"/>
                  <a:pt x="40" y="22"/>
                </a:cubicBezTo>
                <a:cubicBezTo>
                  <a:pt x="40" y="22"/>
                  <a:pt x="40" y="21"/>
                  <a:pt x="40" y="21"/>
                </a:cubicBezTo>
                <a:cubicBezTo>
                  <a:pt x="40" y="21"/>
                  <a:pt x="40" y="21"/>
                  <a:pt x="40" y="21"/>
                </a:cubicBezTo>
                <a:cubicBezTo>
                  <a:pt x="40" y="21"/>
                  <a:pt x="40" y="21"/>
                  <a:pt x="40" y="21"/>
                </a:cubicBezTo>
                <a:cubicBezTo>
                  <a:pt x="40" y="21"/>
                  <a:pt x="40" y="21"/>
                  <a:pt x="40" y="21"/>
                </a:cubicBezTo>
                <a:cubicBezTo>
                  <a:pt x="40" y="21"/>
                  <a:pt x="40" y="21"/>
                  <a:pt x="40" y="21"/>
                </a:cubicBezTo>
                <a:cubicBezTo>
                  <a:pt x="40" y="21"/>
                  <a:pt x="40" y="21"/>
                  <a:pt x="40" y="21"/>
                </a:cubicBezTo>
                <a:cubicBezTo>
                  <a:pt x="40" y="21"/>
                  <a:pt x="40" y="21"/>
                  <a:pt x="40" y="21"/>
                </a:cubicBezTo>
                <a:cubicBezTo>
                  <a:pt x="40" y="20"/>
                  <a:pt x="40" y="20"/>
                  <a:pt x="40" y="20"/>
                </a:cubicBezTo>
                <a:cubicBezTo>
                  <a:pt x="40" y="20"/>
                  <a:pt x="40" y="20"/>
                  <a:pt x="40" y="19"/>
                </a:cubicBezTo>
                <a:cubicBezTo>
                  <a:pt x="40" y="19"/>
                  <a:pt x="40" y="19"/>
                  <a:pt x="40" y="19"/>
                </a:cubicBezTo>
                <a:cubicBezTo>
                  <a:pt x="40" y="19"/>
                  <a:pt x="40" y="19"/>
                  <a:pt x="40" y="19"/>
                </a:cubicBezTo>
                <a:cubicBezTo>
                  <a:pt x="39" y="19"/>
                  <a:pt x="39" y="19"/>
                  <a:pt x="39" y="19"/>
                </a:cubicBezTo>
                <a:cubicBezTo>
                  <a:pt x="39" y="20"/>
                  <a:pt x="39" y="20"/>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8"/>
                  <a:pt x="38" y="18"/>
                  <a:pt x="38" y="18"/>
                </a:cubicBezTo>
                <a:cubicBezTo>
                  <a:pt x="38" y="18"/>
                  <a:pt x="38" y="18"/>
                  <a:pt x="38" y="18"/>
                </a:cubicBezTo>
                <a:cubicBezTo>
                  <a:pt x="38" y="18"/>
                  <a:pt x="38" y="18"/>
                  <a:pt x="38" y="18"/>
                </a:cubicBezTo>
                <a:cubicBezTo>
                  <a:pt x="38"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6" y="18"/>
                  <a:pt x="36" y="18"/>
                  <a:pt x="36" y="18"/>
                </a:cubicBezTo>
                <a:cubicBezTo>
                  <a:pt x="36" y="18"/>
                  <a:pt x="36" y="18"/>
                  <a:pt x="36" y="18"/>
                </a:cubicBezTo>
                <a:cubicBezTo>
                  <a:pt x="36" y="18"/>
                  <a:pt x="36" y="18"/>
                  <a:pt x="36" y="18"/>
                </a:cubicBezTo>
                <a:cubicBezTo>
                  <a:pt x="36" y="18"/>
                  <a:pt x="36" y="19"/>
                  <a:pt x="35" y="19"/>
                </a:cubicBezTo>
                <a:cubicBezTo>
                  <a:pt x="35" y="19"/>
                  <a:pt x="35" y="19"/>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3" y="20"/>
                  <a:pt x="33" y="20"/>
                </a:cubicBezTo>
                <a:cubicBezTo>
                  <a:pt x="33" y="20"/>
                  <a:pt x="33" y="20"/>
                  <a:pt x="33" y="20"/>
                </a:cubicBezTo>
                <a:cubicBezTo>
                  <a:pt x="33" y="20"/>
                  <a:pt x="33" y="21"/>
                  <a:pt x="33" y="21"/>
                </a:cubicBezTo>
                <a:cubicBezTo>
                  <a:pt x="33" y="21"/>
                  <a:pt x="33" y="21"/>
                  <a:pt x="33" y="21"/>
                </a:cubicBezTo>
                <a:cubicBezTo>
                  <a:pt x="33" y="21"/>
                  <a:pt x="33" y="21"/>
                  <a:pt x="33" y="21"/>
                </a:cubicBezTo>
                <a:cubicBezTo>
                  <a:pt x="33" y="21"/>
                  <a:pt x="33" y="21"/>
                  <a:pt x="33" y="21"/>
                </a:cubicBezTo>
                <a:cubicBezTo>
                  <a:pt x="33" y="21"/>
                  <a:pt x="34" y="21"/>
                  <a:pt x="34" y="21"/>
                </a:cubicBezTo>
                <a:cubicBezTo>
                  <a:pt x="34" y="21"/>
                  <a:pt x="34" y="21"/>
                  <a:pt x="34" y="22"/>
                </a:cubicBezTo>
                <a:cubicBezTo>
                  <a:pt x="34" y="22"/>
                  <a:pt x="34" y="22"/>
                  <a:pt x="33" y="22"/>
                </a:cubicBezTo>
                <a:close/>
                <a:moveTo>
                  <a:pt x="35" y="20"/>
                </a:moveTo>
                <a:cubicBezTo>
                  <a:pt x="36" y="19"/>
                  <a:pt x="37" y="19"/>
                  <a:pt x="38" y="20"/>
                </a:cubicBezTo>
                <a:cubicBezTo>
                  <a:pt x="39" y="21"/>
                  <a:pt x="38" y="22"/>
                  <a:pt x="38" y="23"/>
                </a:cubicBezTo>
                <a:cubicBezTo>
                  <a:pt x="37" y="23"/>
                  <a:pt x="36" y="23"/>
                  <a:pt x="35" y="22"/>
                </a:cubicBezTo>
                <a:cubicBezTo>
                  <a:pt x="35" y="22"/>
                  <a:pt x="35" y="21"/>
                  <a:pt x="35" y="20"/>
                </a:cubicBezTo>
                <a:close/>
                <a:moveTo>
                  <a:pt x="36" y="22"/>
                </a:moveTo>
                <a:cubicBezTo>
                  <a:pt x="36" y="21"/>
                  <a:pt x="36" y="21"/>
                  <a:pt x="36" y="21"/>
                </a:cubicBezTo>
                <a:cubicBezTo>
                  <a:pt x="36" y="20"/>
                  <a:pt x="37" y="20"/>
                  <a:pt x="37" y="21"/>
                </a:cubicBezTo>
                <a:cubicBezTo>
                  <a:pt x="37" y="21"/>
                  <a:pt x="37" y="22"/>
                  <a:pt x="37" y="22"/>
                </a:cubicBezTo>
                <a:cubicBezTo>
                  <a:pt x="37" y="22"/>
                  <a:pt x="36" y="22"/>
                  <a:pt x="36" y="22"/>
                </a:cubicBezTo>
                <a:close/>
                <a:moveTo>
                  <a:pt x="46" y="19"/>
                </a:moveTo>
                <a:cubicBezTo>
                  <a:pt x="46" y="19"/>
                  <a:pt x="46" y="19"/>
                  <a:pt x="46" y="19"/>
                </a:cubicBezTo>
                <a:cubicBezTo>
                  <a:pt x="46" y="19"/>
                  <a:pt x="46" y="19"/>
                  <a:pt x="46" y="19"/>
                </a:cubicBezTo>
                <a:cubicBezTo>
                  <a:pt x="46" y="19"/>
                  <a:pt x="46" y="20"/>
                  <a:pt x="46" y="20"/>
                </a:cubicBezTo>
                <a:cubicBezTo>
                  <a:pt x="46" y="20"/>
                  <a:pt x="45" y="20"/>
                  <a:pt x="45" y="20"/>
                </a:cubicBezTo>
                <a:cubicBezTo>
                  <a:pt x="45" y="20"/>
                  <a:pt x="45" y="20"/>
                  <a:pt x="45" y="20"/>
                </a:cubicBezTo>
                <a:cubicBezTo>
                  <a:pt x="45" y="20"/>
                  <a:pt x="45" y="20"/>
                  <a:pt x="45" y="20"/>
                </a:cubicBezTo>
                <a:cubicBezTo>
                  <a:pt x="45" y="20"/>
                  <a:pt x="45" y="20"/>
                  <a:pt x="45" y="19"/>
                </a:cubicBezTo>
                <a:cubicBezTo>
                  <a:pt x="45" y="19"/>
                  <a:pt x="45" y="19"/>
                  <a:pt x="45" y="20"/>
                </a:cubicBezTo>
                <a:cubicBezTo>
                  <a:pt x="44" y="20"/>
                  <a:pt x="44" y="20"/>
                  <a:pt x="44" y="20"/>
                </a:cubicBezTo>
                <a:cubicBezTo>
                  <a:pt x="44" y="20"/>
                  <a:pt x="44" y="20"/>
                  <a:pt x="44" y="20"/>
                </a:cubicBezTo>
                <a:cubicBezTo>
                  <a:pt x="44" y="21"/>
                  <a:pt x="43" y="21"/>
                  <a:pt x="44" y="21"/>
                </a:cubicBezTo>
                <a:cubicBezTo>
                  <a:pt x="44" y="21"/>
                  <a:pt x="44" y="21"/>
                  <a:pt x="44" y="21"/>
                </a:cubicBezTo>
                <a:cubicBezTo>
                  <a:pt x="44" y="21"/>
                  <a:pt x="44" y="21"/>
                  <a:pt x="44" y="21"/>
                </a:cubicBezTo>
                <a:cubicBezTo>
                  <a:pt x="44" y="21"/>
                  <a:pt x="44" y="21"/>
                  <a:pt x="44" y="21"/>
                </a:cubicBezTo>
                <a:cubicBezTo>
                  <a:pt x="44" y="21"/>
                  <a:pt x="44" y="22"/>
                  <a:pt x="44" y="22"/>
                </a:cubicBezTo>
                <a:cubicBezTo>
                  <a:pt x="44" y="22"/>
                  <a:pt x="43" y="22"/>
                  <a:pt x="43" y="22"/>
                </a:cubicBezTo>
                <a:cubicBezTo>
                  <a:pt x="43" y="22"/>
                  <a:pt x="43" y="22"/>
                  <a:pt x="43" y="22"/>
                </a:cubicBezTo>
                <a:cubicBezTo>
                  <a:pt x="43" y="22"/>
                  <a:pt x="43" y="22"/>
                  <a:pt x="43" y="22"/>
                </a:cubicBezTo>
                <a:cubicBezTo>
                  <a:pt x="42" y="23"/>
                  <a:pt x="42" y="23"/>
                  <a:pt x="42" y="24"/>
                </a:cubicBezTo>
                <a:cubicBezTo>
                  <a:pt x="42" y="24"/>
                  <a:pt x="42" y="24"/>
                  <a:pt x="42" y="24"/>
                </a:cubicBezTo>
                <a:cubicBezTo>
                  <a:pt x="42" y="24"/>
                  <a:pt x="42" y="24"/>
                  <a:pt x="42" y="24"/>
                </a:cubicBezTo>
                <a:cubicBezTo>
                  <a:pt x="42" y="24"/>
                  <a:pt x="43" y="24"/>
                  <a:pt x="43" y="24"/>
                </a:cubicBezTo>
                <a:cubicBezTo>
                  <a:pt x="43" y="24"/>
                  <a:pt x="43" y="24"/>
                  <a:pt x="43" y="24"/>
                </a:cubicBezTo>
                <a:cubicBezTo>
                  <a:pt x="43" y="24"/>
                  <a:pt x="43" y="24"/>
                  <a:pt x="43" y="24"/>
                </a:cubicBezTo>
                <a:cubicBezTo>
                  <a:pt x="43" y="25"/>
                  <a:pt x="43" y="25"/>
                  <a:pt x="43" y="25"/>
                </a:cubicBezTo>
                <a:cubicBezTo>
                  <a:pt x="43" y="25"/>
                  <a:pt x="43" y="25"/>
                  <a:pt x="42" y="25"/>
                </a:cubicBezTo>
                <a:cubicBezTo>
                  <a:pt x="42" y="25"/>
                  <a:pt x="42" y="25"/>
                  <a:pt x="42" y="26"/>
                </a:cubicBezTo>
                <a:cubicBezTo>
                  <a:pt x="43" y="26"/>
                  <a:pt x="43" y="26"/>
                  <a:pt x="43" y="27"/>
                </a:cubicBezTo>
                <a:cubicBezTo>
                  <a:pt x="43" y="27"/>
                  <a:pt x="43" y="27"/>
                  <a:pt x="43" y="27"/>
                </a:cubicBezTo>
                <a:cubicBezTo>
                  <a:pt x="43" y="27"/>
                  <a:pt x="43" y="27"/>
                  <a:pt x="43" y="27"/>
                </a:cubicBezTo>
                <a:cubicBezTo>
                  <a:pt x="43" y="27"/>
                  <a:pt x="43" y="27"/>
                  <a:pt x="44" y="27"/>
                </a:cubicBezTo>
                <a:cubicBezTo>
                  <a:pt x="44" y="27"/>
                  <a:pt x="44" y="27"/>
                  <a:pt x="44" y="27"/>
                </a:cubicBezTo>
                <a:cubicBezTo>
                  <a:pt x="44" y="27"/>
                  <a:pt x="44" y="28"/>
                  <a:pt x="44" y="28"/>
                </a:cubicBezTo>
                <a:cubicBezTo>
                  <a:pt x="44" y="28"/>
                  <a:pt x="44" y="28"/>
                  <a:pt x="44" y="28"/>
                </a:cubicBezTo>
                <a:cubicBezTo>
                  <a:pt x="44" y="28"/>
                  <a:pt x="44" y="28"/>
                  <a:pt x="44" y="28"/>
                </a:cubicBezTo>
                <a:cubicBezTo>
                  <a:pt x="44" y="28"/>
                  <a:pt x="44" y="28"/>
                  <a:pt x="44" y="28"/>
                </a:cubicBezTo>
                <a:cubicBezTo>
                  <a:pt x="45" y="29"/>
                  <a:pt x="45" y="29"/>
                  <a:pt x="46" y="29"/>
                </a:cubicBezTo>
                <a:cubicBezTo>
                  <a:pt x="46" y="29"/>
                  <a:pt x="46" y="29"/>
                  <a:pt x="46" y="29"/>
                </a:cubicBezTo>
                <a:cubicBezTo>
                  <a:pt x="46" y="29"/>
                  <a:pt x="46" y="29"/>
                  <a:pt x="46" y="29"/>
                </a:cubicBezTo>
                <a:cubicBezTo>
                  <a:pt x="46" y="29"/>
                  <a:pt x="46" y="28"/>
                  <a:pt x="47" y="28"/>
                </a:cubicBezTo>
                <a:cubicBezTo>
                  <a:pt x="47" y="28"/>
                  <a:pt x="47" y="29"/>
                  <a:pt x="47" y="29"/>
                </a:cubicBezTo>
                <a:cubicBezTo>
                  <a:pt x="47" y="29"/>
                  <a:pt x="47" y="29"/>
                  <a:pt x="47" y="29"/>
                </a:cubicBezTo>
                <a:cubicBezTo>
                  <a:pt x="47" y="29"/>
                  <a:pt x="47" y="29"/>
                  <a:pt x="47" y="29"/>
                </a:cubicBezTo>
                <a:cubicBezTo>
                  <a:pt x="47" y="29"/>
                  <a:pt x="47" y="29"/>
                  <a:pt x="47" y="29"/>
                </a:cubicBezTo>
                <a:cubicBezTo>
                  <a:pt x="47" y="29"/>
                  <a:pt x="47" y="29"/>
                  <a:pt x="47" y="29"/>
                </a:cubicBezTo>
                <a:cubicBezTo>
                  <a:pt x="48" y="29"/>
                  <a:pt x="48" y="29"/>
                  <a:pt x="49" y="29"/>
                </a:cubicBezTo>
                <a:cubicBezTo>
                  <a:pt x="49" y="29"/>
                  <a:pt x="49" y="29"/>
                  <a:pt x="49" y="29"/>
                </a:cubicBezTo>
                <a:cubicBezTo>
                  <a:pt x="49" y="29"/>
                  <a:pt x="49" y="29"/>
                  <a:pt x="49" y="29"/>
                </a:cubicBezTo>
                <a:cubicBezTo>
                  <a:pt x="49" y="29"/>
                  <a:pt x="49" y="28"/>
                  <a:pt x="49" y="28"/>
                </a:cubicBezTo>
                <a:cubicBezTo>
                  <a:pt x="50" y="28"/>
                  <a:pt x="50" y="28"/>
                  <a:pt x="50" y="28"/>
                </a:cubicBezTo>
                <a:cubicBezTo>
                  <a:pt x="50" y="28"/>
                  <a:pt x="50" y="28"/>
                  <a:pt x="50" y="28"/>
                </a:cubicBezTo>
                <a:cubicBezTo>
                  <a:pt x="50" y="28"/>
                  <a:pt x="50" y="28"/>
                  <a:pt x="50" y="29"/>
                </a:cubicBezTo>
                <a:cubicBezTo>
                  <a:pt x="50" y="29"/>
                  <a:pt x="50" y="29"/>
                  <a:pt x="50" y="29"/>
                </a:cubicBezTo>
                <a:cubicBezTo>
                  <a:pt x="51" y="29"/>
                  <a:pt x="51" y="29"/>
                  <a:pt x="51" y="29"/>
                </a:cubicBezTo>
                <a:cubicBezTo>
                  <a:pt x="51" y="28"/>
                  <a:pt x="51" y="28"/>
                  <a:pt x="51" y="28"/>
                </a:cubicBezTo>
                <a:cubicBezTo>
                  <a:pt x="51" y="28"/>
                  <a:pt x="52" y="28"/>
                  <a:pt x="52" y="28"/>
                </a:cubicBezTo>
                <a:cubicBezTo>
                  <a:pt x="52" y="28"/>
                  <a:pt x="52" y="27"/>
                  <a:pt x="52" y="27"/>
                </a:cubicBezTo>
                <a:cubicBezTo>
                  <a:pt x="52" y="27"/>
                  <a:pt x="52" y="27"/>
                  <a:pt x="52" y="27"/>
                </a:cubicBezTo>
                <a:cubicBezTo>
                  <a:pt x="52" y="27"/>
                  <a:pt x="52" y="27"/>
                  <a:pt x="52" y="27"/>
                </a:cubicBezTo>
                <a:cubicBezTo>
                  <a:pt x="52" y="27"/>
                  <a:pt x="52" y="27"/>
                  <a:pt x="52" y="27"/>
                </a:cubicBezTo>
                <a:cubicBezTo>
                  <a:pt x="51" y="27"/>
                  <a:pt x="51" y="27"/>
                  <a:pt x="52" y="26"/>
                </a:cubicBezTo>
                <a:cubicBezTo>
                  <a:pt x="52" y="26"/>
                  <a:pt x="52" y="26"/>
                  <a:pt x="52" y="26"/>
                </a:cubicBezTo>
                <a:cubicBezTo>
                  <a:pt x="52" y="26"/>
                  <a:pt x="52" y="26"/>
                  <a:pt x="53" y="26"/>
                </a:cubicBezTo>
                <a:cubicBezTo>
                  <a:pt x="53" y="26"/>
                  <a:pt x="53" y="26"/>
                  <a:pt x="53" y="26"/>
                </a:cubicBezTo>
                <a:cubicBezTo>
                  <a:pt x="53" y="25"/>
                  <a:pt x="53" y="25"/>
                  <a:pt x="53" y="25"/>
                </a:cubicBezTo>
                <a:cubicBezTo>
                  <a:pt x="53" y="24"/>
                  <a:pt x="53" y="24"/>
                  <a:pt x="53" y="24"/>
                </a:cubicBezTo>
                <a:cubicBezTo>
                  <a:pt x="53" y="24"/>
                  <a:pt x="53" y="24"/>
                  <a:pt x="53" y="24"/>
                </a:cubicBezTo>
                <a:cubicBezTo>
                  <a:pt x="53" y="24"/>
                  <a:pt x="53" y="24"/>
                  <a:pt x="53" y="24"/>
                </a:cubicBezTo>
                <a:cubicBezTo>
                  <a:pt x="53" y="24"/>
                  <a:pt x="52" y="24"/>
                  <a:pt x="52" y="24"/>
                </a:cubicBezTo>
                <a:cubicBezTo>
                  <a:pt x="52" y="24"/>
                  <a:pt x="52" y="24"/>
                  <a:pt x="52" y="24"/>
                </a:cubicBezTo>
                <a:cubicBezTo>
                  <a:pt x="52" y="23"/>
                  <a:pt x="52" y="23"/>
                  <a:pt x="53" y="23"/>
                </a:cubicBezTo>
                <a:cubicBezTo>
                  <a:pt x="53" y="23"/>
                  <a:pt x="53" y="23"/>
                  <a:pt x="53" y="23"/>
                </a:cubicBezTo>
                <a:cubicBezTo>
                  <a:pt x="53" y="23"/>
                  <a:pt x="53" y="23"/>
                  <a:pt x="53" y="23"/>
                </a:cubicBezTo>
                <a:cubicBezTo>
                  <a:pt x="53" y="22"/>
                  <a:pt x="53" y="22"/>
                  <a:pt x="52" y="21"/>
                </a:cubicBezTo>
                <a:cubicBezTo>
                  <a:pt x="52" y="21"/>
                  <a:pt x="52" y="21"/>
                  <a:pt x="52" y="21"/>
                </a:cubicBezTo>
                <a:cubicBezTo>
                  <a:pt x="52" y="21"/>
                  <a:pt x="52" y="21"/>
                  <a:pt x="52" y="21"/>
                </a:cubicBezTo>
                <a:cubicBezTo>
                  <a:pt x="52" y="21"/>
                  <a:pt x="52" y="21"/>
                  <a:pt x="52" y="21"/>
                </a:cubicBezTo>
                <a:cubicBezTo>
                  <a:pt x="52" y="21"/>
                  <a:pt x="51" y="21"/>
                  <a:pt x="51" y="21"/>
                </a:cubicBezTo>
                <a:cubicBezTo>
                  <a:pt x="51" y="21"/>
                  <a:pt x="51" y="21"/>
                  <a:pt x="51" y="20"/>
                </a:cubicBezTo>
                <a:cubicBezTo>
                  <a:pt x="51" y="20"/>
                  <a:pt x="51" y="20"/>
                  <a:pt x="51" y="20"/>
                </a:cubicBezTo>
                <a:cubicBezTo>
                  <a:pt x="51" y="20"/>
                  <a:pt x="51" y="20"/>
                  <a:pt x="51" y="20"/>
                </a:cubicBezTo>
                <a:cubicBezTo>
                  <a:pt x="51" y="20"/>
                  <a:pt x="51" y="20"/>
                  <a:pt x="51" y="20"/>
                </a:cubicBezTo>
                <a:cubicBezTo>
                  <a:pt x="51" y="20"/>
                  <a:pt x="50" y="19"/>
                  <a:pt x="50" y="19"/>
                </a:cubicBezTo>
                <a:cubicBezTo>
                  <a:pt x="50" y="19"/>
                  <a:pt x="50" y="19"/>
                  <a:pt x="50" y="19"/>
                </a:cubicBezTo>
                <a:cubicBezTo>
                  <a:pt x="49" y="19"/>
                  <a:pt x="49" y="19"/>
                  <a:pt x="49" y="19"/>
                </a:cubicBezTo>
                <a:cubicBezTo>
                  <a:pt x="49" y="20"/>
                  <a:pt x="49" y="20"/>
                  <a:pt x="49" y="20"/>
                </a:cubicBezTo>
                <a:cubicBezTo>
                  <a:pt x="49" y="20"/>
                  <a:pt x="48" y="20"/>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7" y="19"/>
                  <a:pt x="47" y="19"/>
                  <a:pt x="46" y="19"/>
                </a:cubicBezTo>
                <a:close/>
                <a:moveTo>
                  <a:pt x="50" y="22"/>
                </a:moveTo>
                <a:cubicBezTo>
                  <a:pt x="51" y="23"/>
                  <a:pt x="51" y="25"/>
                  <a:pt x="49" y="26"/>
                </a:cubicBezTo>
                <a:cubicBezTo>
                  <a:pt x="48" y="27"/>
                  <a:pt x="47" y="27"/>
                  <a:pt x="46" y="26"/>
                </a:cubicBezTo>
                <a:cubicBezTo>
                  <a:pt x="45" y="25"/>
                  <a:pt x="45" y="23"/>
                  <a:pt x="46" y="22"/>
                </a:cubicBezTo>
                <a:cubicBezTo>
                  <a:pt x="47" y="21"/>
                  <a:pt x="49" y="21"/>
                  <a:pt x="50" y="22"/>
                </a:cubicBezTo>
                <a:close/>
                <a:moveTo>
                  <a:pt x="48" y="23"/>
                </a:moveTo>
                <a:cubicBezTo>
                  <a:pt x="49" y="24"/>
                  <a:pt x="49" y="24"/>
                  <a:pt x="48" y="25"/>
                </a:cubicBezTo>
                <a:cubicBezTo>
                  <a:pt x="48" y="25"/>
                  <a:pt x="47" y="25"/>
                  <a:pt x="47" y="25"/>
                </a:cubicBezTo>
                <a:cubicBezTo>
                  <a:pt x="46" y="24"/>
                  <a:pt x="46" y="24"/>
                  <a:pt x="47" y="23"/>
                </a:cubicBezTo>
                <a:cubicBezTo>
                  <a:pt x="47" y="23"/>
                  <a:pt x="48" y="23"/>
                  <a:pt x="48" y="2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91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43" grpId="0" animBg="1"/>
      <p:bldP spid="45" grpId="0" animBg="1"/>
      <p:bldP spid="22" grpId="0"/>
      <p:bldP spid="23"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0195" b="20195"/>
          <a:stretch>
            <a:fillRect/>
          </a:stretch>
        </p:blipFill>
        <p:spPr>
          <a:xfrm>
            <a:off x="1579563" y="1679575"/>
            <a:ext cx="3360737" cy="2482850"/>
          </a:xfrm>
        </p:spPr>
      </p:pic>
      <p:pic>
        <p:nvPicPr>
          <p:cNvPr id="3" name="Picture Placeholder 2"/>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47" b="647"/>
          <a:stretch>
            <a:fillRect/>
          </a:stretch>
        </p:blipFill>
        <p:spPr>
          <a:xfrm>
            <a:off x="7018338" y="1681163"/>
            <a:ext cx="3360737" cy="2484437"/>
          </a:xfrm>
        </p:spPr>
      </p:pic>
      <p:sp>
        <p:nvSpPr>
          <p:cNvPr id="7" name="Title 6"/>
          <p:cNvSpPr>
            <a:spLocks noGrp="1"/>
          </p:cNvSpPr>
          <p:nvPr>
            <p:ph type="title"/>
          </p:nvPr>
        </p:nvSpPr>
        <p:spPr/>
        <p:txBody>
          <a:bodyPr/>
          <a:lstStyle/>
          <a:p>
            <a:r>
              <a:rPr lang="es-PE" b="1" dirty="0" smtClean="0"/>
              <a:t>FILOSOFIA DE LOS PROGRAMAS DE MANTENIMIENTO</a:t>
            </a:r>
            <a:endParaRPr lang="es-PE" b="1" dirty="0"/>
          </a:p>
        </p:txBody>
      </p:sp>
      <p:sp>
        <p:nvSpPr>
          <p:cNvPr id="11" name="Rectangle 10"/>
          <p:cNvSpPr/>
          <p:nvPr/>
        </p:nvSpPr>
        <p:spPr>
          <a:xfrm>
            <a:off x="1579564" y="4283420"/>
            <a:ext cx="3360736" cy="193899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lumMod val="65000"/>
                    <a:lumOff val="35000"/>
                  </a:prstClr>
                </a:solidFill>
                <a:effectLst/>
                <a:uLnTx/>
                <a:uFillTx/>
                <a:latin typeface="Calibri" panose="020F0502020204030204"/>
              </a:rPr>
              <a:t>Orientado</a:t>
            </a:r>
            <a:r>
              <a:rPr kumimoji="0" lang="es-PE" sz="2400" b="1" i="0" u="none" strike="noStrike" kern="1200" cap="none" spc="0" normalizeH="0" dirty="0" smtClean="0">
                <a:ln>
                  <a:noFill/>
                </a:ln>
                <a:solidFill>
                  <a:prstClr val="black">
                    <a:lumMod val="65000"/>
                    <a:lumOff val="35000"/>
                  </a:prstClr>
                </a:solidFill>
                <a:effectLst/>
                <a:uLnTx/>
                <a:uFillTx/>
                <a:latin typeface="Calibri" panose="020F0502020204030204"/>
              </a:rPr>
              <a:t> en procesos</a:t>
            </a:r>
          </a:p>
          <a:p>
            <a:pPr marL="0" marR="0" lvl="0" indent="0" algn="just" defTabSz="914400" rtl="0" eaLnBrk="1" fontAlgn="auto" latinLnBrk="0" hangingPunct="1">
              <a:spcBef>
                <a:spcPts val="0"/>
              </a:spcBef>
              <a:spcAft>
                <a:spcPts val="0"/>
              </a:spcAft>
              <a:buClrTx/>
              <a:buSzTx/>
              <a:buFontTx/>
              <a:buNone/>
              <a:tabLst/>
              <a:defRPr/>
            </a:pPr>
            <a:r>
              <a:rPr lang="es-PE" sz="2400" baseline="0" dirty="0" smtClean="0">
                <a:solidFill>
                  <a:prstClr val="black">
                    <a:lumMod val="65000"/>
                    <a:lumOff val="35000"/>
                  </a:prstClr>
                </a:solidFill>
                <a:latin typeface="Calibri" panose="020F0502020204030204"/>
              </a:rPr>
              <a:t>Hard time (HT) – on condition (OC) – condition</a:t>
            </a:r>
            <a:r>
              <a:rPr lang="es-PE" sz="2400" dirty="0" smtClean="0">
                <a:solidFill>
                  <a:prstClr val="black">
                    <a:lumMod val="65000"/>
                    <a:lumOff val="35000"/>
                  </a:prstClr>
                </a:solidFill>
                <a:latin typeface="Calibri" panose="020F0502020204030204"/>
              </a:rPr>
              <a:t> monitoring (CM)</a:t>
            </a:r>
            <a:endParaRPr kumimoji="0" lang="es-PE" sz="2400" b="0" i="0" u="none" strike="noStrike" kern="1200" cap="none" spc="0" normalizeH="0" baseline="0" dirty="0">
              <a:ln>
                <a:noFill/>
              </a:ln>
              <a:solidFill>
                <a:prstClr val="black">
                  <a:lumMod val="65000"/>
                  <a:lumOff val="35000"/>
                </a:prstClr>
              </a:solidFill>
              <a:effectLst/>
              <a:uLnTx/>
              <a:uFillTx/>
              <a:latin typeface="Calibri" panose="020F0502020204030204"/>
            </a:endParaRPr>
          </a:p>
        </p:txBody>
      </p:sp>
      <p:sp>
        <p:nvSpPr>
          <p:cNvPr id="25" name="Rectangle 24"/>
          <p:cNvSpPr/>
          <p:nvPr/>
        </p:nvSpPr>
        <p:spPr>
          <a:xfrm>
            <a:off x="7018338" y="4254845"/>
            <a:ext cx="3360736" cy="120032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lumMod val="65000"/>
                    <a:lumOff val="35000"/>
                  </a:prstClr>
                </a:solidFill>
                <a:effectLst/>
                <a:uLnTx/>
                <a:uFillTx/>
                <a:latin typeface="Calibri" panose="020F0502020204030204"/>
              </a:rPr>
              <a:t>Orientado en tareas</a:t>
            </a:r>
          </a:p>
          <a:p>
            <a:pPr marL="0" marR="0" lvl="0" indent="0" algn="just" defTabSz="914400" rtl="0" eaLnBrk="1" fontAlgn="auto" latinLnBrk="0" hangingPunct="1">
              <a:spcBef>
                <a:spcPts val="0"/>
              </a:spcBef>
              <a:spcAft>
                <a:spcPts val="0"/>
              </a:spcAft>
              <a:buClrTx/>
              <a:buSzTx/>
              <a:buFontTx/>
              <a:buNone/>
              <a:tabLst/>
              <a:defRPr/>
            </a:pPr>
            <a:r>
              <a:rPr lang="es-PE" sz="2400" dirty="0" smtClean="0">
                <a:solidFill>
                  <a:prstClr val="black">
                    <a:lumMod val="65000"/>
                    <a:lumOff val="35000"/>
                  </a:prstClr>
                </a:solidFill>
                <a:latin typeface="Calibri" panose="020F0502020204030204"/>
              </a:rPr>
              <a:t>GVI, DI, SI, LU, SV, DC, OT, FT</a:t>
            </a:r>
            <a:endParaRPr kumimoji="0" lang="es-PE" sz="2400" b="0" i="0" u="none" strike="noStrike" kern="1200" cap="none" spc="0" normalizeH="0" baseline="0" dirty="0">
              <a:ln>
                <a:noFill/>
              </a:ln>
              <a:solidFill>
                <a:prstClr val="black">
                  <a:lumMod val="65000"/>
                  <a:lumOff val="35000"/>
                </a:prstClr>
              </a:solidFill>
              <a:effectLst/>
              <a:uLnTx/>
              <a:uFillTx/>
              <a:latin typeface="Calibri" panose="020F0502020204030204"/>
            </a:endParaRPr>
          </a:p>
        </p:txBody>
      </p:sp>
      <p:sp>
        <p:nvSpPr>
          <p:cNvPr id="21" name="Freeform 20"/>
          <p:cNvSpPr/>
          <p:nvPr/>
        </p:nvSpPr>
        <p:spPr>
          <a:xfrm>
            <a:off x="2401749" y="3783425"/>
            <a:ext cx="2520000" cy="38883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3" name="Freeform 22"/>
          <p:cNvSpPr/>
          <p:nvPr/>
        </p:nvSpPr>
        <p:spPr>
          <a:xfrm>
            <a:off x="7028019" y="3785977"/>
            <a:ext cx="2520000" cy="38883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4" name="Subtitle 4"/>
          <p:cNvSpPr txBox="1">
            <a:spLocks/>
          </p:cNvSpPr>
          <p:nvPr/>
        </p:nvSpPr>
        <p:spPr>
          <a:xfrm>
            <a:off x="2922864" y="3910887"/>
            <a:ext cx="1477773"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1800" b="1" i="0" u="none" strike="noStrike" kern="1200" cap="none" spc="0" normalizeH="0" baseline="0" dirty="0" smtClean="0">
                <a:ln>
                  <a:noFill/>
                </a:ln>
                <a:solidFill>
                  <a:prstClr val="white"/>
                </a:solidFill>
                <a:effectLst/>
                <a:uLnTx/>
                <a:uFillTx/>
                <a:latin typeface="Calibri Light" panose="020F0302020204030204"/>
                <a:ea typeface="+mn-ea"/>
                <a:cs typeface="+mn-cs"/>
              </a:rPr>
              <a:t>MSG</a:t>
            </a:r>
            <a:r>
              <a:rPr kumimoji="0" lang="es-PE" sz="1800" b="1" i="0" u="none" strike="noStrike" kern="1200" cap="none" spc="0" normalizeH="0" dirty="0" smtClean="0">
                <a:ln>
                  <a:noFill/>
                </a:ln>
                <a:solidFill>
                  <a:prstClr val="white"/>
                </a:solidFill>
                <a:effectLst/>
                <a:uLnTx/>
                <a:uFillTx/>
                <a:latin typeface="Calibri Light" panose="020F0302020204030204"/>
                <a:ea typeface="+mn-ea"/>
                <a:cs typeface="+mn-cs"/>
              </a:rPr>
              <a:t> - 2</a:t>
            </a:r>
            <a:endParaRPr kumimoji="0" lang="es-PE" sz="1800" b="1" i="0" u="none" strike="noStrike" kern="1200" cap="none" spc="0" normalizeH="0" baseline="0" dirty="0">
              <a:ln>
                <a:noFill/>
              </a:ln>
              <a:solidFill>
                <a:prstClr val="white"/>
              </a:solidFill>
              <a:effectLst/>
              <a:uLnTx/>
              <a:uFillTx/>
              <a:latin typeface="Calibri Light" panose="020F0302020204030204"/>
              <a:ea typeface="+mn-ea"/>
              <a:cs typeface="+mn-cs"/>
            </a:endParaRPr>
          </a:p>
        </p:txBody>
      </p:sp>
      <p:sp>
        <p:nvSpPr>
          <p:cNvPr id="29" name="Subtitle 4"/>
          <p:cNvSpPr txBox="1">
            <a:spLocks/>
          </p:cNvSpPr>
          <p:nvPr/>
        </p:nvSpPr>
        <p:spPr>
          <a:xfrm>
            <a:off x="7421495" y="3882312"/>
            <a:ext cx="1733048"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1800" b="1" i="0" u="none" strike="noStrike" kern="1200" cap="none" spc="0" normalizeH="0" baseline="0" dirty="0" smtClean="0">
                <a:ln>
                  <a:noFill/>
                </a:ln>
                <a:solidFill>
                  <a:prstClr val="white"/>
                </a:solidFill>
                <a:effectLst/>
                <a:uLnTx/>
                <a:uFillTx/>
                <a:latin typeface="Calibri Light" panose="020F0302020204030204"/>
                <a:ea typeface="+mn-ea"/>
                <a:cs typeface="+mn-cs"/>
              </a:rPr>
              <a:t>MSG - 3</a:t>
            </a:r>
            <a:endParaRPr kumimoji="0" lang="es-PE" sz="1800" b="1" i="0" u="none" strike="noStrike" kern="1200" cap="none" spc="0" normalizeH="0" baseline="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1305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1" grpId="0" animBg="1"/>
      <p:bldP spid="23" grpId="0" animBg="1"/>
      <p:bldP spid="24"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58" b="7858"/>
          <a:stretch>
            <a:fillRect/>
          </a:stretch>
        </p:blipFill>
        <p:spPr>
          <a:xfrm>
            <a:off x="0" y="0"/>
            <a:ext cx="12192000" cy="6858000"/>
          </a:xfrm>
        </p:spPr>
      </p:pic>
      <p:sp>
        <p:nvSpPr>
          <p:cNvPr id="4" name="Rectangle 3"/>
          <p:cNvSpPr/>
          <p:nvPr/>
        </p:nvSpPr>
        <p:spPr>
          <a:xfrm>
            <a:off x="5932966" y="86740"/>
            <a:ext cx="6144127" cy="199724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0" algn="just">
              <a:spcBef>
                <a:spcPts val="600"/>
              </a:spcBef>
              <a:spcAft>
                <a:spcPts val="600"/>
              </a:spcAft>
            </a:pPr>
            <a:r>
              <a:rPr lang="es-ES" sz="2000" i="1" dirty="0">
                <a:solidFill>
                  <a:prstClr val="white"/>
                </a:solidFill>
                <a:latin typeface="Georgia" panose="02040502050405020303" pitchFamily="18" charset="0"/>
              </a:rPr>
              <a:t>El objetivo de este módulo es orientar a los participantes en el proceso para evaluar el programa de mantenimiento desarrollado por un Explotador de un </a:t>
            </a:r>
            <a:r>
              <a:rPr lang="es-ES" sz="2000" i="1" dirty="0" smtClean="0">
                <a:solidFill>
                  <a:prstClr val="white"/>
                </a:solidFill>
                <a:latin typeface="Georgia" panose="02040502050405020303" pitchFamily="18" charset="0"/>
              </a:rPr>
              <a:t>AOC o un explotador de Aviación General, </a:t>
            </a:r>
            <a:r>
              <a:rPr lang="es-ES" sz="2000" i="1" dirty="0">
                <a:solidFill>
                  <a:prstClr val="white"/>
                </a:solidFill>
                <a:latin typeface="Georgia" panose="02040502050405020303" pitchFamily="18" charset="0"/>
              </a:rPr>
              <a:t>de acuerdo a lo establecido en el LAR </a:t>
            </a:r>
            <a:r>
              <a:rPr lang="es-ES" sz="2000" i="1" dirty="0" smtClean="0">
                <a:solidFill>
                  <a:prstClr val="white"/>
                </a:solidFill>
                <a:latin typeface="Georgia" panose="02040502050405020303" pitchFamily="18" charset="0"/>
              </a:rPr>
              <a:t>121.1115, </a:t>
            </a:r>
            <a:r>
              <a:rPr lang="es-ES" sz="2000" i="1" dirty="0">
                <a:solidFill>
                  <a:prstClr val="white"/>
                </a:solidFill>
                <a:latin typeface="Georgia" panose="02040502050405020303" pitchFamily="18" charset="0"/>
              </a:rPr>
              <a:t>LAR </a:t>
            </a:r>
            <a:r>
              <a:rPr lang="es-ES" sz="2000" i="1" dirty="0" smtClean="0">
                <a:solidFill>
                  <a:prstClr val="white"/>
                </a:solidFill>
                <a:latin typeface="Georgia" panose="02040502050405020303" pitchFamily="18" charset="0"/>
              </a:rPr>
              <a:t>135.1415 y LAR 91.1110</a:t>
            </a:r>
            <a:endParaRPr lang="es-ES" sz="2000" i="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0139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189" y="84838"/>
            <a:ext cx="10844464" cy="915148"/>
          </a:xfrm>
        </p:spPr>
        <p:txBody>
          <a:bodyPr anchor="ctr">
            <a:normAutofit/>
          </a:bodyPr>
          <a:lstStyle/>
          <a:p>
            <a:r>
              <a:rPr lang="es-PE" b="1" dirty="0" smtClean="0"/>
              <a:t>PROGRAMA DE CONFIABILIDAD</a:t>
            </a:r>
            <a:endParaRPr lang="es-PE" b="1" dirty="0"/>
          </a:p>
        </p:txBody>
      </p:sp>
      <p:sp>
        <p:nvSpPr>
          <p:cNvPr id="4" name="Text Placeholder 3"/>
          <p:cNvSpPr>
            <a:spLocks noGrp="1"/>
          </p:cNvSpPr>
          <p:nvPr>
            <p:ph type="body" sz="half" idx="2"/>
          </p:nvPr>
        </p:nvSpPr>
        <p:spPr>
          <a:xfrm>
            <a:off x="510362" y="999986"/>
            <a:ext cx="7125679" cy="5555367"/>
          </a:xfrm>
        </p:spPr>
        <p:txBody>
          <a:bodyPr wrap="square">
            <a:spAutoFit/>
          </a:bodyPr>
          <a:lstStyle/>
          <a:p>
            <a:pPr lvl="0" algn="just">
              <a:lnSpc>
                <a:spcPct val="100000"/>
              </a:lnSpc>
              <a:spcBef>
                <a:spcPts val="600"/>
              </a:spcBef>
              <a:spcAft>
                <a:spcPts val="600"/>
              </a:spcAft>
            </a:pPr>
            <a:r>
              <a:rPr lang="es-PE" sz="2100" dirty="0"/>
              <a:t>­­El Estado de matrícula puede requerir que el solicitante de un AOC o el explotador de servicios </a:t>
            </a:r>
            <a:r>
              <a:rPr lang="es-PE" sz="2100" dirty="0" smtClean="0"/>
              <a:t>aéreos, </a:t>
            </a:r>
            <a:r>
              <a:rPr lang="es-PE" sz="2100" dirty="0"/>
              <a:t>desarrolle un programa de confiabilidad </a:t>
            </a:r>
            <a:r>
              <a:rPr lang="es-PE" sz="2100" dirty="0" smtClean="0"/>
              <a:t>para </a:t>
            </a:r>
            <a:r>
              <a:rPr lang="es-PE" sz="2100" dirty="0"/>
              <a:t>asegurar la aeronavegabilidad continua. </a:t>
            </a:r>
            <a:r>
              <a:rPr lang="es-PE" sz="2100" dirty="0" smtClean="0"/>
              <a:t>puede </a:t>
            </a:r>
            <a:r>
              <a:rPr lang="es-PE" sz="2100" dirty="0"/>
              <a:t>ser requerido para los siguientes casos:</a:t>
            </a:r>
          </a:p>
          <a:p>
            <a:pPr marL="514350" lvl="0" indent="-514350" algn="just">
              <a:lnSpc>
                <a:spcPct val="100000"/>
              </a:lnSpc>
              <a:spcBef>
                <a:spcPts val="600"/>
              </a:spcBef>
              <a:spcAft>
                <a:spcPts val="600"/>
              </a:spcAft>
              <a:buFont typeface="+mj-lt"/>
              <a:buAutoNum type="arabicPeriod"/>
            </a:pPr>
            <a:r>
              <a:rPr lang="es-PE" sz="2100" dirty="0" smtClean="0"/>
              <a:t>El </a:t>
            </a:r>
            <a:r>
              <a:rPr lang="es-PE" sz="2100" dirty="0"/>
              <a:t>programa de mantenimiento se basa en la lógica de un MSG-3; o</a:t>
            </a:r>
          </a:p>
          <a:p>
            <a:pPr marL="514350" lvl="0" indent="-514350" algn="just">
              <a:lnSpc>
                <a:spcPct val="100000"/>
              </a:lnSpc>
              <a:spcBef>
                <a:spcPts val="600"/>
              </a:spcBef>
              <a:spcAft>
                <a:spcPts val="600"/>
              </a:spcAft>
              <a:buFont typeface="+mj-lt"/>
              <a:buAutoNum type="arabicPeriod"/>
            </a:pPr>
            <a:r>
              <a:rPr lang="es-PE" sz="2100" dirty="0" smtClean="0"/>
              <a:t>el </a:t>
            </a:r>
            <a:r>
              <a:rPr lang="es-PE" sz="2100" dirty="0"/>
              <a:t>programa de mantenimiento incluye componentes de monitoreo por condición (condition monitoring); o</a:t>
            </a:r>
          </a:p>
          <a:p>
            <a:pPr marL="514350" lvl="0" indent="-514350" algn="just">
              <a:lnSpc>
                <a:spcPct val="100000"/>
              </a:lnSpc>
              <a:spcBef>
                <a:spcPts val="600"/>
              </a:spcBef>
              <a:spcAft>
                <a:spcPts val="600"/>
              </a:spcAft>
              <a:buFont typeface="+mj-lt"/>
              <a:buAutoNum type="arabicPeriod"/>
            </a:pPr>
            <a:r>
              <a:rPr lang="es-PE" sz="2100" dirty="0" smtClean="0"/>
              <a:t>­el </a:t>
            </a:r>
            <a:r>
              <a:rPr lang="es-PE" sz="2100" dirty="0"/>
              <a:t>programa de mantenimiento no incluye períodos de tiempo de revisión general (overhaul) para todos los componentes del sistema significativo; o</a:t>
            </a:r>
          </a:p>
          <a:p>
            <a:pPr marL="514350" lvl="0" indent="-514350" algn="just">
              <a:lnSpc>
                <a:spcPct val="100000"/>
              </a:lnSpc>
              <a:spcBef>
                <a:spcPts val="600"/>
              </a:spcBef>
              <a:spcAft>
                <a:spcPts val="600"/>
              </a:spcAft>
              <a:buFont typeface="+mj-lt"/>
              <a:buAutoNum type="arabicPeriod"/>
            </a:pPr>
            <a:r>
              <a:rPr lang="es-PE" sz="2100" dirty="0" smtClean="0"/>
              <a:t>cuando </a:t>
            </a:r>
            <a:r>
              <a:rPr lang="es-PE" sz="2100" dirty="0"/>
              <a:t>sea especificado por los datos de planificación de mantenimiento (maintenance planning document - MPD) del fabricante o un reporte de la junta de revisión de mantenimiento (maintenance review board - MRB</a:t>
            </a:r>
            <a:r>
              <a:rPr lang="es-PE" sz="2100" dirty="0" smtClean="0"/>
              <a:t>).</a:t>
            </a:r>
            <a:endParaRPr lang="es-PE" sz="2100"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5" r="7785"/>
          <a:stretch>
            <a:fillRect/>
          </a:stretch>
        </p:blipFill>
        <p:spPr>
          <a:xfrm>
            <a:off x="7860632" y="2185945"/>
            <a:ext cx="4196504" cy="3313598"/>
          </a:xfrm>
        </p:spPr>
      </p:pic>
    </p:spTree>
    <p:extLst>
      <p:ext uri="{BB962C8B-B14F-4D97-AF65-F5344CB8AC3E}">
        <p14:creationId xmlns:p14="http://schemas.microsoft.com/office/powerpoint/2010/main" val="3189060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35" y="187325"/>
            <a:ext cx="10810885" cy="1176254"/>
          </a:xfrm>
        </p:spPr>
        <p:txBody>
          <a:bodyPr>
            <a:normAutofit/>
          </a:bodyPr>
          <a:lstStyle/>
          <a:p>
            <a:r>
              <a:rPr lang="es-PE" b="1" dirty="0" smtClean="0"/>
              <a:t>LAR 91 – INSPECCIÓN ANUAL</a:t>
            </a:r>
            <a:br>
              <a:rPr lang="es-PE" b="1" dirty="0" smtClean="0"/>
            </a:br>
            <a:endParaRPr lang="es-PE" b="1" dirty="0"/>
          </a:p>
        </p:txBody>
      </p:sp>
      <p:sp>
        <p:nvSpPr>
          <p:cNvPr id="4" name="Text Placeholder 3"/>
          <p:cNvSpPr>
            <a:spLocks noGrp="1"/>
          </p:cNvSpPr>
          <p:nvPr>
            <p:ph type="body" sz="half" idx="2"/>
          </p:nvPr>
        </p:nvSpPr>
        <p:spPr>
          <a:xfrm>
            <a:off x="627135" y="1260761"/>
            <a:ext cx="4955518" cy="4428460"/>
          </a:xfrm>
        </p:spPr>
        <p:txBody>
          <a:bodyPr>
            <a:noAutofit/>
          </a:bodyPr>
          <a:lstStyle/>
          <a:p>
            <a:pPr lvl="0" algn="just">
              <a:lnSpc>
                <a:spcPct val="120000"/>
              </a:lnSpc>
              <a:spcBef>
                <a:spcPts val="600"/>
              </a:spcBef>
              <a:spcAft>
                <a:spcPts val="600"/>
              </a:spcAft>
            </a:pPr>
            <a:r>
              <a:rPr lang="es-PE" sz="2800" dirty="0" smtClean="0">
                <a:solidFill>
                  <a:prstClr val="black"/>
                </a:solidFill>
              </a:rPr>
              <a:t>­­­La </a:t>
            </a:r>
            <a:r>
              <a:rPr lang="es-PE" sz="2800" dirty="0">
                <a:solidFill>
                  <a:prstClr val="black"/>
                </a:solidFill>
              </a:rPr>
              <a:t>inspección anual abarca a la aeronave completa y a sus registros de mantenimiento, con el nivel de detalle que establece el LAR 43 y cuyo propósito es verificar que tal aeronave se encuentra aeronavegable o detallar las discrepancias que impiden calificarla como aeronavegable. </a:t>
            </a:r>
            <a:endParaRPr lang="es-PE" sz="28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a:xfrm>
            <a:off x="6090027" y="1363579"/>
            <a:ext cx="5347993" cy="4222824"/>
          </a:xfrm>
        </p:spPr>
      </p:pic>
    </p:spTree>
    <p:extLst>
      <p:ext uri="{BB962C8B-B14F-4D97-AF65-F5344CB8AC3E}">
        <p14:creationId xmlns:p14="http://schemas.microsoft.com/office/powerpoint/2010/main" val="1589625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12651"/>
            <a:ext cx="10903033" cy="1199322"/>
          </a:xfrm>
        </p:spPr>
        <p:txBody>
          <a:bodyPr>
            <a:normAutofit/>
          </a:bodyPr>
          <a:lstStyle/>
          <a:p>
            <a:r>
              <a:rPr lang="es-PE" b="1" dirty="0" smtClean="0"/>
              <a:t>FACTORES HUMANOS</a:t>
            </a:r>
            <a:br>
              <a:rPr lang="es-PE" b="1" dirty="0" smtClean="0"/>
            </a:br>
            <a:endParaRPr lang="es-PE" b="1" dirty="0"/>
          </a:p>
        </p:txBody>
      </p:sp>
      <p:sp>
        <p:nvSpPr>
          <p:cNvPr id="4" name="Text Placeholder 3"/>
          <p:cNvSpPr>
            <a:spLocks noGrp="1"/>
          </p:cNvSpPr>
          <p:nvPr>
            <p:ph type="body" sz="half" idx="2"/>
          </p:nvPr>
        </p:nvSpPr>
        <p:spPr>
          <a:xfrm>
            <a:off x="839788" y="1238033"/>
            <a:ext cx="6794389" cy="4639502"/>
          </a:xfrm>
        </p:spPr>
        <p:txBody>
          <a:bodyPr>
            <a:noAutofit/>
          </a:bodyPr>
          <a:lstStyle/>
          <a:p>
            <a:pPr lvl="0" algn="just">
              <a:lnSpc>
                <a:spcPct val="100000"/>
              </a:lnSpc>
              <a:spcBef>
                <a:spcPts val="600"/>
              </a:spcBef>
              <a:spcAft>
                <a:spcPts val="600"/>
              </a:spcAft>
            </a:pPr>
            <a:r>
              <a:rPr lang="es-PE" sz="2600" dirty="0">
                <a:solidFill>
                  <a:prstClr val="black"/>
                </a:solidFill>
                <a:latin typeface="+mj-lt"/>
              </a:rPr>
              <a:t>­­Considerar los factores humanos en el diseño y aplicación del programa de mantenimiento, significa que al desarrollar (formulación) los procedimientos, se utilice un formato y un lenguaje de fácil comprensión, de tal manera que quienes deben cumplir los procedimientos ahí establecidos, no interpreten erróneamente las instrucciones del procedimiento o simplemente decidan no cumplirlos por no entender su importancia, situación que podría derivar en consecuencias para la aeronavegabilidad continuada de las aeronaves.</a:t>
            </a:r>
            <a:endParaRPr lang="es-PE" sz="2600" dirty="0">
              <a:latin typeface="+mj-lt"/>
            </a:endParaRP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253" r="-17253"/>
          <a:stretch/>
        </p:blipFill>
        <p:spPr>
          <a:xfrm>
            <a:off x="7762262" y="1510749"/>
            <a:ext cx="4857938" cy="3835872"/>
          </a:xfrm>
        </p:spPr>
      </p:pic>
    </p:spTree>
    <p:extLst>
      <p:ext uri="{BB962C8B-B14F-4D97-AF65-F5344CB8AC3E}">
        <p14:creationId xmlns:p14="http://schemas.microsoft.com/office/powerpoint/2010/main" val="2446444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1" y="60468"/>
            <a:ext cx="10651958" cy="1303033"/>
          </a:xfrm>
        </p:spPr>
        <p:txBody>
          <a:bodyPr>
            <a:normAutofit/>
          </a:bodyPr>
          <a:lstStyle/>
          <a:p>
            <a:r>
              <a:rPr lang="es-PE" b="1" dirty="0" smtClean="0"/>
              <a:t>OPTIMIZACIÓN DE LOS FACTORES HUMANOS</a:t>
            </a:r>
            <a:br>
              <a:rPr lang="es-PE" b="1" dirty="0" smtClean="0"/>
            </a:br>
            <a:endParaRPr lang="es-PE" b="1" dirty="0"/>
          </a:p>
        </p:txBody>
      </p:sp>
      <p:sp>
        <p:nvSpPr>
          <p:cNvPr id="4" name="Text Placeholder 3"/>
          <p:cNvSpPr>
            <a:spLocks noGrp="1"/>
          </p:cNvSpPr>
          <p:nvPr>
            <p:ph type="body" sz="half" idx="2"/>
          </p:nvPr>
        </p:nvSpPr>
        <p:spPr>
          <a:xfrm>
            <a:off x="496093" y="1363501"/>
            <a:ext cx="6244949" cy="4594078"/>
          </a:xfrm>
        </p:spPr>
        <p:txBody>
          <a:bodyPr wrap="square">
            <a:spAutoFit/>
          </a:bodyPr>
          <a:lstStyle/>
          <a:p>
            <a:pPr lvl="0" algn="just"/>
            <a:r>
              <a:rPr lang="es-PE" sz="2400" dirty="0">
                <a:solidFill>
                  <a:prstClr val="black"/>
                </a:solidFill>
                <a:latin typeface="+mj-lt"/>
              </a:rPr>
              <a:t>­­Algunos de los aspectos básicos que requieren la optimización de los factores humanos incluyen</a:t>
            </a:r>
            <a:r>
              <a:rPr lang="es-PE" sz="2400" dirty="0" smtClean="0">
                <a:solidFill>
                  <a:prstClr val="black"/>
                </a:solidFill>
                <a:latin typeface="+mj-lt"/>
              </a:rPr>
              <a:t>:</a:t>
            </a:r>
          </a:p>
          <a:p>
            <a:pPr marL="457200" indent="-457200" algn="just">
              <a:buFont typeface="+mj-lt"/>
              <a:buAutoNum type="arabicPeriod"/>
            </a:pPr>
            <a:r>
              <a:rPr lang="es-PE" sz="2400" dirty="0" smtClean="0">
                <a:latin typeface="+mj-lt"/>
              </a:rPr>
              <a:t>­el </a:t>
            </a:r>
            <a:r>
              <a:rPr lang="es-PE" sz="2400" dirty="0">
                <a:latin typeface="+mj-lt"/>
              </a:rPr>
              <a:t>lenguaje escrito, lo que implica no sólo el vocabulario y la gramática correcta, sino también el modo en que serán utilizados;</a:t>
            </a:r>
          </a:p>
          <a:p>
            <a:pPr marL="514350" lvl="0" indent="-514350" algn="just">
              <a:buFont typeface="+mj-lt"/>
              <a:buAutoNum type="arabicPeriod"/>
            </a:pPr>
            <a:r>
              <a:rPr lang="es-PE" sz="2400" dirty="0">
                <a:solidFill>
                  <a:prstClr val="black"/>
                </a:solidFill>
                <a:latin typeface="+mj-lt"/>
              </a:rPr>
              <a:t>la</a:t>
            </a:r>
            <a:r>
              <a:rPr lang="es-PE" sz="2400" dirty="0" smtClean="0">
                <a:latin typeface="+mj-lt"/>
              </a:rPr>
              <a:t> </a:t>
            </a:r>
            <a:r>
              <a:rPr lang="es-PE" sz="2400" dirty="0">
                <a:latin typeface="+mj-lt"/>
              </a:rPr>
              <a:t>tipografía, incluyendo la forma de las letras y la impresión y el </a:t>
            </a:r>
            <a:r>
              <a:rPr lang="es-PE" sz="2400" dirty="0" smtClean="0">
                <a:latin typeface="+mj-lt"/>
              </a:rPr>
              <a:t>diseño</a:t>
            </a:r>
          </a:p>
          <a:p>
            <a:pPr marL="457200" lvl="0" indent="-457200" algn="just">
              <a:buFont typeface="+mj-lt"/>
              <a:buAutoNum type="arabicPeriod"/>
            </a:pPr>
            <a:r>
              <a:rPr lang="es-PE" sz="2400" dirty="0" smtClean="0">
                <a:latin typeface="+mj-lt"/>
              </a:rPr>
              <a:t>el </a:t>
            </a:r>
            <a:r>
              <a:rPr lang="es-PE" sz="2400" dirty="0">
                <a:latin typeface="+mj-lt"/>
              </a:rPr>
              <a:t>uso de fotografías, diagramas, gráficos o tablas de sustitución de texto </a:t>
            </a:r>
            <a:r>
              <a:rPr lang="es-PE" sz="2400" dirty="0" smtClean="0">
                <a:latin typeface="+mj-lt"/>
              </a:rPr>
              <a:t>largo;</a:t>
            </a:r>
            <a:endParaRPr lang="es-PE" sz="2400" dirty="0">
              <a:latin typeface="+mj-lt"/>
            </a:endParaRPr>
          </a:p>
          <a:p>
            <a:pPr marL="457200" lvl="0" indent="-457200" algn="just">
              <a:buFont typeface="+mj-lt"/>
              <a:buAutoNum type="arabicPeriod"/>
            </a:pPr>
            <a:r>
              <a:rPr lang="es-PE" sz="2400" dirty="0" smtClean="0">
                <a:latin typeface="+mj-lt"/>
              </a:rPr>
              <a:t>la </a:t>
            </a:r>
            <a:r>
              <a:rPr lang="es-PE" sz="2400" dirty="0">
                <a:latin typeface="+mj-lt"/>
              </a:rPr>
              <a:t>consideración del entorno de trabajo en el que se dirige el documento para ser </a:t>
            </a:r>
            <a:r>
              <a:rPr lang="es-PE" sz="2400" dirty="0" smtClean="0">
                <a:latin typeface="+mj-lt"/>
              </a:rPr>
              <a:t>utilizado, cuando la impresión y tamaño de la página.</a:t>
            </a:r>
            <a:endParaRPr lang="es-PE" sz="2400" dirty="0">
              <a:latin typeface="+mj-l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74" r="2574"/>
          <a:stretch>
            <a:fillRect/>
          </a:stretch>
        </p:blipFill>
        <p:spPr>
          <a:xfrm>
            <a:off x="7300356" y="1830485"/>
            <a:ext cx="4635345" cy="3660110"/>
          </a:xfrm>
        </p:spPr>
      </p:pic>
    </p:spTree>
    <p:extLst>
      <p:ext uri="{BB962C8B-B14F-4D97-AF65-F5344CB8AC3E}">
        <p14:creationId xmlns:p14="http://schemas.microsoft.com/office/powerpoint/2010/main" val="2266417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srcRect l="412" t="-1498" r="-412" b="44374"/>
          <a:stretch/>
        </p:blipFill>
        <p:spPr>
          <a:xfrm>
            <a:off x="8494713" y="1123950"/>
            <a:ext cx="3360737" cy="2484438"/>
          </a:xfrm>
          <a:prstGeom prst="rect">
            <a:avLst/>
          </a:prstGeom>
          <a:ln>
            <a:solidFill>
              <a:schemeClr val="tx1"/>
            </a:solidFill>
          </a:ln>
        </p:spPr>
      </p:pic>
      <p:pic>
        <p:nvPicPr>
          <p:cNvPr id="12" name="Picture Placeholder 11"/>
          <p:cNvPicPr>
            <a:picLocks noGrp="1" noChangeAspect="1"/>
          </p:cNvPicPr>
          <p:nvPr>
            <p:ph type="pic" sz="quarter" idx="14"/>
          </p:nvPr>
        </p:nvPicPr>
        <p:blipFill rotWithShape="1">
          <a:blip r:embed="rId3"/>
          <a:srcRect l="-3712" t="36741" r="3712" b="6191"/>
          <a:stretch/>
        </p:blipFill>
        <p:spPr>
          <a:xfrm>
            <a:off x="4465638" y="1123950"/>
            <a:ext cx="3359150" cy="2484438"/>
          </a:xfrm>
          <a:prstGeom prst="rect">
            <a:avLst/>
          </a:prstGeom>
          <a:ln>
            <a:solidFill>
              <a:schemeClr val="tx1"/>
            </a:solidFill>
          </a:ln>
        </p:spPr>
      </p:pic>
      <p:pic>
        <p:nvPicPr>
          <p:cNvPr id="17" name="Picture Placeholder 16"/>
          <p:cNvPicPr>
            <a:picLocks noGrp="1" noChangeAspect="1"/>
          </p:cNvPicPr>
          <p:nvPr>
            <p:ph type="pic" sz="quarter" idx="13"/>
          </p:nvPr>
        </p:nvPicPr>
        <p:blipFill>
          <a:blip r:embed="rId4"/>
          <a:srcRect t="19402" b="19402"/>
          <a:stretch>
            <a:fillRect/>
          </a:stretch>
        </p:blipFill>
        <p:spPr>
          <a:xfrm>
            <a:off x="425450" y="1092200"/>
            <a:ext cx="3360738" cy="2484438"/>
          </a:xfrm>
          <a:prstGeom prst="rect">
            <a:avLst/>
          </a:prstGeom>
          <a:ln>
            <a:solidFill>
              <a:schemeClr val="tx1"/>
            </a:solidFill>
          </a:ln>
        </p:spPr>
      </p:pic>
      <p:sp>
        <p:nvSpPr>
          <p:cNvPr id="7" name="Title 6"/>
          <p:cNvSpPr>
            <a:spLocks noGrp="1"/>
          </p:cNvSpPr>
          <p:nvPr>
            <p:ph type="title"/>
          </p:nvPr>
        </p:nvSpPr>
        <p:spPr/>
        <p:txBody>
          <a:bodyPr/>
          <a:lstStyle/>
          <a:p>
            <a:r>
              <a:rPr lang="es-PE" dirty="0" smtClean="0"/>
              <a:t>EVALUACION DEL PROGRAMA DE MANTENIMIENTO</a:t>
            </a:r>
            <a:endParaRPr lang="es-PE" dirty="0"/>
          </a:p>
        </p:txBody>
      </p:sp>
      <p:sp>
        <p:nvSpPr>
          <p:cNvPr id="11" name="Rectangle 10"/>
          <p:cNvSpPr/>
          <p:nvPr/>
        </p:nvSpPr>
        <p:spPr>
          <a:xfrm>
            <a:off x="425450" y="3701557"/>
            <a:ext cx="3370136" cy="193899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2000" dirty="0" smtClean="0">
                <a:latin typeface="Calibri Light" panose="020F0302020204030204"/>
              </a:rPr>
              <a:t>LAR 121.1115 – Programa de mantenimiento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2000" b="0" i="0" u="none" strike="noStrike" kern="1200" cap="none" spc="0" normalizeH="0" baseline="0" dirty="0" smtClean="0">
                <a:ln>
                  <a:noFill/>
                </a:ln>
                <a:effectLst/>
                <a:uLnTx/>
                <a:uFillTx/>
                <a:latin typeface="Calibri Light" panose="020F0302020204030204"/>
              </a:rPr>
              <a:t>LAR 135.1415 – Programa de mantenimiento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2000" dirty="0" smtClean="0">
                <a:latin typeface="Calibri Light" panose="020F0302020204030204"/>
              </a:rPr>
              <a:t>LAR 91.1110 – Programa de mantenimiento </a:t>
            </a:r>
            <a:endParaRPr kumimoji="0" lang="es-PE" sz="2000" b="0" i="0" u="none" strike="noStrike" kern="1200" cap="none" spc="0" normalizeH="0" baseline="0" dirty="0">
              <a:ln>
                <a:noFill/>
              </a:ln>
              <a:effectLst/>
              <a:uLnTx/>
              <a:uFillTx/>
              <a:latin typeface="Calibri Light" panose="020F0302020204030204"/>
            </a:endParaRPr>
          </a:p>
        </p:txBody>
      </p:sp>
      <p:sp>
        <p:nvSpPr>
          <p:cNvPr id="18" name="Rectangle 17"/>
          <p:cNvSpPr/>
          <p:nvPr/>
        </p:nvSpPr>
        <p:spPr>
          <a:xfrm>
            <a:off x="4263656" y="3701557"/>
            <a:ext cx="3848986" cy="3139321"/>
          </a:xfrm>
          <a:prstGeom prst="rect">
            <a:avLst/>
          </a:prstGeom>
        </p:spPr>
        <p:txBody>
          <a:bodyPr wrap="square">
            <a:norm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3363" marR="0" lvl="0" indent="-2333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1800" b="0" i="0" u="none" strike="noStrike" kern="1200" cap="none" spc="0" normalizeH="0" baseline="0" dirty="0" smtClean="0">
                <a:ln>
                  <a:noFill/>
                </a:ln>
                <a:effectLst/>
                <a:uLnTx/>
                <a:uFillTx/>
                <a:latin typeface="Calibri Light" panose="020F0302020204030204"/>
                <a:ea typeface="Calibri" panose="020F0502020204030204" pitchFamily="34" charset="0"/>
                <a:cs typeface="+mn-cs"/>
              </a:rPr>
              <a:t>Parte IV,  Volumen I, Capítulo 8 – evaluación del programa de mantenimiento</a:t>
            </a:r>
          </a:p>
          <a:p>
            <a:pPr marL="233363" lvl="0" indent="-233363" algn="just">
              <a:buFont typeface="Arial" panose="020B0604020202020204" pitchFamily="34" charset="0"/>
              <a:buChar char="•"/>
            </a:pPr>
            <a:r>
              <a:rPr lang="es-PE" dirty="0">
                <a:latin typeface="Calibri Light" panose="020F0302020204030204"/>
                <a:ea typeface="Calibri" panose="020F0502020204030204" pitchFamily="34" charset="0"/>
              </a:rPr>
              <a:t>LV121/135-I-8-MIA – Evaluación del programa </a:t>
            </a:r>
            <a:r>
              <a:rPr lang="es-PE" dirty="0" smtClean="0">
                <a:latin typeface="Calibri Light" panose="020F0302020204030204"/>
                <a:ea typeface="Calibri" panose="020F0502020204030204" pitchFamily="34" charset="0"/>
              </a:rPr>
              <a:t>de mantenimiento </a:t>
            </a:r>
            <a:endParaRPr kumimoji="0" lang="es-PE" sz="1800" b="0" i="0" u="none" strike="noStrike" kern="1200" cap="none" spc="0" normalizeH="0" baseline="0" dirty="0" smtClean="0">
              <a:ln>
                <a:noFill/>
              </a:ln>
              <a:effectLst/>
              <a:uLnTx/>
              <a:uFillTx/>
              <a:latin typeface="Calibri Light" panose="020F0302020204030204"/>
              <a:ea typeface="Calibri" panose="020F0502020204030204" pitchFamily="34" charset="0"/>
            </a:endParaRPr>
          </a:p>
          <a:p>
            <a:pPr marL="233363" indent="-233363" algn="just">
              <a:buFont typeface="Arial" panose="020B0604020202020204" pitchFamily="34" charset="0"/>
              <a:buChar char="•"/>
            </a:pPr>
            <a:r>
              <a:rPr lang="es-PE" dirty="0">
                <a:latin typeface="Calibri Light" panose="020F0302020204030204"/>
                <a:ea typeface="Calibri" panose="020F0502020204030204" pitchFamily="34" charset="0"/>
              </a:rPr>
              <a:t>Parte IV,  Volumen </a:t>
            </a:r>
            <a:r>
              <a:rPr lang="es-PE" dirty="0" smtClean="0">
                <a:latin typeface="Calibri Light" panose="020F0302020204030204"/>
                <a:ea typeface="Calibri" panose="020F0502020204030204" pitchFamily="34" charset="0"/>
              </a:rPr>
              <a:t>II</a:t>
            </a:r>
            <a:r>
              <a:rPr lang="es-PE" dirty="0">
                <a:latin typeface="Calibri Light" panose="020F0302020204030204"/>
                <a:ea typeface="Calibri" panose="020F0502020204030204" pitchFamily="34" charset="0"/>
              </a:rPr>
              <a:t>, </a:t>
            </a:r>
            <a:r>
              <a:rPr lang="es-PE" dirty="0" smtClean="0">
                <a:latin typeface="Calibri Light" panose="020F0302020204030204"/>
                <a:ea typeface="Calibri" panose="020F0502020204030204" pitchFamily="34" charset="0"/>
              </a:rPr>
              <a:t>Capítulo </a:t>
            </a:r>
            <a:r>
              <a:rPr lang="es-PE" dirty="0">
                <a:latin typeface="Calibri Light" panose="020F0302020204030204"/>
                <a:ea typeface="Calibri" panose="020F0502020204030204" pitchFamily="34" charset="0"/>
              </a:rPr>
              <a:t>8 – </a:t>
            </a:r>
            <a:r>
              <a:rPr lang="es-PE" dirty="0" smtClean="0">
                <a:latin typeface="Calibri Light" panose="020F0302020204030204"/>
                <a:ea typeface="Calibri" panose="020F0502020204030204" pitchFamily="34" charset="0"/>
              </a:rPr>
              <a:t>vigilancia </a:t>
            </a:r>
            <a:r>
              <a:rPr lang="es-PE" dirty="0">
                <a:latin typeface="Calibri Light" panose="020F0302020204030204"/>
                <a:ea typeface="Calibri" panose="020F0502020204030204" pitchFamily="34" charset="0"/>
              </a:rPr>
              <a:t>del programa de </a:t>
            </a:r>
            <a:r>
              <a:rPr lang="es-PE" dirty="0" smtClean="0">
                <a:latin typeface="Calibri Light" panose="020F0302020204030204"/>
                <a:ea typeface="Calibri" panose="020F0502020204030204" pitchFamily="34" charset="0"/>
              </a:rPr>
              <a:t>mantenimiento</a:t>
            </a:r>
          </a:p>
          <a:p>
            <a:pPr marL="233363" indent="-233363" algn="just">
              <a:buFont typeface="Arial" panose="020B0604020202020204" pitchFamily="34" charset="0"/>
              <a:buChar char="•"/>
            </a:pPr>
            <a:r>
              <a:rPr lang="it-IT" dirty="0">
                <a:latin typeface="Calibri Light" panose="020F0302020204030204"/>
                <a:ea typeface="Calibri" panose="020F0502020204030204" pitchFamily="34" charset="0"/>
              </a:rPr>
              <a:t>LV121/135-II-8-MIA – Vigilancia del programa de mantenimiento</a:t>
            </a:r>
            <a:endParaRPr lang="es-PE" dirty="0">
              <a:latin typeface="Calibri Light" panose="020F0302020204030204"/>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PE" sz="1800" b="0" i="0" u="none" strike="noStrike" kern="1200" cap="none" spc="0" normalizeH="0" baseline="0" dirty="0">
              <a:ln>
                <a:noFill/>
              </a:ln>
              <a:effectLst/>
              <a:uLnTx/>
              <a:uFillTx/>
              <a:latin typeface="Calibri Light" panose="020F0302020204030204"/>
              <a:cs typeface="+mn-cs"/>
            </a:endParaRPr>
          </a:p>
        </p:txBody>
      </p:sp>
      <p:sp>
        <p:nvSpPr>
          <p:cNvPr id="25" name="Rectangle 24"/>
          <p:cNvSpPr/>
          <p:nvPr/>
        </p:nvSpPr>
        <p:spPr>
          <a:xfrm>
            <a:off x="8378456" y="3714261"/>
            <a:ext cx="3678865" cy="286232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863" lvl="0" indent="-169863" algn="just">
              <a:buFont typeface="Arial" panose="020B0604020202020204" pitchFamily="34" charset="0"/>
              <a:buChar char="•"/>
            </a:pPr>
            <a:r>
              <a:rPr lang="es-PE" dirty="0">
                <a:latin typeface="Calibri Light" panose="020F0302020204030204"/>
                <a:ea typeface="Calibri" panose="020F0502020204030204" pitchFamily="34" charset="0"/>
              </a:rPr>
              <a:t>CA-AIR-121-001 - LAR 121 </a:t>
            </a:r>
            <a:r>
              <a:rPr lang="es-PE" dirty="0" smtClean="0">
                <a:latin typeface="Calibri Light" panose="020F0302020204030204"/>
                <a:ea typeface="Calibri" panose="020F0502020204030204" pitchFamily="34" charset="0"/>
              </a:rPr>
              <a:t>Capítulo </a:t>
            </a:r>
            <a:r>
              <a:rPr lang="es-PE" dirty="0">
                <a:latin typeface="Calibri Light" panose="020F0302020204030204"/>
                <a:ea typeface="Calibri" panose="020F0502020204030204" pitchFamily="34" charset="0"/>
              </a:rPr>
              <a:t>“I” </a:t>
            </a:r>
            <a:r>
              <a:rPr lang="es-PE" dirty="0" smtClean="0">
                <a:latin typeface="Calibri Light" panose="020F0302020204030204"/>
                <a:ea typeface="Calibri" panose="020F0502020204030204" pitchFamily="34" charset="0"/>
              </a:rPr>
              <a:t>– Control y requisitos de mantenimiento (MAC y MEI)</a:t>
            </a:r>
          </a:p>
          <a:p>
            <a:pPr marL="169863" lvl="0" indent="-169863" algn="just">
              <a:buFont typeface="Arial" panose="020B0604020202020204" pitchFamily="34" charset="0"/>
              <a:buChar char="•"/>
            </a:pPr>
            <a:r>
              <a:rPr lang="es-PE" dirty="0" smtClean="0">
                <a:latin typeface="Calibri Light" panose="020F0302020204030204"/>
              </a:rPr>
              <a:t>CA-AIR-135-001 – LAR </a:t>
            </a:r>
            <a:r>
              <a:rPr lang="es-PE" dirty="0">
                <a:latin typeface="Calibri Light" panose="020F0302020204030204"/>
              </a:rPr>
              <a:t>135 </a:t>
            </a:r>
            <a:r>
              <a:rPr lang="es-PE" dirty="0" smtClean="0">
                <a:latin typeface="Calibri Light" panose="020F0302020204030204"/>
              </a:rPr>
              <a:t>Capítulo </a:t>
            </a:r>
            <a:r>
              <a:rPr lang="es-PE" dirty="0">
                <a:latin typeface="Calibri Light" panose="020F0302020204030204"/>
              </a:rPr>
              <a:t>“J” </a:t>
            </a:r>
            <a:r>
              <a:rPr lang="es-PE" dirty="0" smtClean="0">
                <a:latin typeface="Calibri Light" panose="020F0302020204030204"/>
              </a:rPr>
              <a:t>– Control y requisitos </a:t>
            </a:r>
            <a:r>
              <a:rPr lang="es-PE" dirty="0">
                <a:latin typeface="Calibri Light" panose="020F0302020204030204"/>
              </a:rPr>
              <a:t>de mantenimiento (MAC y MEI)</a:t>
            </a:r>
          </a:p>
          <a:p>
            <a:pPr marL="169863" lvl="0" indent="-169863" algn="just">
              <a:buFont typeface="Arial" panose="020B0604020202020204" pitchFamily="34" charset="0"/>
              <a:buChar char="•"/>
            </a:pPr>
            <a:r>
              <a:rPr lang="es-PE" dirty="0" smtClean="0">
                <a:latin typeface="Calibri Light" panose="020F0302020204030204"/>
              </a:rPr>
              <a:t>CA-AIR-91-011 – LAR 91, Capítulo </a:t>
            </a:r>
            <a:r>
              <a:rPr lang="es-PE" dirty="0">
                <a:latin typeface="Calibri Light" panose="020F0302020204030204"/>
              </a:rPr>
              <a:t>H - </a:t>
            </a:r>
            <a:r>
              <a:rPr lang="es-PE" dirty="0" smtClean="0">
                <a:latin typeface="Calibri Light" panose="020F0302020204030204"/>
              </a:rPr>
              <a:t>control y requisitos de mantenimiento</a:t>
            </a:r>
          </a:p>
          <a:p>
            <a:pPr marL="285750" lvl="0" indent="-285750" algn="just">
              <a:buFont typeface="Arial" panose="020B0604020202020204" pitchFamily="34" charset="0"/>
              <a:buChar char="•"/>
            </a:pPr>
            <a:endParaRPr kumimoji="0" lang="es-PE" sz="1800" b="0" i="0" u="none" strike="noStrike" kern="1200" cap="none" spc="0" normalizeH="0" baseline="0" dirty="0">
              <a:ln>
                <a:noFill/>
              </a:ln>
              <a:effectLst/>
              <a:uLnTx/>
              <a:uFillTx/>
              <a:latin typeface="Calibri Light" panose="020F0302020204030204"/>
              <a:cs typeface="+mn-cs"/>
            </a:endParaRPr>
          </a:p>
        </p:txBody>
      </p:sp>
      <p:sp>
        <p:nvSpPr>
          <p:cNvPr id="21" name="Freeform 20"/>
          <p:cNvSpPr/>
          <p:nvPr/>
        </p:nvSpPr>
        <p:spPr>
          <a:xfrm>
            <a:off x="845707" y="3197205"/>
            <a:ext cx="2520000" cy="38883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6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2" name="Freeform 21"/>
          <p:cNvSpPr/>
          <p:nvPr/>
        </p:nvSpPr>
        <p:spPr>
          <a:xfrm>
            <a:off x="4883050" y="3218807"/>
            <a:ext cx="2520000" cy="38883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3" name="Freeform 22"/>
          <p:cNvSpPr/>
          <p:nvPr/>
        </p:nvSpPr>
        <p:spPr>
          <a:xfrm>
            <a:off x="8914840" y="3218807"/>
            <a:ext cx="2520000" cy="38883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4" name="Subtitle 4"/>
          <p:cNvSpPr txBox="1">
            <a:spLocks/>
          </p:cNvSpPr>
          <p:nvPr/>
        </p:nvSpPr>
        <p:spPr>
          <a:xfrm>
            <a:off x="1366822" y="3315142"/>
            <a:ext cx="1477773"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400" b="0" i="0" u="none" strike="noStrike" kern="1200" cap="none" spc="0" normalizeH="0" baseline="0" dirty="0" smtClean="0">
                <a:ln>
                  <a:noFill/>
                </a:ln>
                <a:solidFill>
                  <a:prstClr val="white"/>
                </a:solidFill>
                <a:effectLst/>
                <a:uLnTx/>
                <a:uFillTx/>
                <a:latin typeface="Calibri Light" panose="020F0302020204030204"/>
                <a:ea typeface="+mn-ea"/>
                <a:cs typeface="+mn-cs"/>
              </a:rPr>
              <a:t>LAR</a:t>
            </a:r>
            <a:endParaRPr kumimoji="0" lang="es-PE" sz="2400" b="0" i="0" u="none" strike="noStrike" kern="1200" cap="none" spc="0" normalizeH="0" baseline="0" dirty="0">
              <a:ln>
                <a:noFill/>
              </a:ln>
              <a:solidFill>
                <a:prstClr val="white"/>
              </a:solidFill>
              <a:effectLst/>
              <a:uLnTx/>
              <a:uFillTx/>
              <a:latin typeface="Calibri Light" panose="020F0302020204030204"/>
              <a:ea typeface="+mn-ea"/>
              <a:cs typeface="+mn-cs"/>
            </a:endParaRPr>
          </a:p>
        </p:txBody>
      </p:sp>
      <p:sp>
        <p:nvSpPr>
          <p:cNvPr id="28" name="Subtitle 4"/>
          <p:cNvSpPr txBox="1">
            <a:spLocks/>
          </p:cNvSpPr>
          <p:nvPr/>
        </p:nvSpPr>
        <p:spPr>
          <a:xfrm>
            <a:off x="5398678" y="3343717"/>
            <a:ext cx="1477773"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PE" dirty="0" smtClean="0">
                <a:solidFill>
                  <a:prstClr val="white"/>
                </a:solidFill>
                <a:latin typeface="Calibri Light" panose="020F0302020204030204"/>
              </a:rPr>
              <a:t>MIA</a:t>
            </a:r>
            <a:endParaRPr kumimoji="0" lang="es-PE" sz="2400" b="0" i="0" u="none" strike="noStrike" kern="1200" cap="none" spc="0" normalizeH="0" baseline="0" dirty="0">
              <a:ln>
                <a:noFill/>
              </a:ln>
              <a:solidFill>
                <a:prstClr val="white"/>
              </a:solidFill>
              <a:effectLst/>
              <a:uLnTx/>
              <a:uFillTx/>
              <a:latin typeface="Calibri Light" panose="020F0302020204030204"/>
            </a:endParaRPr>
          </a:p>
        </p:txBody>
      </p:sp>
      <p:sp>
        <p:nvSpPr>
          <p:cNvPr id="29" name="Subtitle 4"/>
          <p:cNvSpPr txBox="1">
            <a:spLocks/>
          </p:cNvSpPr>
          <p:nvPr/>
        </p:nvSpPr>
        <p:spPr>
          <a:xfrm>
            <a:off x="9308316" y="3334192"/>
            <a:ext cx="1733048"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400" b="0" i="0" u="none" strike="noStrike" kern="1200" cap="none" spc="0" normalizeH="0" baseline="0" dirty="0" smtClean="0">
                <a:ln>
                  <a:noFill/>
                </a:ln>
                <a:solidFill>
                  <a:prstClr val="white"/>
                </a:solidFill>
                <a:effectLst/>
                <a:uLnTx/>
                <a:uFillTx/>
                <a:latin typeface="Calibri Light" panose="020F0302020204030204"/>
                <a:ea typeface="+mn-ea"/>
                <a:cs typeface="+mn-cs"/>
              </a:rPr>
              <a:t>CA</a:t>
            </a:r>
            <a:endParaRPr kumimoji="0" lang="es-PE" sz="2400" b="0" i="0" u="none" strike="noStrike" kern="1200" cap="none" spc="0" normalizeH="0" baseline="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8893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5" grpId="0"/>
      <p:bldP spid="21" grpId="0" animBg="1"/>
      <p:bldP spid="22" grpId="0" animBg="1"/>
      <p:bldP spid="23" grpId="0" animBg="1"/>
      <p:bldP spid="24"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31358"/>
            <a:ext cx="3932237" cy="999460"/>
          </a:xfrm>
        </p:spPr>
        <p:txBody>
          <a:bodyPr anchor="ctr" anchorCtr="0"/>
          <a:lstStyle/>
          <a:p>
            <a:r>
              <a:rPr lang="es-PE" b="1" dirty="0" smtClean="0"/>
              <a:t>LISTA DE VERIFICACIÓN</a:t>
            </a:r>
            <a:endParaRPr lang="es-PE" b="1" dirty="0"/>
          </a:p>
        </p:txBody>
      </p:sp>
      <p:pic>
        <p:nvPicPr>
          <p:cNvPr id="3" name="Content Placeholder 2"/>
          <p:cNvPicPr>
            <a:picLocks noGrp="1" noChangeAspect="1"/>
          </p:cNvPicPr>
          <p:nvPr>
            <p:ph idx="1"/>
          </p:nvPr>
        </p:nvPicPr>
        <p:blipFill>
          <a:blip r:embed="rId3"/>
          <a:stretch>
            <a:fillRect/>
          </a:stretch>
        </p:blipFill>
        <p:spPr>
          <a:xfrm>
            <a:off x="7016265" y="631088"/>
            <a:ext cx="4849670" cy="5793487"/>
          </a:xfrm>
          <a:prstGeom prst="rect">
            <a:avLst/>
          </a:prstGeom>
        </p:spPr>
      </p:pic>
      <p:sp>
        <p:nvSpPr>
          <p:cNvPr id="8" name="Text Placeholder 7"/>
          <p:cNvSpPr>
            <a:spLocks noGrp="1"/>
          </p:cNvSpPr>
          <p:nvPr>
            <p:ph type="body" sz="half" idx="2"/>
          </p:nvPr>
        </p:nvSpPr>
        <p:spPr>
          <a:xfrm>
            <a:off x="839788" y="1807535"/>
            <a:ext cx="5305832" cy="3811588"/>
          </a:xfrm>
        </p:spPr>
        <p:txBody>
          <a:bodyPr>
            <a:noAutofit/>
          </a:bodyPr>
          <a:lstStyle/>
          <a:p>
            <a:pPr algn="just">
              <a:lnSpc>
                <a:spcPct val="100000"/>
              </a:lnSpc>
              <a:spcBef>
                <a:spcPts val="600"/>
              </a:spcBef>
              <a:spcAft>
                <a:spcPts val="600"/>
              </a:spcAft>
            </a:pPr>
            <a:r>
              <a:rPr lang="es-PE" sz="2400" dirty="0"/>
              <a:t>Cada inspector deberá utilizar La lista de verificación LV121/135-I-8-MIA referenciada en el Apéndice “B” del MIA durante la fase de preparación de la inspección, considerando como referencia el tema contenido en el MIA, los reglamentos referidos al programa de mantenimiento y el MCM.</a:t>
            </a:r>
          </a:p>
        </p:txBody>
      </p:sp>
    </p:spTree>
    <p:extLst>
      <p:ext uri="{BB962C8B-B14F-4D97-AF65-F5344CB8AC3E}">
        <p14:creationId xmlns:p14="http://schemas.microsoft.com/office/powerpoint/2010/main" val="88711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801757"/>
          </a:xfrm>
        </p:spPr>
        <p:txBody>
          <a:bodyPr anchor="t" anchorCtr="0"/>
          <a:lstStyle/>
          <a:p>
            <a:r>
              <a:rPr lang="es-PE" b="1" dirty="0" smtClean="0"/>
              <a:t>LISTA DE VERIFICACIÓN</a:t>
            </a:r>
            <a:endParaRPr lang="es-PE" b="1" dirty="0"/>
          </a:p>
        </p:txBody>
      </p:sp>
      <p:pic>
        <p:nvPicPr>
          <p:cNvPr id="3" name="Picture Placeholder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0237" r="10237"/>
          <a:stretch>
            <a:fillRect/>
          </a:stretch>
        </p:blipFill>
        <p:spPr>
          <a:xfrm>
            <a:off x="6496492" y="1647754"/>
            <a:ext cx="5241667" cy="4138868"/>
          </a:xfrm>
        </p:spPr>
      </p:pic>
      <p:sp>
        <p:nvSpPr>
          <p:cNvPr id="8" name="Text Placeholder 7"/>
          <p:cNvSpPr>
            <a:spLocks noGrp="1"/>
          </p:cNvSpPr>
          <p:nvPr>
            <p:ph type="body" sz="half" idx="2"/>
          </p:nvPr>
        </p:nvSpPr>
        <p:spPr>
          <a:xfrm>
            <a:off x="839788" y="1408043"/>
            <a:ext cx="4976221" cy="5257800"/>
          </a:xfrm>
        </p:spPr>
        <p:txBody>
          <a:bodyPr>
            <a:noAutofit/>
          </a:bodyPr>
          <a:lstStyle/>
          <a:p>
            <a:pPr algn="just">
              <a:lnSpc>
                <a:spcPct val="100000"/>
              </a:lnSpc>
              <a:spcBef>
                <a:spcPts val="600"/>
              </a:spcBef>
              <a:spcAft>
                <a:spcPts val="600"/>
              </a:spcAft>
            </a:pPr>
            <a:r>
              <a:rPr lang="es-PE" sz="2400" dirty="0"/>
              <a:t>La lista de verificación abarca 4 temas a verificar:</a:t>
            </a:r>
          </a:p>
          <a:p>
            <a:pPr marL="457200" indent="-457200" algn="just">
              <a:lnSpc>
                <a:spcPct val="100000"/>
              </a:lnSpc>
              <a:spcBef>
                <a:spcPts val="600"/>
              </a:spcBef>
              <a:spcAft>
                <a:spcPts val="600"/>
              </a:spcAft>
              <a:buFont typeface="+mj-lt"/>
              <a:buAutoNum type="arabicParenR"/>
            </a:pPr>
            <a:r>
              <a:rPr lang="es-PE" sz="2400" dirty="0"/>
              <a:t>Programa de mantenimiento;</a:t>
            </a:r>
          </a:p>
          <a:p>
            <a:pPr marL="457200" indent="-457200" algn="just">
              <a:lnSpc>
                <a:spcPct val="100000"/>
              </a:lnSpc>
              <a:spcBef>
                <a:spcPts val="600"/>
              </a:spcBef>
              <a:spcAft>
                <a:spcPts val="600"/>
              </a:spcAft>
              <a:buFont typeface="+mj-lt"/>
              <a:buAutoNum type="arabicParenR"/>
            </a:pPr>
            <a:r>
              <a:rPr lang="es-PE" sz="2400" dirty="0"/>
              <a:t>Tareas obligatorias e información técnica utilizada para el desarrollo del programa de mantenimiento;</a:t>
            </a:r>
          </a:p>
          <a:p>
            <a:pPr marL="457200" indent="-457200" algn="just">
              <a:lnSpc>
                <a:spcPct val="100000"/>
              </a:lnSpc>
              <a:spcBef>
                <a:spcPts val="600"/>
              </a:spcBef>
              <a:spcAft>
                <a:spcPts val="600"/>
              </a:spcAft>
              <a:buFont typeface="+mj-lt"/>
              <a:buAutoNum type="arabicParenR"/>
            </a:pPr>
            <a:r>
              <a:rPr lang="es-PE" sz="2400" dirty="0"/>
              <a:t>Principios relativos a factores humanos en mantenimiento; y</a:t>
            </a:r>
          </a:p>
          <a:p>
            <a:pPr marL="457200" indent="-457200" algn="just">
              <a:lnSpc>
                <a:spcPct val="100000"/>
              </a:lnSpc>
              <a:spcBef>
                <a:spcPts val="600"/>
              </a:spcBef>
              <a:spcAft>
                <a:spcPts val="600"/>
              </a:spcAft>
              <a:buFont typeface="+mj-lt"/>
              <a:buAutoNum type="arabicParenR"/>
            </a:pPr>
            <a:r>
              <a:rPr lang="es-PE" sz="2400" dirty="0"/>
              <a:t>Control de las enmiendas.</a:t>
            </a:r>
          </a:p>
          <a:p>
            <a:pPr marL="457200" indent="-457200" algn="just">
              <a:lnSpc>
                <a:spcPct val="100000"/>
              </a:lnSpc>
              <a:spcBef>
                <a:spcPts val="600"/>
              </a:spcBef>
              <a:spcAft>
                <a:spcPts val="600"/>
              </a:spcAft>
              <a:buFont typeface="+mj-lt"/>
              <a:buAutoNum type="arabicParenR"/>
            </a:pPr>
            <a:endParaRPr lang="es-PE" sz="2400" dirty="0"/>
          </a:p>
        </p:txBody>
      </p:sp>
    </p:spTree>
    <p:extLst>
      <p:ext uri="{BB962C8B-B14F-4D97-AF65-F5344CB8AC3E}">
        <p14:creationId xmlns:p14="http://schemas.microsoft.com/office/powerpoint/2010/main" val="165873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6156435" cy="786809"/>
          </a:xfrm>
        </p:spPr>
        <p:txBody>
          <a:bodyPr anchor="t" anchorCtr="0"/>
          <a:lstStyle/>
          <a:p>
            <a:r>
              <a:rPr lang="es-PE" b="1" dirty="0" smtClean="0"/>
              <a:t>RESULTADO DE LA EVALUACIÓN</a:t>
            </a:r>
            <a:endParaRPr lang="es-PE" b="1"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a:xfrm>
            <a:off x="7091916" y="1988136"/>
            <a:ext cx="4753801" cy="3753644"/>
          </a:xfrm>
        </p:spPr>
      </p:pic>
      <p:sp>
        <p:nvSpPr>
          <p:cNvPr id="8" name="Text Placeholder 7"/>
          <p:cNvSpPr>
            <a:spLocks noGrp="1"/>
          </p:cNvSpPr>
          <p:nvPr>
            <p:ph type="body" sz="half" idx="2"/>
          </p:nvPr>
        </p:nvSpPr>
        <p:spPr>
          <a:xfrm>
            <a:off x="839787" y="1616765"/>
            <a:ext cx="5635441" cy="5022574"/>
          </a:xfrm>
        </p:spPr>
        <p:txBody>
          <a:bodyPr>
            <a:noAutofit/>
          </a:bodyPr>
          <a:lstStyle/>
          <a:p>
            <a:pPr marL="285750" indent="-285750" algn="just">
              <a:buFont typeface="Arial" panose="020B0604020202020204" pitchFamily="34" charset="0"/>
              <a:buChar char="•"/>
            </a:pPr>
            <a:r>
              <a:rPr lang="es-PE" sz="2400" dirty="0"/>
              <a:t>El inspector de aeronavegabilidad asignado debe revisar completamente el programa de mantenimiento, analizar los resultados y determinar si dicho programa cumple con los requisitos del LAR y las recomendaciones de la organización responsable del certificado de tipo.</a:t>
            </a:r>
          </a:p>
          <a:p>
            <a:pPr marL="285750" indent="-285750" algn="just">
              <a:buFont typeface="Arial" panose="020B0604020202020204" pitchFamily="34" charset="0"/>
              <a:buChar char="•"/>
            </a:pPr>
            <a:r>
              <a:rPr lang="es-PE" sz="2400" dirty="0"/>
              <a:t>Si se hallan deficiencias durante la revisión y evaluación del programa de mantenimiento se informará  al jefe del equipo de certificación (JEC) quien lo pondrá en conocimiento del solicitante del AOC.</a:t>
            </a:r>
          </a:p>
          <a:p>
            <a:pPr algn="just"/>
            <a:endParaRPr lang="es-PE" sz="2400" dirty="0"/>
          </a:p>
        </p:txBody>
      </p:sp>
    </p:spTree>
    <p:extLst>
      <p:ext uri="{BB962C8B-B14F-4D97-AF65-F5344CB8AC3E}">
        <p14:creationId xmlns:p14="http://schemas.microsoft.com/office/powerpoint/2010/main" val="91848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0"/>
            <a:ext cx="9947482" cy="1200501"/>
          </a:xfrm>
        </p:spPr>
        <p:txBody>
          <a:bodyPr anchor="ctr" anchorCtr="0"/>
          <a:lstStyle/>
          <a:p>
            <a:r>
              <a:rPr lang="es-PE" b="1" dirty="0" smtClean="0"/>
              <a:t>APROBACIÓN DEL PROGRAMA DE MANTENIMIENTO</a:t>
            </a:r>
            <a:endParaRPr lang="es-PE" b="1"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649" b="649"/>
          <a:stretch>
            <a:fillRect/>
          </a:stretch>
        </p:blipFill>
        <p:spPr>
          <a:xfrm>
            <a:off x="6753202" y="1762539"/>
            <a:ext cx="5039508" cy="3979241"/>
          </a:xfrm>
        </p:spPr>
      </p:pic>
      <p:sp>
        <p:nvSpPr>
          <p:cNvPr id="8" name="Text Placeholder 7"/>
          <p:cNvSpPr>
            <a:spLocks noGrp="1"/>
          </p:cNvSpPr>
          <p:nvPr>
            <p:ph type="body" sz="half" idx="2"/>
          </p:nvPr>
        </p:nvSpPr>
        <p:spPr>
          <a:xfrm>
            <a:off x="839788" y="1200500"/>
            <a:ext cx="5913414" cy="5213551"/>
          </a:xfrm>
        </p:spPr>
        <p:txBody>
          <a:bodyPr>
            <a:noAutofit/>
          </a:bodyPr>
          <a:lstStyle/>
          <a:p>
            <a:pPr marL="285750" indent="-285750" algn="just">
              <a:lnSpc>
                <a:spcPct val="100000"/>
              </a:lnSpc>
              <a:spcBef>
                <a:spcPts val="600"/>
              </a:spcBef>
              <a:spcAft>
                <a:spcPts val="600"/>
              </a:spcAft>
              <a:buFont typeface="Arial" panose="020B0604020202020204" pitchFamily="34" charset="0"/>
              <a:buChar char="•"/>
            </a:pPr>
            <a:r>
              <a:rPr lang="es-PE" sz="2400" dirty="0"/>
              <a:t>Los resultados obtenidos de la evaluación al cumplimiento de los requisitos reglamentarios relacionados con el programa de mantenimiento producen como consecuencia la </a:t>
            </a:r>
            <a:r>
              <a:rPr lang="es-PE" sz="2400" b="1" dirty="0">
                <a:solidFill>
                  <a:srgbClr val="C00000"/>
                </a:solidFill>
              </a:rPr>
              <a:t>aprobación</a:t>
            </a:r>
            <a:r>
              <a:rPr lang="es-PE" sz="2400" dirty="0"/>
              <a:t> del programa de mantenimiento.</a:t>
            </a:r>
          </a:p>
          <a:p>
            <a:pPr marL="285750" indent="-285750" algn="just">
              <a:lnSpc>
                <a:spcPct val="100000"/>
              </a:lnSpc>
              <a:spcBef>
                <a:spcPts val="600"/>
              </a:spcBef>
              <a:spcAft>
                <a:spcPts val="600"/>
              </a:spcAft>
              <a:buFont typeface="Arial" panose="020B0604020202020204" pitchFamily="34" charset="0"/>
              <a:buChar char="•"/>
            </a:pPr>
            <a:r>
              <a:rPr lang="es-PE" sz="2400" dirty="0"/>
              <a:t>Una vez concluida la etapa de revisión del programa se enviará una carta con las constataciones al solicitante de un AOC. Cuando todos los requisitos para la aprobación del programa hayan sido cumplidos se entregará el programa de mantenimiento aprobado al solicitante de un AOC</a:t>
            </a:r>
          </a:p>
        </p:txBody>
      </p:sp>
    </p:spTree>
    <p:extLst>
      <p:ext uri="{BB962C8B-B14F-4D97-AF65-F5344CB8AC3E}">
        <p14:creationId xmlns:p14="http://schemas.microsoft.com/office/powerpoint/2010/main" val="64524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5"/>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9629" t="4379" r="4881" b="6771"/>
          <a:stretch/>
        </p:blipFill>
        <p:spPr>
          <a:xfrm>
            <a:off x="196787" y="164874"/>
            <a:ext cx="8587409" cy="6693126"/>
          </a:xfrm>
        </p:spPr>
      </p:pic>
      <p:sp>
        <p:nvSpPr>
          <p:cNvPr id="6" name="Text Placeholder 9"/>
          <p:cNvSpPr txBox="1">
            <a:spLocks/>
          </p:cNvSpPr>
          <p:nvPr/>
        </p:nvSpPr>
        <p:spPr>
          <a:xfrm>
            <a:off x="5650471" y="4680980"/>
            <a:ext cx="6267450" cy="1973263"/>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p:spPr>
        <p:txBody>
          <a:bodyPr vert="horz" lIns="91440" tIns="45720" rIns="91440" bIns="45720" rtlCol="0" anchor="ctr">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lvl="1" indent="0" algn="just">
              <a:buFont typeface="Arial"/>
              <a:buNone/>
            </a:pPr>
            <a:r>
              <a:rPr lang="es-PE" sz="2000" i="1" smtClean="0">
                <a:solidFill>
                  <a:srgbClr val="FFFFFF"/>
                </a:solidFill>
                <a:latin typeface="Georgia"/>
                <a:cs typeface="Georgia"/>
              </a:rPr>
              <a:t>El inspector de aeronavegabilidad recibirá todos los documentos cursados por el solicitante de un AOC  y procederá al archivo en los registros de la AAC.</a:t>
            </a:r>
            <a:endParaRPr lang="es-PE" sz="2000" i="1" dirty="0">
              <a:solidFill>
                <a:srgbClr val="FFFFFF"/>
              </a:solidFill>
              <a:latin typeface="Georgia"/>
              <a:cs typeface="Georgia"/>
            </a:endParaRPr>
          </a:p>
        </p:txBody>
      </p:sp>
    </p:spTree>
    <p:extLst>
      <p:ext uri="{BB962C8B-B14F-4D97-AF65-F5344CB8AC3E}">
        <p14:creationId xmlns:p14="http://schemas.microsoft.com/office/powerpoint/2010/main" val="9165782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197" y="0"/>
            <a:ext cx="9803403" cy="987425"/>
          </a:xfrm>
        </p:spPr>
        <p:txBody>
          <a:bodyPr anchor="ctr">
            <a:normAutofit/>
          </a:bodyPr>
          <a:lstStyle/>
          <a:p>
            <a:r>
              <a:rPr lang="es-PE" b="1" dirty="0" smtClean="0"/>
              <a:t>Programa de mantenimiento</a:t>
            </a:r>
            <a:endParaRPr lang="es-PE" b="1" dirty="0"/>
          </a:p>
        </p:txBody>
      </p:sp>
      <p:sp>
        <p:nvSpPr>
          <p:cNvPr id="4" name="Text Placeholder 3"/>
          <p:cNvSpPr>
            <a:spLocks noGrp="1"/>
          </p:cNvSpPr>
          <p:nvPr>
            <p:ph type="body" sz="half" idx="2"/>
          </p:nvPr>
        </p:nvSpPr>
        <p:spPr>
          <a:xfrm>
            <a:off x="712197" y="1116600"/>
            <a:ext cx="4966708" cy="5110575"/>
          </a:xfrm>
        </p:spPr>
        <p:txBody>
          <a:bodyPr>
            <a:noAutofit/>
          </a:bodyPr>
          <a:lstStyle/>
          <a:p>
            <a:pPr lvl="0" algn="just">
              <a:lnSpc>
                <a:spcPct val="100000"/>
              </a:lnSpc>
              <a:spcBef>
                <a:spcPts val="600"/>
              </a:spcBef>
              <a:spcAft>
                <a:spcPts val="600"/>
              </a:spcAft>
            </a:pPr>
            <a:r>
              <a:rPr lang="es-PE" sz="2800" dirty="0">
                <a:solidFill>
                  <a:prstClr val="black"/>
                </a:solidFill>
                <a:latin typeface="+mj-lt"/>
              </a:rPr>
              <a:t>Documento que describe las tareas concretas de mantenimiento programadas y la frecuencia con que han de efectuarse y procedimientos conexos, por ejemplo, el programa de fiabilidad, que se requiere para la seguridad de las operaciones de aquellas aeronaves a las que se aplique el programa.</a:t>
            </a:r>
          </a:p>
          <a:p>
            <a:pPr>
              <a:lnSpc>
                <a:spcPct val="100000"/>
              </a:lnSpc>
              <a:spcBef>
                <a:spcPts val="600"/>
              </a:spcBef>
              <a:spcAft>
                <a:spcPts val="600"/>
              </a:spcAft>
            </a:pPr>
            <a:endParaRPr lang="es-PE" sz="2800" dirty="0">
              <a:latin typeface="+mj-lt"/>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0380" r="20380"/>
          <a:stretch>
            <a:fillRect/>
          </a:stretch>
        </p:blipFill>
        <p:spPr>
          <a:xfrm>
            <a:off x="6096000" y="0"/>
            <a:ext cx="6096000" cy="6858000"/>
          </a:xfrm>
        </p:spPr>
      </p:pic>
    </p:spTree>
    <p:extLst>
      <p:ext uri="{BB962C8B-B14F-4D97-AF65-F5344CB8AC3E}">
        <p14:creationId xmlns:p14="http://schemas.microsoft.com/office/powerpoint/2010/main" val="848468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4068850215"/>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870" r="4870"/>
          <a:stretch>
            <a:fillRect/>
          </a:stretch>
        </p:blipFill>
        <p:spPr>
          <a:xfrm>
            <a:off x="411795" y="1083080"/>
            <a:ext cx="3360000" cy="2484000"/>
          </a:xfrm>
        </p:spPr>
      </p:pic>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7427" r="7427"/>
          <a:stretch>
            <a:fillRect/>
          </a:stretch>
        </p:blipFill>
        <p:spPr>
          <a:xfrm>
            <a:off x="4464879" y="1113723"/>
            <a:ext cx="3360000" cy="2484000"/>
          </a:xfrm>
        </p:spPr>
      </p:pic>
      <p:pic>
        <p:nvPicPr>
          <p:cNvPr id="3" name="Picture Placeholder 2"/>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4916" r="4916"/>
          <a:stretch>
            <a:fillRect/>
          </a:stretch>
        </p:blipFill>
        <p:spPr>
          <a:xfrm>
            <a:off x="8517963" y="1113723"/>
            <a:ext cx="3360000" cy="2484000"/>
          </a:xfrm>
        </p:spPr>
      </p:pic>
      <p:sp>
        <p:nvSpPr>
          <p:cNvPr id="7" name="Title 6"/>
          <p:cNvSpPr>
            <a:spLocks noGrp="1"/>
          </p:cNvSpPr>
          <p:nvPr>
            <p:ph type="title"/>
          </p:nvPr>
        </p:nvSpPr>
        <p:spPr/>
        <p:txBody>
          <a:bodyPr/>
          <a:lstStyle/>
          <a:p>
            <a:r>
              <a:rPr lang="es-PE" b="1" dirty="0" smtClean="0"/>
              <a:t>Responsabilidad de la aeronavegabilidad</a:t>
            </a:r>
            <a:endParaRPr lang="es-PE" b="1" dirty="0"/>
          </a:p>
        </p:txBody>
      </p:sp>
      <p:sp>
        <p:nvSpPr>
          <p:cNvPr id="11" name="Rectangle 10"/>
          <p:cNvSpPr/>
          <p:nvPr/>
        </p:nvSpPr>
        <p:spPr>
          <a:xfrm>
            <a:off x="191859" y="3701557"/>
            <a:ext cx="3827696" cy="286232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s-PE" dirty="0">
                <a:latin typeface="+mj-lt"/>
                <a:ea typeface="Calibri" panose="020F0502020204030204" pitchFamily="34" charset="0"/>
              </a:rPr>
              <a:t>Cada explotador es responsable por asegurarse de que se ejecute el mantenimiento a sus aeronaves en conformidad con el correspondiente programa de mantenimiento aprobado por la AAC del Estado de matrícula, el manual de control de mantenimiento (MCM) y/o las instrucciones para la aeronavegabilidad continua actualizadas</a:t>
            </a:r>
            <a:endParaRPr kumimoji="0" lang="es-PE" b="0" i="0" u="none" strike="noStrike" kern="1200" cap="none" spc="0" normalizeH="0" baseline="0" dirty="0">
              <a:ln>
                <a:noFill/>
              </a:ln>
              <a:solidFill>
                <a:prstClr val="black">
                  <a:lumMod val="65000"/>
                  <a:lumOff val="35000"/>
                </a:prstClr>
              </a:solidFill>
              <a:effectLst/>
              <a:uLnTx/>
              <a:uFillTx/>
              <a:latin typeface="+mj-lt"/>
            </a:endParaRPr>
          </a:p>
        </p:txBody>
      </p:sp>
      <p:sp>
        <p:nvSpPr>
          <p:cNvPr id="18" name="Rectangle 17"/>
          <p:cNvSpPr/>
          <p:nvPr/>
        </p:nvSpPr>
        <p:spPr>
          <a:xfrm>
            <a:off x="4200173" y="3701557"/>
            <a:ext cx="3889412" cy="2585323"/>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s-PE" dirty="0">
                <a:latin typeface="+mj-lt"/>
                <a:ea typeface="Calibri" panose="020F0502020204030204" pitchFamily="34" charset="0"/>
              </a:rPr>
              <a:t>Cada explotador es responsable por asegurarse de que se ejecute el mantenimiento a sus aeronaves en conformidad con el correspondiente programa de mantenimiento aprobado por la AAC del Estado de matrícula, el manual de control de mantenimiento (MCM) y/o las instrucciones para la aeronavegabilidad continua actualizadas</a:t>
            </a:r>
            <a:endParaRPr kumimoji="0" lang="es-PE" b="0" i="0" u="none" strike="noStrike" kern="1200" cap="none" spc="0" normalizeH="0" baseline="0" dirty="0">
              <a:ln>
                <a:noFill/>
              </a:ln>
              <a:solidFill>
                <a:prstClr val="black">
                  <a:lumMod val="65000"/>
                  <a:lumOff val="35000"/>
                </a:prstClr>
              </a:solidFill>
              <a:effectLst/>
              <a:uLnTx/>
              <a:uFillTx/>
              <a:latin typeface="+mj-lt"/>
            </a:endParaRPr>
          </a:p>
        </p:txBody>
      </p:sp>
      <p:sp>
        <p:nvSpPr>
          <p:cNvPr id="25" name="Rectangle 24"/>
          <p:cNvSpPr/>
          <p:nvPr/>
        </p:nvSpPr>
        <p:spPr>
          <a:xfrm>
            <a:off x="8494840" y="3714261"/>
            <a:ext cx="3360000" cy="120032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s-PE" dirty="0">
                <a:latin typeface="+mj-lt"/>
                <a:ea typeface="Calibri" panose="020F0502020204030204" pitchFamily="34" charset="0"/>
              </a:rPr>
              <a:t>El explotador de una aeronave es responsable por asegurarse que: se cumpla el programa de mantenimiento de la aeronave</a:t>
            </a:r>
            <a:endParaRPr kumimoji="0" lang="es-PE" b="0" i="0" u="none" strike="noStrike" kern="1200" cap="none" spc="0" normalizeH="0" baseline="0" dirty="0">
              <a:ln>
                <a:noFill/>
              </a:ln>
              <a:solidFill>
                <a:prstClr val="black">
                  <a:lumMod val="65000"/>
                  <a:lumOff val="35000"/>
                </a:prstClr>
              </a:solidFill>
              <a:effectLst/>
              <a:uLnTx/>
              <a:uFillTx/>
              <a:latin typeface="+mj-lt"/>
            </a:endParaRPr>
          </a:p>
        </p:txBody>
      </p:sp>
      <p:sp>
        <p:nvSpPr>
          <p:cNvPr id="21" name="Freeform 20"/>
          <p:cNvSpPr/>
          <p:nvPr/>
        </p:nvSpPr>
        <p:spPr>
          <a:xfrm>
            <a:off x="845707" y="3031050"/>
            <a:ext cx="2520000" cy="54546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6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2" name="Freeform 21"/>
          <p:cNvSpPr/>
          <p:nvPr/>
        </p:nvSpPr>
        <p:spPr>
          <a:xfrm>
            <a:off x="4883050" y="3062177"/>
            <a:ext cx="2520000" cy="54546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3" name="Freeform 22"/>
          <p:cNvSpPr/>
          <p:nvPr/>
        </p:nvSpPr>
        <p:spPr>
          <a:xfrm>
            <a:off x="8914840" y="3062177"/>
            <a:ext cx="2520000" cy="54546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4" name="Subtitle 4"/>
          <p:cNvSpPr txBox="1">
            <a:spLocks/>
          </p:cNvSpPr>
          <p:nvPr/>
        </p:nvSpPr>
        <p:spPr>
          <a:xfrm>
            <a:off x="1366822" y="3315142"/>
            <a:ext cx="1477773"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b="1" i="0" u="none" strike="noStrike" kern="1200" cap="none" spc="0" normalizeH="0" baseline="0" dirty="0" smtClean="0">
                <a:ln>
                  <a:noFill/>
                </a:ln>
                <a:solidFill>
                  <a:prstClr val="white"/>
                </a:solidFill>
                <a:effectLst/>
                <a:uLnTx/>
                <a:uFillTx/>
                <a:latin typeface="Calibri Light" panose="020F0302020204030204"/>
                <a:ea typeface="+mn-ea"/>
                <a:cs typeface="+mn-cs"/>
              </a:rPr>
              <a:t>LAR 121</a:t>
            </a:r>
            <a:endParaRPr kumimoji="0" lang="es-PE" b="1" i="0" u="none" strike="noStrike" kern="1200" cap="none" spc="0" normalizeH="0" baseline="0" dirty="0">
              <a:ln>
                <a:noFill/>
              </a:ln>
              <a:solidFill>
                <a:prstClr val="white"/>
              </a:solidFill>
              <a:effectLst/>
              <a:uLnTx/>
              <a:uFillTx/>
              <a:latin typeface="Calibri Light" panose="020F0302020204030204"/>
              <a:ea typeface="+mn-ea"/>
              <a:cs typeface="+mn-cs"/>
            </a:endParaRPr>
          </a:p>
        </p:txBody>
      </p:sp>
      <p:sp>
        <p:nvSpPr>
          <p:cNvPr id="28" name="Subtitle 4"/>
          <p:cNvSpPr txBox="1">
            <a:spLocks/>
          </p:cNvSpPr>
          <p:nvPr/>
        </p:nvSpPr>
        <p:spPr>
          <a:xfrm>
            <a:off x="5398678" y="3315142"/>
            <a:ext cx="1477773"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b="1" i="0" u="none" strike="noStrike" kern="1200" cap="none" spc="0" normalizeH="0" baseline="0" dirty="0" smtClean="0">
                <a:ln>
                  <a:noFill/>
                </a:ln>
                <a:solidFill>
                  <a:prstClr val="white"/>
                </a:solidFill>
                <a:effectLst/>
                <a:uLnTx/>
                <a:uFillTx/>
                <a:latin typeface="Calibri Light" panose="020F0302020204030204"/>
                <a:ea typeface="+mn-ea"/>
                <a:cs typeface="+mn-cs"/>
              </a:rPr>
              <a:t>LAR 135</a:t>
            </a:r>
            <a:endParaRPr kumimoji="0" lang="es-PE" b="1" i="0" u="none" strike="noStrike" kern="1200" cap="none" spc="0" normalizeH="0" baseline="0" dirty="0">
              <a:ln>
                <a:noFill/>
              </a:ln>
              <a:solidFill>
                <a:prstClr val="white"/>
              </a:solidFill>
              <a:effectLst/>
              <a:uLnTx/>
              <a:uFillTx/>
              <a:latin typeface="Calibri Light" panose="020F0302020204030204"/>
              <a:ea typeface="+mn-ea"/>
              <a:cs typeface="+mn-cs"/>
            </a:endParaRPr>
          </a:p>
        </p:txBody>
      </p:sp>
      <p:sp>
        <p:nvSpPr>
          <p:cNvPr id="29" name="Subtitle 4"/>
          <p:cNvSpPr txBox="1">
            <a:spLocks/>
          </p:cNvSpPr>
          <p:nvPr/>
        </p:nvSpPr>
        <p:spPr>
          <a:xfrm>
            <a:off x="9308316" y="3315142"/>
            <a:ext cx="1733048"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b="1" i="0" u="none" strike="noStrike" kern="1200" cap="none" spc="0" normalizeH="0" baseline="0" dirty="0" smtClean="0">
                <a:ln>
                  <a:noFill/>
                </a:ln>
                <a:solidFill>
                  <a:prstClr val="white"/>
                </a:solidFill>
                <a:effectLst/>
                <a:uLnTx/>
                <a:uFillTx/>
                <a:latin typeface="Calibri Light" panose="020F0302020204030204"/>
                <a:ea typeface="+mn-ea"/>
                <a:cs typeface="+mn-cs"/>
              </a:rPr>
              <a:t>LAR 91</a:t>
            </a:r>
            <a:endParaRPr kumimoji="0" lang="es-PE" b="1" i="0" u="none" strike="noStrike" kern="1200" cap="none" spc="0" normalizeH="0" baseline="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2057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5" grpId="0"/>
      <p:bldP spid="21" grpId="0" animBg="1"/>
      <p:bldP spid="22" grpId="0" animBg="1"/>
      <p:bldP spid="23" grpId="0" animBg="1"/>
      <p:bldP spid="24"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326" y="25639"/>
            <a:ext cx="10658474" cy="1034041"/>
          </a:xfrm>
        </p:spPr>
        <p:txBody>
          <a:bodyPr>
            <a:noAutofit/>
          </a:bodyPr>
          <a:lstStyle/>
          <a:p>
            <a:r>
              <a:rPr lang="es-PE" sz="3600" b="1" dirty="0" smtClean="0"/>
              <a:t>Programa de mantenimiento – LAR 121 Y LAR 135</a:t>
            </a:r>
            <a:endParaRPr lang="es-PE" sz="3600" b="1" dirty="0"/>
          </a:p>
        </p:txBody>
      </p:sp>
      <p:sp>
        <p:nvSpPr>
          <p:cNvPr id="4" name="TextBox 3"/>
          <p:cNvSpPr txBox="1"/>
          <p:nvPr/>
        </p:nvSpPr>
        <p:spPr>
          <a:xfrm>
            <a:off x="1844277" y="2207064"/>
            <a:ext cx="1576457"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Calibri Light" panose="020F0302020204030204"/>
                <a:ea typeface="Raleway" panose="020B0003030101060003" pitchFamily="2" charset="0"/>
                <a:cs typeface="+mn-cs"/>
              </a:rPr>
              <a:t>Aprobación</a:t>
            </a:r>
            <a:endParaRPr kumimoji="0" lang="es-PE" sz="2400" b="1" i="0" u="none" strike="noStrike" kern="1200" cap="none" spc="0" normalizeH="0" baseline="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5" name="Rectangle 4"/>
          <p:cNvSpPr/>
          <p:nvPr/>
        </p:nvSpPr>
        <p:spPr>
          <a:xfrm>
            <a:off x="1844278" y="2540305"/>
            <a:ext cx="3974107" cy="738664"/>
          </a:xfrm>
          <a:prstGeom prst="rect">
            <a:avLst/>
          </a:prstGeom>
        </p:spPr>
        <p:txBody>
          <a:bodyPr wrap="square">
            <a:spAutoFit/>
          </a:bodyPr>
          <a:lstStyle/>
          <a:p>
            <a:pPr marL="0" marR="0" lvl="0" indent="0" algn="l" defTabSz="685800" rtl="0" eaLnBrk="1" fontAlgn="auto" latinLnBrk="0" hangingPunct="1">
              <a:spcBef>
                <a:spcPts val="0"/>
              </a:spcBef>
              <a:spcAft>
                <a:spcPts val="0"/>
              </a:spcAft>
              <a:buClrTx/>
              <a:buSzTx/>
              <a:buFontTx/>
              <a:buNone/>
              <a:tabLst/>
              <a:defRPr/>
            </a:pPr>
            <a:r>
              <a:rPr kumimoji="0" lang="es-PE" sz="2100" b="0" i="0" u="none" strike="noStrike" kern="1200" cap="none" spc="0" normalizeH="0" baseline="0" dirty="0" smtClean="0">
                <a:ln>
                  <a:noFill/>
                </a:ln>
                <a:effectLst/>
                <a:uLnTx/>
                <a:uFillTx/>
                <a:latin typeface="Calibri" panose="020F0502020204030204"/>
                <a:ea typeface="+mn-ea"/>
                <a:cs typeface="+mn-cs"/>
              </a:rPr>
              <a:t>Deberá ser aprobado por el Estado</a:t>
            </a:r>
            <a:r>
              <a:rPr kumimoji="0" lang="es-PE" sz="2100" b="0" i="0" u="none" strike="noStrike" kern="1200" cap="none" spc="0" normalizeH="0" dirty="0" smtClean="0">
                <a:ln>
                  <a:noFill/>
                </a:ln>
                <a:effectLst/>
                <a:uLnTx/>
                <a:uFillTx/>
                <a:latin typeface="Calibri" panose="020F0502020204030204"/>
                <a:ea typeface="+mn-ea"/>
                <a:cs typeface="+mn-cs"/>
              </a:rPr>
              <a:t> de matrícula</a:t>
            </a:r>
            <a:r>
              <a:rPr kumimoji="0" lang="es-PE" sz="2100" b="0" i="0" u="none" strike="noStrike" kern="1200" cap="none" spc="0" normalizeH="0" baseline="0" dirty="0" smtClean="0">
                <a:ln>
                  <a:noFill/>
                </a:ln>
                <a:effectLst/>
                <a:uLnTx/>
                <a:uFillTx/>
                <a:latin typeface="Calibri" panose="020F0502020204030204"/>
                <a:ea typeface="+mn-ea"/>
                <a:cs typeface="+mn-cs"/>
              </a:rPr>
              <a:t>.</a:t>
            </a:r>
            <a:endParaRPr kumimoji="0" lang="es-PE" sz="2100" b="0" i="0" u="none" strike="noStrike" kern="1200" cap="none" spc="0" normalizeH="0" baseline="0" dirty="0">
              <a:ln>
                <a:noFill/>
              </a:ln>
              <a:effectLst/>
              <a:uLnTx/>
              <a:uFillTx/>
              <a:latin typeface="Calibri" panose="020F0502020204030204"/>
              <a:ea typeface="+mn-ea"/>
              <a:cs typeface="+mn-cs"/>
            </a:endParaRPr>
          </a:p>
        </p:txBody>
      </p:sp>
      <p:sp>
        <p:nvSpPr>
          <p:cNvPr id="6" name="TextBox 5"/>
          <p:cNvSpPr txBox="1"/>
          <p:nvPr/>
        </p:nvSpPr>
        <p:spPr>
          <a:xfrm>
            <a:off x="1844277" y="3694348"/>
            <a:ext cx="1441805"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Calibri Light" panose="020F0302020204030204"/>
                <a:ea typeface="Raleway" panose="020B0003030101060003" pitchFamily="2" charset="0"/>
                <a:cs typeface="+mn-cs"/>
              </a:rPr>
              <a:t>Contenido</a:t>
            </a:r>
            <a:endParaRPr kumimoji="0" lang="es-PE" sz="2400" b="1" i="0" u="none" strike="noStrike" kern="1200" cap="none" spc="0" normalizeH="0" baseline="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7" name="Rectangle 6"/>
          <p:cNvSpPr/>
          <p:nvPr/>
        </p:nvSpPr>
        <p:spPr>
          <a:xfrm>
            <a:off x="1844277" y="4059673"/>
            <a:ext cx="4144167" cy="1061829"/>
          </a:xfrm>
          <a:prstGeom prst="rect">
            <a:avLst/>
          </a:prstGeom>
        </p:spPr>
        <p:txBody>
          <a:bodyPr wrap="square">
            <a:spAutoFit/>
          </a:bodyPr>
          <a:lstStyle/>
          <a:p>
            <a:pPr marL="0" marR="0" lvl="0" indent="0" algn="l" defTabSz="685800" rtl="0" eaLnBrk="1" fontAlgn="auto" latinLnBrk="0" hangingPunct="1">
              <a:spcBef>
                <a:spcPts val="0"/>
              </a:spcBef>
              <a:spcAft>
                <a:spcPts val="0"/>
              </a:spcAft>
              <a:buClrTx/>
              <a:buSzTx/>
              <a:buFontTx/>
              <a:buNone/>
              <a:tabLst/>
              <a:defRPr/>
            </a:pPr>
            <a:r>
              <a:rPr kumimoji="0" lang="es-PE" sz="2100" b="0" i="0" u="none" strike="noStrike" kern="1200" cap="none" spc="0" normalizeH="0" baseline="0" dirty="0" smtClean="0">
                <a:ln>
                  <a:noFill/>
                </a:ln>
                <a:effectLst/>
                <a:uLnTx/>
                <a:uFillTx/>
                <a:latin typeface="Calibri" panose="020F0502020204030204"/>
                <a:ea typeface="+mn-ea"/>
                <a:cs typeface="+mn-cs"/>
              </a:rPr>
              <a:t>Tareas de mantenimiento y los plazos, considerando la utilización de las aeronaves.</a:t>
            </a:r>
            <a:endParaRPr kumimoji="0" lang="es-PE" sz="2100" b="0" i="0" u="none" strike="noStrike" kern="1200" cap="none" spc="0" normalizeH="0" baseline="0" dirty="0">
              <a:ln>
                <a:noFill/>
              </a:ln>
              <a:effectLst/>
              <a:uLnTx/>
              <a:uFillTx/>
              <a:latin typeface="Calibri" panose="020F0502020204030204"/>
              <a:ea typeface="+mn-ea"/>
              <a:cs typeface="+mn-cs"/>
            </a:endParaRPr>
          </a:p>
        </p:txBody>
      </p:sp>
      <p:sp>
        <p:nvSpPr>
          <p:cNvPr id="8" name="TextBox 7"/>
          <p:cNvSpPr txBox="1"/>
          <p:nvPr/>
        </p:nvSpPr>
        <p:spPr>
          <a:xfrm>
            <a:off x="1844278" y="5188142"/>
            <a:ext cx="281218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Calibri Light" panose="020F0302020204030204"/>
                <a:ea typeface="Raleway" panose="020B0003030101060003" pitchFamily="2" charset="0"/>
                <a:cs typeface="+mn-cs"/>
              </a:rPr>
              <a:t>Integridad estructural</a:t>
            </a:r>
            <a:endParaRPr kumimoji="0" lang="es-PE" sz="2400" b="1" i="0" u="none" strike="noStrike" kern="1200" cap="none" spc="0" normalizeH="0" baseline="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9" name="Rectangle 8"/>
          <p:cNvSpPr/>
          <p:nvPr/>
        </p:nvSpPr>
        <p:spPr>
          <a:xfrm>
            <a:off x="1844277" y="5609729"/>
            <a:ext cx="4144167" cy="1061829"/>
          </a:xfrm>
          <a:prstGeom prst="rect">
            <a:avLst/>
          </a:prstGeom>
        </p:spPr>
        <p:txBody>
          <a:bodyPr wrap="square">
            <a:spAutoFit/>
          </a:bodyPr>
          <a:lstStyle/>
          <a:p>
            <a:pPr lvl="0"/>
            <a:r>
              <a:rPr lang="es-PE" sz="2100" dirty="0">
                <a:ea typeface="Calibri" panose="020F0502020204030204" pitchFamily="34" charset="0"/>
              </a:rPr>
              <a:t>un programa de mantenimiento de integridad estructural, cuando corresponda</a:t>
            </a:r>
            <a:r>
              <a:rPr kumimoji="0" lang="es-PE" sz="2100" b="0" i="0" u="none" strike="noStrike" kern="1200" cap="none" spc="0" normalizeH="0" baseline="0" dirty="0" smtClean="0">
                <a:ln>
                  <a:noFill/>
                </a:ln>
                <a:effectLst/>
                <a:uLnTx/>
                <a:uFillTx/>
              </a:rPr>
              <a:t>.</a:t>
            </a:r>
            <a:endParaRPr kumimoji="0" lang="es-PE" sz="2100" b="0" i="0" u="none" strike="noStrike" kern="1200" cap="none" spc="0" normalizeH="0" baseline="0" dirty="0">
              <a:ln>
                <a:noFill/>
              </a:ln>
              <a:effectLst/>
              <a:uLnTx/>
              <a:uFillTx/>
            </a:endParaRPr>
          </a:p>
        </p:txBody>
      </p:sp>
      <p:sp>
        <p:nvSpPr>
          <p:cNvPr id="10" name="TextBox 9"/>
          <p:cNvSpPr txBox="1"/>
          <p:nvPr/>
        </p:nvSpPr>
        <p:spPr>
          <a:xfrm>
            <a:off x="7582369" y="2207064"/>
            <a:ext cx="98135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Calibri Light" panose="020F0302020204030204"/>
                <a:ea typeface="Raleway" panose="020B0003030101060003" pitchFamily="2" charset="0"/>
                <a:cs typeface="+mn-cs"/>
              </a:rPr>
              <a:t>CMR´s</a:t>
            </a:r>
            <a:endParaRPr kumimoji="0" lang="es-PE" sz="2400" b="1" i="0" u="none" strike="noStrike" kern="1200" cap="none" spc="0" normalizeH="0" baseline="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11" name="Rectangle 10"/>
          <p:cNvSpPr/>
          <p:nvPr/>
        </p:nvSpPr>
        <p:spPr>
          <a:xfrm>
            <a:off x="7582369" y="2540307"/>
            <a:ext cx="4051800" cy="738664"/>
          </a:xfrm>
          <a:prstGeom prst="rect">
            <a:avLst/>
          </a:prstGeom>
        </p:spPr>
        <p:txBody>
          <a:bodyPr wrap="square">
            <a:spAutoFit/>
          </a:bodyPr>
          <a:lstStyle/>
          <a:p>
            <a:pPr lvl="0"/>
            <a:r>
              <a:rPr lang="es-PE" sz="2100" dirty="0" smtClean="0"/>
              <a:t>Una indicación </a:t>
            </a:r>
            <a:r>
              <a:rPr lang="es-PE" sz="2100" dirty="0"/>
              <a:t>de los requisitos de mantenimiento de la certificación.</a:t>
            </a:r>
            <a:endParaRPr kumimoji="0" lang="es-PE" sz="2100" b="0" i="0" u="none" strike="noStrike" kern="1200" cap="none" spc="0" normalizeH="0" baseline="0" dirty="0">
              <a:ln>
                <a:noFill/>
              </a:ln>
              <a:effectLst/>
              <a:uLnTx/>
              <a:uFillTx/>
              <a:latin typeface="Calibri" panose="020F0502020204030204"/>
            </a:endParaRPr>
          </a:p>
        </p:txBody>
      </p:sp>
      <p:sp>
        <p:nvSpPr>
          <p:cNvPr id="12" name="TextBox 11"/>
          <p:cNvSpPr txBox="1"/>
          <p:nvPr/>
        </p:nvSpPr>
        <p:spPr>
          <a:xfrm>
            <a:off x="7582368" y="3694348"/>
            <a:ext cx="492443"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Calibri Light" panose="020F0302020204030204"/>
                <a:ea typeface="Raleway" panose="020B0003030101060003" pitchFamily="2" charset="0"/>
                <a:cs typeface="+mn-cs"/>
              </a:rPr>
              <a:t>RII</a:t>
            </a:r>
            <a:endParaRPr kumimoji="0" lang="es-PE" sz="2400" b="1" i="0" u="none" strike="noStrike" kern="1200" cap="none" spc="0" normalizeH="0" baseline="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13" name="Rectangle 12"/>
          <p:cNvSpPr/>
          <p:nvPr/>
        </p:nvSpPr>
        <p:spPr>
          <a:xfrm>
            <a:off x="7582368" y="4059674"/>
            <a:ext cx="4336729" cy="1061829"/>
          </a:xfrm>
          <a:prstGeom prst="rect">
            <a:avLst/>
          </a:prstGeom>
        </p:spPr>
        <p:txBody>
          <a:bodyPr wrap="square">
            <a:spAutoFit/>
          </a:bodyPr>
          <a:lstStyle/>
          <a:p>
            <a:pPr lvl="0"/>
            <a:r>
              <a:rPr lang="es-PE" sz="2100" dirty="0" smtClean="0"/>
              <a:t>Procedimientos para </a:t>
            </a:r>
            <a:r>
              <a:rPr lang="es-PE" sz="2100" dirty="0"/>
              <a:t>la definición, realización y control de los ítems de inspección requeridas (RII); </a:t>
            </a:r>
            <a:endParaRPr kumimoji="0" lang="es-PE" sz="2100" b="0" i="0" u="none" strike="noStrike" kern="1200" cap="none" spc="0" normalizeH="0" baseline="0" dirty="0">
              <a:ln>
                <a:noFill/>
              </a:ln>
              <a:effectLst/>
              <a:uLnTx/>
              <a:uFillTx/>
              <a:latin typeface="Calibri" panose="020F0502020204030204"/>
            </a:endParaRPr>
          </a:p>
        </p:txBody>
      </p:sp>
      <p:sp>
        <p:nvSpPr>
          <p:cNvPr id="14" name="TextBox 13"/>
          <p:cNvSpPr txBox="1"/>
          <p:nvPr/>
        </p:nvSpPr>
        <p:spPr>
          <a:xfrm>
            <a:off x="7582371" y="5188142"/>
            <a:ext cx="2737224"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Calibri Light" panose="020F0302020204030204"/>
                <a:ea typeface="Raleway" panose="020B0003030101060003" pitchFamily="2" charset="0"/>
                <a:cs typeface="+mn-cs"/>
              </a:rPr>
              <a:t>Requisitos especiales</a:t>
            </a:r>
            <a:endParaRPr kumimoji="0" lang="es-PE" sz="2400" b="1" i="0" u="none" strike="noStrike" kern="1200" cap="none" spc="0" normalizeH="0" baseline="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15" name="Rectangle 14"/>
          <p:cNvSpPr/>
          <p:nvPr/>
        </p:nvSpPr>
        <p:spPr>
          <a:xfrm>
            <a:off x="7582368" y="5609729"/>
            <a:ext cx="4336729" cy="1061829"/>
          </a:xfrm>
          <a:prstGeom prst="rect">
            <a:avLst/>
          </a:prstGeom>
        </p:spPr>
        <p:txBody>
          <a:bodyPr wrap="square">
            <a:spAutoFit/>
          </a:bodyPr>
          <a:lstStyle/>
          <a:p>
            <a:pPr lvl="0"/>
            <a:r>
              <a:rPr lang="es-PE" sz="2100" dirty="0"/>
              <a:t>requisitos especiales de mantenimiento para las operaciones EDTO, CAT II y III, PBN, RVSM y MNPS</a:t>
            </a:r>
            <a:endParaRPr kumimoji="0" lang="es-PE" sz="2100" b="0" i="0" u="none" strike="noStrike" kern="1200" cap="none" spc="0" normalizeH="0" baseline="0" dirty="0">
              <a:ln>
                <a:noFill/>
              </a:ln>
              <a:effectLst/>
              <a:uLnTx/>
              <a:uFillTx/>
              <a:latin typeface="Calibri" panose="020F0502020204030204"/>
            </a:endParaRPr>
          </a:p>
        </p:txBody>
      </p:sp>
      <p:grpSp>
        <p:nvGrpSpPr>
          <p:cNvPr id="64" name="Group 63"/>
          <p:cNvGrpSpPr/>
          <p:nvPr/>
        </p:nvGrpSpPr>
        <p:grpSpPr>
          <a:xfrm>
            <a:off x="695326" y="2358096"/>
            <a:ext cx="992776" cy="941608"/>
            <a:chOff x="993179" y="1475750"/>
            <a:chExt cx="667294" cy="670733"/>
          </a:xfrm>
        </p:grpSpPr>
        <p:sp>
          <p:nvSpPr>
            <p:cNvPr id="17" name="Rectangle 5"/>
            <p:cNvSpPr>
              <a:spLocks noChangeArrowheads="1"/>
            </p:cNvSpPr>
            <p:nvPr/>
          </p:nvSpPr>
          <p:spPr bwMode="auto">
            <a:xfrm>
              <a:off x="993179" y="1475750"/>
              <a:ext cx="667294" cy="67073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993179" y="1475750"/>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1">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63" name="Group 62"/>
          <p:cNvGrpSpPr/>
          <p:nvPr/>
        </p:nvGrpSpPr>
        <p:grpSpPr>
          <a:xfrm>
            <a:off x="6437000" y="2358096"/>
            <a:ext cx="992776" cy="941608"/>
            <a:chOff x="4852444" y="1475750"/>
            <a:chExt cx="667294" cy="670733"/>
          </a:xfrm>
        </p:grpSpPr>
        <p:sp>
          <p:nvSpPr>
            <p:cNvPr id="20" name="Rectangle 5"/>
            <p:cNvSpPr>
              <a:spLocks noChangeArrowheads="1"/>
            </p:cNvSpPr>
            <p:nvPr/>
          </p:nvSpPr>
          <p:spPr bwMode="auto">
            <a:xfrm>
              <a:off x="4852444" y="1475750"/>
              <a:ext cx="667294" cy="670733"/>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21" name="Freeform 6"/>
            <p:cNvSpPr>
              <a:spLocks/>
            </p:cNvSpPr>
            <p:nvPr/>
          </p:nvSpPr>
          <p:spPr bwMode="auto">
            <a:xfrm>
              <a:off x="4852444" y="1475750"/>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2">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65" name="Group 64"/>
          <p:cNvGrpSpPr/>
          <p:nvPr/>
        </p:nvGrpSpPr>
        <p:grpSpPr>
          <a:xfrm>
            <a:off x="695326" y="3860473"/>
            <a:ext cx="992776" cy="941608"/>
            <a:chOff x="993179" y="2545935"/>
            <a:chExt cx="667294" cy="670733"/>
          </a:xfrm>
        </p:grpSpPr>
        <p:sp>
          <p:nvSpPr>
            <p:cNvPr id="23" name="Rectangle 5"/>
            <p:cNvSpPr>
              <a:spLocks noChangeArrowheads="1"/>
            </p:cNvSpPr>
            <p:nvPr/>
          </p:nvSpPr>
          <p:spPr bwMode="auto">
            <a:xfrm>
              <a:off x="993179" y="2545935"/>
              <a:ext cx="667294" cy="67073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24" name="Freeform 6"/>
            <p:cNvSpPr>
              <a:spLocks/>
            </p:cNvSpPr>
            <p:nvPr/>
          </p:nvSpPr>
          <p:spPr bwMode="auto">
            <a:xfrm>
              <a:off x="993179" y="2545935"/>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3">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62" name="Group 61"/>
          <p:cNvGrpSpPr/>
          <p:nvPr/>
        </p:nvGrpSpPr>
        <p:grpSpPr>
          <a:xfrm>
            <a:off x="6437000" y="3860473"/>
            <a:ext cx="992776" cy="941608"/>
            <a:chOff x="4852444" y="2545935"/>
            <a:chExt cx="667294" cy="670733"/>
          </a:xfrm>
        </p:grpSpPr>
        <p:sp>
          <p:nvSpPr>
            <p:cNvPr id="26" name="Rectangle 5"/>
            <p:cNvSpPr>
              <a:spLocks noChangeArrowheads="1"/>
            </p:cNvSpPr>
            <p:nvPr/>
          </p:nvSpPr>
          <p:spPr bwMode="auto">
            <a:xfrm>
              <a:off x="4852444" y="2545935"/>
              <a:ext cx="667294" cy="67073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27" name="Freeform 6"/>
            <p:cNvSpPr>
              <a:spLocks/>
            </p:cNvSpPr>
            <p:nvPr/>
          </p:nvSpPr>
          <p:spPr bwMode="auto">
            <a:xfrm>
              <a:off x="4852444" y="2545935"/>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66" name="Group 65"/>
          <p:cNvGrpSpPr/>
          <p:nvPr/>
        </p:nvGrpSpPr>
        <p:grpSpPr>
          <a:xfrm>
            <a:off x="695326" y="5370168"/>
            <a:ext cx="992776" cy="941608"/>
            <a:chOff x="993179" y="3621332"/>
            <a:chExt cx="667294" cy="670733"/>
          </a:xfrm>
        </p:grpSpPr>
        <p:sp>
          <p:nvSpPr>
            <p:cNvPr id="29" name="Rectangle 5"/>
            <p:cNvSpPr>
              <a:spLocks noChangeArrowheads="1"/>
            </p:cNvSpPr>
            <p:nvPr/>
          </p:nvSpPr>
          <p:spPr bwMode="auto">
            <a:xfrm>
              <a:off x="993179" y="3621332"/>
              <a:ext cx="667294" cy="670733"/>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30" name="Freeform 6"/>
            <p:cNvSpPr>
              <a:spLocks/>
            </p:cNvSpPr>
            <p:nvPr/>
          </p:nvSpPr>
          <p:spPr bwMode="auto">
            <a:xfrm>
              <a:off x="993179" y="3621332"/>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5">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61" name="Group 60"/>
          <p:cNvGrpSpPr/>
          <p:nvPr/>
        </p:nvGrpSpPr>
        <p:grpSpPr>
          <a:xfrm>
            <a:off x="6437000" y="5370168"/>
            <a:ext cx="992776" cy="941608"/>
            <a:chOff x="4852444" y="3621332"/>
            <a:chExt cx="667294" cy="670733"/>
          </a:xfrm>
        </p:grpSpPr>
        <p:sp>
          <p:nvSpPr>
            <p:cNvPr id="32" name="Rectangle 5"/>
            <p:cNvSpPr>
              <a:spLocks noChangeArrowheads="1"/>
            </p:cNvSpPr>
            <p:nvPr/>
          </p:nvSpPr>
          <p:spPr bwMode="auto">
            <a:xfrm>
              <a:off x="4852444" y="3621332"/>
              <a:ext cx="667294" cy="67073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33" name="Freeform 6"/>
            <p:cNvSpPr>
              <a:spLocks/>
            </p:cNvSpPr>
            <p:nvPr/>
          </p:nvSpPr>
          <p:spPr bwMode="auto">
            <a:xfrm>
              <a:off x="4852444" y="3621332"/>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6">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67" name="Freeform 5"/>
          <p:cNvSpPr>
            <a:spLocks noEditPoints="1"/>
          </p:cNvSpPr>
          <p:nvPr/>
        </p:nvSpPr>
        <p:spPr bwMode="auto">
          <a:xfrm>
            <a:off x="6571034" y="2572718"/>
            <a:ext cx="724707" cy="512357"/>
          </a:xfrm>
          <a:custGeom>
            <a:avLst/>
            <a:gdLst>
              <a:gd name="T0" fmla="*/ 4 w 92"/>
              <a:gd name="T1" fmla="*/ 8 h 68"/>
              <a:gd name="T2" fmla="*/ 11 w 92"/>
              <a:gd name="T3" fmla="*/ 8 h 68"/>
              <a:gd name="T4" fmla="*/ 17 w 92"/>
              <a:gd name="T5" fmla="*/ 0 h 68"/>
              <a:gd name="T6" fmla="*/ 27 w 92"/>
              <a:gd name="T7" fmla="*/ 0 h 68"/>
              <a:gd name="T8" fmla="*/ 32 w 92"/>
              <a:gd name="T9" fmla="*/ 8 h 68"/>
              <a:gd name="T10" fmla="*/ 88 w 92"/>
              <a:gd name="T11" fmla="*/ 8 h 68"/>
              <a:gd name="T12" fmla="*/ 92 w 92"/>
              <a:gd name="T13" fmla="*/ 12 h 68"/>
              <a:gd name="T14" fmla="*/ 92 w 92"/>
              <a:gd name="T15" fmla="*/ 64 h 68"/>
              <a:gd name="T16" fmla="*/ 88 w 92"/>
              <a:gd name="T17" fmla="*/ 68 h 68"/>
              <a:gd name="T18" fmla="*/ 4 w 92"/>
              <a:gd name="T19" fmla="*/ 68 h 68"/>
              <a:gd name="T20" fmla="*/ 0 w 92"/>
              <a:gd name="T21" fmla="*/ 64 h 68"/>
              <a:gd name="T22" fmla="*/ 0 w 92"/>
              <a:gd name="T23" fmla="*/ 12 h 68"/>
              <a:gd name="T24" fmla="*/ 4 w 92"/>
              <a:gd name="T25" fmla="*/ 8 h 68"/>
              <a:gd name="T26" fmla="*/ 46 w 92"/>
              <a:gd name="T27" fmla="*/ 23 h 68"/>
              <a:gd name="T28" fmla="*/ 61 w 92"/>
              <a:gd name="T29" fmla="*/ 38 h 68"/>
              <a:gd name="T30" fmla="*/ 46 w 92"/>
              <a:gd name="T31" fmla="*/ 52 h 68"/>
              <a:gd name="T32" fmla="*/ 31 w 92"/>
              <a:gd name="T33" fmla="*/ 38 h 68"/>
              <a:gd name="T34" fmla="*/ 46 w 92"/>
              <a:gd name="T35" fmla="*/ 23 h 68"/>
              <a:gd name="T36" fmla="*/ 71 w 92"/>
              <a:gd name="T37" fmla="*/ 12 h 68"/>
              <a:gd name="T38" fmla="*/ 85 w 92"/>
              <a:gd name="T39" fmla="*/ 12 h 68"/>
              <a:gd name="T40" fmla="*/ 85 w 92"/>
              <a:gd name="T41" fmla="*/ 19 h 68"/>
              <a:gd name="T42" fmla="*/ 71 w 92"/>
              <a:gd name="T43" fmla="*/ 19 h 68"/>
              <a:gd name="T44" fmla="*/ 71 w 92"/>
              <a:gd name="T45" fmla="*/ 12 h 68"/>
              <a:gd name="T46" fmla="*/ 46 w 92"/>
              <a:gd name="T47" fmla="*/ 14 h 68"/>
              <a:gd name="T48" fmla="*/ 70 w 92"/>
              <a:gd name="T49" fmla="*/ 38 h 68"/>
              <a:gd name="T50" fmla="*/ 46 w 92"/>
              <a:gd name="T51" fmla="*/ 61 h 68"/>
              <a:gd name="T52" fmla="*/ 23 w 92"/>
              <a:gd name="T53" fmla="*/ 38 h 68"/>
              <a:gd name="T54" fmla="*/ 46 w 92"/>
              <a:gd name="T5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68">
                <a:moveTo>
                  <a:pt x="4" y="8"/>
                </a:moveTo>
                <a:cubicBezTo>
                  <a:pt x="11" y="8"/>
                  <a:pt x="11" y="8"/>
                  <a:pt x="11" y="8"/>
                </a:cubicBezTo>
                <a:cubicBezTo>
                  <a:pt x="9" y="4"/>
                  <a:pt x="12" y="0"/>
                  <a:pt x="17" y="0"/>
                </a:cubicBezTo>
                <a:cubicBezTo>
                  <a:pt x="27" y="0"/>
                  <a:pt x="27" y="0"/>
                  <a:pt x="27" y="0"/>
                </a:cubicBezTo>
                <a:cubicBezTo>
                  <a:pt x="31" y="0"/>
                  <a:pt x="34" y="4"/>
                  <a:pt x="32" y="8"/>
                </a:cubicBezTo>
                <a:cubicBezTo>
                  <a:pt x="88" y="8"/>
                  <a:pt x="88" y="8"/>
                  <a:pt x="88" y="8"/>
                </a:cubicBezTo>
                <a:cubicBezTo>
                  <a:pt x="90" y="8"/>
                  <a:pt x="92" y="10"/>
                  <a:pt x="92" y="12"/>
                </a:cubicBezTo>
                <a:cubicBezTo>
                  <a:pt x="92" y="64"/>
                  <a:pt x="92" y="64"/>
                  <a:pt x="92" y="64"/>
                </a:cubicBezTo>
                <a:cubicBezTo>
                  <a:pt x="92" y="66"/>
                  <a:pt x="90" y="68"/>
                  <a:pt x="88" y="68"/>
                </a:cubicBezTo>
                <a:cubicBezTo>
                  <a:pt x="4" y="68"/>
                  <a:pt x="4" y="68"/>
                  <a:pt x="4" y="68"/>
                </a:cubicBezTo>
                <a:cubicBezTo>
                  <a:pt x="2" y="68"/>
                  <a:pt x="0" y="66"/>
                  <a:pt x="0" y="64"/>
                </a:cubicBezTo>
                <a:cubicBezTo>
                  <a:pt x="0" y="12"/>
                  <a:pt x="0" y="12"/>
                  <a:pt x="0" y="12"/>
                </a:cubicBezTo>
                <a:cubicBezTo>
                  <a:pt x="0" y="10"/>
                  <a:pt x="2" y="8"/>
                  <a:pt x="4" y="8"/>
                </a:cubicBezTo>
                <a:close/>
                <a:moveTo>
                  <a:pt x="46" y="23"/>
                </a:moveTo>
                <a:cubicBezTo>
                  <a:pt x="54" y="23"/>
                  <a:pt x="61" y="30"/>
                  <a:pt x="61" y="38"/>
                </a:cubicBezTo>
                <a:cubicBezTo>
                  <a:pt x="61" y="45"/>
                  <a:pt x="54" y="52"/>
                  <a:pt x="46" y="52"/>
                </a:cubicBezTo>
                <a:cubicBezTo>
                  <a:pt x="38" y="52"/>
                  <a:pt x="31" y="45"/>
                  <a:pt x="31" y="38"/>
                </a:cubicBezTo>
                <a:cubicBezTo>
                  <a:pt x="31" y="30"/>
                  <a:pt x="38" y="23"/>
                  <a:pt x="46" y="23"/>
                </a:cubicBezTo>
                <a:close/>
                <a:moveTo>
                  <a:pt x="71" y="12"/>
                </a:moveTo>
                <a:cubicBezTo>
                  <a:pt x="85" y="12"/>
                  <a:pt x="85" y="12"/>
                  <a:pt x="85" y="12"/>
                </a:cubicBezTo>
                <a:cubicBezTo>
                  <a:pt x="90" y="12"/>
                  <a:pt x="90" y="19"/>
                  <a:pt x="85" y="19"/>
                </a:cubicBezTo>
                <a:cubicBezTo>
                  <a:pt x="71" y="19"/>
                  <a:pt x="71" y="19"/>
                  <a:pt x="71" y="19"/>
                </a:cubicBezTo>
                <a:cubicBezTo>
                  <a:pt x="66" y="19"/>
                  <a:pt x="66" y="12"/>
                  <a:pt x="71" y="12"/>
                </a:cubicBezTo>
                <a:close/>
                <a:moveTo>
                  <a:pt x="46" y="14"/>
                </a:moveTo>
                <a:cubicBezTo>
                  <a:pt x="59" y="14"/>
                  <a:pt x="70" y="25"/>
                  <a:pt x="70" y="38"/>
                </a:cubicBezTo>
                <a:cubicBezTo>
                  <a:pt x="70" y="51"/>
                  <a:pt x="59" y="61"/>
                  <a:pt x="46" y="61"/>
                </a:cubicBezTo>
                <a:cubicBezTo>
                  <a:pt x="33" y="61"/>
                  <a:pt x="23" y="51"/>
                  <a:pt x="23" y="38"/>
                </a:cubicBezTo>
                <a:cubicBezTo>
                  <a:pt x="23" y="25"/>
                  <a:pt x="33" y="14"/>
                  <a:pt x="46" y="14"/>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nvGrpSpPr>
          <p:cNvPr id="68" name="Group 67"/>
          <p:cNvGrpSpPr/>
          <p:nvPr/>
        </p:nvGrpSpPr>
        <p:grpSpPr>
          <a:xfrm>
            <a:off x="6618545" y="4034190"/>
            <a:ext cx="629684" cy="594168"/>
            <a:chOff x="4974470" y="2669680"/>
            <a:chExt cx="423242" cy="423242"/>
          </a:xfrm>
          <a:effectLst/>
        </p:grpSpPr>
        <p:sp>
          <p:nvSpPr>
            <p:cNvPr id="69" name="Freeform 367"/>
            <p:cNvSpPr>
              <a:spLocks/>
            </p:cNvSpPr>
            <p:nvPr/>
          </p:nvSpPr>
          <p:spPr bwMode="auto">
            <a:xfrm>
              <a:off x="5106208" y="2835053"/>
              <a:ext cx="170979" cy="173781"/>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70" name="Freeform 368"/>
            <p:cNvSpPr>
              <a:spLocks noEditPoints="1"/>
            </p:cNvSpPr>
            <p:nvPr/>
          </p:nvSpPr>
          <p:spPr bwMode="auto">
            <a:xfrm>
              <a:off x="4974470" y="2669680"/>
              <a:ext cx="423242" cy="423242"/>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71" name="Group 70"/>
          <p:cNvGrpSpPr/>
          <p:nvPr/>
        </p:nvGrpSpPr>
        <p:grpSpPr>
          <a:xfrm>
            <a:off x="6608583" y="5572794"/>
            <a:ext cx="649608" cy="536349"/>
            <a:chOff x="3573463" y="2617788"/>
            <a:chExt cx="241300" cy="211138"/>
          </a:xfrm>
          <a:solidFill>
            <a:schemeClr val="bg1"/>
          </a:solidFill>
          <a:effectLst/>
        </p:grpSpPr>
        <p:sp>
          <p:nvSpPr>
            <p:cNvPr id="72" name="Oval 154"/>
            <p:cNvSpPr>
              <a:spLocks noChangeArrowheads="1"/>
            </p:cNvSpPr>
            <p:nvPr/>
          </p:nvSpPr>
          <p:spPr bwMode="auto">
            <a:xfrm>
              <a:off x="3603626" y="2768601"/>
              <a:ext cx="60325" cy="6032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73" name="Oval 155"/>
            <p:cNvSpPr>
              <a:spLocks noChangeArrowheads="1"/>
            </p:cNvSpPr>
            <p:nvPr/>
          </p:nvSpPr>
          <p:spPr bwMode="auto">
            <a:xfrm>
              <a:off x="3738563" y="2768601"/>
              <a:ext cx="60325" cy="6032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74" name="Freeform 156"/>
            <p:cNvSpPr>
              <a:spLocks noEditPoints="1"/>
            </p:cNvSpPr>
            <p:nvPr/>
          </p:nvSpPr>
          <p:spPr bwMode="auto">
            <a:xfrm>
              <a:off x="3573463" y="2617788"/>
              <a:ext cx="241300" cy="165100"/>
            </a:xfrm>
            <a:custGeom>
              <a:avLst/>
              <a:gdLst>
                <a:gd name="T0" fmla="*/ 62 w 64"/>
                <a:gd name="T1" fmla="*/ 0 h 44"/>
                <a:gd name="T2" fmla="*/ 22 w 64"/>
                <a:gd name="T3" fmla="*/ 0 h 44"/>
                <a:gd name="T4" fmla="*/ 20 w 64"/>
                <a:gd name="T5" fmla="*/ 2 h 44"/>
                <a:gd name="T6" fmla="*/ 20 w 64"/>
                <a:gd name="T7" fmla="*/ 8 h 44"/>
                <a:gd name="T8" fmla="*/ 10 w 64"/>
                <a:gd name="T9" fmla="*/ 8 h 44"/>
                <a:gd name="T10" fmla="*/ 7 w 64"/>
                <a:gd name="T11" fmla="*/ 10 h 44"/>
                <a:gd name="T12" fmla="*/ 1 w 64"/>
                <a:gd name="T13" fmla="*/ 22 h 44"/>
                <a:gd name="T14" fmla="*/ 0 w 64"/>
                <a:gd name="T15" fmla="*/ 26 h 44"/>
                <a:gd name="T16" fmla="*/ 0 w 64"/>
                <a:gd name="T17" fmla="*/ 38 h 44"/>
                <a:gd name="T18" fmla="*/ 1 w 64"/>
                <a:gd name="T19" fmla="*/ 41 h 44"/>
                <a:gd name="T20" fmla="*/ 3 w 64"/>
                <a:gd name="T21" fmla="*/ 43 h 44"/>
                <a:gd name="T22" fmla="*/ 5 w 64"/>
                <a:gd name="T23" fmla="*/ 44 h 44"/>
                <a:gd name="T24" fmla="*/ 16 w 64"/>
                <a:gd name="T25" fmla="*/ 36 h 44"/>
                <a:gd name="T26" fmla="*/ 27 w 64"/>
                <a:gd name="T27" fmla="*/ 44 h 44"/>
                <a:gd name="T28" fmla="*/ 41 w 64"/>
                <a:gd name="T29" fmla="*/ 44 h 44"/>
                <a:gd name="T30" fmla="*/ 52 w 64"/>
                <a:gd name="T31" fmla="*/ 36 h 44"/>
                <a:gd name="T32" fmla="*/ 63 w 64"/>
                <a:gd name="T33" fmla="*/ 44 h 44"/>
                <a:gd name="T34" fmla="*/ 64 w 64"/>
                <a:gd name="T35" fmla="*/ 42 h 44"/>
                <a:gd name="T36" fmla="*/ 64 w 64"/>
                <a:gd name="T37" fmla="*/ 2 h 44"/>
                <a:gd name="T38" fmla="*/ 62 w 64"/>
                <a:gd name="T39" fmla="*/ 0 h 44"/>
                <a:gd name="T40" fmla="*/ 20 w 64"/>
                <a:gd name="T41" fmla="*/ 24 h 44"/>
                <a:gd name="T42" fmla="*/ 8 w 64"/>
                <a:gd name="T43" fmla="*/ 24 h 44"/>
                <a:gd name="T44" fmla="*/ 12 w 64"/>
                <a:gd name="T45" fmla="*/ 12 h 44"/>
                <a:gd name="T46" fmla="*/ 20 w 64"/>
                <a:gd name="T47" fmla="*/ 12 h 44"/>
                <a:gd name="T48" fmla="*/ 20 w 64"/>
                <a:gd name="T4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44">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75" name="Group 74"/>
          <p:cNvGrpSpPr/>
          <p:nvPr/>
        </p:nvGrpSpPr>
        <p:grpSpPr>
          <a:xfrm>
            <a:off x="865525" y="5534167"/>
            <a:ext cx="652386" cy="613610"/>
            <a:chOff x="3917951" y="4570413"/>
            <a:chExt cx="493713" cy="492125"/>
          </a:xfrm>
          <a:solidFill>
            <a:schemeClr val="bg2"/>
          </a:solidFill>
          <a:effectLst/>
        </p:grpSpPr>
        <p:sp>
          <p:nvSpPr>
            <p:cNvPr id="76" name="Freeform 9"/>
            <p:cNvSpPr>
              <a:spLocks/>
            </p:cNvSpPr>
            <p:nvPr/>
          </p:nvSpPr>
          <p:spPr bwMode="auto">
            <a:xfrm>
              <a:off x="3917951" y="4757738"/>
              <a:ext cx="493713" cy="238125"/>
            </a:xfrm>
            <a:custGeom>
              <a:avLst/>
              <a:gdLst>
                <a:gd name="T0" fmla="*/ 76 w 89"/>
                <a:gd name="T1" fmla="*/ 0 h 43"/>
                <a:gd name="T2" fmla="*/ 76 w 89"/>
                <a:gd name="T3" fmla="*/ 10 h 43"/>
                <a:gd name="T4" fmla="*/ 13 w 89"/>
                <a:gd name="T5" fmla="*/ 10 h 43"/>
                <a:gd name="T6" fmla="*/ 13 w 89"/>
                <a:gd name="T7" fmla="*/ 0 h 43"/>
                <a:gd name="T8" fmla="*/ 0 w 89"/>
                <a:gd name="T9" fmla="*/ 14 h 43"/>
                <a:gd name="T10" fmla="*/ 0 w 89"/>
                <a:gd name="T11" fmla="*/ 29 h 43"/>
                <a:gd name="T12" fmla="*/ 13 w 89"/>
                <a:gd name="T13" fmla="*/ 43 h 43"/>
                <a:gd name="T14" fmla="*/ 13 w 89"/>
                <a:gd name="T15" fmla="*/ 33 h 43"/>
                <a:gd name="T16" fmla="*/ 76 w 89"/>
                <a:gd name="T17" fmla="*/ 33 h 43"/>
                <a:gd name="T18" fmla="*/ 76 w 89"/>
                <a:gd name="T19" fmla="*/ 43 h 43"/>
                <a:gd name="T20" fmla="*/ 89 w 89"/>
                <a:gd name="T21" fmla="*/ 29 h 43"/>
                <a:gd name="T22" fmla="*/ 89 w 89"/>
                <a:gd name="T23" fmla="*/ 14 h 43"/>
                <a:gd name="T24" fmla="*/ 76 w 89"/>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43">
                  <a:moveTo>
                    <a:pt x="76" y="0"/>
                  </a:moveTo>
                  <a:cubicBezTo>
                    <a:pt x="76" y="10"/>
                    <a:pt x="76" y="10"/>
                    <a:pt x="76" y="10"/>
                  </a:cubicBezTo>
                  <a:cubicBezTo>
                    <a:pt x="13" y="10"/>
                    <a:pt x="13" y="10"/>
                    <a:pt x="13" y="10"/>
                  </a:cubicBezTo>
                  <a:cubicBezTo>
                    <a:pt x="13" y="0"/>
                    <a:pt x="13" y="0"/>
                    <a:pt x="13" y="0"/>
                  </a:cubicBezTo>
                  <a:cubicBezTo>
                    <a:pt x="6" y="1"/>
                    <a:pt x="0" y="7"/>
                    <a:pt x="0" y="14"/>
                  </a:cubicBezTo>
                  <a:cubicBezTo>
                    <a:pt x="0" y="29"/>
                    <a:pt x="0" y="29"/>
                    <a:pt x="0" y="29"/>
                  </a:cubicBezTo>
                  <a:cubicBezTo>
                    <a:pt x="0" y="36"/>
                    <a:pt x="6" y="42"/>
                    <a:pt x="13" y="43"/>
                  </a:cubicBezTo>
                  <a:cubicBezTo>
                    <a:pt x="13" y="33"/>
                    <a:pt x="13" y="33"/>
                    <a:pt x="13" y="33"/>
                  </a:cubicBezTo>
                  <a:cubicBezTo>
                    <a:pt x="76" y="33"/>
                    <a:pt x="76" y="33"/>
                    <a:pt x="76" y="33"/>
                  </a:cubicBezTo>
                  <a:cubicBezTo>
                    <a:pt x="76" y="43"/>
                    <a:pt x="76" y="43"/>
                    <a:pt x="76" y="43"/>
                  </a:cubicBezTo>
                  <a:cubicBezTo>
                    <a:pt x="84" y="42"/>
                    <a:pt x="89" y="36"/>
                    <a:pt x="89" y="29"/>
                  </a:cubicBezTo>
                  <a:cubicBezTo>
                    <a:pt x="89" y="14"/>
                    <a:pt x="89" y="14"/>
                    <a:pt x="89" y="14"/>
                  </a:cubicBezTo>
                  <a:cubicBezTo>
                    <a:pt x="89" y="7"/>
                    <a:pt x="84" y="1"/>
                    <a:pt x="7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77" name="Freeform 10"/>
            <p:cNvSpPr>
              <a:spLocks/>
            </p:cNvSpPr>
            <p:nvPr/>
          </p:nvSpPr>
          <p:spPr bwMode="auto">
            <a:xfrm>
              <a:off x="4046538" y="5002213"/>
              <a:ext cx="242888" cy="60325"/>
            </a:xfrm>
            <a:custGeom>
              <a:avLst/>
              <a:gdLst>
                <a:gd name="T0" fmla="*/ 0 w 44"/>
                <a:gd name="T1" fmla="*/ 0 h 11"/>
                <a:gd name="T2" fmla="*/ 0 w 44"/>
                <a:gd name="T3" fmla="*/ 5 h 11"/>
                <a:gd name="T4" fmla="*/ 6 w 44"/>
                <a:gd name="T5" fmla="*/ 11 h 11"/>
                <a:gd name="T6" fmla="*/ 37 w 44"/>
                <a:gd name="T7" fmla="*/ 11 h 11"/>
                <a:gd name="T8" fmla="*/ 44 w 44"/>
                <a:gd name="T9" fmla="*/ 5 h 11"/>
                <a:gd name="T10" fmla="*/ 44 w 44"/>
                <a:gd name="T11" fmla="*/ 0 h 11"/>
                <a:gd name="T12" fmla="*/ 0 w 4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4" h="11">
                  <a:moveTo>
                    <a:pt x="0" y="0"/>
                  </a:moveTo>
                  <a:cubicBezTo>
                    <a:pt x="0" y="5"/>
                    <a:pt x="0" y="5"/>
                    <a:pt x="0" y="5"/>
                  </a:cubicBezTo>
                  <a:cubicBezTo>
                    <a:pt x="0" y="8"/>
                    <a:pt x="3" y="11"/>
                    <a:pt x="6" y="11"/>
                  </a:cubicBezTo>
                  <a:cubicBezTo>
                    <a:pt x="37" y="11"/>
                    <a:pt x="37" y="11"/>
                    <a:pt x="37" y="11"/>
                  </a:cubicBezTo>
                  <a:cubicBezTo>
                    <a:pt x="41" y="11"/>
                    <a:pt x="44" y="8"/>
                    <a:pt x="44" y="5"/>
                  </a:cubicBezTo>
                  <a:cubicBezTo>
                    <a:pt x="44" y="0"/>
                    <a:pt x="44" y="0"/>
                    <a:pt x="44" y="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78" name="Freeform 11"/>
            <p:cNvSpPr>
              <a:spLocks/>
            </p:cNvSpPr>
            <p:nvPr/>
          </p:nvSpPr>
          <p:spPr bwMode="auto">
            <a:xfrm>
              <a:off x="4046538" y="4570413"/>
              <a:ext cx="242888" cy="182563"/>
            </a:xfrm>
            <a:custGeom>
              <a:avLst/>
              <a:gdLst>
                <a:gd name="T0" fmla="*/ 37 w 44"/>
                <a:gd name="T1" fmla="*/ 0 h 33"/>
                <a:gd name="T2" fmla="*/ 6 w 44"/>
                <a:gd name="T3" fmla="*/ 0 h 33"/>
                <a:gd name="T4" fmla="*/ 0 w 44"/>
                <a:gd name="T5" fmla="*/ 7 h 33"/>
                <a:gd name="T6" fmla="*/ 0 w 44"/>
                <a:gd name="T7" fmla="*/ 28 h 33"/>
                <a:gd name="T8" fmla="*/ 0 w 44"/>
                <a:gd name="T9" fmla="*/ 33 h 33"/>
                <a:gd name="T10" fmla="*/ 44 w 44"/>
                <a:gd name="T11" fmla="*/ 33 h 33"/>
                <a:gd name="T12" fmla="*/ 44 w 44"/>
                <a:gd name="T13" fmla="*/ 28 h 33"/>
                <a:gd name="T14" fmla="*/ 44 w 44"/>
                <a:gd name="T15" fmla="*/ 7 h 33"/>
                <a:gd name="T16" fmla="*/ 37 w 44"/>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37" y="0"/>
                  </a:moveTo>
                  <a:cubicBezTo>
                    <a:pt x="6" y="0"/>
                    <a:pt x="6" y="0"/>
                    <a:pt x="6" y="0"/>
                  </a:cubicBezTo>
                  <a:cubicBezTo>
                    <a:pt x="3" y="0"/>
                    <a:pt x="0" y="3"/>
                    <a:pt x="0" y="7"/>
                  </a:cubicBezTo>
                  <a:cubicBezTo>
                    <a:pt x="0" y="28"/>
                    <a:pt x="0" y="28"/>
                    <a:pt x="0" y="28"/>
                  </a:cubicBezTo>
                  <a:cubicBezTo>
                    <a:pt x="0" y="33"/>
                    <a:pt x="0" y="33"/>
                    <a:pt x="0" y="33"/>
                  </a:cubicBezTo>
                  <a:cubicBezTo>
                    <a:pt x="44" y="33"/>
                    <a:pt x="44" y="33"/>
                    <a:pt x="44" y="33"/>
                  </a:cubicBezTo>
                  <a:cubicBezTo>
                    <a:pt x="44" y="28"/>
                    <a:pt x="44" y="28"/>
                    <a:pt x="44" y="28"/>
                  </a:cubicBezTo>
                  <a:cubicBezTo>
                    <a:pt x="44" y="7"/>
                    <a:pt x="44" y="7"/>
                    <a:pt x="44" y="7"/>
                  </a:cubicBezTo>
                  <a:cubicBezTo>
                    <a:pt x="44" y="3"/>
                    <a:pt x="41" y="0"/>
                    <a:pt x="3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79" name="Group 78"/>
          <p:cNvGrpSpPr/>
          <p:nvPr/>
        </p:nvGrpSpPr>
        <p:grpSpPr>
          <a:xfrm>
            <a:off x="885682" y="4013769"/>
            <a:ext cx="612070" cy="635015"/>
            <a:chOff x="9313863" y="3686176"/>
            <a:chExt cx="319088" cy="350838"/>
          </a:xfrm>
          <a:solidFill>
            <a:schemeClr val="bg2"/>
          </a:solidFill>
          <a:effectLst/>
        </p:grpSpPr>
        <p:sp>
          <p:nvSpPr>
            <p:cNvPr id="80" name="Oval 15"/>
            <p:cNvSpPr>
              <a:spLocks noChangeArrowheads="1"/>
            </p:cNvSpPr>
            <p:nvPr/>
          </p:nvSpPr>
          <p:spPr bwMode="auto">
            <a:xfrm>
              <a:off x="9461500" y="3803651"/>
              <a:ext cx="55563" cy="539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81" name="Freeform 16"/>
            <p:cNvSpPr>
              <a:spLocks noEditPoints="1"/>
            </p:cNvSpPr>
            <p:nvPr/>
          </p:nvSpPr>
          <p:spPr bwMode="auto">
            <a:xfrm>
              <a:off x="9313863" y="3686176"/>
              <a:ext cx="319088" cy="350838"/>
            </a:xfrm>
            <a:custGeom>
              <a:avLst/>
              <a:gdLst>
                <a:gd name="T0" fmla="*/ 15 w 82"/>
                <a:gd name="T1" fmla="*/ 11 h 90"/>
                <a:gd name="T2" fmla="*/ 3 w 82"/>
                <a:gd name="T3" fmla="*/ 50 h 90"/>
                <a:gd name="T4" fmla="*/ 6 w 82"/>
                <a:gd name="T5" fmla="*/ 64 h 90"/>
                <a:gd name="T6" fmla="*/ 9 w 82"/>
                <a:gd name="T7" fmla="*/ 74 h 90"/>
                <a:gd name="T8" fmla="*/ 33 w 82"/>
                <a:gd name="T9" fmla="*/ 90 h 90"/>
                <a:gd name="T10" fmla="*/ 78 w 82"/>
                <a:gd name="T11" fmla="*/ 52 h 90"/>
                <a:gd name="T12" fmla="*/ 65 w 82"/>
                <a:gd name="T13" fmla="*/ 41 h 90"/>
                <a:gd name="T14" fmla="*/ 62 w 82"/>
                <a:gd name="T15" fmla="*/ 41 h 90"/>
                <a:gd name="T16" fmla="*/ 60 w 82"/>
                <a:gd name="T17" fmla="*/ 46 h 90"/>
                <a:gd name="T18" fmla="*/ 62 w 82"/>
                <a:gd name="T19" fmla="*/ 48 h 90"/>
                <a:gd name="T20" fmla="*/ 61 w 82"/>
                <a:gd name="T21" fmla="*/ 54 h 90"/>
                <a:gd name="T22" fmla="*/ 55 w 82"/>
                <a:gd name="T23" fmla="*/ 53 h 90"/>
                <a:gd name="T24" fmla="*/ 53 w 82"/>
                <a:gd name="T25" fmla="*/ 51 h 90"/>
                <a:gd name="T26" fmla="*/ 52 w 82"/>
                <a:gd name="T27" fmla="*/ 52 h 90"/>
                <a:gd name="T28" fmla="*/ 51 w 82"/>
                <a:gd name="T29" fmla="*/ 52 h 90"/>
                <a:gd name="T30" fmla="*/ 51 w 82"/>
                <a:gd name="T31" fmla="*/ 52 h 90"/>
                <a:gd name="T32" fmla="*/ 50 w 82"/>
                <a:gd name="T33" fmla="*/ 53 h 90"/>
                <a:gd name="T34" fmla="*/ 49 w 82"/>
                <a:gd name="T35" fmla="*/ 54 h 90"/>
                <a:gd name="T36" fmla="*/ 49 w 82"/>
                <a:gd name="T37" fmla="*/ 57 h 90"/>
                <a:gd name="T38" fmla="*/ 41 w 82"/>
                <a:gd name="T39" fmla="*/ 57 h 90"/>
                <a:gd name="T40" fmla="*/ 41 w 82"/>
                <a:gd name="T41" fmla="*/ 54 h 90"/>
                <a:gd name="T42" fmla="*/ 37 w 82"/>
                <a:gd name="T43" fmla="*/ 52 h 90"/>
                <a:gd name="T44" fmla="*/ 37 w 82"/>
                <a:gd name="T45" fmla="*/ 52 h 90"/>
                <a:gd name="T46" fmla="*/ 37 w 82"/>
                <a:gd name="T47" fmla="*/ 52 h 90"/>
                <a:gd name="T48" fmla="*/ 36 w 82"/>
                <a:gd name="T49" fmla="*/ 52 h 90"/>
                <a:gd name="T50" fmla="*/ 36 w 82"/>
                <a:gd name="T51" fmla="*/ 52 h 90"/>
                <a:gd name="T52" fmla="*/ 34 w 82"/>
                <a:gd name="T53" fmla="*/ 54 h 90"/>
                <a:gd name="T54" fmla="*/ 28 w 82"/>
                <a:gd name="T55" fmla="*/ 52 h 90"/>
                <a:gd name="T56" fmla="*/ 29 w 82"/>
                <a:gd name="T57" fmla="*/ 46 h 90"/>
                <a:gd name="T58" fmla="*/ 31 w 82"/>
                <a:gd name="T59" fmla="*/ 44 h 90"/>
                <a:gd name="T60" fmla="*/ 28 w 82"/>
                <a:gd name="T61" fmla="*/ 41 h 90"/>
                <a:gd name="T62" fmla="*/ 26 w 82"/>
                <a:gd name="T63" fmla="*/ 41 h 90"/>
                <a:gd name="T64" fmla="*/ 22 w 82"/>
                <a:gd name="T65" fmla="*/ 36 h 90"/>
                <a:gd name="T66" fmla="*/ 27 w 82"/>
                <a:gd name="T67" fmla="*/ 33 h 90"/>
                <a:gd name="T68" fmla="*/ 30 w 82"/>
                <a:gd name="T69" fmla="*/ 32 h 90"/>
                <a:gd name="T70" fmla="*/ 30 w 82"/>
                <a:gd name="T71" fmla="*/ 29 h 90"/>
                <a:gd name="T72" fmla="*/ 30 w 82"/>
                <a:gd name="T73" fmla="*/ 29 h 90"/>
                <a:gd name="T74" fmla="*/ 30 w 82"/>
                <a:gd name="T75" fmla="*/ 28 h 90"/>
                <a:gd name="T76" fmla="*/ 30 w 82"/>
                <a:gd name="T77" fmla="*/ 28 h 90"/>
                <a:gd name="T78" fmla="*/ 28 w 82"/>
                <a:gd name="T79" fmla="*/ 26 h 90"/>
                <a:gd name="T80" fmla="*/ 30 w 82"/>
                <a:gd name="T81" fmla="*/ 20 h 90"/>
                <a:gd name="T82" fmla="*/ 36 w 82"/>
                <a:gd name="T83" fmla="*/ 21 h 90"/>
                <a:gd name="T84" fmla="*/ 40 w 82"/>
                <a:gd name="T85" fmla="*/ 22 h 90"/>
                <a:gd name="T86" fmla="*/ 41 w 82"/>
                <a:gd name="T87" fmla="*/ 21 h 90"/>
                <a:gd name="T88" fmla="*/ 41 w 82"/>
                <a:gd name="T89" fmla="*/ 20 h 90"/>
                <a:gd name="T90" fmla="*/ 41 w 82"/>
                <a:gd name="T91" fmla="*/ 20 h 90"/>
                <a:gd name="T92" fmla="*/ 41 w 82"/>
                <a:gd name="T93" fmla="*/ 19 h 90"/>
                <a:gd name="T94" fmla="*/ 44 w 82"/>
                <a:gd name="T95" fmla="*/ 14 h 90"/>
                <a:gd name="T96" fmla="*/ 49 w 82"/>
                <a:gd name="T97" fmla="*/ 18 h 90"/>
                <a:gd name="T98" fmla="*/ 50 w 82"/>
                <a:gd name="T99" fmla="*/ 21 h 90"/>
                <a:gd name="T100" fmla="*/ 54 w 82"/>
                <a:gd name="T101" fmla="*/ 22 h 90"/>
                <a:gd name="T102" fmla="*/ 56 w 82"/>
                <a:gd name="T103" fmla="*/ 19 h 90"/>
                <a:gd name="T104" fmla="*/ 63 w 82"/>
                <a:gd name="T105" fmla="*/ 26 h 90"/>
                <a:gd name="T106" fmla="*/ 60 w 82"/>
                <a:gd name="T107" fmla="*/ 28 h 90"/>
                <a:gd name="T108" fmla="*/ 61 w 82"/>
                <a:gd name="T109" fmla="*/ 32 h 90"/>
                <a:gd name="T110" fmla="*/ 62 w 82"/>
                <a:gd name="T111" fmla="*/ 33 h 90"/>
                <a:gd name="T112" fmla="*/ 68 w 82"/>
                <a:gd name="T113" fmla="*/ 3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90">
                  <a:moveTo>
                    <a:pt x="80" y="28"/>
                  </a:moveTo>
                  <a:cubicBezTo>
                    <a:pt x="74" y="0"/>
                    <a:pt x="45" y="1"/>
                    <a:pt x="45" y="1"/>
                  </a:cubicBezTo>
                  <a:cubicBezTo>
                    <a:pt x="25" y="0"/>
                    <a:pt x="15" y="11"/>
                    <a:pt x="15" y="11"/>
                  </a:cubicBezTo>
                  <a:cubicBezTo>
                    <a:pt x="10" y="15"/>
                    <a:pt x="3" y="33"/>
                    <a:pt x="6" y="36"/>
                  </a:cubicBezTo>
                  <a:cubicBezTo>
                    <a:pt x="10" y="39"/>
                    <a:pt x="9" y="41"/>
                    <a:pt x="9" y="41"/>
                  </a:cubicBezTo>
                  <a:cubicBezTo>
                    <a:pt x="9" y="41"/>
                    <a:pt x="7" y="46"/>
                    <a:pt x="3" y="50"/>
                  </a:cubicBezTo>
                  <a:cubicBezTo>
                    <a:pt x="0" y="54"/>
                    <a:pt x="0" y="55"/>
                    <a:pt x="0" y="55"/>
                  </a:cubicBezTo>
                  <a:cubicBezTo>
                    <a:pt x="0" y="60"/>
                    <a:pt x="8" y="59"/>
                    <a:pt x="8" y="60"/>
                  </a:cubicBezTo>
                  <a:cubicBezTo>
                    <a:pt x="8" y="61"/>
                    <a:pt x="6" y="63"/>
                    <a:pt x="6" y="64"/>
                  </a:cubicBezTo>
                  <a:cubicBezTo>
                    <a:pt x="6" y="65"/>
                    <a:pt x="8" y="66"/>
                    <a:pt x="8" y="66"/>
                  </a:cubicBezTo>
                  <a:cubicBezTo>
                    <a:pt x="8" y="70"/>
                    <a:pt x="8" y="70"/>
                    <a:pt x="8" y="70"/>
                  </a:cubicBezTo>
                  <a:cubicBezTo>
                    <a:pt x="8" y="70"/>
                    <a:pt x="11" y="72"/>
                    <a:pt x="9" y="74"/>
                  </a:cubicBezTo>
                  <a:cubicBezTo>
                    <a:pt x="6" y="75"/>
                    <a:pt x="7" y="79"/>
                    <a:pt x="7" y="79"/>
                  </a:cubicBezTo>
                  <a:cubicBezTo>
                    <a:pt x="7" y="85"/>
                    <a:pt x="22" y="82"/>
                    <a:pt x="22" y="82"/>
                  </a:cubicBezTo>
                  <a:cubicBezTo>
                    <a:pt x="30" y="82"/>
                    <a:pt x="33" y="90"/>
                    <a:pt x="33" y="90"/>
                  </a:cubicBezTo>
                  <a:cubicBezTo>
                    <a:pt x="72" y="90"/>
                    <a:pt x="72" y="90"/>
                    <a:pt x="72" y="90"/>
                  </a:cubicBezTo>
                  <a:cubicBezTo>
                    <a:pt x="71" y="85"/>
                    <a:pt x="70" y="82"/>
                    <a:pt x="70" y="78"/>
                  </a:cubicBezTo>
                  <a:cubicBezTo>
                    <a:pt x="68" y="65"/>
                    <a:pt x="74" y="60"/>
                    <a:pt x="78" y="52"/>
                  </a:cubicBezTo>
                  <a:cubicBezTo>
                    <a:pt x="82" y="44"/>
                    <a:pt x="80" y="28"/>
                    <a:pt x="80" y="28"/>
                  </a:cubicBezTo>
                  <a:close/>
                  <a:moveTo>
                    <a:pt x="68" y="38"/>
                  </a:moveTo>
                  <a:cubicBezTo>
                    <a:pt x="68" y="40"/>
                    <a:pt x="67" y="41"/>
                    <a:pt x="65" y="41"/>
                  </a:cubicBezTo>
                  <a:cubicBezTo>
                    <a:pt x="65" y="41"/>
                    <a:pt x="65" y="41"/>
                    <a:pt x="65" y="41"/>
                  </a:cubicBezTo>
                  <a:cubicBezTo>
                    <a:pt x="63" y="41"/>
                    <a:pt x="63" y="41"/>
                    <a:pt x="63" y="41"/>
                  </a:cubicBezTo>
                  <a:cubicBezTo>
                    <a:pt x="62" y="41"/>
                    <a:pt x="62" y="41"/>
                    <a:pt x="62" y="41"/>
                  </a:cubicBezTo>
                  <a:cubicBezTo>
                    <a:pt x="62" y="41"/>
                    <a:pt x="62" y="41"/>
                    <a:pt x="62" y="41"/>
                  </a:cubicBezTo>
                  <a:cubicBezTo>
                    <a:pt x="61" y="42"/>
                    <a:pt x="61" y="42"/>
                    <a:pt x="61" y="42"/>
                  </a:cubicBezTo>
                  <a:cubicBezTo>
                    <a:pt x="60" y="43"/>
                    <a:pt x="59" y="45"/>
                    <a:pt x="60" y="46"/>
                  </a:cubicBezTo>
                  <a:cubicBezTo>
                    <a:pt x="60" y="46"/>
                    <a:pt x="60" y="46"/>
                    <a:pt x="60" y="46"/>
                  </a:cubicBezTo>
                  <a:cubicBezTo>
                    <a:pt x="61" y="46"/>
                    <a:pt x="61" y="46"/>
                    <a:pt x="61" y="46"/>
                  </a:cubicBezTo>
                  <a:cubicBezTo>
                    <a:pt x="62" y="48"/>
                    <a:pt x="62" y="48"/>
                    <a:pt x="62" y="48"/>
                  </a:cubicBezTo>
                  <a:cubicBezTo>
                    <a:pt x="63" y="48"/>
                    <a:pt x="63" y="48"/>
                    <a:pt x="63" y="48"/>
                  </a:cubicBezTo>
                  <a:cubicBezTo>
                    <a:pt x="64" y="49"/>
                    <a:pt x="64" y="51"/>
                    <a:pt x="63" y="52"/>
                  </a:cubicBezTo>
                  <a:cubicBezTo>
                    <a:pt x="61" y="54"/>
                    <a:pt x="61" y="54"/>
                    <a:pt x="61" y="54"/>
                  </a:cubicBezTo>
                  <a:cubicBezTo>
                    <a:pt x="59" y="55"/>
                    <a:pt x="58" y="55"/>
                    <a:pt x="56" y="54"/>
                  </a:cubicBezTo>
                  <a:cubicBezTo>
                    <a:pt x="56" y="54"/>
                    <a:pt x="56" y="54"/>
                    <a:pt x="56" y="54"/>
                  </a:cubicBezTo>
                  <a:cubicBezTo>
                    <a:pt x="55" y="53"/>
                    <a:pt x="55" y="53"/>
                    <a:pt x="55" y="53"/>
                  </a:cubicBezTo>
                  <a:cubicBezTo>
                    <a:pt x="54" y="52"/>
                    <a:pt x="54" y="52"/>
                    <a:pt x="54" y="52"/>
                  </a:cubicBezTo>
                  <a:cubicBezTo>
                    <a:pt x="54" y="52"/>
                    <a:pt x="54" y="52"/>
                    <a:pt x="54" y="52"/>
                  </a:cubicBezTo>
                  <a:cubicBezTo>
                    <a:pt x="54" y="52"/>
                    <a:pt x="53" y="52"/>
                    <a:pt x="53" y="51"/>
                  </a:cubicBezTo>
                  <a:cubicBezTo>
                    <a:pt x="53" y="51"/>
                    <a:pt x="53" y="51"/>
                    <a:pt x="53" y="51"/>
                  </a:cubicBezTo>
                  <a:cubicBezTo>
                    <a:pt x="53" y="51"/>
                    <a:pt x="52" y="51"/>
                    <a:pt x="52" y="51"/>
                  </a:cubicBezTo>
                  <a:cubicBezTo>
                    <a:pt x="52" y="51"/>
                    <a:pt x="52" y="52"/>
                    <a:pt x="52" y="52"/>
                  </a:cubicBezTo>
                  <a:cubicBezTo>
                    <a:pt x="52" y="52"/>
                    <a:pt x="52" y="52"/>
                    <a:pt x="52" y="52"/>
                  </a:cubicBezTo>
                  <a:cubicBezTo>
                    <a:pt x="51" y="52"/>
                    <a:pt x="51" y="52"/>
                    <a:pt x="51" y="52"/>
                  </a:cubicBezTo>
                  <a:cubicBezTo>
                    <a:pt x="51" y="52"/>
                    <a:pt x="51" y="52"/>
                    <a:pt x="51" y="52"/>
                  </a:cubicBezTo>
                  <a:cubicBezTo>
                    <a:pt x="51" y="52"/>
                    <a:pt x="51" y="52"/>
                    <a:pt x="51" y="52"/>
                  </a:cubicBezTo>
                  <a:cubicBezTo>
                    <a:pt x="51" y="52"/>
                    <a:pt x="51" y="52"/>
                    <a:pt x="51" y="52"/>
                  </a:cubicBezTo>
                  <a:cubicBezTo>
                    <a:pt x="51" y="52"/>
                    <a:pt x="51" y="52"/>
                    <a:pt x="51" y="52"/>
                  </a:cubicBezTo>
                  <a:cubicBezTo>
                    <a:pt x="51" y="52"/>
                    <a:pt x="51" y="52"/>
                    <a:pt x="51" y="52"/>
                  </a:cubicBezTo>
                  <a:cubicBezTo>
                    <a:pt x="51" y="52"/>
                    <a:pt x="50" y="52"/>
                    <a:pt x="50" y="52"/>
                  </a:cubicBezTo>
                  <a:cubicBezTo>
                    <a:pt x="50" y="52"/>
                    <a:pt x="50" y="52"/>
                    <a:pt x="50" y="53"/>
                  </a:cubicBezTo>
                  <a:cubicBezTo>
                    <a:pt x="50" y="53"/>
                    <a:pt x="50" y="53"/>
                    <a:pt x="50" y="53"/>
                  </a:cubicBezTo>
                  <a:cubicBezTo>
                    <a:pt x="50" y="53"/>
                    <a:pt x="50" y="54"/>
                    <a:pt x="49" y="54"/>
                  </a:cubicBezTo>
                  <a:cubicBezTo>
                    <a:pt x="49" y="54"/>
                    <a:pt x="49" y="54"/>
                    <a:pt x="49" y="54"/>
                  </a:cubicBezTo>
                  <a:cubicBezTo>
                    <a:pt x="49" y="55"/>
                    <a:pt x="49" y="55"/>
                    <a:pt x="49" y="55"/>
                  </a:cubicBezTo>
                  <a:cubicBezTo>
                    <a:pt x="49" y="56"/>
                    <a:pt x="49" y="56"/>
                    <a:pt x="49" y="56"/>
                  </a:cubicBezTo>
                  <a:cubicBezTo>
                    <a:pt x="49" y="57"/>
                    <a:pt x="49" y="57"/>
                    <a:pt x="49" y="57"/>
                  </a:cubicBezTo>
                  <a:cubicBezTo>
                    <a:pt x="49" y="59"/>
                    <a:pt x="48" y="60"/>
                    <a:pt x="46" y="60"/>
                  </a:cubicBezTo>
                  <a:cubicBezTo>
                    <a:pt x="44" y="60"/>
                    <a:pt x="44" y="60"/>
                    <a:pt x="44" y="60"/>
                  </a:cubicBezTo>
                  <a:cubicBezTo>
                    <a:pt x="42" y="60"/>
                    <a:pt x="41" y="59"/>
                    <a:pt x="41" y="57"/>
                  </a:cubicBezTo>
                  <a:cubicBezTo>
                    <a:pt x="41" y="56"/>
                    <a:pt x="41" y="56"/>
                    <a:pt x="41" y="56"/>
                  </a:cubicBezTo>
                  <a:cubicBezTo>
                    <a:pt x="41" y="55"/>
                    <a:pt x="41" y="55"/>
                    <a:pt x="41" y="55"/>
                  </a:cubicBezTo>
                  <a:cubicBezTo>
                    <a:pt x="41" y="54"/>
                    <a:pt x="41" y="54"/>
                    <a:pt x="41" y="54"/>
                  </a:cubicBezTo>
                  <a:cubicBezTo>
                    <a:pt x="41" y="53"/>
                    <a:pt x="40" y="53"/>
                    <a:pt x="40" y="52"/>
                  </a:cubicBezTo>
                  <a:cubicBezTo>
                    <a:pt x="39" y="52"/>
                    <a:pt x="38" y="51"/>
                    <a:pt x="38" y="51"/>
                  </a:cubicBezTo>
                  <a:cubicBezTo>
                    <a:pt x="38" y="51"/>
                    <a:pt x="38" y="51"/>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4" y="54"/>
                    <a:pt x="34" y="54"/>
                    <a:pt x="34" y="54"/>
                  </a:cubicBezTo>
                  <a:cubicBezTo>
                    <a:pt x="34" y="54"/>
                    <a:pt x="34" y="54"/>
                    <a:pt x="34" y="54"/>
                  </a:cubicBezTo>
                  <a:cubicBezTo>
                    <a:pt x="33" y="55"/>
                    <a:pt x="31" y="55"/>
                    <a:pt x="30" y="54"/>
                  </a:cubicBezTo>
                  <a:cubicBezTo>
                    <a:pt x="28" y="52"/>
                    <a:pt x="28" y="52"/>
                    <a:pt x="28" y="52"/>
                  </a:cubicBezTo>
                  <a:cubicBezTo>
                    <a:pt x="27" y="51"/>
                    <a:pt x="27" y="49"/>
                    <a:pt x="28" y="48"/>
                  </a:cubicBezTo>
                  <a:cubicBezTo>
                    <a:pt x="28" y="48"/>
                    <a:pt x="28" y="48"/>
                    <a:pt x="28" y="48"/>
                  </a:cubicBezTo>
                  <a:cubicBezTo>
                    <a:pt x="29" y="46"/>
                    <a:pt x="29" y="46"/>
                    <a:pt x="29" y="46"/>
                  </a:cubicBezTo>
                  <a:cubicBezTo>
                    <a:pt x="29" y="46"/>
                    <a:pt x="29" y="46"/>
                    <a:pt x="29" y="46"/>
                  </a:cubicBezTo>
                  <a:cubicBezTo>
                    <a:pt x="30" y="46"/>
                    <a:pt x="30" y="46"/>
                    <a:pt x="30" y="46"/>
                  </a:cubicBezTo>
                  <a:cubicBezTo>
                    <a:pt x="30" y="45"/>
                    <a:pt x="31" y="45"/>
                    <a:pt x="31" y="44"/>
                  </a:cubicBezTo>
                  <a:cubicBezTo>
                    <a:pt x="31" y="44"/>
                    <a:pt x="31" y="44"/>
                    <a:pt x="31" y="44"/>
                  </a:cubicBezTo>
                  <a:cubicBezTo>
                    <a:pt x="31" y="43"/>
                    <a:pt x="30" y="42"/>
                    <a:pt x="28" y="41"/>
                  </a:cubicBezTo>
                  <a:cubicBezTo>
                    <a:pt x="28" y="41"/>
                    <a:pt x="28" y="41"/>
                    <a:pt x="28" y="41"/>
                  </a:cubicBezTo>
                  <a:cubicBezTo>
                    <a:pt x="28" y="41"/>
                    <a:pt x="28" y="41"/>
                    <a:pt x="28" y="41"/>
                  </a:cubicBezTo>
                  <a:cubicBezTo>
                    <a:pt x="28" y="41"/>
                    <a:pt x="28" y="41"/>
                    <a:pt x="28" y="41"/>
                  </a:cubicBezTo>
                  <a:cubicBezTo>
                    <a:pt x="26" y="41"/>
                    <a:pt x="26" y="41"/>
                    <a:pt x="26" y="41"/>
                  </a:cubicBezTo>
                  <a:cubicBezTo>
                    <a:pt x="25" y="41"/>
                    <a:pt x="25" y="41"/>
                    <a:pt x="25" y="41"/>
                  </a:cubicBezTo>
                  <a:cubicBezTo>
                    <a:pt x="23" y="41"/>
                    <a:pt x="22" y="40"/>
                    <a:pt x="22" y="38"/>
                  </a:cubicBezTo>
                  <a:cubicBezTo>
                    <a:pt x="22" y="36"/>
                    <a:pt x="22" y="36"/>
                    <a:pt x="22" y="36"/>
                  </a:cubicBezTo>
                  <a:cubicBezTo>
                    <a:pt x="22" y="34"/>
                    <a:pt x="23" y="33"/>
                    <a:pt x="25" y="33"/>
                  </a:cubicBezTo>
                  <a:cubicBezTo>
                    <a:pt x="26" y="33"/>
                    <a:pt x="26" y="33"/>
                    <a:pt x="26" y="33"/>
                  </a:cubicBezTo>
                  <a:cubicBezTo>
                    <a:pt x="27" y="33"/>
                    <a:pt x="27" y="33"/>
                    <a:pt x="27" y="33"/>
                  </a:cubicBezTo>
                  <a:cubicBezTo>
                    <a:pt x="28" y="33"/>
                    <a:pt x="28" y="33"/>
                    <a:pt x="28" y="33"/>
                  </a:cubicBezTo>
                  <a:cubicBezTo>
                    <a:pt x="29" y="32"/>
                    <a:pt x="29" y="32"/>
                    <a:pt x="30" y="32"/>
                  </a:cubicBezTo>
                  <a:cubicBezTo>
                    <a:pt x="30" y="32"/>
                    <a:pt x="30" y="32"/>
                    <a:pt x="30" y="32"/>
                  </a:cubicBezTo>
                  <a:cubicBezTo>
                    <a:pt x="30" y="31"/>
                    <a:pt x="31" y="30"/>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28" y="26"/>
                    <a:pt x="28" y="26"/>
                    <a:pt x="28" y="26"/>
                  </a:cubicBezTo>
                  <a:cubicBezTo>
                    <a:pt x="28" y="26"/>
                    <a:pt x="28" y="26"/>
                    <a:pt x="28" y="26"/>
                  </a:cubicBezTo>
                  <a:cubicBezTo>
                    <a:pt x="27" y="24"/>
                    <a:pt x="27" y="23"/>
                    <a:pt x="28" y="21"/>
                  </a:cubicBezTo>
                  <a:cubicBezTo>
                    <a:pt x="30" y="20"/>
                    <a:pt x="30" y="20"/>
                    <a:pt x="30" y="20"/>
                  </a:cubicBezTo>
                  <a:cubicBezTo>
                    <a:pt x="31" y="19"/>
                    <a:pt x="33" y="19"/>
                    <a:pt x="34" y="19"/>
                  </a:cubicBezTo>
                  <a:cubicBezTo>
                    <a:pt x="34" y="20"/>
                    <a:pt x="34" y="20"/>
                    <a:pt x="34" y="20"/>
                  </a:cubicBezTo>
                  <a:cubicBezTo>
                    <a:pt x="36" y="21"/>
                    <a:pt x="36" y="21"/>
                    <a:pt x="36" y="21"/>
                  </a:cubicBezTo>
                  <a:cubicBezTo>
                    <a:pt x="36" y="22"/>
                    <a:pt x="36" y="22"/>
                    <a:pt x="36" y="22"/>
                  </a:cubicBezTo>
                  <a:cubicBezTo>
                    <a:pt x="37" y="22"/>
                    <a:pt x="37" y="22"/>
                    <a:pt x="38" y="22"/>
                  </a:cubicBezTo>
                  <a:cubicBezTo>
                    <a:pt x="39" y="22"/>
                    <a:pt x="39" y="22"/>
                    <a:pt x="40" y="22"/>
                  </a:cubicBezTo>
                  <a:cubicBezTo>
                    <a:pt x="40" y="21"/>
                    <a:pt x="40" y="21"/>
                    <a:pt x="40" y="21"/>
                  </a:cubicBezTo>
                  <a:cubicBezTo>
                    <a:pt x="40" y="21"/>
                    <a:pt x="40" y="21"/>
                    <a:pt x="40" y="21"/>
                  </a:cubicBezTo>
                  <a:cubicBezTo>
                    <a:pt x="40" y="21"/>
                    <a:pt x="40" y="21"/>
                    <a:pt x="41" y="21"/>
                  </a:cubicBezTo>
                  <a:cubicBezTo>
                    <a:pt x="41" y="21"/>
                    <a:pt x="41" y="21"/>
                    <a:pt x="41" y="21"/>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19"/>
                    <a:pt x="41" y="19"/>
                    <a:pt x="41" y="19"/>
                  </a:cubicBezTo>
                  <a:cubicBezTo>
                    <a:pt x="41" y="18"/>
                    <a:pt x="41" y="18"/>
                    <a:pt x="41" y="18"/>
                  </a:cubicBezTo>
                  <a:cubicBezTo>
                    <a:pt x="41" y="17"/>
                    <a:pt x="41" y="17"/>
                    <a:pt x="41" y="17"/>
                  </a:cubicBezTo>
                  <a:cubicBezTo>
                    <a:pt x="41" y="15"/>
                    <a:pt x="42" y="14"/>
                    <a:pt x="44" y="14"/>
                  </a:cubicBezTo>
                  <a:cubicBezTo>
                    <a:pt x="46" y="14"/>
                    <a:pt x="46" y="14"/>
                    <a:pt x="46" y="14"/>
                  </a:cubicBezTo>
                  <a:cubicBezTo>
                    <a:pt x="48" y="14"/>
                    <a:pt x="49" y="15"/>
                    <a:pt x="49" y="17"/>
                  </a:cubicBezTo>
                  <a:cubicBezTo>
                    <a:pt x="49" y="18"/>
                    <a:pt x="49" y="18"/>
                    <a:pt x="49" y="18"/>
                  </a:cubicBezTo>
                  <a:cubicBezTo>
                    <a:pt x="49" y="19"/>
                    <a:pt x="49" y="19"/>
                    <a:pt x="49" y="19"/>
                  </a:cubicBezTo>
                  <a:cubicBezTo>
                    <a:pt x="49" y="20"/>
                    <a:pt x="49" y="20"/>
                    <a:pt x="49" y="20"/>
                  </a:cubicBezTo>
                  <a:cubicBezTo>
                    <a:pt x="50" y="20"/>
                    <a:pt x="50" y="21"/>
                    <a:pt x="50" y="21"/>
                  </a:cubicBezTo>
                  <a:cubicBezTo>
                    <a:pt x="51" y="22"/>
                    <a:pt x="51" y="22"/>
                    <a:pt x="51" y="22"/>
                  </a:cubicBezTo>
                  <a:cubicBezTo>
                    <a:pt x="52" y="23"/>
                    <a:pt x="53" y="22"/>
                    <a:pt x="54" y="22"/>
                  </a:cubicBezTo>
                  <a:cubicBezTo>
                    <a:pt x="54" y="22"/>
                    <a:pt x="54" y="22"/>
                    <a:pt x="54" y="22"/>
                  </a:cubicBezTo>
                  <a:cubicBezTo>
                    <a:pt x="54" y="22"/>
                    <a:pt x="54" y="22"/>
                    <a:pt x="54" y="22"/>
                  </a:cubicBezTo>
                  <a:cubicBezTo>
                    <a:pt x="56" y="20"/>
                    <a:pt x="56" y="20"/>
                    <a:pt x="56" y="20"/>
                  </a:cubicBezTo>
                  <a:cubicBezTo>
                    <a:pt x="56" y="19"/>
                    <a:pt x="56" y="19"/>
                    <a:pt x="56" y="19"/>
                  </a:cubicBezTo>
                  <a:cubicBezTo>
                    <a:pt x="58" y="19"/>
                    <a:pt x="59" y="19"/>
                    <a:pt x="61" y="20"/>
                  </a:cubicBezTo>
                  <a:cubicBezTo>
                    <a:pt x="63" y="21"/>
                    <a:pt x="63" y="21"/>
                    <a:pt x="63" y="21"/>
                  </a:cubicBezTo>
                  <a:cubicBezTo>
                    <a:pt x="64" y="23"/>
                    <a:pt x="64" y="24"/>
                    <a:pt x="63" y="26"/>
                  </a:cubicBezTo>
                  <a:cubicBezTo>
                    <a:pt x="62" y="26"/>
                    <a:pt x="62" y="26"/>
                    <a:pt x="62" y="26"/>
                  </a:cubicBezTo>
                  <a:cubicBezTo>
                    <a:pt x="61" y="27"/>
                    <a:pt x="61" y="27"/>
                    <a:pt x="61" y="27"/>
                  </a:cubicBezTo>
                  <a:cubicBezTo>
                    <a:pt x="60" y="28"/>
                    <a:pt x="60" y="28"/>
                    <a:pt x="60" y="28"/>
                  </a:cubicBezTo>
                  <a:cubicBezTo>
                    <a:pt x="60" y="28"/>
                    <a:pt x="60" y="28"/>
                    <a:pt x="60" y="29"/>
                  </a:cubicBezTo>
                  <a:cubicBezTo>
                    <a:pt x="60" y="29"/>
                    <a:pt x="60" y="29"/>
                    <a:pt x="60" y="30"/>
                  </a:cubicBezTo>
                  <a:cubicBezTo>
                    <a:pt x="60" y="31"/>
                    <a:pt x="60" y="32"/>
                    <a:pt x="61" y="32"/>
                  </a:cubicBezTo>
                  <a:cubicBezTo>
                    <a:pt x="61" y="32"/>
                    <a:pt x="61" y="32"/>
                    <a:pt x="61" y="32"/>
                  </a:cubicBezTo>
                  <a:cubicBezTo>
                    <a:pt x="61" y="32"/>
                    <a:pt x="62" y="33"/>
                    <a:pt x="62" y="33"/>
                  </a:cubicBezTo>
                  <a:cubicBezTo>
                    <a:pt x="62" y="33"/>
                    <a:pt x="62" y="33"/>
                    <a:pt x="62" y="33"/>
                  </a:cubicBezTo>
                  <a:cubicBezTo>
                    <a:pt x="65" y="33"/>
                    <a:pt x="65" y="33"/>
                    <a:pt x="65" y="33"/>
                  </a:cubicBezTo>
                  <a:cubicBezTo>
                    <a:pt x="65" y="33"/>
                    <a:pt x="65" y="33"/>
                    <a:pt x="65" y="33"/>
                  </a:cubicBezTo>
                  <a:cubicBezTo>
                    <a:pt x="67" y="33"/>
                    <a:pt x="68" y="34"/>
                    <a:pt x="68" y="36"/>
                  </a:cubicBezTo>
                  <a:lnTo>
                    <a:pt x="68"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82" name="Group 81"/>
          <p:cNvGrpSpPr/>
          <p:nvPr/>
        </p:nvGrpSpPr>
        <p:grpSpPr>
          <a:xfrm>
            <a:off x="818879" y="2477090"/>
            <a:ext cx="745677" cy="703619"/>
            <a:chOff x="8866188" y="3130551"/>
            <a:chExt cx="963612" cy="963612"/>
          </a:xfrm>
          <a:solidFill>
            <a:schemeClr val="bg2"/>
          </a:solidFill>
          <a:effectLst/>
        </p:grpSpPr>
        <p:sp>
          <p:nvSpPr>
            <p:cNvPr id="83" name="Freeform 20"/>
            <p:cNvSpPr>
              <a:spLocks noEditPoints="1"/>
            </p:cNvSpPr>
            <p:nvPr/>
          </p:nvSpPr>
          <p:spPr bwMode="auto">
            <a:xfrm>
              <a:off x="9056688" y="3324226"/>
              <a:ext cx="579437" cy="576263"/>
            </a:xfrm>
            <a:custGeom>
              <a:avLst/>
              <a:gdLst>
                <a:gd name="T0" fmla="*/ 77 w 153"/>
                <a:gd name="T1" fmla="*/ 0 h 152"/>
                <a:gd name="T2" fmla="*/ 0 w 153"/>
                <a:gd name="T3" fmla="*/ 76 h 152"/>
                <a:gd name="T4" fmla="*/ 77 w 153"/>
                <a:gd name="T5" fmla="*/ 152 h 152"/>
                <a:gd name="T6" fmla="*/ 153 w 153"/>
                <a:gd name="T7" fmla="*/ 76 h 152"/>
                <a:gd name="T8" fmla="*/ 77 w 153"/>
                <a:gd name="T9" fmla="*/ 0 h 152"/>
                <a:gd name="T10" fmla="*/ 77 w 153"/>
                <a:gd name="T11" fmla="*/ 139 h 152"/>
                <a:gd name="T12" fmla="*/ 14 w 153"/>
                <a:gd name="T13" fmla="*/ 76 h 152"/>
                <a:gd name="T14" fmla="*/ 77 w 153"/>
                <a:gd name="T15" fmla="*/ 14 h 152"/>
                <a:gd name="T16" fmla="*/ 139 w 153"/>
                <a:gd name="T17" fmla="*/ 76 h 152"/>
                <a:gd name="T18" fmla="*/ 77 w 153"/>
                <a:gd name="T19"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52">
                  <a:moveTo>
                    <a:pt x="77" y="0"/>
                  </a:moveTo>
                  <a:cubicBezTo>
                    <a:pt x="35" y="0"/>
                    <a:pt x="0" y="34"/>
                    <a:pt x="0" y="76"/>
                  </a:cubicBezTo>
                  <a:cubicBezTo>
                    <a:pt x="0" y="118"/>
                    <a:pt x="35" y="152"/>
                    <a:pt x="77" y="152"/>
                  </a:cubicBezTo>
                  <a:cubicBezTo>
                    <a:pt x="119" y="152"/>
                    <a:pt x="153" y="118"/>
                    <a:pt x="153" y="76"/>
                  </a:cubicBezTo>
                  <a:cubicBezTo>
                    <a:pt x="153" y="34"/>
                    <a:pt x="119" y="0"/>
                    <a:pt x="77" y="0"/>
                  </a:cubicBezTo>
                  <a:close/>
                  <a:moveTo>
                    <a:pt x="77" y="139"/>
                  </a:moveTo>
                  <a:cubicBezTo>
                    <a:pt x="42" y="139"/>
                    <a:pt x="14" y="111"/>
                    <a:pt x="14" y="76"/>
                  </a:cubicBezTo>
                  <a:cubicBezTo>
                    <a:pt x="14" y="42"/>
                    <a:pt x="42" y="14"/>
                    <a:pt x="77" y="14"/>
                  </a:cubicBezTo>
                  <a:cubicBezTo>
                    <a:pt x="111" y="14"/>
                    <a:pt x="139" y="42"/>
                    <a:pt x="139" y="76"/>
                  </a:cubicBezTo>
                  <a:cubicBezTo>
                    <a:pt x="139" y="111"/>
                    <a:pt x="111" y="139"/>
                    <a:pt x="77" y="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84" name="Freeform 21"/>
            <p:cNvSpPr>
              <a:spLocks noEditPoints="1"/>
            </p:cNvSpPr>
            <p:nvPr/>
          </p:nvSpPr>
          <p:spPr bwMode="auto">
            <a:xfrm>
              <a:off x="9636125" y="3529013"/>
              <a:ext cx="193675" cy="166688"/>
            </a:xfrm>
            <a:custGeom>
              <a:avLst/>
              <a:gdLst>
                <a:gd name="T0" fmla="*/ 29 w 51"/>
                <a:gd name="T1" fmla="*/ 0 h 44"/>
                <a:gd name="T2" fmla="*/ 7 w 51"/>
                <a:gd name="T3" fmla="*/ 17 h 44"/>
                <a:gd name="T4" fmla="*/ 0 w 51"/>
                <a:gd name="T5" fmla="*/ 17 h 44"/>
                <a:gd name="T6" fmla="*/ 0 w 51"/>
                <a:gd name="T7" fmla="*/ 22 h 44"/>
                <a:gd name="T8" fmla="*/ 0 w 51"/>
                <a:gd name="T9" fmla="*/ 27 h 44"/>
                <a:gd name="T10" fmla="*/ 7 w 51"/>
                <a:gd name="T11" fmla="*/ 27 h 44"/>
                <a:gd name="T12" fmla="*/ 29 w 51"/>
                <a:gd name="T13" fmla="*/ 44 h 44"/>
                <a:gd name="T14" fmla="*/ 51 w 51"/>
                <a:gd name="T15" fmla="*/ 22 h 44"/>
                <a:gd name="T16" fmla="*/ 29 w 51"/>
                <a:gd name="T17" fmla="*/ 0 h 44"/>
                <a:gd name="T18" fmla="*/ 29 w 51"/>
                <a:gd name="T19" fmla="*/ 33 h 44"/>
                <a:gd name="T20" fmla="*/ 17 w 51"/>
                <a:gd name="T21" fmla="*/ 22 h 44"/>
                <a:gd name="T22" fmla="*/ 29 w 51"/>
                <a:gd name="T23" fmla="*/ 11 h 44"/>
                <a:gd name="T24" fmla="*/ 40 w 51"/>
                <a:gd name="T25" fmla="*/ 22 h 44"/>
                <a:gd name="T26" fmla="*/ 29 w 51"/>
                <a:gd name="T2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4">
                  <a:moveTo>
                    <a:pt x="29" y="0"/>
                  </a:moveTo>
                  <a:cubicBezTo>
                    <a:pt x="18" y="0"/>
                    <a:pt x="10" y="7"/>
                    <a:pt x="7" y="17"/>
                  </a:cubicBezTo>
                  <a:cubicBezTo>
                    <a:pt x="0" y="17"/>
                    <a:pt x="0" y="17"/>
                    <a:pt x="0" y="17"/>
                  </a:cubicBezTo>
                  <a:cubicBezTo>
                    <a:pt x="0" y="19"/>
                    <a:pt x="0" y="20"/>
                    <a:pt x="0" y="22"/>
                  </a:cubicBezTo>
                  <a:cubicBezTo>
                    <a:pt x="0" y="24"/>
                    <a:pt x="0" y="26"/>
                    <a:pt x="0" y="27"/>
                  </a:cubicBezTo>
                  <a:cubicBezTo>
                    <a:pt x="7" y="27"/>
                    <a:pt x="7" y="27"/>
                    <a:pt x="7" y="27"/>
                  </a:cubicBezTo>
                  <a:cubicBezTo>
                    <a:pt x="10" y="37"/>
                    <a:pt x="18" y="44"/>
                    <a:pt x="29" y="44"/>
                  </a:cubicBezTo>
                  <a:cubicBezTo>
                    <a:pt x="41" y="44"/>
                    <a:pt x="51" y="34"/>
                    <a:pt x="51" y="22"/>
                  </a:cubicBezTo>
                  <a:cubicBezTo>
                    <a:pt x="51" y="10"/>
                    <a:pt x="41" y="0"/>
                    <a:pt x="29" y="0"/>
                  </a:cubicBezTo>
                  <a:close/>
                  <a:moveTo>
                    <a:pt x="29" y="33"/>
                  </a:moveTo>
                  <a:cubicBezTo>
                    <a:pt x="22" y="33"/>
                    <a:pt x="17" y="28"/>
                    <a:pt x="17" y="22"/>
                  </a:cubicBezTo>
                  <a:cubicBezTo>
                    <a:pt x="17" y="16"/>
                    <a:pt x="22" y="11"/>
                    <a:pt x="29" y="11"/>
                  </a:cubicBezTo>
                  <a:cubicBezTo>
                    <a:pt x="35" y="11"/>
                    <a:pt x="40" y="16"/>
                    <a:pt x="40" y="22"/>
                  </a:cubicBezTo>
                  <a:cubicBezTo>
                    <a:pt x="40" y="28"/>
                    <a:pt x="35" y="33"/>
                    <a:pt x="29"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85" name="Freeform 22"/>
            <p:cNvSpPr>
              <a:spLocks noEditPoints="1"/>
            </p:cNvSpPr>
            <p:nvPr/>
          </p:nvSpPr>
          <p:spPr bwMode="auto">
            <a:xfrm>
              <a:off x="9537700" y="3802063"/>
              <a:ext cx="182562" cy="182563"/>
            </a:xfrm>
            <a:custGeom>
              <a:avLst/>
              <a:gdLst>
                <a:gd name="T0" fmla="*/ 0 w 48"/>
                <a:gd name="T1" fmla="*/ 8 h 48"/>
                <a:gd name="T2" fmla="*/ 5 w 48"/>
                <a:gd name="T3" fmla="*/ 13 h 48"/>
                <a:gd name="T4" fmla="*/ 9 w 48"/>
                <a:gd name="T5" fmla="*/ 40 h 48"/>
                <a:gd name="T6" fmla="*/ 39 w 48"/>
                <a:gd name="T7" fmla="*/ 40 h 48"/>
                <a:gd name="T8" fmla="*/ 39 w 48"/>
                <a:gd name="T9" fmla="*/ 9 h 48"/>
                <a:gd name="T10" fmla="*/ 13 w 48"/>
                <a:gd name="T11" fmla="*/ 6 h 48"/>
                <a:gd name="T12" fmla="*/ 7 w 48"/>
                <a:gd name="T13" fmla="*/ 0 h 48"/>
                <a:gd name="T14" fmla="*/ 0 w 48"/>
                <a:gd name="T15" fmla="*/ 8 h 48"/>
                <a:gd name="T16" fmla="*/ 16 w 48"/>
                <a:gd name="T17" fmla="*/ 16 h 48"/>
                <a:gd name="T18" fmla="*/ 32 w 48"/>
                <a:gd name="T19" fmla="*/ 16 h 48"/>
                <a:gd name="T20" fmla="*/ 32 w 48"/>
                <a:gd name="T21" fmla="*/ 32 h 48"/>
                <a:gd name="T22" fmla="*/ 16 w 48"/>
                <a:gd name="T23" fmla="*/ 32 h 48"/>
                <a:gd name="T24" fmla="*/ 16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0" y="8"/>
                  </a:moveTo>
                  <a:cubicBezTo>
                    <a:pt x="5" y="13"/>
                    <a:pt x="5" y="13"/>
                    <a:pt x="5" y="13"/>
                  </a:cubicBezTo>
                  <a:cubicBezTo>
                    <a:pt x="0" y="21"/>
                    <a:pt x="1" y="32"/>
                    <a:pt x="9" y="40"/>
                  </a:cubicBezTo>
                  <a:cubicBezTo>
                    <a:pt x="17" y="48"/>
                    <a:pt x="31" y="48"/>
                    <a:pt x="39" y="40"/>
                  </a:cubicBezTo>
                  <a:cubicBezTo>
                    <a:pt x="48" y="31"/>
                    <a:pt x="48" y="17"/>
                    <a:pt x="39" y="9"/>
                  </a:cubicBezTo>
                  <a:cubicBezTo>
                    <a:pt x="32" y="1"/>
                    <a:pt x="21" y="0"/>
                    <a:pt x="13" y="6"/>
                  </a:cubicBezTo>
                  <a:cubicBezTo>
                    <a:pt x="7" y="0"/>
                    <a:pt x="7" y="0"/>
                    <a:pt x="7" y="0"/>
                  </a:cubicBezTo>
                  <a:cubicBezTo>
                    <a:pt x="5" y="3"/>
                    <a:pt x="3" y="5"/>
                    <a:pt x="0" y="8"/>
                  </a:cubicBezTo>
                  <a:close/>
                  <a:moveTo>
                    <a:pt x="16" y="16"/>
                  </a:moveTo>
                  <a:cubicBezTo>
                    <a:pt x="20" y="12"/>
                    <a:pt x="28" y="12"/>
                    <a:pt x="32" y="16"/>
                  </a:cubicBezTo>
                  <a:cubicBezTo>
                    <a:pt x="36" y="21"/>
                    <a:pt x="36" y="28"/>
                    <a:pt x="32" y="32"/>
                  </a:cubicBezTo>
                  <a:cubicBezTo>
                    <a:pt x="28" y="37"/>
                    <a:pt x="20" y="37"/>
                    <a:pt x="16" y="32"/>
                  </a:cubicBezTo>
                  <a:cubicBezTo>
                    <a:pt x="12" y="28"/>
                    <a:pt x="12" y="21"/>
                    <a:pt x="16"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86" name="Freeform 23"/>
            <p:cNvSpPr>
              <a:spLocks noEditPoints="1"/>
            </p:cNvSpPr>
            <p:nvPr/>
          </p:nvSpPr>
          <p:spPr bwMode="auto">
            <a:xfrm>
              <a:off x="8866188" y="3529013"/>
              <a:ext cx="193675" cy="166688"/>
            </a:xfrm>
            <a:custGeom>
              <a:avLst/>
              <a:gdLst>
                <a:gd name="T0" fmla="*/ 51 w 51"/>
                <a:gd name="T1" fmla="*/ 17 h 44"/>
                <a:gd name="T2" fmla="*/ 43 w 51"/>
                <a:gd name="T3" fmla="*/ 17 h 44"/>
                <a:gd name="T4" fmla="*/ 22 w 51"/>
                <a:gd name="T5" fmla="*/ 0 h 44"/>
                <a:gd name="T6" fmla="*/ 0 w 51"/>
                <a:gd name="T7" fmla="*/ 22 h 44"/>
                <a:gd name="T8" fmla="*/ 22 w 51"/>
                <a:gd name="T9" fmla="*/ 44 h 44"/>
                <a:gd name="T10" fmla="*/ 43 w 51"/>
                <a:gd name="T11" fmla="*/ 27 h 44"/>
                <a:gd name="T12" fmla="*/ 51 w 51"/>
                <a:gd name="T13" fmla="*/ 27 h 44"/>
                <a:gd name="T14" fmla="*/ 50 w 51"/>
                <a:gd name="T15" fmla="*/ 22 h 44"/>
                <a:gd name="T16" fmla="*/ 51 w 51"/>
                <a:gd name="T17" fmla="*/ 17 h 44"/>
                <a:gd name="T18" fmla="*/ 22 w 51"/>
                <a:gd name="T19" fmla="*/ 33 h 44"/>
                <a:gd name="T20" fmla="*/ 11 w 51"/>
                <a:gd name="T21" fmla="*/ 22 h 44"/>
                <a:gd name="T22" fmla="*/ 22 w 51"/>
                <a:gd name="T23" fmla="*/ 11 h 44"/>
                <a:gd name="T24" fmla="*/ 33 w 51"/>
                <a:gd name="T25" fmla="*/ 22 h 44"/>
                <a:gd name="T26" fmla="*/ 22 w 51"/>
                <a:gd name="T2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4">
                  <a:moveTo>
                    <a:pt x="51" y="17"/>
                  </a:moveTo>
                  <a:cubicBezTo>
                    <a:pt x="43" y="17"/>
                    <a:pt x="43" y="17"/>
                    <a:pt x="43" y="17"/>
                  </a:cubicBezTo>
                  <a:cubicBezTo>
                    <a:pt x="41" y="7"/>
                    <a:pt x="32" y="0"/>
                    <a:pt x="22" y="0"/>
                  </a:cubicBezTo>
                  <a:cubicBezTo>
                    <a:pt x="10" y="0"/>
                    <a:pt x="0" y="10"/>
                    <a:pt x="0" y="22"/>
                  </a:cubicBezTo>
                  <a:cubicBezTo>
                    <a:pt x="0" y="34"/>
                    <a:pt x="10" y="44"/>
                    <a:pt x="22" y="44"/>
                  </a:cubicBezTo>
                  <a:cubicBezTo>
                    <a:pt x="32" y="44"/>
                    <a:pt x="41" y="37"/>
                    <a:pt x="43" y="27"/>
                  </a:cubicBezTo>
                  <a:cubicBezTo>
                    <a:pt x="51" y="27"/>
                    <a:pt x="51" y="27"/>
                    <a:pt x="51" y="27"/>
                  </a:cubicBezTo>
                  <a:cubicBezTo>
                    <a:pt x="51" y="26"/>
                    <a:pt x="50" y="24"/>
                    <a:pt x="50" y="22"/>
                  </a:cubicBezTo>
                  <a:cubicBezTo>
                    <a:pt x="50" y="20"/>
                    <a:pt x="51" y="19"/>
                    <a:pt x="51" y="17"/>
                  </a:cubicBezTo>
                  <a:close/>
                  <a:moveTo>
                    <a:pt x="22" y="33"/>
                  </a:moveTo>
                  <a:cubicBezTo>
                    <a:pt x="16" y="33"/>
                    <a:pt x="11" y="28"/>
                    <a:pt x="11" y="22"/>
                  </a:cubicBezTo>
                  <a:cubicBezTo>
                    <a:pt x="11" y="16"/>
                    <a:pt x="16" y="11"/>
                    <a:pt x="22" y="11"/>
                  </a:cubicBezTo>
                  <a:cubicBezTo>
                    <a:pt x="28" y="11"/>
                    <a:pt x="33" y="16"/>
                    <a:pt x="33" y="22"/>
                  </a:cubicBezTo>
                  <a:cubicBezTo>
                    <a:pt x="33" y="28"/>
                    <a:pt x="28" y="33"/>
                    <a:pt x="22"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87" name="Freeform 24"/>
            <p:cNvSpPr>
              <a:spLocks noEditPoints="1"/>
            </p:cNvSpPr>
            <p:nvPr/>
          </p:nvSpPr>
          <p:spPr bwMode="auto">
            <a:xfrm>
              <a:off x="9537700" y="3241676"/>
              <a:ext cx="182562" cy="180975"/>
            </a:xfrm>
            <a:custGeom>
              <a:avLst/>
              <a:gdLst>
                <a:gd name="T0" fmla="*/ 7 w 48"/>
                <a:gd name="T1" fmla="*/ 48 h 48"/>
                <a:gd name="T2" fmla="*/ 13 w 48"/>
                <a:gd name="T3" fmla="*/ 43 h 48"/>
                <a:gd name="T4" fmla="*/ 39 w 48"/>
                <a:gd name="T5" fmla="*/ 39 h 48"/>
                <a:gd name="T6" fmla="*/ 39 w 48"/>
                <a:gd name="T7" fmla="*/ 8 h 48"/>
                <a:gd name="T8" fmla="*/ 9 w 48"/>
                <a:gd name="T9" fmla="*/ 8 h 48"/>
                <a:gd name="T10" fmla="*/ 5 w 48"/>
                <a:gd name="T11" fmla="*/ 35 h 48"/>
                <a:gd name="T12" fmla="*/ 0 w 48"/>
                <a:gd name="T13" fmla="*/ 41 h 48"/>
                <a:gd name="T14" fmla="*/ 7 w 48"/>
                <a:gd name="T15" fmla="*/ 48 h 48"/>
                <a:gd name="T16" fmla="*/ 16 w 48"/>
                <a:gd name="T17" fmla="*/ 16 h 48"/>
                <a:gd name="T18" fmla="*/ 32 w 48"/>
                <a:gd name="T19" fmla="*/ 16 h 48"/>
                <a:gd name="T20" fmla="*/ 32 w 48"/>
                <a:gd name="T21" fmla="*/ 32 h 48"/>
                <a:gd name="T22" fmla="*/ 16 w 48"/>
                <a:gd name="T23" fmla="*/ 32 h 48"/>
                <a:gd name="T24" fmla="*/ 16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7" y="48"/>
                  </a:moveTo>
                  <a:cubicBezTo>
                    <a:pt x="13" y="43"/>
                    <a:pt x="13" y="43"/>
                    <a:pt x="13" y="43"/>
                  </a:cubicBezTo>
                  <a:cubicBezTo>
                    <a:pt x="21" y="48"/>
                    <a:pt x="32" y="47"/>
                    <a:pt x="39" y="39"/>
                  </a:cubicBezTo>
                  <a:cubicBezTo>
                    <a:pt x="48" y="31"/>
                    <a:pt x="48" y="17"/>
                    <a:pt x="39" y="8"/>
                  </a:cubicBezTo>
                  <a:cubicBezTo>
                    <a:pt x="31" y="0"/>
                    <a:pt x="17" y="0"/>
                    <a:pt x="9" y="8"/>
                  </a:cubicBezTo>
                  <a:cubicBezTo>
                    <a:pt x="1" y="16"/>
                    <a:pt x="0" y="27"/>
                    <a:pt x="5" y="35"/>
                  </a:cubicBezTo>
                  <a:cubicBezTo>
                    <a:pt x="0" y="41"/>
                    <a:pt x="0" y="41"/>
                    <a:pt x="0" y="41"/>
                  </a:cubicBezTo>
                  <a:cubicBezTo>
                    <a:pt x="3" y="43"/>
                    <a:pt x="5" y="45"/>
                    <a:pt x="7" y="48"/>
                  </a:cubicBezTo>
                  <a:close/>
                  <a:moveTo>
                    <a:pt x="16" y="16"/>
                  </a:moveTo>
                  <a:cubicBezTo>
                    <a:pt x="20" y="12"/>
                    <a:pt x="28" y="12"/>
                    <a:pt x="32" y="16"/>
                  </a:cubicBezTo>
                  <a:cubicBezTo>
                    <a:pt x="36" y="20"/>
                    <a:pt x="36" y="28"/>
                    <a:pt x="32" y="32"/>
                  </a:cubicBezTo>
                  <a:cubicBezTo>
                    <a:pt x="28" y="36"/>
                    <a:pt x="20" y="36"/>
                    <a:pt x="16" y="32"/>
                  </a:cubicBezTo>
                  <a:cubicBezTo>
                    <a:pt x="12" y="28"/>
                    <a:pt x="12" y="20"/>
                    <a:pt x="16"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88" name="Freeform 25"/>
            <p:cNvSpPr>
              <a:spLocks noEditPoints="1"/>
            </p:cNvSpPr>
            <p:nvPr/>
          </p:nvSpPr>
          <p:spPr bwMode="auto">
            <a:xfrm>
              <a:off x="8977313" y="3802063"/>
              <a:ext cx="180975" cy="182563"/>
            </a:xfrm>
            <a:custGeom>
              <a:avLst/>
              <a:gdLst>
                <a:gd name="T0" fmla="*/ 40 w 48"/>
                <a:gd name="T1" fmla="*/ 0 h 48"/>
                <a:gd name="T2" fmla="*/ 35 w 48"/>
                <a:gd name="T3" fmla="*/ 6 h 48"/>
                <a:gd name="T4" fmla="*/ 8 w 48"/>
                <a:gd name="T5" fmla="*/ 9 h 48"/>
                <a:gd name="T6" fmla="*/ 8 w 48"/>
                <a:gd name="T7" fmla="*/ 40 h 48"/>
                <a:gd name="T8" fmla="*/ 39 w 48"/>
                <a:gd name="T9" fmla="*/ 40 h 48"/>
                <a:gd name="T10" fmla="*/ 42 w 48"/>
                <a:gd name="T11" fmla="*/ 13 h 48"/>
                <a:gd name="T12" fmla="*/ 48 w 48"/>
                <a:gd name="T13" fmla="*/ 8 h 48"/>
                <a:gd name="T14" fmla="*/ 40 w 48"/>
                <a:gd name="T15" fmla="*/ 0 h 48"/>
                <a:gd name="T16" fmla="*/ 32 w 48"/>
                <a:gd name="T17" fmla="*/ 32 h 48"/>
                <a:gd name="T18" fmla="*/ 16 w 48"/>
                <a:gd name="T19" fmla="*/ 32 h 48"/>
                <a:gd name="T20" fmla="*/ 16 w 48"/>
                <a:gd name="T21" fmla="*/ 16 h 48"/>
                <a:gd name="T22" fmla="*/ 32 w 48"/>
                <a:gd name="T23" fmla="*/ 16 h 48"/>
                <a:gd name="T24" fmla="*/ 32 w 48"/>
                <a:gd name="T2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0" y="0"/>
                  </a:moveTo>
                  <a:cubicBezTo>
                    <a:pt x="35" y="6"/>
                    <a:pt x="35" y="6"/>
                    <a:pt x="35" y="6"/>
                  </a:cubicBezTo>
                  <a:cubicBezTo>
                    <a:pt x="27" y="0"/>
                    <a:pt x="16" y="2"/>
                    <a:pt x="8" y="9"/>
                  </a:cubicBezTo>
                  <a:cubicBezTo>
                    <a:pt x="0" y="17"/>
                    <a:pt x="0" y="31"/>
                    <a:pt x="8" y="40"/>
                  </a:cubicBezTo>
                  <a:cubicBezTo>
                    <a:pt x="17" y="48"/>
                    <a:pt x="31" y="48"/>
                    <a:pt x="39" y="40"/>
                  </a:cubicBezTo>
                  <a:cubicBezTo>
                    <a:pt x="46" y="32"/>
                    <a:pt x="48" y="21"/>
                    <a:pt x="42" y="13"/>
                  </a:cubicBezTo>
                  <a:cubicBezTo>
                    <a:pt x="48" y="8"/>
                    <a:pt x="48" y="8"/>
                    <a:pt x="48" y="8"/>
                  </a:cubicBezTo>
                  <a:cubicBezTo>
                    <a:pt x="45" y="5"/>
                    <a:pt x="43" y="3"/>
                    <a:pt x="40" y="0"/>
                  </a:cubicBezTo>
                  <a:close/>
                  <a:moveTo>
                    <a:pt x="32" y="32"/>
                  </a:moveTo>
                  <a:cubicBezTo>
                    <a:pt x="27" y="37"/>
                    <a:pt x="20" y="37"/>
                    <a:pt x="16" y="32"/>
                  </a:cubicBezTo>
                  <a:cubicBezTo>
                    <a:pt x="11" y="28"/>
                    <a:pt x="11" y="21"/>
                    <a:pt x="16" y="16"/>
                  </a:cubicBezTo>
                  <a:cubicBezTo>
                    <a:pt x="20" y="12"/>
                    <a:pt x="27" y="12"/>
                    <a:pt x="32" y="16"/>
                  </a:cubicBezTo>
                  <a:cubicBezTo>
                    <a:pt x="36" y="21"/>
                    <a:pt x="36" y="28"/>
                    <a:pt x="32"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89" name="Freeform 26"/>
            <p:cNvSpPr>
              <a:spLocks noEditPoints="1"/>
            </p:cNvSpPr>
            <p:nvPr/>
          </p:nvSpPr>
          <p:spPr bwMode="auto">
            <a:xfrm>
              <a:off x="8977313" y="3241676"/>
              <a:ext cx="180975" cy="180975"/>
            </a:xfrm>
            <a:custGeom>
              <a:avLst/>
              <a:gdLst>
                <a:gd name="T0" fmla="*/ 48 w 48"/>
                <a:gd name="T1" fmla="*/ 41 h 48"/>
                <a:gd name="T2" fmla="*/ 42 w 48"/>
                <a:gd name="T3" fmla="*/ 35 h 48"/>
                <a:gd name="T4" fmla="*/ 39 w 48"/>
                <a:gd name="T5" fmla="*/ 8 h 48"/>
                <a:gd name="T6" fmla="*/ 8 w 48"/>
                <a:gd name="T7" fmla="*/ 8 h 48"/>
                <a:gd name="T8" fmla="*/ 8 w 48"/>
                <a:gd name="T9" fmla="*/ 39 h 48"/>
                <a:gd name="T10" fmla="*/ 35 w 48"/>
                <a:gd name="T11" fmla="*/ 43 h 48"/>
                <a:gd name="T12" fmla="*/ 40 w 48"/>
                <a:gd name="T13" fmla="*/ 48 h 48"/>
                <a:gd name="T14" fmla="*/ 48 w 48"/>
                <a:gd name="T15" fmla="*/ 41 h 48"/>
                <a:gd name="T16" fmla="*/ 32 w 48"/>
                <a:gd name="T17" fmla="*/ 32 h 48"/>
                <a:gd name="T18" fmla="*/ 16 w 48"/>
                <a:gd name="T19" fmla="*/ 32 h 48"/>
                <a:gd name="T20" fmla="*/ 16 w 48"/>
                <a:gd name="T21" fmla="*/ 16 h 48"/>
                <a:gd name="T22" fmla="*/ 32 w 48"/>
                <a:gd name="T23" fmla="*/ 16 h 48"/>
                <a:gd name="T24" fmla="*/ 32 w 48"/>
                <a:gd name="T2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8" y="41"/>
                  </a:moveTo>
                  <a:cubicBezTo>
                    <a:pt x="42" y="35"/>
                    <a:pt x="42" y="35"/>
                    <a:pt x="42" y="35"/>
                  </a:cubicBezTo>
                  <a:cubicBezTo>
                    <a:pt x="48" y="27"/>
                    <a:pt x="46" y="16"/>
                    <a:pt x="39" y="8"/>
                  </a:cubicBezTo>
                  <a:cubicBezTo>
                    <a:pt x="31" y="0"/>
                    <a:pt x="17" y="0"/>
                    <a:pt x="8" y="8"/>
                  </a:cubicBezTo>
                  <a:cubicBezTo>
                    <a:pt x="0" y="17"/>
                    <a:pt x="0" y="31"/>
                    <a:pt x="8" y="39"/>
                  </a:cubicBezTo>
                  <a:cubicBezTo>
                    <a:pt x="16" y="47"/>
                    <a:pt x="27" y="48"/>
                    <a:pt x="35" y="43"/>
                  </a:cubicBezTo>
                  <a:cubicBezTo>
                    <a:pt x="40" y="48"/>
                    <a:pt x="40" y="48"/>
                    <a:pt x="40" y="48"/>
                  </a:cubicBezTo>
                  <a:cubicBezTo>
                    <a:pt x="43" y="45"/>
                    <a:pt x="45" y="43"/>
                    <a:pt x="48" y="41"/>
                  </a:cubicBezTo>
                  <a:close/>
                  <a:moveTo>
                    <a:pt x="32" y="32"/>
                  </a:moveTo>
                  <a:cubicBezTo>
                    <a:pt x="27" y="36"/>
                    <a:pt x="20" y="36"/>
                    <a:pt x="16" y="32"/>
                  </a:cubicBezTo>
                  <a:cubicBezTo>
                    <a:pt x="11" y="28"/>
                    <a:pt x="11" y="20"/>
                    <a:pt x="16" y="16"/>
                  </a:cubicBezTo>
                  <a:cubicBezTo>
                    <a:pt x="20" y="12"/>
                    <a:pt x="27" y="12"/>
                    <a:pt x="32" y="16"/>
                  </a:cubicBezTo>
                  <a:cubicBezTo>
                    <a:pt x="36" y="20"/>
                    <a:pt x="36" y="28"/>
                    <a:pt x="32"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90" name="Freeform 27"/>
            <p:cNvSpPr>
              <a:spLocks noEditPoints="1"/>
            </p:cNvSpPr>
            <p:nvPr/>
          </p:nvSpPr>
          <p:spPr bwMode="auto">
            <a:xfrm>
              <a:off x="9264650" y="3900488"/>
              <a:ext cx="166687" cy="193675"/>
            </a:xfrm>
            <a:custGeom>
              <a:avLst/>
              <a:gdLst>
                <a:gd name="T0" fmla="*/ 17 w 44"/>
                <a:gd name="T1" fmla="*/ 0 h 51"/>
                <a:gd name="T2" fmla="*/ 17 w 44"/>
                <a:gd name="T3" fmla="*/ 8 h 51"/>
                <a:gd name="T4" fmla="*/ 0 w 44"/>
                <a:gd name="T5" fmla="*/ 29 h 51"/>
                <a:gd name="T6" fmla="*/ 22 w 44"/>
                <a:gd name="T7" fmla="*/ 51 h 51"/>
                <a:gd name="T8" fmla="*/ 44 w 44"/>
                <a:gd name="T9" fmla="*/ 29 h 51"/>
                <a:gd name="T10" fmla="*/ 27 w 44"/>
                <a:gd name="T11" fmla="*/ 8 h 51"/>
                <a:gd name="T12" fmla="*/ 27 w 44"/>
                <a:gd name="T13" fmla="*/ 0 h 51"/>
                <a:gd name="T14" fmla="*/ 22 w 44"/>
                <a:gd name="T15" fmla="*/ 0 h 51"/>
                <a:gd name="T16" fmla="*/ 17 w 44"/>
                <a:gd name="T17" fmla="*/ 0 h 51"/>
                <a:gd name="T18" fmla="*/ 33 w 44"/>
                <a:gd name="T19" fmla="*/ 29 h 51"/>
                <a:gd name="T20" fmla="*/ 22 w 44"/>
                <a:gd name="T21" fmla="*/ 40 h 51"/>
                <a:gd name="T22" fmla="*/ 11 w 44"/>
                <a:gd name="T23" fmla="*/ 29 h 51"/>
                <a:gd name="T24" fmla="*/ 22 w 44"/>
                <a:gd name="T25" fmla="*/ 18 h 51"/>
                <a:gd name="T26" fmla="*/ 33 w 44"/>
                <a:gd name="T27"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1">
                  <a:moveTo>
                    <a:pt x="17" y="0"/>
                  </a:moveTo>
                  <a:cubicBezTo>
                    <a:pt x="17" y="8"/>
                    <a:pt x="17" y="8"/>
                    <a:pt x="17" y="8"/>
                  </a:cubicBezTo>
                  <a:cubicBezTo>
                    <a:pt x="7" y="10"/>
                    <a:pt x="0" y="19"/>
                    <a:pt x="0" y="29"/>
                  </a:cubicBezTo>
                  <a:cubicBezTo>
                    <a:pt x="0" y="41"/>
                    <a:pt x="10" y="51"/>
                    <a:pt x="22" y="51"/>
                  </a:cubicBezTo>
                  <a:cubicBezTo>
                    <a:pt x="34" y="51"/>
                    <a:pt x="44" y="41"/>
                    <a:pt x="44" y="29"/>
                  </a:cubicBezTo>
                  <a:cubicBezTo>
                    <a:pt x="44" y="19"/>
                    <a:pt x="37" y="10"/>
                    <a:pt x="27" y="8"/>
                  </a:cubicBezTo>
                  <a:cubicBezTo>
                    <a:pt x="27" y="0"/>
                    <a:pt x="27" y="0"/>
                    <a:pt x="27" y="0"/>
                  </a:cubicBezTo>
                  <a:cubicBezTo>
                    <a:pt x="25" y="0"/>
                    <a:pt x="24" y="0"/>
                    <a:pt x="22" y="0"/>
                  </a:cubicBezTo>
                  <a:cubicBezTo>
                    <a:pt x="20" y="0"/>
                    <a:pt x="18" y="0"/>
                    <a:pt x="17" y="0"/>
                  </a:cubicBezTo>
                  <a:close/>
                  <a:moveTo>
                    <a:pt x="33" y="29"/>
                  </a:moveTo>
                  <a:cubicBezTo>
                    <a:pt x="33" y="35"/>
                    <a:pt x="28" y="40"/>
                    <a:pt x="22" y="40"/>
                  </a:cubicBezTo>
                  <a:cubicBezTo>
                    <a:pt x="16" y="40"/>
                    <a:pt x="11" y="35"/>
                    <a:pt x="11" y="29"/>
                  </a:cubicBezTo>
                  <a:cubicBezTo>
                    <a:pt x="11" y="23"/>
                    <a:pt x="16" y="18"/>
                    <a:pt x="22" y="18"/>
                  </a:cubicBezTo>
                  <a:cubicBezTo>
                    <a:pt x="28" y="18"/>
                    <a:pt x="33" y="23"/>
                    <a:pt x="33"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91" name="Freeform 28"/>
            <p:cNvSpPr>
              <a:spLocks noEditPoints="1"/>
            </p:cNvSpPr>
            <p:nvPr/>
          </p:nvSpPr>
          <p:spPr bwMode="auto">
            <a:xfrm>
              <a:off x="9264650" y="3130551"/>
              <a:ext cx="166687" cy="193675"/>
            </a:xfrm>
            <a:custGeom>
              <a:avLst/>
              <a:gdLst>
                <a:gd name="T0" fmla="*/ 27 w 44"/>
                <a:gd name="T1" fmla="*/ 51 h 51"/>
                <a:gd name="T2" fmla="*/ 27 w 44"/>
                <a:gd name="T3" fmla="*/ 43 h 51"/>
                <a:gd name="T4" fmla="*/ 44 w 44"/>
                <a:gd name="T5" fmla="*/ 22 h 51"/>
                <a:gd name="T6" fmla="*/ 22 w 44"/>
                <a:gd name="T7" fmla="*/ 0 h 51"/>
                <a:gd name="T8" fmla="*/ 0 w 44"/>
                <a:gd name="T9" fmla="*/ 22 h 51"/>
                <a:gd name="T10" fmla="*/ 17 w 44"/>
                <a:gd name="T11" fmla="*/ 43 h 51"/>
                <a:gd name="T12" fmla="*/ 17 w 44"/>
                <a:gd name="T13" fmla="*/ 51 h 51"/>
                <a:gd name="T14" fmla="*/ 22 w 44"/>
                <a:gd name="T15" fmla="*/ 51 h 51"/>
                <a:gd name="T16" fmla="*/ 27 w 44"/>
                <a:gd name="T17" fmla="*/ 51 h 51"/>
                <a:gd name="T18" fmla="*/ 11 w 44"/>
                <a:gd name="T19" fmla="*/ 22 h 51"/>
                <a:gd name="T20" fmla="*/ 22 w 44"/>
                <a:gd name="T21" fmla="*/ 11 h 51"/>
                <a:gd name="T22" fmla="*/ 33 w 44"/>
                <a:gd name="T23" fmla="*/ 22 h 51"/>
                <a:gd name="T24" fmla="*/ 22 w 44"/>
                <a:gd name="T25" fmla="*/ 34 h 51"/>
                <a:gd name="T26" fmla="*/ 11 w 44"/>
                <a:gd name="T27"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1">
                  <a:moveTo>
                    <a:pt x="27" y="51"/>
                  </a:moveTo>
                  <a:cubicBezTo>
                    <a:pt x="27" y="43"/>
                    <a:pt x="27" y="43"/>
                    <a:pt x="27" y="43"/>
                  </a:cubicBezTo>
                  <a:cubicBezTo>
                    <a:pt x="37" y="41"/>
                    <a:pt x="44" y="33"/>
                    <a:pt x="44" y="22"/>
                  </a:cubicBezTo>
                  <a:cubicBezTo>
                    <a:pt x="44" y="10"/>
                    <a:pt x="34" y="0"/>
                    <a:pt x="22" y="0"/>
                  </a:cubicBezTo>
                  <a:cubicBezTo>
                    <a:pt x="10" y="0"/>
                    <a:pt x="0" y="10"/>
                    <a:pt x="0" y="22"/>
                  </a:cubicBezTo>
                  <a:cubicBezTo>
                    <a:pt x="0" y="33"/>
                    <a:pt x="7" y="41"/>
                    <a:pt x="17" y="43"/>
                  </a:cubicBezTo>
                  <a:cubicBezTo>
                    <a:pt x="17" y="51"/>
                    <a:pt x="17" y="51"/>
                    <a:pt x="17" y="51"/>
                  </a:cubicBezTo>
                  <a:cubicBezTo>
                    <a:pt x="18" y="51"/>
                    <a:pt x="20" y="51"/>
                    <a:pt x="22" y="51"/>
                  </a:cubicBezTo>
                  <a:cubicBezTo>
                    <a:pt x="24" y="51"/>
                    <a:pt x="25" y="51"/>
                    <a:pt x="27" y="51"/>
                  </a:cubicBezTo>
                  <a:close/>
                  <a:moveTo>
                    <a:pt x="11" y="22"/>
                  </a:moveTo>
                  <a:cubicBezTo>
                    <a:pt x="11" y="16"/>
                    <a:pt x="16" y="11"/>
                    <a:pt x="22" y="11"/>
                  </a:cubicBezTo>
                  <a:cubicBezTo>
                    <a:pt x="28" y="11"/>
                    <a:pt x="33" y="16"/>
                    <a:pt x="33" y="22"/>
                  </a:cubicBezTo>
                  <a:cubicBezTo>
                    <a:pt x="33" y="28"/>
                    <a:pt x="28" y="34"/>
                    <a:pt x="22" y="34"/>
                  </a:cubicBezTo>
                  <a:cubicBezTo>
                    <a:pt x="16" y="34"/>
                    <a:pt x="11" y="28"/>
                    <a:pt x="1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92" name="Freeform 29"/>
            <p:cNvSpPr>
              <a:spLocks/>
            </p:cNvSpPr>
            <p:nvPr/>
          </p:nvSpPr>
          <p:spPr bwMode="auto">
            <a:xfrm>
              <a:off x="9204325" y="3608388"/>
              <a:ext cx="287337" cy="201613"/>
            </a:xfrm>
            <a:custGeom>
              <a:avLst/>
              <a:gdLst>
                <a:gd name="T0" fmla="*/ 72 w 76"/>
                <a:gd name="T1" fmla="*/ 39 h 53"/>
                <a:gd name="T2" fmla="*/ 75 w 76"/>
                <a:gd name="T3" fmla="*/ 17 h 53"/>
                <a:gd name="T4" fmla="*/ 55 w 76"/>
                <a:gd name="T5" fmla="*/ 0 h 53"/>
                <a:gd name="T6" fmla="*/ 45 w 76"/>
                <a:gd name="T7" fmla="*/ 0 h 53"/>
                <a:gd name="T8" fmla="*/ 42 w 76"/>
                <a:gd name="T9" fmla="*/ 7 h 53"/>
                <a:gd name="T10" fmla="*/ 45 w 76"/>
                <a:gd name="T11" fmla="*/ 36 h 53"/>
                <a:gd name="T12" fmla="*/ 38 w 76"/>
                <a:gd name="T13" fmla="*/ 47 h 53"/>
                <a:gd name="T14" fmla="*/ 31 w 76"/>
                <a:gd name="T15" fmla="*/ 36 h 53"/>
                <a:gd name="T16" fmla="*/ 35 w 76"/>
                <a:gd name="T17" fmla="*/ 7 h 53"/>
                <a:gd name="T18" fmla="*/ 32 w 76"/>
                <a:gd name="T19" fmla="*/ 0 h 53"/>
                <a:gd name="T20" fmla="*/ 20 w 76"/>
                <a:gd name="T21" fmla="*/ 0 h 53"/>
                <a:gd name="T22" fmla="*/ 20 w 76"/>
                <a:gd name="T23" fmla="*/ 0 h 53"/>
                <a:gd name="T24" fmla="*/ 1 w 76"/>
                <a:gd name="T25" fmla="*/ 18 h 53"/>
                <a:gd name="T26" fmla="*/ 3 w 76"/>
                <a:gd name="T27" fmla="*/ 39 h 53"/>
                <a:gd name="T28" fmla="*/ 38 w 76"/>
                <a:gd name="T29" fmla="*/ 53 h 53"/>
                <a:gd name="T30" fmla="*/ 72 w 76"/>
                <a:gd name="T31"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3">
                  <a:moveTo>
                    <a:pt x="72" y="39"/>
                  </a:moveTo>
                  <a:cubicBezTo>
                    <a:pt x="75" y="17"/>
                    <a:pt x="75" y="17"/>
                    <a:pt x="75" y="17"/>
                  </a:cubicBezTo>
                  <a:cubicBezTo>
                    <a:pt x="76" y="8"/>
                    <a:pt x="66" y="0"/>
                    <a:pt x="55" y="0"/>
                  </a:cubicBezTo>
                  <a:cubicBezTo>
                    <a:pt x="45" y="0"/>
                    <a:pt x="45" y="0"/>
                    <a:pt x="45" y="0"/>
                  </a:cubicBezTo>
                  <a:cubicBezTo>
                    <a:pt x="45" y="1"/>
                    <a:pt x="45" y="5"/>
                    <a:pt x="42" y="7"/>
                  </a:cubicBezTo>
                  <a:cubicBezTo>
                    <a:pt x="42" y="7"/>
                    <a:pt x="47" y="29"/>
                    <a:pt x="45" y="36"/>
                  </a:cubicBezTo>
                  <a:cubicBezTo>
                    <a:pt x="44" y="39"/>
                    <a:pt x="41" y="47"/>
                    <a:pt x="38" y="47"/>
                  </a:cubicBezTo>
                  <a:cubicBezTo>
                    <a:pt x="34" y="47"/>
                    <a:pt x="32" y="39"/>
                    <a:pt x="31" y="36"/>
                  </a:cubicBezTo>
                  <a:cubicBezTo>
                    <a:pt x="29" y="29"/>
                    <a:pt x="35" y="7"/>
                    <a:pt x="35" y="7"/>
                  </a:cubicBezTo>
                  <a:cubicBezTo>
                    <a:pt x="34" y="7"/>
                    <a:pt x="32" y="6"/>
                    <a:pt x="32" y="0"/>
                  </a:cubicBezTo>
                  <a:cubicBezTo>
                    <a:pt x="20" y="0"/>
                    <a:pt x="20" y="0"/>
                    <a:pt x="20" y="0"/>
                  </a:cubicBezTo>
                  <a:cubicBezTo>
                    <a:pt x="20" y="0"/>
                    <a:pt x="20" y="0"/>
                    <a:pt x="20" y="0"/>
                  </a:cubicBezTo>
                  <a:cubicBezTo>
                    <a:pt x="10" y="0"/>
                    <a:pt x="0" y="8"/>
                    <a:pt x="1" y="18"/>
                  </a:cubicBezTo>
                  <a:cubicBezTo>
                    <a:pt x="3" y="39"/>
                    <a:pt x="3" y="39"/>
                    <a:pt x="3" y="39"/>
                  </a:cubicBezTo>
                  <a:cubicBezTo>
                    <a:pt x="12" y="48"/>
                    <a:pt x="25" y="53"/>
                    <a:pt x="38" y="53"/>
                  </a:cubicBezTo>
                  <a:cubicBezTo>
                    <a:pt x="51" y="53"/>
                    <a:pt x="65" y="47"/>
                    <a:pt x="72" y="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93" name="Oval 30"/>
            <p:cNvSpPr>
              <a:spLocks noChangeArrowheads="1"/>
            </p:cNvSpPr>
            <p:nvPr/>
          </p:nvSpPr>
          <p:spPr bwMode="auto">
            <a:xfrm>
              <a:off x="9272588" y="3435351"/>
              <a:ext cx="150812" cy="1508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Box 1"/>
          <p:cNvSpPr txBox="1"/>
          <p:nvPr/>
        </p:nvSpPr>
        <p:spPr>
          <a:xfrm>
            <a:off x="695326" y="963106"/>
            <a:ext cx="10534921" cy="1200329"/>
          </a:xfrm>
          <a:prstGeom prst="rect">
            <a:avLst/>
          </a:prstGeom>
          <a:noFill/>
        </p:spPr>
        <p:txBody>
          <a:bodyPr wrap="square" rtlCol="0">
            <a:spAutoFit/>
          </a:bodyPr>
          <a:lstStyle/>
          <a:p>
            <a:pPr algn="just"/>
            <a:r>
              <a:rPr lang="es-PE" sz="2400" dirty="0">
                <a:latin typeface="+mj-lt"/>
              </a:rPr>
              <a:t>El explotador debe disponer para cada aeronave de un programa de mantenimiento, para el uso y orientación del personal de mantenimiento y operacional, </a:t>
            </a:r>
            <a:r>
              <a:rPr lang="es-PE" sz="2400" dirty="0" smtClean="0">
                <a:latin typeface="+mj-lt"/>
              </a:rPr>
              <a:t>con </a:t>
            </a:r>
            <a:r>
              <a:rPr lang="es-PE" sz="2400" dirty="0">
                <a:latin typeface="+mj-lt"/>
              </a:rPr>
              <a:t>la siguiente información:</a:t>
            </a:r>
          </a:p>
        </p:txBody>
      </p:sp>
    </p:spTree>
    <p:extLst>
      <p:ext uri="{BB962C8B-B14F-4D97-AF65-F5344CB8AC3E}">
        <p14:creationId xmlns:p14="http://schemas.microsoft.com/office/powerpoint/2010/main" val="14748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ppt_x"/>
                                          </p:val>
                                        </p:tav>
                                        <p:tav tm="100000">
                                          <p:val>
                                            <p:strVal val="#ppt_x"/>
                                          </p:val>
                                        </p:tav>
                                      </p:tavLst>
                                    </p:anim>
                                    <p:anim calcmode="lin" valueType="num">
                                      <p:cBhvr additive="base">
                                        <p:cTn id="3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fill="hold"/>
                                        <p:tgtEl>
                                          <p:spTgt spid="75"/>
                                        </p:tgtEl>
                                        <p:attrNameLst>
                                          <p:attrName>ppt_x</p:attrName>
                                        </p:attrNameLst>
                                      </p:cBhvr>
                                      <p:tavLst>
                                        <p:tav tm="0">
                                          <p:val>
                                            <p:strVal val="#ppt_x"/>
                                          </p:val>
                                        </p:tav>
                                        <p:tav tm="100000">
                                          <p:val>
                                            <p:strVal val="#ppt_x"/>
                                          </p:val>
                                        </p:tav>
                                      </p:tavLst>
                                    </p:anim>
                                    <p:anim calcmode="lin" valueType="num">
                                      <p:cBhvr additive="base">
                                        <p:cTn id="5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500" fill="hold"/>
                                        <p:tgtEl>
                                          <p:spTgt spid="63"/>
                                        </p:tgtEl>
                                        <p:attrNameLst>
                                          <p:attrName>ppt_x</p:attrName>
                                        </p:attrNameLst>
                                      </p:cBhvr>
                                      <p:tavLst>
                                        <p:tav tm="0">
                                          <p:val>
                                            <p:strVal val="#ppt_x"/>
                                          </p:val>
                                        </p:tav>
                                        <p:tav tm="100000">
                                          <p:val>
                                            <p:strVal val="#ppt_x"/>
                                          </p:val>
                                        </p:tav>
                                      </p:tavLst>
                                    </p:anim>
                                    <p:anim calcmode="lin" valueType="num">
                                      <p:cBhvr additive="base">
                                        <p:cTn id="70" dur="500" fill="hold"/>
                                        <p:tgtEl>
                                          <p:spTgt spid="6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 calcmode="lin" valueType="num">
                                      <p:cBhvr additive="base">
                                        <p:cTn id="73" dur="500" fill="hold"/>
                                        <p:tgtEl>
                                          <p:spTgt spid="67"/>
                                        </p:tgtEl>
                                        <p:attrNameLst>
                                          <p:attrName>ppt_x</p:attrName>
                                        </p:attrNameLst>
                                      </p:cBhvr>
                                      <p:tavLst>
                                        <p:tav tm="0">
                                          <p:val>
                                            <p:strVal val="#ppt_x"/>
                                          </p:val>
                                        </p:tav>
                                        <p:tav tm="100000">
                                          <p:val>
                                            <p:strVal val="#ppt_x"/>
                                          </p:val>
                                        </p:tav>
                                      </p:tavLst>
                                    </p:anim>
                                    <p:anim calcmode="lin" valueType="num">
                                      <p:cBhvr additive="base">
                                        <p:cTn id="7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fill="hold"/>
                                        <p:tgtEl>
                                          <p:spTgt spid="62"/>
                                        </p:tgtEl>
                                        <p:attrNameLst>
                                          <p:attrName>ppt_x</p:attrName>
                                        </p:attrNameLst>
                                      </p:cBhvr>
                                      <p:tavLst>
                                        <p:tav tm="0">
                                          <p:val>
                                            <p:strVal val="#ppt_x"/>
                                          </p:val>
                                        </p:tav>
                                        <p:tav tm="100000">
                                          <p:val>
                                            <p:strVal val="#ppt_x"/>
                                          </p:val>
                                        </p:tav>
                                      </p:tavLst>
                                    </p:anim>
                                    <p:anim calcmode="lin" valueType="num">
                                      <p:cBhvr additive="base">
                                        <p:cTn id="88" dur="500" fill="hold"/>
                                        <p:tgtEl>
                                          <p:spTgt spid="6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additive="base">
                                        <p:cTn id="91" dur="500" fill="hold"/>
                                        <p:tgtEl>
                                          <p:spTgt spid="68"/>
                                        </p:tgtEl>
                                        <p:attrNameLst>
                                          <p:attrName>ppt_x</p:attrName>
                                        </p:attrNameLst>
                                      </p:cBhvr>
                                      <p:tavLst>
                                        <p:tav tm="0">
                                          <p:val>
                                            <p:strVal val="#ppt_x"/>
                                          </p:val>
                                        </p:tav>
                                        <p:tav tm="100000">
                                          <p:val>
                                            <p:strVal val="#ppt_x"/>
                                          </p:val>
                                        </p:tav>
                                      </p:tavLst>
                                    </p:anim>
                                    <p:anim calcmode="lin" valueType="num">
                                      <p:cBhvr additive="base">
                                        <p:cTn id="9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additive="base">
                                        <p:cTn id="101" dur="500" fill="hold"/>
                                        <p:tgtEl>
                                          <p:spTgt spid="61"/>
                                        </p:tgtEl>
                                        <p:attrNameLst>
                                          <p:attrName>ppt_x</p:attrName>
                                        </p:attrNameLst>
                                      </p:cBhvr>
                                      <p:tavLst>
                                        <p:tav tm="0">
                                          <p:val>
                                            <p:strVal val="#ppt_x"/>
                                          </p:val>
                                        </p:tav>
                                        <p:tav tm="100000">
                                          <p:val>
                                            <p:strVal val="#ppt_x"/>
                                          </p:val>
                                        </p:tav>
                                      </p:tavLst>
                                    </p:anim>
                                    <p:anim calcmode="lin" valueType="num">
                                      <p:cBhvr additive="base">
                                        <p:cTn id="102" dur="500" fill="hold"/>
                                        <p:tgtEl>
                                          <p:spTgt spid="6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500" fill="hold"/>
                                        <p:tgtEl>
                                          <p:spTgt spid="71"/>
                                        </p:tgtEl>
                                        <p:attrNameLst>
                                          <p:attrName>ppt_x</p:attrName>
                                        </p:attrNameLst>
                                      </p:cBhvr>
                                      <p:tavLst>
                                        <p:tav tm="0">
                                          <p:val>
                                            <p:strVal val="#ppt_x"/>
                                          </p:val>
                                        </p:tav>
                                        <p:tav tm="100000">
                                          <p:val>
                                            <p:strVal val="#ppt_x"/>
                                          </p:val>
                                        </p:tav>
                                      </p:tavLst>
                                    </p:anim>
                                    <p:anim calcmode="lin" valueType="num">
                                      <p:cBhvr additive="base">
                                        <p:cTn id="106" dur="500" fill="hold"/>
                                        <p:tgtEl>
                                          <p:spTgt spid="7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42" y="-17256"/>
            <a:ext cx="10515600" cy="1325563"/>
          </a:xfrm>
        </p:spPr>
        <p:txBody>
          <a:bodyPr>
            <a:normAutofit/>
          </a:bodyPr>
          <a:lstStyle/>
          <a:p>
            <a:r>
              <a:rPr lang="es-PE" sz="3600" b="1" dirty="0" smtClean="0">
                <a:solidFill>
                  <a:prstClr val="black"/>
                </a:solidFill>
              </a:rPr>
              <a:t>PROGRAMA DE MANTENIMIENTO – LAR 121 Y LAR 135</a:t>
            </a:r>
            <a:endParaRPr lang="es-PE" sz="4000" b="1" dirty="0"/>
          </a:p>
        </p:txBody>
      </p:sp>
      <p:grpSp>
        <p:nvGrpSpPr>
          <p:cNvPr id="4" name="Group 3"/>
          <p:cNvGrpSpPr/>
          <p:nvPr/>
        </p:nvGrpSpPr>
        <p:grpSpPr>
          <a:xfrm>
            <a:off x="941021" y="1798571"/>
            <a:ext cx="1066165" cy="1016550"/>
            <a:chOff x="8438368" y="202797"/>
            <a:chExt cx="402431" cy="325654"/>
          </a:xfrm>
        </p:grpSpPr>
        <p:sp>
          <p:nvSpPr>
            <p:cNvPr id="5" name="Chevron 4"/>
            <p:cNvSpPr/>
            <p:nvPr userDrawn="1"/>
          </p:nvSpPr>
          <p:spPr>
            <a:xfrm>
              <a:off x="8438368" y="202797"/>
              <a:ext cx="402431" cy="325652"/>
            </a:xfrm>
            <a:prstGeom prst="chevron">
              <a:avLst>
                <a:gd name="adj" fmla="val 24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sp>
          <p:nvSpPr>
            <p:cNvPr id="6" name="Freeform 5"/>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grpSp>
      <p:grpSp>
        <p:nvGrpSpPr>
          <p:cNvPr id="29" name="Group 28"/>
          <p:cNvGrpSpPr/>
          <p:nvPr/>
        </p:nvGrpSpPr>
        <p:grpSpPr>
          <a:xfrm>
            <a:off x="1822521" y="3375341"/>
            <a:ext cx="1066165" cy="1016550"/>
            <a:chOff x="8438368" y="202797"/>
            <a:chExt cx="402431" cy="325654"/>
          </a:xfrm>
        </p:grpSpPr>
        <p:sp>
          <p:nvSpPr>
            <p:cNvPr id="30" name="Chevron 29"/>
            <p:cNvSpPr/>
            <p:nvPr userDrawn="1"/>
          </p:nvSpPr>
          <p:spPr>
            <a:xfrm>
              <a:off x="8438368" y="202797"/>
              <a:ext cx="402431" cy="325652"/>
            </a:xfrm>
            <a:prstGeom prst="chevron">
              <a:avLst>
                <a:gd name="adj" fmla="val 24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sp>
          <p:nvSpPr>
            <p:cNvPr id="31" name="Freeform 30"/>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2">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grpSp>
      <p:grpSp>
        <p:nvGrpSpPr>
          <p:cNvPr id="39" name="Group 38"/>
          <p:cNvGrpSpPr/>
          <p:nvPr/>
        </p:nvGrpSpPr>
        <p:grpSpPr>
          <a:xfrm>
            <a:off x="2729103" y="5044121"/>
            <a:ext cx="1066165" cy="1016550"/>
            <a:chOff x="8438368" y="202797"/>
            <a:chExt cx="402431" cy="325654"/>
          </a:xfrm>
        </p:grpSpPr>
        <p:sp>
          <p:nvSpPr>
            <p:cNvPr id="40" name="Chevron 39"/>
            <p:cNvSpPr/>
            <p:nvPr userDrawn="1"/>
          </p:nvSpPr>
          <p:spPr>
            <a:xfrm>
              <a:off x="8438368" y="202797"/>
              <a:ext cx="402431" cy="325652"/>
            </a:xfrm>
            <a:prstGeom prst="chevron">
              <a:avLst>
                <a:gd name="adj" fmla="val 242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sp>
          <p:nvSpPr>
            <p:cNvPr id="41" name="Freeform 40"/>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3">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grpSp>
      <p:sp>
        <p:nvSpPr>
          <p:cNvPr id="51" name="Rectangle 50"/>
          <p:cNvSpPr/>
          <p:nvPr/>
        </p:nvSpPr>
        <p:spPr>
          <a:xfrm>
            <a:off x="2024578" y="2004796"/>
            <a:ext cx="8310269" cy="646331"/>
          </a:xfrm>
          <a:prstGeom prst="rect">
            <a:avLst/>
          </a:prstGeom>
        </p:spPr>
        <p:txBody>
          <a:bodyPr wrap="square">
            <a:spAutoFit/>
          </a:bodyPr>
          <a:lstStyle/>
          <a:p>
            <a:pPr lvl="0" algn="just"/>
            <a:r>
              <a:rPr lang="es-PE" sz="1800" dirty="0">
                <a:latin typeface="+mj-lt"/>
              </a:rPr>
              <a:t>cuando corresponda, descripciones del programa de confiabilidad y el monitoreo por condición de los sistemas, componentes y motores de la aeronave</a:t>
            </a:r>
            <a:endParaRPr kumimoji="0" lang="es-PE" sz="1800" b="0" i="0" u="none" strike="noStrike" kern="1200" cap="none" spc="0" normalizeH="0" baseline="0" dirty="0">
              <a:ln>
                <a:noFill/>
              </a:ln>
              <a:effectLst/>
              <a:uLnTx/>
              <a:uFillTx/>
              <a:latin typeface="+mj-lt"/>
            </a:endParaRPr>
          </a:p>
        </p:txBody>
      </p:sp>
      <p:sp>
        <p:nvSpPr>
          <p:cNvPr id="52" name="Rectangle 51"/>
          <p:cNvSpPr/>
          <p:nvPr/>
        </p:nvSpPr>
        <p:spPr>
          <a:xfrm>
            <a:off x="2908630" y="3493503"/>
            <a:ext cx="8032271" cy="923330"/>
          </a:xfrm>
          <a:prstGeom prst="rect">
            <a:avLst/>
          </a:prstGeom>
        </p:spPr>
        <p:txBody>
          <a:bodyPr wrap="square">
            <a:spAutoFit/>
          </a:bodyPr>
          <a:lstStyle/>
          <a:p>
            <a:pPr lvl="0" algn="just"/>
            <a:r>
              <a:rPr lang="es-PE" sz="1800" dirty="0">
                <a:latin typeface="+mj-lt"/>
              </a:rPr>
              <a:t>El programa de mantenimiento debe identificar las tareas y los plazos de mantenimiento que se hayan estipulado como obligatorios por la AAC del Estado de diseño.</a:t>
            </a:r>
            <a:endParaRPr kumimoji="0" lang="es-PE" sz="1800" b="0" i="0" u="none" strike="noStrike" kern="1200" cap="none" spc="0" normalizeH="0" baseline="0" dirty="0">
              <a:ln>
                <a:noFill/>
              </a:ln>
              <a:effectLst/>
              <a:uLnTx/>
              <a:uFillTx/>
              <a:latin typeface="+mj-lt"/>
            </a:endParaRPr>
          </a:p>
        </p:txBody>
      </p:sp>
      <p:sp>
        <p:nvSpPr>
          <p:cNvPr id="53" name="Rectangle 52"/>
          <p:cNvSpPr/>
          <p:nvPr/>
        </p:nvSpPr>
        <p:spPr>
          <a:xfrm>
            <a:off x="3811629" y="5175695"/>
            <a:ext cx="7780813" cy="1200329"/>
          </a:xfrm>
          <a:prstGeom prst="rect">
            <a:avLst/>
          </a:prstGeom>
        </p:spPr>
        <p:txBody>
          <a:bodyPr wrap="square">
            <a:spAutoFit/>
          </a:bodyPr>
          <a:lstStyle/>
          <a:p>
            <a:pPr lvl="0" algn="just"/>
            <a:r>
              <a:rPr lang="es-PE" sz="1800" dirty="0">
                <a:latin typeface="+mj-lt"/>
              </a:rPr>
              <a:t>El programa de mantenimiento debe desarrollarse basándose en la información relativa al programa de mantenimiento que haya proporcionado el Estado de diseño o el organismo responsable del diseño de tipo y la experiencia del explotador.</a:t>
            </a:r>
            <a:endParaRPr kumimoji="0" lang="es-PE" sz="1800" b="0" i="0" u="none" strike="noStrike" kern="1200" cap="none" spc="0" normalizeH="0" baseline="0" dirty="0">
              <a:ln>
                <a:noFill/>
              </a:ln>
              <a:effectLst/>
              <a:uLnTx/>
              <a:uFillTx/>
              <a:latin typeface="+mj-lt"/>
            </a:endParaRPr>
          </a:p>
        </p:txBody>
      </p:sp>
      <p:sp>
        <p:nvSpPr>
          <p:cNvPr id="55" name="TextBox 54"/>
          <p:cNvSpPr txBox="1"/>
          <p:nvPr/>
        </p:nvSpPr>
        <p:spPr>
          <a:xfrm>
            <a:off x="2024578" y="1584355"/>
            <a:ext cx="335188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mj-lt"/>
                <a:ea typeface="+mn-ea"/>
                <a:cs typeface="+mn-cs"/>
              </a:rPr>
              <a:t>Programa de confiabilidad</a:t>
            </a:r>
            <a:endParaRPr kumimoji="0" lang="es-PE" sz="2400" b="1" i="0" u="none" strike="noStrike" kern="1200" cap="none" spc="0" normalizeH="0" baseline="0" dirty="0">
              <a:ln>
                <a:noFill/>
              </a:ln>
              <a:solidFill>
                <a:prstClr val="black"/>
              </a:solidFill>
              <a:effectLst/>
              <a:uLnTx/>
              <a:uFillTx/>
              <a:latin typeface="+mj-lt"/>
              <a:ea typeface="+mn-ea"/>
              <a:cs typeface="+mn-cs"/>
            </a:endParaRPr>
          </a:p>
        </p:txBody>
      </p:sp>
      <p:sp>
        <p:nvSpPr>
          <p:cNvPr id="56" name="TextBox 55"/>
          <p:cNvSpPr txBox="1"/>
          <p:nvPr/>
        </p:nvSpPr>
        <p:spPr>
          <a:xfrm>
            <a:off x="2908630" y="3106355"/>
            <a:ext cx="243476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mj-lt"/>
                <a:ea typeface="+mn-ea"/>
                <a:cs typeface="+mn-cs"/>
              </a:rPr>
              <a:t>Tareas obligatorias</a:t>
            </a:r>
            <a:endParaRPr kumimoji="0" lang="es-PE" sz="2400" b="1" i="0" u="none" strike="noStrike" kern="1200" cap="none" spc="0" normalizeH="0" baseline="0" dirty="0">
              <a:ln>
                <a:noFill/>
              </a:ln>
              <a:solidFill>
                <a:prstClr val="black"/>
              </a:solidFill>
              <a:effectLst/>
              <a:uLnTx/>
              <a:uFillTx/>
              <a:latin typeface="+mj-lt"/>
              <a:ea typeface="+mn-ea"/>
              <a:cs typeface="+mn-cs"/>
            </a:endParaRPr>
          </a:p>
        </p:txBody>
      </p:sp>
      <p:sp>
        <p:nvSpPr>
          <p:cNvPr id="57" name="TextBox 56"/>
          <p:cNvSpPr txBox="1"/>
          <p:nvPr/>
        </p:nvSpPr>
        <p:spPr>
          <a:xfrm>
            <a:off x="3811629" y="4697451"/>
            <a:ext cx="251786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mj-lt"/>
                <a:ea typeface="+mn-ea"/>
                <a:cs typeface="+mn-cs"/>
              </a:rPr>
              <a:t>Base reglamentaria</a:t>
            </a:r>
            <a:endParaRPr kumimoji="0" lang="es-PE" sz="2400" b="1" i="0" u="none" strike="noStrike" kern="1200" cap="none" spc="0" normalizeH="0" baseline="0" dirty="0">
              <a:ln>
                <a:noFill/>
              </a:ln>
              <a:solidFill>
                <a:prstClr val="black"/>
              </a:solidFill>
              <a:effectLst/>
              <a:uLnTx/>
              <a:uFillTx/>
              <a:latin typeface="+mj-lt"/>
              <a:ea typeface="+mn-ea"/>
              <a:cs typeface="+mn-cs"/>
            </a:endParaRPr>
          </a:p>
        </p:txBody>
      </p:sp>
      <p:grpSp>
        <p:nvGrpSpPr>
          <p:cNvPr id="59" name="Group 58"/>
          <p:cNvGrpSpPr/>
          <p:nvPr/>
        </p:nvGrpSpPr>
        <p:grpSpPr>
          <a:xfrm>
            <a:off x="1350475" y="2089811"/>
            <a:ext cx="390503" cy="434069"/>
            <a:chOff x="3498850" y="1541463"/>
            <a:chExt cx="504825" cy="476250"/>
          </a:xfrm>
          <a:solidFill>
            <a:schemeClr val="bg2"/>
          </a:solidFill>
        </p:grpSpPr>
        <p:sp>
          <p:nvSpPr>
            <p:cNvPr id="60" name="Oval 5"/>
            <p:cNvSpPr>
              <a:spLocks noChangeArrowheads="1"/>
            </p:cNvSpPr>
            <p:nvPr/>
          </p:nvSpPr>
          <p:spPr bwMode="auto">
            <a:xfrm>
              <a:off x="3743325" y="1801813"/>
              <a:ext cx="61913" cy="619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sp>
          <p:nvSpPr>
            <p:cNvPr id="61"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grpSp>
      <p:sp>
        <p:nvSpPr>
          <p:cNvPr id="65" name="Freeform 60"/>
          <p:cNvSpPr>
            <a:spLocks noEditPoints="1"/>
          </p:cNvSpPr>
          <p:nvPr/>
        </p:nvSpPr>
        <p:spPr bwMode="auto">
          <a:xfrm>
            <a:off x="2209527" y="3668191"/>
            <a:ext cx="365664" cy="430845"/>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grpSp>
        <p:nvGrpSpPr>
          <p:cNvPr id="66" name="Group 65"/>
          <p:cNvGrpSpPr/>
          <p:nvPr/>
        </p:nvGrpSpPr>
        <p:grpSpPr>
          <a:xfrm>
            <a:off x="3130815" y="5364697"/>
            <a:ext cx="365665" cy="375390"/>
            <a:chOff x="837205" y="5167510"/>
            <a:chExt cx="400024" cy="348536"/>
          </a:xfrm>
          <a:solidFill>
            <a:schemeClr val="bg2"/>
          </a:solidFill>
        </p:grpSpPr>
        <p:sp>
          <p:nvSpPr>
            <p:cNvPr id="67"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sp>
          <p:nvSpPr>
            <p:cNvPr id="68" name="Freeform 45"/>
            <p:cNvSpPr>
              <a:spLocks/>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sp>
          <p:nvSpPr>
            <p:cNvPr id="69" name="Oval 46"/>
            <p:cNvSpPr>
              <a:spLocks noChangeArrowheads="1"/>
            </p:cNvSpPr>
            <p:nvPr/>
          </p:nvSpPr>
          <p:spPr bwMode="auto">
            <a:xfrm>
              <a:off x="1187061" y="5442114"/>
              <a:ext cx="50168" cy="7393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grpSp>
      <p:sp>
        <p:nvSpPr>
          <p:cNvPr id="70" name="TextBox 69"/>
          <p:cNvSpPr txBox="1"/>
          <p:nvPr/>
        </p:nvSpPr>
        <p:spPr>
          <a:xfrm>
            <a:off x="0" y="1917780"/>
            <a:ext cx="1033576"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dirty="0" smtClean="0">
                <a:ln>
                  <a:noFill/>
                </a:ln>
                <a:solidFill>
                  <a:srgbClr val="4472C4"/>
                </a:solidFill>
                <a:effectLst/>
                <a:uLnTx/>
                <a:uFillTx/>
                <a:latin typeface="+mj-lt"/>
                <a:ea typeface="+mn-ea"/>
                <a:cs typeface="+mn-cs"/>
              </a:rPr>
              <a:t>01</a:t>
            </a:r>
            <a:endParaRPr kumimoji="0" lang="es-PE" sz="2800" b="0" i="0" u="none" strike="noStrike" kern="1200" cap="none" spc="0" normalizeH="0" baseline="0" dirty="0">
              <a:ln>
                <a:noFill/>
              </a:ln>
              <a:solidFill>
                <a:srgbClr val="4472C4"/>
              </a:solidFill>
              <a:effectLst/>
              <a:uLnTx/>
              <a:uFillTx/>
              <a:latin typeface="+mj-lt"/>
              <a:ea typeface="+mn-ea"/>
              <a:cs typeface="+mn-cs"/>
            </a:endParaRPr>
          </a:p>
        </p:txBody>
      </p:sp>
      <p:sp>
        <p:nvSpPr>
          <p:cNvPr id="71" name="TextBox 70"/>
          <p:cNvSpPr txBox="1"/>
          <p:nvPr/>
        </p:nvSpPr>
        <p:spPr>
          <a:xfrm>
            <a:off x="862303" y="3494550"/>
            <a:ext cx="1033576"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dirty="0" smtClean="0">
                <a:ln>
                  <a:noFill/>
                </a:ln>
                <a:solidFill>
                  <a:srgbClr val="ED7D31"/>
                </a:solidFill>
                <a:effectLst/>
                <a:uLnTx/>
                <a:uFillTx/>
                <a:latin typeface="+mj-lt"/>
                <a:ea typeface="+mn-ea"/>
                <a:cs typeface="+mn-cs"/>
              </a:rPr>
              <a:t>02</a:t>
            </a:r>
            <a:endParaRPr kumimoji="0" lang="es-PE" sz="2800" b="0" i="0" u="none" strike="noStrike" kern="1200" cap="none" spc="0" normalizeH="0" baseline="0" dirty="0">
              <a:ln>
                <a:noFill/>
              </a:ln>
              <a:solidFill>
                <a:srgbClr val="ED7D31"/>
              </a:solidFill>
              <a:effectLst/>
              <a:uLnTx/>
              <a:uFillTx/>
              <a:latin typeface="+mj-lt"/>
              <a:ea typeface="+mn-ea"/>
              <a:cs typeface="+mn-cs"/>
            </a:endParaRPr>
          </a:p>
        </p:txBody>
      </p:sp>
      <p:sp>
        <p:nvSpPr>
          <p:cNvPr id="72" name="TextBox 71"/>
          <p:cNvSpPr txBox="1"/>
          <p:nvPr/>
        </p:nvSpPr>
        <p:spPr>
          <a:xfrm>
            <a:off x="1822521" y="5014470"/>
            <a:ext cx="1033576"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dirty="0" smtClean="0">
                <a:ln>
                  <a:noFill/>
                </a:ln>
                <a:solidFill>
                  <a:srgbClr val="A5A5A5"/>
                </a:solidFill>
                <a:effectLst/>
                <a:uLnTx/>
                <a:uFillTx/>
                <a:latin typeface="+mj-lt"/>
                <a:ea typeface="+mn-ea"/>
                <a:cs typeface="+mn-cs"/>
              </a:rPr>
              <a:t>03</a:t>
            </a:r>
            <a:endParaRPr kumimoji="0" lang="es-PE" sz="2800" b="0" i="0" u="none" strike="noStrike" kern="1200" cap="none" spc="0" normalizeH="0" baseline="0" dirty="0">
              <a:ln>
                <a:noFill/>
              </a:ln>
              <a:solidFill>
                <a:srgbClr val="A5A5A5"/>
              </a:solidFill>
              <a:effectLst/>
              <a:uLnTx/>
              <a:uFillTx/>
              <a:latin typeface="+mj-lt"/>
              <a:ea typeface="+mn-ea"/>
              <a:cs typeface="+mn-cs"/>
            </a:endParaRPr>
          </a:p>
        </p:txBody>
      </p:sp>
    </p:spTree>
    <p:extLst>
      <p:ext uri="{BB962C8B-B14F-4D97-AF65-F5344CB8AC3E}">
        <p14:creationId xmlns:p14="http://schemas.microsoft.com/office/powerpoint/2010/main" val="38657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1000"/>
                                        <p:tgtEl>
                                          <p:spTgt spid="59"/>
                                        </p:tgtEl>
                                      </p:cBhvr>
                                    </p:animEffect>
                                    <p:anim calcmode="lin" valueType="num">
                                      <p:cBhvr>
                                        <p:cTn id="23" dur="1000" fill="hold"/>
                                        <p:tgtEl>
                                          <p:spTgt spid="59"/>
                                        </p:tgtEl>
                                        <p:attrNameLst>
                                          <p:attrName>ppt_x</p:attrName>
                                        </p:attrNameLst>
                                      </p:cBhvr>
                                      <p:tavLst>
                                        <p:tav tm="0">
                                          <p:val>
                                            <p:strVal val="#ppt_x"/>
                                          </p:val>
                                        </p:tav>
                                        <p:tav tm="100000">
                                          <p:val>
                                            <p:strVal val="#ppt_x"/>
                                          </p:val>
                                        </p:tav>
                                      </p:tavLst>
                                    </p:anim>
                                    <p:anim calcmode="lin" valueType="num">
                                      <p:cBhvr>
                                        <p:cTn id="24" dur="1000" fill="hold"/>
                                        <p:tgtEl>
                                          <p:spTgt spid="5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anim calcmode="lin" valueType="num">
                                      <p:cBhvr>
                                        <p:cTn id="28" dur="1000" fill="hold"/>
                                        <p:tgtEl>
                                          <p:spTgt spid="70"/>
                                        </p:tgtEl>
                                        <p:attrNameLst>
                                          <p:attrName>ppt_x</p:attrName>
                                        </p:attrNameLst>
                                      </p:cBhvr>
                                      <p:tavLst>
                                        <p:tav tm="0">
                                          <p:val>
                                            <p:strVal val="#ppt_x"/>
                                          </p:val>
                                        </p:tav>
                                        <p:tav tm="100000">
                                          <p:val>
                                            <p:strVal val="#ppt_x"/>
                                          </p:val>
                                        </p:tav>
                                      </p:tavLst>
                                    </p:anim>
                                    <p:anim calcmode="lin" valueType="num">
                                      <p:cBhvr>
                                        <p:cTn id="2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1000"/>
                                        <p:tgtEl>
                                          <p:spTgt spid="65"/>
                                        </p:tgtEl>
                                      </p:cBhvr>
                                    </p:animEffect>
                                    <p:anim calcmode="lin" valueType="num">
                                      <p:cBhvr>
                                        <p:cTn id="50" dur="1000" fill="hold"/>
                                        <p:tgtEl>
                                          <p:spTgt spid="65"/>
                                        </p:tgtEl>
                                        <p:attrNameLst>
                                          <p:attrName>ppt_x</p:attrName>
                                        </p:attrNameLst>
                                      </p:cBhvr>
                                      <p:tavLst>
                                        <p:tav tm="0">
                                          <p:val>
                                            <p:strVal val="#ppt_x"/>
                                          </p:val>
                                        </p:tav>
                                        <p:tav tm="100000">
                                          <p:val>
                                            <p:strVal val="#ppt_x"/>
                                          </p:val>
                                        </p:tav>
                                      </p:tavLst>
                                    </p:anim>
                                    <p:anim calcmode="lin" valueType="num">
                                      <p:cBhvr>
                                        <p:cTn id="51" dur="1000" fill="hold"/>
                                        <p:tgtEl>
                                          <p:spTgt spid="6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anim calcmode="lin" valueType="num">
                                      <p:cBhvr>
                                        <p:cTn id="55" dur="1000" fill="hold"/>
                                        <p:tgtEl>
                                          <p:spTgt spid="71"/>
                                        </p:tgtEl>
                                        <p:attrNameLst>
                                          <p:attrName>ppt_x</p:attrName>
                                        </p:attrNameLst>
                                      </p:cBhvr>
                                      <p:tavLst>
                                        <p:tav tm="0">
                                          <p:val>
                                            <p:strVal val="#ppt_x"/>
                                          </p:val>
                                        </p:tav>
                                        <p:tav tm="100000">
                                          <p:val>
                                            <p:strVal val="#ppt_x"/>
                                          </p:val>
                                        </p:tav>
                                      </p:tavLst>
                                    </p:anim>
                                    <p:anim calcmode="lin" valueType="num">
                                      <p:cBhvr>
                                        <p:cTn id="5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1000"/>
                                        <p:tgtEl>
                                          <p:spTgt spid="66"/>
                                        </p:tgtEl>
                                      </p:cBhvr>
                                    </p:animEffect>
                                    <p:anim calcmode="lin" valueType="num">
                                      <p:cBhvr>
                                        <p:cTn id="77" dur="1000" fill="hold"/>
                                        <p:tgtEl>
                                          <p:spTgt spid="66"/>
                                        </p:tgtEl>
                                        <p:attrNameLst>
                                          <p:attrName>ppt_x</p:attrName>
                                        </p:attrNameLst>
                                      </p:cBhvr>
                                      <p:tavLst>
                                        <p:tav tm="0">
                                          <p:val>
                                            <p:strVal val="#ppt_x"/>
                                          </p:val>
                                        </p:tav>
                                        <p:tav tm="100000">
                                          <p:val>
                                            <p:strVal val="#ppt_x"/>
                                          </p:val>
                                        </p:tav>
                                      </p:tavLst>
                                    </p:anim>
                                    <p:anim calcmode="lin" valueType="num">
                                      <p:cBhvr>
                                        <p:cTn id="78" dur="1000" fill="hold"/>
                                        <p:tgtEl>
                                          <p:spTgt spid="6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anim calcmode="lin" valueType="num">
                                      <p:cBhvr>
                                        <p:cTn id="82" dur="1000" fill="hold"/>
                                        <p:tgtEl>
                                          <p:spTgt spid="72"/>
                                        </p:tgtEl>
                                        <p:attrNameLst>
                                          <p:attrName>ppt_x</p:attrName>
                                        </p:attrNameLst>
                                      </p:cBhvr>
                                      <p:tavLst>
                                        <p:tav tm="0">
                                          <p:val>
                                            <p:strVal val="#ppt_x"/>
                                          </p:val>
                                        </p:tav>
                                        <p:tav tm="100000">
                                          <p:val>
                                            <p:strVal val="#ppt_x"/>
                                          </p:val>
                                        </p:tav>
                                      </p:tavLst>
                                    </p:anim>
                                    <p:anim calcmode="lin" valueType="num">
                                      <p:cBhvr>
                                        <p:cTn id="8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5" grpId="0"/>
      <p:bldP spid="56" grpId="0"/>
      <p:bldP spid="57" grpId="0"/>
      <p:bldP spid="65" grpId="0" animBg="1"/>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34" y="5311"/>
            <a:ext cx="10515600" cy="1184585"/>
          </a:xfrm>
        </p:spPr>
        <p:txBody>
          <a:bodyPr/>
          <a:lstStyle/>
          <a:p>
            <a:r>
              <a:rPr lang="es-PE" sz="3600" b="1" dirty="0" smtClean="0">
                <a:solidFill>
                  <a:prstClr val="black"/>
                </a:solidFill>
              </a:rPr>
              <a:t>PROGRAMA DE MANTENIMIENTO </a:t>
            </a:r>
            <a:r>
              <a:rPr lang="es-PE" sz="4000" b="1" dirty="0" smtClean="0">
                <a:solidFill>
                  <a:prstClr val="black"/>
                </a:solidFill>
              </a:rPr>
              <a:t>– LAR 121 y LAR 135</a:t>
            </a:r>
            <a:endParaRPr lang="es-PE" b="1" dirty="0"/>
          </a:p>
        </p:txBody>
      </p:sp>
      <p:sp>
        <p:nvSpPr>
          <p:cNvPr id="51" name="Rectangle 50"/>
          <p:cNvSpPr/>
          <p:nvPr/>
        </p:nvSpPr>
        <p:spPr>
          <a:xfrm>
            <a:off x="3150620" y="3713728"/>
            <a:ext cx="8297337" cy="1107996"/>
          </a:xfrm>
          <a:prstGeom prst="rect">
            <a:avLst/>
          </a:prstGeom>
        </p:spPr>
        <p:txBody>
          <a:bodyPr wrap="square">
            <a:spAutoFit/>
          </a:bodyPr>
          <a:lstStyle/>
          <a:p>
            <a:pPr lvl="0" algn="just"/>
            <a:r>
              <a:rPr lang="es-PE" sz="2200" dirty="0">
                <a:latin typeface="+mj-lt"/>
              </a:rPr>
              <a:t>Se debe enviar copia de todas las enmiendas introducidas en el programa de mantenimiento a todos los organismos o personas que hayan recibido dicho programa.</a:t>
            </a:r>
            <a:endParaRPr kumimoji="0" lang="es-PE" sz="2200" b="0" i="0" u="none" strike="noStrike" kern="1200" cap="none" spc="0" normalizeH="0" baseline="0" dirty="0">
              <a:ln>
                <a:noFill/>
              </a:ln>
              <a:effectLst/>
              <a:uLnTx/>
              <a:uFillTx/>
              <a:latin typeface="+mj-lt"/>
            </a:endParaRPr>
          </a:p>
        </p:txBody>
      </p:sp>
      <p:sp>
        <p:nvSpPr>
          <p:cNvPr id="55" name="TextBox 54"/>
          <p:cNvSpPr txBox="1"/>
          <p:nvPr/>
        </p:nvSpPr>
        <p:spPr>
          <a:xfrm>
            <a:off x="3103046" y="3252057"/>
            <a:ext cx="178164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Calibri Light" panose="020F0302020204030204"/>
                <a:ea typeface="+mn-ea"/>
                <a:cs typeface="+mn-cs"/>
              </a:rPr>
              <a:t>Actualización</a:t>
            </a:r>
            <a:endParaRPr kumimoji="0" lang="es-PE" sz="2400" b="1" i="0" u="none" strike="noStrike" kern="1200" cap="none" spc="0" normalizeH="0" baseline="0" dirty="0">
              <a:ln>
                <a:noFill/>
              </a:ln>
              <a:solidFill>
                <a:prstClr val="black"/>
              </a:solidFill>
              <a:effectLst/>
              <a:uLnTx/>
              <a:uFillTx/>
              <a:latin typeface="Calibri Light" panose="020F0302020204030204"/>
              <a:ea typeface="+mn-ea"/>
              <a:cs typeface="+mn-cs"/>
            </a:endParaRPr>
          </a:p>
        </p:txBody>
      </p:sp>
      <p:grpSp>
        <p:nvGrpSpPr>
          <p:cNvPr id="4" name="Group 3"/>
          <p:cNvGrpSpPr/>
          <p:nvPr/>
        </p:nvGrpSpPr>
        <p:grpSpPr>
          <a:xfrm>
            <a:off x="2051585" y="3508478"/>
            <a:ext cx="1084613" cy="1035945"/>
            <a:chOff x="8438368" y="202797"/>
            <a:chExt cx="402431" cy="325654"/>
          </a:xfrm>
        </p:grpSpPr>
        <p:sp>
          <p:nvSpPr>
            <p:cNvPr id="5" name="Chevron 4"/>
            <p:cNvSpPr/>
            <p:nvPr userDrawn="1"/>
          </p:nvSpPr>
          <p:spPr>
            <a:xfrm>
              <a:off x="8438368" y="202797"/>
              <a:ext cx="402431" cy="325652"/>
            </a:xfrm>
            <a:prstGeom prst="chevron">
              <a:avLst>
                <a:gd name="adj" fmla="val 24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6" name="Freeform 5"/>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grpSp>
        <p:nvGrpSpPr>
          <p:cNvPr id="59" name="Group 58"/>
          <p:cNvGrpSpPr/>
          <p:nvPr/>
        </p:nvGrpSpPr>
        <p:grpSpPr>
          <a:xfrm>
            <a:off x="2468123" y="3805275"/>
            <a:ext cx="397260" cy="442350"/>
            <a:chOff x="3498850" y="1541463"/>
            <a:chExt cx="504825" cy="476250"/>
          </a:xfrm>
          <a:solidFill>
            <a:schemeClr val="bg2"/>
          </a:solidFill>
        </p:grpSpPr>
        <p:sp>
          <p:nvSpPr>
            <p:cNvPr id="60" name="Oval 5"/>
            <p:cNvSpPr>
              <a:spLocks noChangeArrowheads="1"/>
            </p:cNvSpPr>
            <p:nvPr/>
          </p:nvSpPr>
          <p:spPr bwMode="auto">
            <a:xfrm>
              <a:off x="3743325" y="1801813"/>
              <a:ext cx="61913" cy="619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61"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70" name="TextBox 69"/>
          <p:cNvSpPr txBox="1"/>
          <p:nvPr/>
        </p:nvSpPr>
        <p:spPr>
          <a:xfrm>
            <a:off x="1000124" y="3641370"/>
            <a:ext cx="1051461" cy="75766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dirty="0" smtClean="0">
                <a:ln>
                  <a:noFill/>
                </a:ln>
                <a:solidFill>
                  <a:srgbClr val="4472C4"/>
                </a:solidFill>
                <a:effectLst/>
                <a:uLnTx/>
                <a:uFillTx/>
                <a:latin typeface="Bebas" pitchFamily="2" charset="0"/>
                <a:ea typeface="+mn-ea"/>
                <a:cs typeface="+mn-cs"/>
              </a:rPr>
              <a:t>05</a:t>
            </a:r>
            <a:endParaRPr kumimoji="0" lang="es-PE" sz="2800" b="0" i="0" u="none" strike="noStrike" kern="1200" cap="none" spc="0" normalizeH="0" baseline="0" dirty="0">
              <a:ln>
                <a:noFill/>
              </a:ln>
              <a:solidFill>
                <a:srgbClr val="4472C4"/>
              </a:solidFill>
              <a:effectLst/>
              <a:uLnTx/>
              <a:uFillTx/>
              <a:latin typeface="Bebas" pitchFamily="2" charset="0"/>
              <a:ea typeface="+mn-ea"/>
              <a:cs typeface="+mn-cs"/>
            </a:endParaRPr>
          </a:p>
        </p:txBody>
      </p:sp>
      <p:grpSp>
        <p:nvGrpSpPr>
          <p:cNvPr id="12" name="Group 11"/>
          <p:cNvGrpSpPr/>
          <p:nvPr/>
        </p:nvGrpSpPr>
        <p:grpSpPr>
          <a:xfrm>
            <a:off x="1168903" y="1942337"/>
            <a:ext cx="1066165" cy="1016550"/>
            <a:chOff x="8438368" y="202797"/>
            <a:chExt cx="402431" cy="325654"/>
          </a:xfrm>
        </p:grpSpPr>
        <p:sp>
          <p:nvSpPr>
            <p:cNvPr id="13" name="Chevron 12"/>
            <p:cNvSpPr/>
            <p:nvPr userDrawn="1"/>
          </p:nvSpPr>
          <p:spPr>
            <a:xfrm>
              <a:off x="8438368" y="202797"/>
              <a:ext cx="402431" cy="325652"/>
            </a:xfrm>
            <a:prstGeom prst="chevron">
              <a:avLst>
                <a:gd name="adj" fmla="val 242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sp>
          <p:nvSpPr>
            <p:cNvPr id="14" name="Freeform 13"/>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4">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grpSp>
      <p:sp>
        <p:nvSpPr>
          <p:cNvPr id="15" name="Rectangle 14"/>
          <p:cNvSpPr/>
          <p:nvPr/>
        </p:nvSpPr>
        <p:spPr>
          <a:xfrm>
            <a:off x="2236608" y="2079484"/>
            <a:ext cx="7417754" cy="1107996"/>
          </a:xfrm>
          <a:prstGeom prst="rect">
            <a:avLst/>
          </a:prstGeom>
        </p:spPr>
        <p:txBody>
          <a:bodyPr wrap="square">
            <a:spAutoFit/>
          </a:bodyPr>
          <a:lstStyle/>
          <a:p>
            <a:pPr lvl="0" algn="just"/>
            <a:r>
              <a:rPr lang="es-PE" sz="2200" dirty="0">
                <a:latin typeface="+mj-lt"/>
              </a:rPr>
              <a:t>El explotador en el diseño y aplicación de su programa de mantenimiento debe observar los principios relativos a factores humanos.</a:t>
            </a:r>
            <a:endParaRPr kumimoji="0" lang="es-PE" sz="2200" b="0" i="0" u="none" strike="noStrike" kern="1200" cap="none" spc="0" normalizeH="0" baseline="0" dirty="0">
              <a:ln>
                <a:noFill/>
              </a:ln>
              <a:effectLst/>
              <a:uLnTx/>
              <a:uFillTx/>
              <a:latin typeface="+mj-lt"/>
            </a:endParaRPr>
          </a:p>
        </p:txBody>
      </p:sp>
      <p:sp>
        <p:nvSpPr>
          <p:cNvPr id="16" name="TextBox 15"/>
          <p:cNvSpPr txBox="1"/>
          <p:nvPr/>
        </p:nvSpPr>
        <p:spPr>
          <a:xfrm>
            <a:off x="2236608" y="1739493"/>
            <a:ext cx="240187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dirty="0" smtClean="0">
                <a:ln>
                  <a:noFill/>
                </a:ln>
                <a:solidFill>
                  <a:prstClr val="black"/>
                </a:solidFill>
                <a:effectLst/>
                <a:uLnTx/>
                <a:uFillTx/>
                <a:latin typeface="+mj-lt"/>
                <a:ea typeface="+mn-ea"/>
                <a:cs typeface="+mn-cs"/>
              </a:rPr>
              <a:t>Factores humanos</a:t>
            </a:r>
            <a:endParaRPr kumimoji="0" lang="es-PE" sz="2400" b="1" i="0" u="none" strike="noStrike" kern="1200" cap="none" spc="0" normalizeH="0" baseline="0" dirty="0">
              <a:ln>
                <a:noFill/>
              </a:ln>
              <a:solidFill>
                <a:prstClr val="black"/>
              </a:solidFill>
              <a:effectLst/>
              <a:uLnTx/>
              <a:uFillTx/>
              <a:latin typeface="+mj-lt"/>
              <a:ea typeface="+mn-ea"/>
              <a:cs typeface="+mn-cs"/>
            </a:endParaRPr>
          </a:p>
        </p:txBody>
      </p:sp>
      <p:grpSp>
        <p:nvGrpSpPr>
          <p:cNvPr id="17" name="Group 16"/>
          <p:cNvGrpSpPr/>
          <p:nvPr/>
        </p:nvGrpSpPr>
        <p:grpSpPr>
          <a:xfrm>
            <a:off x="1570613" y="2235901"/>
            <a:ext cx="365664" cy="429422"/>
            <a:chOff x="2437300" y="1144829"/>
            <a:chExt cx="400024" cy="398703"/>
          </a:xfrm>
          <a:solidFill>
            <a:schemeClr val="bg2"/>
          </a:solidFill>
        </p:grpSpPr>
        <p:sp>
          <p:nvSpPr>
            <p:cNvPr id="18"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sp>
          <p:nvSpPr>
            <p:cNvPr id="19"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dirty="0">
                <a:ln>
                  <a:noFill/>
                </a:ln>
                <a:solidFill>
                  <a:prstClr val="black"/>
                </a:solidFill>
                <a:effectLst/>
                <a:uLnTx/>
                <a:uFillTx/>
                <a:latin typeface="+mj-lt"/>
                <a:ea typeface="+mn-ea"/>
                <a:cs typeface="+mn-cs"/>
              </a:endParaRPr>
            </a:p>
          </p:txBody>
        </p:sp>
      </p:grpSp>
      <p:sp>
        <p:nvSpPr>
          <p:cNvPr id="20" name="TextBox 19"/>
          <p:cNvSpPr txBox="1"/>
          <p:nvPr/>
        </p:nvSpPr>
        <p:spPr>
          <a:xfrm>
            <a:off x="225746" y="2061546"/>
            <a:ext cx="1033576"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dirty="0" smtClean="0">
                <a:ln>
                  <a:noFill/>
                </a:ln>
                <a:solidFill>
                  <a:srgbClr val="FFC000"/>
                </a:solidFill>
                <a:effectLst/>
                <a:uLnTx/>
                <a:uFillTx/>
                <a:latin typeface="+mj-lt"/>
                <a:ea typeface="+mn-ea"/>
                <a:cs typeface="+mn-cs"/>
              </a:rPr>
              <a:t>04</a:t>
            </a:r>
            <a:endParaRPr kumimoji="0" lang="es-PE" sz="2800" b="0" i="0" u="none" strike="noStrike" kern="1200" cap="none" spc="0" normalizeH="0" baseline="0" dirty="0">
              <a:ln>
                <a:noFill/>
              </a:ln>
              <a:solidFill>
                <a:srgbClr val="FFC000"/>
              </a:solidFill>
              <a:effectLst/>
              <a:uLnTx/>
              <a:uFillTx/>
              <a:latin typeface="+mj-lt"/>
              <a:ea typeface="+mn-ea"/>
              <a:cs typeface="+mn-cs"/>
            </a:endParaRPr>
          </a:p>
        </p:txBody>
      </p:sp>
    </p:spTree>
    <p:extLst>
      <p:ext uri="{BB962C8B-B14F-4D97-AF65-F5344CB8AC3E}">
        <p14:creationId xmlns:p14="http://schemas.microsoft.com/office/powerpoint/2010/main" val="108237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1000"/>
                                        <p:tgtEl>
                                          <p:spTgt spid="55"/>
                                        </p:tgtEl>
                                      </p:cBhvr>
                                    </p:animEffect>
                                    <p:anim calcmode="lin" valueType="num">
                                      <p:cBhvr>
                                        <p:cTn id="40" dur="1000" fill="hold"/>
                                        <p:tgtEl>
                                          <p:spTgt spid="55"/>
                                        </p:tgtEl>
                                        <p:attrNameLst>
                                          <p:attrName>ppt_x</p:attrName>
                                        </p:attrNameLst>
                                      </p:cBhvr>
                                      <p:tavLst>
                                        <p:tav tm="0">
                                          <p:val>
                                            <p:strVal val="#ppt_x"/>
                                          </p:val>
                                        </p:tav>
                                        <p:tav tm="100000">
                                          <p:val>
                                            <p:strVal val="#ppt_x"/>
                                          </p:val>
                                        </p:tav>
                                      </p:tavLst>
                                    </p:anim>
                                    <p:anim calcmode="lin" valueType="num">
                                      <p:cBhvr>
                                        <p:cTn id="41" dur="10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70" grpId="0"/>
      <p:bldP spid="15" grpId="0"/>
      <p:bldP spid="1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045"/>
            <a:ext cx="10515600" cy="984809"/>
          </a:xfrm>
        </p:spPr>
        <p:txBody>
          <a:bodyPr>
            <a:noAutofit/>
          </a:bodyPr>
          <a:lstStyle/>
          <a:p>
            <a:r>
              <a:rPr lang="es-PE" sz="4000" b="1" dirty="0" smtClean="0"/>
              <a:t>Programa de mantenimiento – LAR 91</a:t>
            </a:r>
            <a:endParaRPr lang="es-PE" sz="4000" b="1" dirty="0"/>
          </a:p>
        </p:txBody>
      </p:sp>
      <p:sp>
        <p:nvSpPr>
          <p:cNvPr id="4" name="TextBox 3"/>
          <p:cNvSpPr txBox="1"/>
          <p:nvPr/>
        </p:nvSpPr>
        <p:spPr>
          <a:xfrm>
            <a:off x="1311028" y="1634296"/>
            <a:ext cx="1534844"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Raleway" panose="020B0003030101060003" pitchFamily="2" charset="0"/>
                <a:cs typeface="+mn-cs"/>
              </a:rPr>
              <a:t>Aceptación</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5" name="Rectangle 4"/>
          <p:cNvSpPr/>
          <p:nvPr/>
        </p:nvSpPr>
        <p:spPr>
          <a:xfrm>
            <a:off x="1311029" y="2018397"/>
            <a:ext cx="4192784" cy="923330"/>
          </a:xfrm>
          <a:prstGeom prst="rect">
            <a:avLst/>
          </a:prstGeom>
        </p:spPr>
        <p:txBody>
          <a:bodyPr wrap="square">
            <a:spAutoFit/>
          </a:bodyPr>
          <a:lstStyle/>
          <a:p>
            <a:pPr lvl="0" algn="just"/>
            <a:r>
              <a:rPr lang="es-PE" sz="1800" dirty="0"/>
              <a:t>un programa de mantenimiento que resulte aceptable para el Estado de matrícula</a:t>
            </a:r>
            <a:endParaRPr kumimoji="0" lang="es-PE" sz="1800" b="0" i="0" u="none" strike="noStrike" kern="1200" cap="none" spc="0" normalizeH="0" baseline="0" noProof="0" dirty="0">
              <a:ln>
                <a:noFill/>
              </a:ln>
              <a:effectLst/>
              <a:uLnTx/>
              <a:uFillTx/>
              <a:latin typeface="Calibri" panose="020F0502020204030204"/>
            </a:endParaRPr>
          </a:p>
        </p:txBody>
      </p:sp>
      <p:sp>
        <p:nvSpPr>
          <p:cNvPr id="6" name="TextBox 5"/>
          <p:cNvSpPr txBox="1"/>
          <p:nvPr/>
        </p:nvSpPr>
        <p:spPr>
          <a:xfrm>
            <a:off x="1311028" y="3241375"/>
            <a:ext cx="1441805"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Raleway" panose="020B0003030101060003" pitchFamily="2" charset="0"/>
                <a:cs typeface="+mn-cs"/>
              </a:rPr>
              <a:t>Contenido</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7" name="Rectangle 6"/>
          <p:cNvSpPr/>
          <p:nvPr/>
        </p:nvSpPr>
        <p:spPr>
          <a:xfrm>
            <a:off x="1311028" y="3625188"/>
            <a:ext cx="4372201" cy="646331"/>
          </a:xfrm>
          <a:prstGeom prst="rect">
            <a:avLst/>
          </a:prstGeom>
        </p:spPr>
        <p:txBody>
          <a:bodyPr wrap="square">
            <a:spAutoFit/>
          </a:bodyPr>
          <a:lstStyle/>
          <a:p>
            <a:pPr marL="0" marR="0" lvl="0" indent="0" algn="just" defTabSz="685800" rtl="0" eaLnBrk="1" fontAlgn="auto" latinLnBrk="0" hangingPunct="1">
              <a:spcBef>
                <a:spcPts val="0"/>
              </a:spcBef>
              <a:spcAft>
                <a:spcPts val="0"/>
              </a:spcAft>
              <a:buClrTx/>
              <a:buSzTx/>
              <a:buFontTx/>
              <a:buNone/>
              <a:tabLst/>
              <a:defRPr/>
            </a:pPr>
            <a:r>
              <a:rPr kumimoji="0" lang="es-PE" sz="1800" b="0" i="0" u="none" strike="noStrike" kern="1200" cap="none" spc="0" normalizeH="0" baseline="0" noProof="0" dirty="0" smtClean="0">
                <a:ln>
                  <a:noFill/>
                </a:ln>
                <a:effectLst/>
                <a:uLnTx/>
                <a:uFillTx/>
                <a:latin typeface="Calibri" panose="020F0502020204030204"/>
                <a:ea typeface="+mn-ea"/>
                <a:cs typeface="+mn-cs"/>
              </a:rPr>
              <a:t>Tareas de mantenimiento y los plazos, considerando la utilización de las aeronaves.</a:t>
            </a:r>
            <a:endParaRPr kumimoji="0" lang="es-PE" sz="1800" b="0" i="0" u="none" strike="noStrike" kern="1200" cap="none" spc="0" normalizeH="0" baseline="0" noProof="0" dirty="0">
              <a:ln>
                <a:noFill/>
              </a:ln>
              <a:effectLst/>
              <a:uLnTx/>
              <a:uFillTx/>
              <a:latin typeface="Calibri" panose="020F0502020204030204"/>
              <a:ea typeface="+mn-ea"/>
              <a:cs typeface="+mn-cs"/>
            </a:endParaRPr>
          </a:p>
        </p:txBody>
      </p:sp>
      <p:sp>
        <p:nvSpPr>
          <p:cNvPr id="8" name="TextBox 7"/>
          <p:cNvSpPr txBox="1"/>
          <p:nvPr/>
        </p:nvSpPr>
        <p:spPr>
          <a:xfrm>
            <a:off x="1311029" y="4602425"/>
            <a:ext cx="4356514"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Raleway" panose="020B0003030101060003" pitchFamily="2" charset="0"/>
                <a:cs typeface="+mn-cs"/>
              </a:rPr>
              <a:t>Limitaciones de aeronavegabilidad</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9" name="Rectangle 8"/>
          <p:cNvSpPr/>
          <p:nvPr/>
        </p:nvSpPr>
        <p:spPr>
          <a:xfrm>
            <a:off x="1311028" y="4953029"/>
            <a:ext cx="4527637" cy="2031325"/>
          </a:xfrm>
          <a:prstGeom prst="rect">
            <a:avLst/>
          </a:prstGeom>
        </p:spPr>
        <p:txBody>
          <a:bodyPr wrap="square">
            <a:spAutoFit/>
          </a:bodyPr>
          <a:lstStyle/>
          <a:p>
            <a:pPr lvl="0" algn="just"/>
            <a:r>
              <a:rPr lang="es-PE" sz="1750" dirty="0" smtClean="0">
                <a:ea typeface="Calibri" panose="020F0502020204030204" pitchFamily="34" charset="0"/>
              </a:rPr>
              <a:t>Los tiempos </a:t>
            </a:r>
            <a:r>
              <a:rPr lang="es-PE" sz="1750" dirty="0">
                <a:ea typeface="Calibri" panose="020F0502020204030204" pitchFamily="34" charset="0"/>
              </a:rPr>
              <a:t>de reemplazo obligatorio, los intervalos de inspección y procedimientos específicos relacionados, incluidos en la sección limitaciones de aeronavegabilidad del manual de mantenimiento del fabricante o en las instrucciones para la aeronavegabilidad </a:t>
            </a:r>
            <a:r>
              <a:rPr lang="es-PE" sz="1750" dirty="0" smtClean="0">
                <a:ea typeface="Calibri" panose="020F0502020204030204" pitchFamily="34" charset="0"/>
              </a:rPr>
              <a:t>continua.</a:t>
            </a:r>
            <a:endParaRPr kumimoji="0" lang="es-PE" sz="1750" b="0" i="0" u="none" strike="noStrike" kern="1200" cap="none" spc="0" normalizeH="0" baseline="0" noProof="0" dirty="0">
              <a:ln>
                <a:noFill/>
              </a:ln>
              <a:effectLst/>
              <a:uLnTx/>
              <a:uFillTx/>
              <a:latin typeface="Calibri" panose="020F0502020204030204"/>
            </a:endParaRPr>
          </a:p>
        </p:txBody>
      </p:sp>
      <p:sp>
        <p:nvSpPr>
          <p:cNvPr id="10" name="TextBox 9"/>
          <p:cNvSpPr txBox="1"/>
          <p:nvPr/>
        </p:nvSpPr>
        <p:spPr>
          <a:xfrm>
            <a:off x="7037299" y="1634296"/>
            <a:ext cx="2212465"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Raleway" panose="020B0003030101060003" pitchFamily="2" charset="0"/>
                <a:cs typeface="+mn-cs"/>
              </a:rPr>
              <a:t>Inspección anual</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11" name="Rectangle 10"/>
          <p:cNvSpPr/>
          <p:nvPr/>
        </p:nvSpPr>
        <p:spPr>
          <a:xfrm>
            <a:off x="7037299" y="2018398"/>
            <a:ext cx="4916162" cy="1200329"/>
          </a:xfrm>
          <a:prstGeom prst="rect">
            <a:avLst/>
          </a:prstGeom>
        </p:spPr>
        <p:txBody>
          <a:bodyPr wrap="square">
            <a:spAutoFit/>
          </a:bodyPr>
          <a:lstStyle/>
          <a:p>
            <a:pPr marL="0" marR="0" lvl="0" indent="0" algn="l" defTabSz="685800" rtl="0" eaLnBrk="1" fontAlgn="auto" latinLnBrk="0" hangingPunct="1">
              <a:spcBef>
                <a:spcPts val="0"/>
              </a:spcBef>
              <a:spcAft>
                <a:spcPts val="0"/>
              </a:spcAft>
              <a:buClrTx/>
              <a:buSzTx/>
              <a:buFontTx/>
              <a:buNone/>
              <a:tabLst/>
              <a:defRPr/>
            </a:pPr>
            <a:r>
              <a:rPr kumimoji="0" lang="es-PE" sz="1800" b="0" i="0" u="none" strike="noStrike" kern="1200" cap="none" spc="0" normalizeH="0" baseline="0" noProof="0" dirty="0" smtClean="0">
                <a:ln>
                  <a:noFill/>
                </a:ln>
                <a:effectLst/>
                <a:uLnTx/>
                <a:uFillTx/>
                <a:latin typeface="Calibri" panose="020F0502020204030204"/>
                <a:ea typeface="+mn-ea"/>
                <a:cs typeface="+mn-cs"/>
              </a:rPr>
              <a:t>Aeronaves de hasta 5 700 Kg MCTOW y helicópteros de hasta 3 175</a:t>
            </a:r>
            <a:r>
              <a:rPr kumimoji="0" lang="es-PE" sz="1800" b="0" i="0" u="none" strike="noStrike" kern="1200" cap="none" spc="0" normalizeH="0" noProof="0" dirty="0" smtClean="0">
                <a:ln>
                  <a:noFill/>
                </a:ln>
                <a:effectLst/>
                <a:uLnTx/>
                <a:uFillTx/>
                <a:latin typeface="Calibri" panose="020F0502020204030204"/>
                <a:ea typeface="+mn-ea"/>
                <a:cs typeface="+mn-cs"/>
              </a:rPr>
              <a:t> Kg MCTOW, cada doce (12) meses o 100 horas (DO no ha emitido datos de mantenimiento)</a:t>
            </a:r>
            <a:r>
              <a:rPr kumimoji="0" lang="es-PE" sz="1800" b="0" i="0" u="none" strike="noStrike" kern="1200" cap="none" spc="0" normalizeH="0" baseline="0" noProof="0" dirty="0" smtClean="0">
                <a:ln>
                  <a:noFill/>
                </a:ln>
                <a:effectLst/>
                <a:uLnTx/>
                <a:uFillTx/>
                <a:latin typeface="Calibri" panose="020F0502020204030204"/>
                <a:ea typeface="+mn-ea"/>
                <a:cs typeface="+mn-cs"/>
              </a:rPr>
              <a:t>.</a:t>
            </a:r>
            <a:endParaRPr kumimoji="0" lang="es-PE" sz="1800" b="0" i="0" u="none" strike="noStrike" kern="1200" cap="none" spc="0" normalizeH="0" baseline="0" noProof="0" dirty="0">
              <a:ln>
                <a:noFill/>
              </a:ln>
              <a:effectLst/>
              <a:uLnTx/>
              <a:uFillTx/>
              <a:latin typeface="Calibri" panose="020F0502020204030204"/>
              <a:ea typeface="+mn-ea"/>
              <a:cs typeface="+mn-cs"/>
            </a:endParaRPr>
          </a:p>
        </p:txBody>
      </p:sp>
      <p:sp>
        <p:nvSpPr>
          <p:cNvPr id="12" name="TextBox 11"/>
          <p:cNvSpPr txBox="1"/>
          <p:nvPr/>
        </p:nvSpPr>
        <p:spPr>
          <a:xfrm>
            <a:off x="7037298" y="3241375"/>
            <a:ext cx="281057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Raleway" panose="020B0003030101060003" pitchFamily="2" charset="0"/>
                <a:cs typeface="+mn-cs"/>
              </a:rPr>
              <a:t>Integridad Estructural</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13" name="Rectangle 12"/>
          <p:cNvSpPr/>
          <p:nvPr/>
        </p:nvSpPr>
        <p:spPr>
          <a:xfrm>
            <a:off x="7069947" y="3678449"/>
            <a:ext cx="3843945" cy="646331"/>
          </a:xfrm>
          <a:prstGeom prst="rect">
            <a:avLst/>
          </a:prstGeom>
        </p:spPr>
        <p:txBody>
          <a:bodyPr wrap="square">
            <a:spAutoFit/>
          </a:bodyPr>
          <a:lstStyle/>
          <a:p>
            <a:pPr lvl="0"/>
            <a:r>
              <a:rPr lang="es-PE" sz="1800" dirty="0"/>
              <a:t>cuando sea aplicable, el programa de integridad estructural</a:t>
            </a:r>
            <a:endParaRPr kumimoji="0" lang="es-PE" sz="1800" b="0" i="0" u="none" strike="noStrike" kern="1200" cap="none" spc="0" normalizeH="0" baseline="0" noProof="0" dirty="0">
              <a:ln>
                <a:noFill/>
              </a:ln>
              <a:effectLst/>
              <a:uLnTx/>
              <a:uFillTx/>
              <a:latin typeface="Calibri" panose="020F0502020204030204"/>
            </a:endParaRPr>
          </a:p>
        </p:txBody>
      </p:sp>
      <p:sp>
        <p:nvSpPr>
          <p:cNvPr id="14" name="TextBox 13"/>
          <p:cNvSpPr txBox="1"/>
          <p:nvPr/>
        </p:nvSpPr>
        <p:spPr>
          <a:xfrm>
            <a:off x="7037300" y="4602425"/>
            <a:ext cx="2737224"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Raleway" panose="020B0003030101060003" pitchFamily="2" charset="0"/>
                <a:cs typeface="+mn-cs"/>
              </a:rPr>
              <a:t>Requisitos especiales</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Raleway" panose="020B0003030101060003" pitchFamily="2" charset="0"/>
              <a:cs typeface="+mn-cs"/>
            </a:endParaRPr>
          </a:p>
        </p:txBody>
      </p:sp>
      <p:sp>
        <p:nvSpPr>
          <p:cNvPr id="15" name="Rectangle 14"/>
          <p:cNvSpPr/>
          <p:nvPr/>
        </p:nvSpPr>
        <p:spPr>
          <a:xfrm>
            <a:off x="7053477" y="4990155"/>
            <a:ext cx="3843945" cy="923330"/>
          </a:xfrm>
          <a:prstGeom prst="rect">
            <a:avLst/>
          </a:prstGeom>
        </p:spPr>
        <p:txBody>
          <a:bodyPr wrap="square">
            <a:spAutoFit/>
          </a:bodyPr>
          <a:lstStyle/>
          <a:p>
            <a:pPr lvl="0"/>
            <a:r>
              <a:rPr lang="es-PE" sz="1800" dirty="0"/>
              <a:t>requisitos especiales de mantenimiento para las operaciones EDTO, CAT II y III, PBN, RVSM y MNPS.</a:t>
            </a:r>
            <a:endParaRPr kumimoji="0" lang="es-PE" sz="1800" b="0" i="0" u="none" strike="noStrike" kern="1200" cap="none" spc="0" normalizeH="0" baseline="0" noProof="0" dirty="0">
              <a:ln>
                <a:noFill/>
              </a:ln>
              <a:effectLst/>
              <a:uLnTx/>
              <a:uFillTx/>
              <a:latin typeface="Calibri" panose="020F0502020204030204"/>
            </a:endParaRPr>
          </a:p>
        </p:txBody>
      </p:sp>
      <p:grpSp>
        <p:nvGrpSpPr>
          <p:cNvPr id="64" name="Group 63"/>
          <p:cNvGrpSpPr/>
          <p:nvPr/>
        </p:nvGrpSpPr>
        <p:grpSpPr>
          <a:xfrm>
            <a:off x="332202" y="1857228"/>
            <a:ext cx="845775" cy="832873"/>
            <a:chOff x="993179" y="1475750"/>
            <a:chExt cx="667294" cy="670733"/>
          </a:xfrm>
        </p:grpSpPr>
        <p:sp>
          <p:nvSpPr>
            <p:cNvPr id="17" name="Rectangle 5"/>
            <p:cNvSpPr>
              <a:spLocks noChangeArrowheads="1"/>
            </p:cNvSpPr>
            <p:nvPr/>
          </p:nvSpPr>
          <p:spPr bwMode="auto">
            <a:xfrm>
              <a:off x="993179" y="1475750"/>
              <a:ext cx="667294" cy="67073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993179" y="1475750"/>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1">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 name="Group 62"/>
          <p:cNvGrpSpPr/>
          <p:nvPr/>
        </p:nvGrpSpPr>
        <p:grpSpPr>
          <a:xfrm>
            <a:off x="6061524" y="1857228"/>
            <a:ext cx="845775" cy="832873"/>
            <a:chOff x="4852444" y="1475750"/>
            <a:chExt cx="667294" cy="670733"/>
          </a:xfrm>
        </p:grpSpPr>
        <p:sp>
          <p:nvSpPr>
            <p:cNvPr id="20" name="Rectangle 5"/>
            <p:cNvSpPr>
              <a:spLocks noChangeArrowheads="1"/>
            </p:cNvSpPr>
            <p:nvPr/>
          </p:nvSpPr>
          <p:spPr bwMode="auto">
            <a:xfrm>
              <a:off x="4852444" y="1475750"/>
              <a:ext cx="667294" cy="670733"/>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6"/>
            <p:cNvSpPr>
              <a:spLocks/>
            </p:cNvSpPr>
            <p:nvPr/>
          </p:nvSpPr>
          <p:spPr bwMode="auto">
            <a:xfrm>
              <a:off x="4852444" y="1475750"/>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2">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 name="Group 64"/>
          <p:cNvGrpSpPr/>
          <p:nvPr/>
        </p:nvGrpSpPr>
        <p:grpSpPr>
          <a:xfrm>
            <a:off x="332202" y="3451154"/>
            <a:ext cx="845775" cy="832873"/>
            <a:chOff x="993179" y="2545935"/>
            <a:chExt cx="667294" cy="670733"/>
          </a:xfrm>
        </p:grpSpPr>
        <p:sp>
          <p:nvSpPr>
            <p:cNvPr id="23" name="Rectangle 5"/>
            <p:cNvSpPr>
              <a:spLocks noChangeArrowheads="1"/>
            </p:cNvSpPr>
            <p:nvPr/>
          </p:nvSpPr>
          <p:spPr bwMode="auto">
            <a:xfrm>
              <a:off x="993179" y="2545935"/>
              <a:ext cx="667294" cy="67073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6"/>
            <p:cNvSpPr>
              <a:spLocks/>
            </p:cNvSpPr>
            <p:nvPr/>
          </p:nvSpPr>
          <p:spPr bwMode="auto">
            <a:xfrm>
              <a:off x="993179" y="2545935"/>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3">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2" name="Group 61"/>
          <p:cNvGrpSpPr/>
          <p:nvPr/>
        </p:nvGrpSpPr>
        <p:grpSpPr>
          <a:xfrm>
            <a:off x="6061524" y="3451154"/>
            <a:ext cx="845775" cy="832873"/>
            <a:chOff x="4852444" y="2545935"/>
            <a:chExt cx="667294" cy="670733"/>
          </a:xfrm>
        </p:grpSpPr>
        <p:sp>
          <p:nvSpPr>
            <p:cNvPr id="26" name="Rectangle 5"/>
            <p:cNvSpPr>
              <a:spLocks noChangeArrowheads="1"/>
            </p:cNvSpPr>
            <p:nvPr/>
          </p:nvSpPr>
          <p:spPr bwMode="auto">
            <a:xfrm>
              <a:off x="4852444" y="2545935"/>
              <a:ext cx="667294" cy="67073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6"/>
            <p:cNvSpPr>
              <a:spLocks/>
            </p:cNvSpPr>
            <p:nvPr/>
          </p:nvSpPr>
          <p:spPr bwMode="auto">
            <a:xfrm>
              <a:off x="4852444" y="2545935"/>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 name="Group 65"/>
          <p:cNvGrpSpPr/>
          <p:nvPr/>
        </p:nvGrpSpPr>
        <p:grpSpPr>
          <a:xfrm>
            <a:off x="332202" y="4826269"/>
            <a:ext cx="845775" cy="832873"/>
            <a:chOff x="993179" y="3621332"/>
            <a:chExt cx="667294" cy="670733"/>
          </a:xfrm>
        </p:grpSpPr>
        <p:sp>
          <p:nvSpPr>
            <p:cNvPr id="29" name="Rectangle 5"/>
            <p:cNvSpPr>
              <a:spLocks noChangeArrowheads="1"/>
            </p:cNvSpPr>
            <p:nvPr/>
          </p:nvSpPr>
          <p:spPr bwMode="auto">
            <a:xfrm>
              <a:off x="993179" y="3621332"/>
              <a:ext cx="667294" cy="670733"/>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6"/>
            <p:cNvSpPr>
              <a:spLocks/>
            </p:cNvSpPr>
            <p:nvPr/>
          </p:nvSpPr>
          <p:spPr bwMode="auto">
            <a:xfrm>
              <a:off x="993179" y="3621332"/>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5">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1" name="Group 60"/>
          <p:cNvGrpSpPr/>
          <p:nvPr/>
        </p:nvGrpSpPr>
        <p:grpSpPr>
          <a:xfrm>
            <a:off x="6061524" y="4826269"/>
            <a:ext cx="845775" cy="832873"/>
            <a:chOff x="4852444" y="3621332"/>
            <a:chExt cx="667294" cy="670733"/>
          </a:xfrm>
        </p:grpSpPr>
        <p:sp>
          <p:nvSpPr>
            <p:cNvPr id="32" name="Rectangle 5"/>
            <p:cNvSpPr>
              <a:spLocks noChangeArrowheads="1"/>
            </p:cNvSpPr>
            <p:nvPr/>
          </p:nvSpPr>
          <p:spPr bwMode="auto">
            <a:xfrm>
              <a:off x="4852444" y="3621332"/>
              <a:ext cx="667294" cy="67073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6"/>
            <p:cNvSpPr>
              <a:spLocks/>
            </p:cNvSpPr>
            <p:nvPr/>
          </p:nvSpPr>
          <p:spPr bwMode="auto">
            <a:xfrm>
              <a:off x="4852444" y="3621332"/>
              <a:ext cx="667294" cy="670733"/>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6">
                <a:lumMod val="75000"/>
                <a:alpha val="29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7" name="Freeform 5"/>
          <p:cNvSpPr>
            <a:spLocks noEditPoints="1"/>
          </p:cNvSpPr>
          <p:nvPr/>
        </p:nvSpPr>
        <p:spPr bwMode="auto">
          <a:xfrm>
            <a:off x="6175712" y="2047066"/>
            <a:ext cx="617400" cy="453191"/>
          </a:xfrm>
          <a:custGeom>
            <a:avLst/>
            <a:gdLst>
              <a:gd name="T0" fmla="*/ 4 w 92"/>
              <a:gd name="T1" fmla="*/ 8 h 68"/>
              <a:gd name="T2" fmla="*/ 11 w 92"/>
              <a:gd name="T3" fmla="*/ 8 h 68"/>
              <a:gd name="T4" fmla="*/ 17 w 92"/>
              <a:gd name="T5" fmla="*/ 0 h 68"/>
              <a:gd name="T6" fmla="*/ 27 w 92"/>
              <a:gd name="T7" fmla="*/ 0 h 68"/>
              <a:gd name="T8" fmla="*/ 32 w 92"/>
              <a:gd name="T9" fmla="*/ 8 h 68"/>
              <a:gd name="T10" fmla="*/ 88 w 92"/>
              <a:gd name="T11" fmla="*/ 8 h 68"/>
              <a:gd name="T12" fmla="*/ 92 w 92"/>
              <a:gd name="T13" fmla="*/ 12 h 68"/>
              <a:gd name="T14" fmla="*/ 92 w 92"/>
              <a:gd name="T15" fmla="*/ 64 h 68"/>
              <a:gd name="T16" fmla="*/ 88 w 92"/>
              <a:gd name="T17" fmla="*/ 68 h 68"/>
              <a:gd name="T18" fmla="*/ 4 w 92"/>
              <a:gd name="T19" fmla="*/ 68 h 68"/>
              <a:gd name="T20" fmla="*/ 0 w 92"/>
              <a:gd name="T21" fmla="*/ 64 h 68"/>
              <a:gd name="T22" fmla="*/ 0 w 92"/>
              <a:gd name="T23" fmla="*/ 12 h 68"/>
              <a:gd name="T24" fmla="*/ 4 w 92"/>
              <a:gd name="T25" fmla="*/ 8 h 68"/>
              <a:gd name="T26" fmla="*/ 46 w 92"/>
              <a:gd name="T27" fmla="*/ 23 h 68"/>
              <a:gd name="T28" fmla="*/ 61 w 92"/>
              <a:gd name="T29" fmla="*/ 38 h 68"/>
              <a:gd name="T30" fmla="*/ 46 w 92"/>
              <a:gd name="T31" fmla="*/ 52 h 68"/>
              <a:gd name="T32" fmla="*/ 31 w 92"/>
              <a:gd name="T33" fmla="*/ 38 h 68"/>
              <a:gd name="T34" fmla="*/ 46 w 92"/>
              <a:gd name="T35" fmla="*/ 23 h 68"/>
              <a:gd name="T36" fmla="*/ 71 w 92"/>
              <a:gd name="T37" fmla="*/ 12 h 68"/>
              <a:gd name="T38" fmla="*/ 85 w 92"/>
              <a:gd name="T39" fmla="*/ 12 h 68"/>
              <a:gd name="T40" fmla="*/ 85 w 92"/>
              <a:gd name="T41" fmla="*/ 19 h 68"/>
              <a:gd name="T42" fmla="*/ 71 w 92"/>
              <a:gd name="T43" fmla="*/ 19 h 68"/>
              <a:gd name="T44" fmla="*/ 71 w 92"/>
              <a:gd name="T45" fmla="*/ 12 h 68"/>
              <a:gd name="T46" fmla="*/ 46 w 92"/>
              <a:gd name="T47" fmla="*/ 14 h 68"/>
              <a:gd name="T48" fmla="*/ 70 w 92"/>
              <a:gd name="T49" fmla="*/ 38 h 68"/>
              <a:gd name="T50" fmla="*/ 46 w 92"/>
              <a:gd name="T51" fmla="*/ 61 h 68"/>
              <a:gd name="T52" fmla="*/ 23 w 92"/>
              <a:gd name="T53" fmla="*/ 38 h 68"/>
              <a:gd name="T54" fmla="*/ 46 w 92"/>
              <a:gd name="T5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68">
                <a:moveTo>
                  <a:pt x="4" y="8"/>
                </a:moveTo>
                <a:cubicBezTo>
                  <a:pt x="11" y="8"/>
                  <a:pt x="11" y="8"/>
                  <a:pt x="11" y="8"/>
                </a:cubicBezTo>
                <a:cubicBezTo>
                  <a:pt x="9" y="4"/>
                  <a:pt x="12" y="0"/>
                  <a:pt x="17" y="0"/>
                </a:cubicBezTo>
                <a:cubicBezTo>
                  <a:pt x="27" y="0"/>
                  <a:pt x="27" y="0"/>
                  <a:pt x="27" y="0"/>
                </a:cubicBezTo>
                <a:cubicBezTo>
                  <a:pt x="31" y="0"/>
                  <a:pt x="34" y="4"/>
                  <a:pt x="32" y="8"/>
                </a:cubicBezTo>
                <a:cubicBezTo>
                  <a:pt x="88" y="8"/>
                  <a:pt x="88" y="8"/>
                  <a:pt x="88" y="8"/>
                </a:cubicBezTo>
                <a:cubicBezTo>
                  <a:pt x="90" y="8"/>
                  <a:pt x="92" y="10"/>
                  <a:pt x="92" y="12"/>
                </a:cubicBezTo>
                <a:cubicBezTo>
                  <a:pt x="92" y="64"/>
                  <a:pt x="92" y="64"/>
                  <a:pt x="92" y="64"/>
                </a:cubicBezTo>
                <a:cubicBezTo>
                  <a:pt x="92" y="66"/>
                  <a:pt x="90" y="68"/>
                  <a:pt x="88" y="68"/>
                </a:cubicBezTo>
                <a:cubicBezTo>
                  <a:pt x="4" y="68"/>
                  <a:pt x="4" y="68"/>
                  <a:pt x="4" y="68"/>
                </a:cubicBezTo>
                <a:cubicBezTo>
                  <a:pt x="2" y="68"/>
                  <a:pt x="0" y="66"/>
                  <a:pt x="0" y="64"/>
                </a:cubicBezTo>
                <a:cubicBezTo>
                  <a:pt x="0" y="12"/>
                  <a:pt x="0" y="12"/>
                  <a:pt x="0" y="12"/>
                </a:cubicBezTo>
                <a:cubicBezTo>
                  <a:pt x="0" y="10"/>
                  <a:pt x="2" y="8"/>
                  <a:pt x="4" y="8"/>
                </a:cubicBezTo>
                <a:close/>
                <a:moveTo>
                  <a:pt x="46" y="23"/>
                </a:moveTo>
                <a:cubicBezTo>
                  <a:pt x="54" y="23"/>
                  <a:pt x="61" y="30"/>
                  <a:pt x="61" y="38"/>
                </a:cubicBezTo>
                <a:cubicBezTo>
                  <a:pt x="61" y="45"/>
                  <a:pt x="54" y="52"/>
                  <a:pt x="46" y="52"/>
                </a:cubicBezTo>
                <a:cubicBezTo>
                  <a:pt x="38" y="52"/>
                  <a:pt x="31" y="45"/>
                  <a:pt x="31" y="38"/>
                </a:cubicBezTo>
                <a:cubicBezTo>
                  <a:pt x="31" y="30"/>
                  <a:pt x="38" y="23"/>
                  <a:pt x="46" y="23"/>
                </a:cubicBezTo>
                <a:close/>
                <a:moveTo>
                  <a:pt x="71" y="12"/>
                </a:moveTo>
                <a:cubicBezTo>
                  <a:pt x="85" y="12"/>
                  <a:pt x="85" y="12"/>
                  <a:pt x="85" y="12"/>
                </a:cubicBezTo>
                <a:cubicBezTo>
                  <a:pt x="90" y="12"/>
                  <a:pt x="90" y="19"/>
                  <a:pt x="85" y="19"/>
                </a:cubicBezTo>
                <a:cubicBezTo>
                  <a:pt x="71" y="19"/>
                  <a:pt x="71" y="19"/>
                  <a:pt x="71" y="19"/>
                </a:cubicBezTo>
                <a:cubicBezTo>
                  <a:pt x="66" y="19"/>
                  <a:pt x="66" y="12"/>
                  <a:pt x="71" y="12"/>
                </a:cubicBezTo>
                <a:close/>
                <a:moveTo>
                  <a:pt x="46" y="14"/>
                </a:moveTo>
                <a:cubicBezTo>
                  <a:pt x="59" y="14"/>
                  <a:pt x="70" y="25"/>
                  <a:pt x="70" y="38"/>
                </a:cubicBezTo>
                <a:cubicBezTo>
                  <a:pt x="70" y="51"/>
                  <a:pt x="59" y="61"/>
                  <a:pt x="46" y="61"/>
                </a:cubicBezTo>
                <a:cubicBezTo>
                  <a:pt x="33" y="61"/>
                  <a:pt x="23" y="51"/>
                  <a:pt x="23" y="38"/>
                </a:cubicBezTo>
                <a:cubicBezTo>
                  <a:pt x="23" y="25"/>
                  <a:pt x="33" y="14"/>
                  <a:pt x="46" y="14"/>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8" name="Group 67"/>
          <p:cNvGrpSpPr/>
          <p:nvPr/>
        </p:nvGrpSpPr>
        <p:grpSpPr>
          <a:xfrm>
            <a:off x="6216189" y="3604810"/>
            <a:ext cx="536447" cy="525554"/>
            <a:chOff x="4974470" y="2669680"/>
            <a:chExt cx="423242" cy="423242"/>
          </a:xfrm>
          <a:effectLst/>
        </p:grpSpPr>
        <p:sp>
          <p:nvSpPr>
            <p:cNvPr id="69" name="Freeform 367"/>
            <p:cNvSpPr>
              <a:spLocks/>
            </p:cNvSpPr>
            <p:nvPr/>
          </p:nvSpPr>
          <p:spPr bwMode="auto">
            <a:xfrm>
              <a:off x="5106208" y="2835053"/>
              <a:ext cx="170979" cy="173781"/>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368"/>
            <p:cNvSpPr>
              <a:spLocks noEditPoints="1"/>
            </p:cNvSpPr>
            <p:nvPr/>
          </p:nvSpPr>
          <p:spPr bwMode="auto">
            <a:xfrm>
              <a:off x="4974470" y="2669680"/>
              <a:ext cx="423242" cy="423242"/>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1" name="Group 70"/>
          <p:cNvGrpSpPr/>
          <p:nvPr/>
        </p:nvGrpSpPr>
        <p:grpSpPr>
          <a:xfrm>
            <a:off x="6207702" y="5005496"/>
            <a:ext cx="553421" cy="474412"/>
            <a:chOff x="3573463" y="2617788"/>
            <a:chExt cx="241300" cy="211138"/>
          </a:xfrm>
          <a:solidFill>
            <a:schemeClr val="bg1"/>
          </a:solidFill>
          <a:effectLst/>
        </p:grpSpPr>
        <p:sp>
          <p:nvSpPr>
            <p:cNvPr id="72" name="Oval 154"/>
            <p:cNvSpPr>
              <a:spLocks noChangeArrowheads="1"/>
            </p:cNvSpPr>
            <p:nvPr/>
          </p:nvSpPr>
          <p:spPr bwMode="auto">
            <a:xfrm>
              <a:off x="3603626" y="2768601"/>
              <a:ext cx="60325" cy="6032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Oval 155"/>
            <p:cNvSpPr>
              <a:spLocks noChangeArrowheads="1"/>
            </p:cNvSpPr>
            <p:nvPr/>
          </p:nvSpPr>
          <p:spPr bwMode="auto">
            <a:xfrm>
              <a:off x="3738563" y="2768601"/>
              <a:ext cx="60325" cy="6032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56"/>
            <p:cNvSpPr>
              <a:spLocks noEditPoints="1"/>
            </p:cNvSpPr>
            <p:nvPr/>
          </p:nvSpPr>
          <p:spPr bwMode="auto">
            <a:xfrm>
              <a:off x="3573463" y="2617788"/>
              <a:ext cx="241300" cy="165100"/>
            </a:xfrm>
            <a:custGeom>
              <a:avLst/>
              <a:gdLst>
                <a:gd name="T0" fmla="*/ 62 w 64"/>
                <a:gd name="T1" fmla="*/ 0 h 44"/>
                <a:gd name="T2" fmla="*/ 22 w 64"/>
                <a:gd name="T3" fmla="*/ 0 h 44"/>
                <a:gd name="T4" fmla="*/ 20 w 64"/>
                <a:gd name="T5" fmla="*/ 2 h 44"/>
                <a:gd name="T6" fmla="*/ 20 w 64"/>
                <a:gd name="T7" fmla="*/ 8 h 44"/>
                <a:gd name="T8" fmla="*/ 10 w 64"/>
                <a:gd name="T9" fmla="*/ 8 h 44"/>
                <a:gd name="T10" fmla="*/ 7 w 64"/>
                <a:gd name="T11" fmla="*/ 10 h 44"/>
                <a:gd name="T12" fmla="*/ 1 w 64"/>
                <a:gd name="T13" fmla="*/ 22 h 44"/>
                <a:gd name="T14" fmla="*/ 0 w 64"/>
                <a:gd name="T15" fmla="*/ 26 h 44"/>
                <a:gd name="T16" fmla="*/ 0 w 64"/>
                <a:gd name="T17" fmla="*/ 38 h 44"/>
                <a:gd name="T18" fmla="*/ 1 w 64"/>
                <a:gd name="T19" fmla="*/ 41 h 44"/>
                <a:gd name="T20" fmla="*/ 3 w 64"/>
                <a:gd name="T21" fmla="*/ 43 h 44"/>
                <a:gd name="T22" fmla="*/ 5 w 64"/>
                <a:gd name="T23" fmla="*/ 44 h 44"/>
                <a:gd name="T24" fmla="*/ 16 w 64"/>
                <a:gd name="T25" fmla="*/ 36 h 44"/>
                <a:gd name="T26" fmla="*/ 27 w 64"/>
                <a:gd name="T27" fmla="*/ 44 h 44"/>
                <a:gd name="T28" fmla="*/ 41 w 64"/>
                <a:gd name="T29" fmla="*/ 44 h 44"/>
                <a:gd name="T30" fmla="*/ 52 w 64"/>
                <a:gd name="T31" fmla="*/ 36 h 44"/>
                <a:gd name="T32" fmla="*/ 63 w 64"/>
                <a:gd name="T33" fmla="*/ 44 h 44"/>
                <a:gd name="T34" fmla="*/ 64 w 64"/>
                <a:gd name="T35" fmla="*/ 42 h 44"/>
                <a:gd name="T36" fmla="*/ 64 w 64"/>
                <a:gd name="T37" fmla="*/ 2 h 44"/>
                <a:gd name="T38" fmla="*/ 62 w 64"/>
                <a:gd name="T39" fmla="*/ 0 h 44"/>
                <a:gd name="T40" fmla="*/ 20 w 64"/>
                <a:gd name="T41" fmla="*/ 24 h 44"/>
                <a:gd name="T42" fmla="*/ 8 w 64"/>
                <a:gd name="T43" fmla="*/ 24 h 44"/>
                <a:gd name="T44" fmla="*/ 12 w 64"/>
                <a:gd name="T45" fmla="*/ 12 h 44"/>
                <a:gd name="T46" fmla="*/ 20 w 64"/>
                <a:gd name="T47" fmla="*/ 12 h 44"/>
                <a:gd name="T48" fmla="*/ 20 w 64"/>
                <a:gd name="T4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44">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5" name="Group 74"/>
          <p:cNvGrpSpPr/>
          <p:nvPr/>
        </p:nvGrpSpPr>
        <p:grpSpPr>
          <a:xfrm>
            <a:off x="477199" y="4971329"/>
            <a:ext cx="555787" cy="542751"/>
            <a:chOff x="3917951" y="4570413"/>
            <a:chExt cx="493713" cy="492125"/>
          </a:xfrm>
          <a:solidFill>
            <a:schemeClr val="bg2"/>
          </a:solidFill>
          <a:effectLst/>
        </p:grpSpPr>
        <p:sp>
          <p:nvSpPr>
            <p:cNvPr id="76" name="Freeform 9"/>
            <p:cNvSpPr>
              <a:spLocks/>
            </p:cNvSpPr>
            <p:nvPr/>
          </p:nvSpPr>
          <p:spPr bwMode="auto">
            <a:xfrm>
              <a:off x="3917951" y="4757738"/>
              <a:ext cx="493713" cy="238125"/>
            </a:xfrm>
            <a:custGeom>
              <a:avLst/>
              <a:gdLst>
                <a:gd name="T0" fmla="*/ 76 w 89"/>
                <a:gd name="T1" fmla="*/ 0 h 43"/>
                <a:gd name="T2" fmla="*/ 76 w 89"/>
                <a:gd name="T3" fmla="*/ 10 h 43"/>
                <a:gd name="T4" fmla="*/ 13 w 89"/>
                <a:gd name="T5" fmla="*/ 10 h 43"/>
                <a:gd name="T6" fmla="*/ 13 w 89"/>
                <a:gd name="T7" fmla="*/ 0 h 43"/>
                <a:gd name="T8" fmla="*/ 0 w 89"/>
                <a:gd name="T9" fmla="*/ 14 h 43"/>
                <a:gd name="T10" fmla="*/ 0 w 89"/>
                <a:gd name="T11" fmla="*/ 29 h 43"/>
                <a:gd name="T12" fmla="*/ 13 w 89"/>
                <a:gd name="T13" fmla="*/ 43 h 43"/>
                <a:gd name="T14" fmla="*/ 13 w 89"/>
                <a:gd name="T15" fmla="*/ 33 h 43"/>
                <a:gd name="T16" fmla="*/ 76 w 89"/>
                <a:gd name="T17" fmla="*/ 33 h 43"/>
                <a:gd name="T18" fmla="*/ 76 w 89"/>
                <a:gd name="T19" fmla="*/ 43 h 43"/>
                <a:gd name="T20" fmla="*/ 89 w 89"/>
                <a:gd name="T21" fmla="*/ 29 h 43"/>
                <a:gd name="T22" fmla="*/ 89 w 89"/>
                <a:gd name="T23" fmla="*/ 14 h 43"/>
                <a:gd name="T24" fmla="*/ 76 w 89"/>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43">
                  <a:moveTo>
                    <a:pt x="76" y="0"/>
                  </a:moveTo>
                  <a:cubicBezTo>
                    <a:pt x="76" y="10"/>
                    <a:pt x="76" y="10"/>
                    <a:pt x="76" y="10"/>
                  </a:cubicBezTo>
                  <a:cubicBezTo>
                    <a:pt x="13" y="10"/>
                    <a:pt x="13" y="10"/>
                    <a:pt x="13" y="10"/>
                  </a:cubicBezTo>
                  <a:cubicBezTo>
                    <a:pt x="13" y="0"/>
                    <a:pt x="13" y="0"/>
                    <a:pt x="13" y="0"/>
                  </a:cubicBezTo>
                  <a:cubicBezTo>
                    <a:pt x="6" y="1"/>
                    <a:pt x="0" y="7"/>
                    <a:pt x="0" y="14"/>
                  </a:cubicBezTo>
                  <a:cubicBezTo>
                    <a:pt x="0" y="29"/>
                    <a:pt x="0" y="29"/>
                    <a:pt x="0" y="29"/>
                  </a:cubicBezTo>
                  <a:cubicBezTo>
                    <a:pt x="0" y="36"/>
                    <a:pt x="6" y="42"/>
                    <a:pt x="13" y="43"/>
                  </a:cubicBezTo>
                  <a:cubicBezTo>
                    <a:pt x="13" y="33"/>
                    <a:pt x="13" y="33"/>
                    <a:pt x="13" y="33"/>
                  </a:cubicBezTo>
                  <a:cubicBezTo>
                    <a:pt x="76" y="33"/>
                    <a:pt x="76" y="33"/>
                    <a:pt x="76" y="33"/>
                  </a:cubicBezTo>
                  <a:cubicBezTo>
                    <a:pt x="76" y="43"/>
                    <a:pt x="76" y="43"/>
                    <a:pt x="76" y="43"/>
                  </a:cubicBezTo>
                  <a:cubicBezTo>
                    <a:pt x="84" y="42"/>
                    <a:pt x="89" y="36"/>
                    <a:pt x="89" y="29"/>
                  </a:cubicBezTo>
                  <a:cubicBezTo>
                    <a:pt x="89" y="14"/>
                    <a:pt x="89" y="14"/>
                    <a:pt x="89" y="14"/>
                  </a:cubicBezTo>
                  <a:cubicBezTo>
                    <a:pt x="89" y="7"/>
                    <a:pt x="84" y="1"/>
                    <a:pt x="7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
            <p:cNvSpPr>
              <a:spLocks/>
            </p:cNvSpPr>
            <p:nvPr/>
          </p:nvSpPr>
          <p:spPr bwMode="auto">
            <a:xfrm>
              <a:off x="4046538" y="5002213"/>
              <a:ext cx="242888" cy="60325"/>
            </a:xfrm>
            <a:custGeom>
              <a:avLst/>
              <a:gdLst>
                <a:gd name="T0" fmla="*/ 0 w 44"/>
                <a:gd name="T1" fmla="*/ 0 h 11"/>
                <a:gd name="T2" fmla="*/ 0 w 44"/>
                <a:gd name="T3" fmla="*/ 5 h 11"/>
                <a:gd name="T4" fmla="*/ 6 w 44"/>
                <a:gd name="T5" fmla="*/ 11 h 11"/>
                <a:gd name="T6" fmla="*/ 37 w 44"/>
                <a:gd name="T7" fmla="*/ 11 h 11"/>
                <a:gd name="T8" fmla="*/ 44 w 44"/>
                <a:gd name="T9" fmla="*/ 5 h 11"/>
                <a:gd name="T10" fmla="*/ 44 w 44"/>
                <a:gd name="T11" fmla="*/ 0 h 11"/>
                <a:gd name="T12" fmla="*/ 0 w 4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4" h="11">
                  <a:moveTo>
                    <a:pt x="0" y="0"/>
                  </a:moveTo>
                  <a:cubicBezTo>
                    <a:pt x="0" y="5"/>
                    <a:pt x="0" y="5"/>
                    <a:pt x="0" y="5"/>
                  </a:cubicBezTo>
                  <a:cubicBezTo>
                    <a:pt x="0" y="8"/>
                    <a:pt x="3" y="11"/>
                    <a:pt x="6" y="11"/>
                  </a:cubicBezTo>
                  <a:cubicBezTo>
                    <a:pt x="37" y="11"/>
                    <a:pt x="37" y="11"/>
                    <a:pt x="37" y="11"/>
                  </a:cubicBezTo>
                  <a:cubicBezTo>
                    <a:pt x="41" y="11"/>
                    <a:pt x="44" y="8"/>
                    <a:pt x="44" y="5"/>
                  </a:cubicBezTo>
                  <a:cubicBezTo>
                    <a:pt x="44" y="0"/>
                    <a:pt x="44" y="0"/>
                    <a:pt x="44" y="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
            <p:cNvSpPr>
              <a:spLocks/>
            </p:cNvSpPr>
            <p:nvPr/>
          </p:nvSpPr>
          <p:spPr bwMode="auto">
            <a:xfrm>
              <a:off x="4046538" y="4570413"/>
              <a:ext cx="242888" cy="182563"/>
            </a:xfrm>
            <a:custGeom>
              <a:avLst/>
              <a:gdLst>
                <a:gd name="T0" fmla="*/ 37 w 44"/>
                <a:gd name="T1" fmla="*/ 0 h 33"/>
                <a:gd name="T2" fmla="*/ 6 w 44"/>
                <a:gd name="T3" fmla="*/ 0 h 33"/>
                <a:gd name="T4" fmla="*/ 0 w 44"/>
                <a:gd name="T5" fmla="*/ 7 h 33"/>
                <a:gd name="T6" fmla="*/ 0 w 44"/>
                <a:gd name="T7" fmla="*/ 28 h 33"/>
                <a:gd name="T8" fmla="*/ 0 w 44"/>
                <a:gd name="T9" fmla="*/ 33 h 33"/>
                <a:gd name="T10" fmla="*/ 44 w 44"/>
                <a:gd name="T11" fmla="*/ 33 h 33"/>
                <a:gd name="T12" fmla="*/ 44 w 44"/>
                <a:gd name="T13" fmla="*/ 28 h 33"/>
                <a:gd name="T14" fmla="*/ 44 w 44"/>
                <a:gd name="T15" fmla="*/ 7 h 33"/>
                <a:gd name="T16" fmla="*/ 37 w 44"/>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37" y="0"/>
                  </a:moveTo>
                  <a:cubicBezTo>
                    <a:pt x="6" y="0"/>
                    <a:pt x="6" y="0"/>
                    <a:pt x="6" y="0"/>
                  </a:cubicBezTo>
                  <a:cubicBezTo>
                    <a:pt x="3" y="0"/>
                    <a:pt x="0" y="3"/>
                    <a:pt x="0" y="7"/>
                  </a:cubicBezTo>
                  <a:cubicBezTo>
                    <a:pt x="0" y="28"/>
                    <a:pt x="0" y="28"/>
                    <a:pt x="0" y="28"/>
                  </a:cubicBezTo>
                  <a:cubicBezTo>
                    <a:pt x="0" y="33"/>
                    <a:pt x="0" y="33"/>
                    <a:pt x="0" y="33"/>
                  </a:cubicBezTo>
                  <a:cubicBezTo>
                    <a:pt x="44" y="33"/>
                    <a:pt x="44" y="33"/>
                    <a:pt x="44" y="33"/>
                  </a:cubicBezTo>
                  <a:cubicBezTo>
                    <a:pt x="44" y="28"/>
                    <a:pt x="44" y="28"/>
                    <a:pt x="44" y="28"/>
                  </a:cubicBezTo>
                  <a:cubicBezTo>
                    <a:pt x="44" y="7"/>
                    <a:pt x="44" y="7"/>
                    <a:pt x="44" y="7"/>
                  </a:cubicBezTo>
                  <a:cubicBezTo>
                    <a:pt x="44" y="3"/>
                    <a:pt x="41" y="0"/>
                    <a:pt x="3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9" name="Group 78"/>
          <p:cNvGrpSpPr/>
          <p:nvPr/>
        </p:nvGrpSpPr>
        <p:grpSpPr>
          <a:xfrm>
            <a:off x="494372" y="3586748"/>
            <a:ext cx="521441" cy="561685"/>
            <a:chOff x="9313863" y="3686176"/>
            <a:chExt cx="319088" cy="350838"/>
          </a:xfrm>
          <a:solidFill>
            <a:schemeClr val="bg2"/>
          </a:solidFill>
          <a:effectLst/>
        </p:grpSpPr>
        <p:sp>
          <p:nvSpPr>
            <p:cNvPr id="80" name="Oval 15"/>
            <p:cNvSpPr>
              <a:spLocks noChangeArrowheads="1"/>
            </p:cNvSpPr>
            <p:nvPr/>
          </p:nvSpPr>
          <p:spPr bwMode="auto">
            <a:xfrm>
              <a:off x="9461500" y="3803651"/>
              <a:ext cx="55563" cy="539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6"/>
            <p:cNvSpPr>
              <a:spLocks noEditPoints="1"/>
            </p:cNvSpPr>
            <p:nvPr/>
          </p:nvSpPr>
          <p:spPr bwMode="auto">
            <a:xfrm>
              <a:off x="9313863" y="3686176"/>
              <a:ext cx="319088" cy="350838"/>
            </a:xfrm>
            <a:custGeom>
              <a:avLst/>
              <a:gdLst>
                <a:gd name="T0" fmla="*/ 15 w 82"/>
                <a:gd name="T1" fmla="*/ 11 h 90"/>
                <a:gd name="T2" fmla="*/ 3 w 82"/>
                <a:gd name="T3" fmla="*/ 50 h 90"/>
                <a:gd name="T4" fmla="*/ 6 w 82"/>
                <a:gd name="T5" fmla="*/ 64 h 90"/>
                <a:gd name="T6" fmla="*/ 9 w 82"/>
                <a:gd name="T7" fmla="*/ 74 h 90"/>
                <a:gd name="T8" fmla="*/ 33 w 82"/>
                <a:gd name="T9" fmla="*/ 90 h 90"/>
                <a:gd name="T10" fmla="*/ 78 w 82"/>
                <a:gd name="T11" fmla="*/ 52 h 90"/>
                <a:gd name="T12" fmla="*/ 65 w 82"/>
                <a:gd name="T13" fmla="*/ 41 h 90"/>
                <a:gd name="T14" fmla="*/ 62 w 82"/>
                <a:gd name="T15" fmla="*/ 41 h 90"/>
                <a:gd name="T16" fmla="*/ 60 w 82"/>
                <a:gd name="T17" fmla="*/ 46 h 90"/>
                <a:gd name="T18" fmla="*/ 62 w 82"/>
                <a:gd name="T19" fmla="*/ 48 h 90"/>
                <a:gd name="T20" fmla="*/ 61 w 82"/>
                <a:gd name="T21" fmla="*/ 54 h 90"/>
                <a:gd name="T22" fmla="*/ 55 w 82"/>
                <a:gd name="T23" fmla="*/ 53 h 90"/>
                <a:gd name="T24" fmla="*/ 53 w 82"/>
                <a:gd name="T25" fmla="*/ 51 h 90"/>
                <a:gd name="T26" fmla="*/ 52 w 82"/>
                <a:gd name="T27" fmla="*/ 52 h 90"/>
                <a:gd name="T28" fmla="*/ 51 w 82"/>
                <a:gd name="T29" fmla="*/ 52 h 90"/>
                <a:gd name="T30" fmla="*/ 51 w 82"/>
                <a:gd name="T31" fmla="*/ 52 h 90"/>
                <a:gd name="T32" fmla="*/ 50 w 82"/>
                <a:gd name="T33" fmla="*/ 53 h 90"/>
                <a:gd name="T34" fmla="*/ 49 w 82"/>
                <a:gd name="T35" fmla="*/ 54 h 90"/>
                <a:gd name="T36" fmla="*/ 49 w 82"/>
                <a:gd name="T37" fmla="*/ 57 h 90"/>
                <a:gd name="T38" fmla="*/ 41 w 82"/>
                <a:gd name="T39" fmla="*/ 57 h 90"/>
                <a:gd name="T40" fmla="*/ 41 w 82"/>
                <a:gd name="T41" fmla="*/ 54 h 90"/>
                <a:gd name="T42" fmla="*/ 37 w 82"/>
                <a:gd name="T43" fmla="*/ 52 h 90"/>
                <a:gd name="T44" fmla="*/ 37 w 82"/>
                <a:gd name="T45" fmla="*/ 52 h 90"/>
                <a:gd name="T46" fmla="*/ 37 w 82"/>
                <a:gd name="T47" fmla="*/ 52 h 90"/>
                <a:gd name="T48" fmla="*/ 36 w 82"/>
                <a:gd name="T49" fmla="*/ 52 h 90"/>
                <a:gd name="T50" fmla="*/ 36 w 82"/>
                <a:gd name="T51" fmla="*/ 52 h 90"/>
                <a:gd name="T52" fmla="*/ 34 w 82"/>
                <a:gd name="T53" fmla="*/ 54 h 90"/>
                <a:gd name="T54" fmla="*/ 28 w 82"/>
                <a:gd name="T55" fmla="*/ 52 h 90"/>
                <a:gd name="T56" fmla="*/ 29 w 82"/>
                <a:gd name="T57" fmla="*/ 46 h 90"/>
                <a:gd name="T58" fmla="*/ 31 w 82"/>
                <a:gd name="T59" fmla="*/ 44 h 90"/>
                <a:gd name="T60" fmla="*/ 28 w 82"/>
                <a:gd name="T61" fmla="*/ 41 h 90"/>
                <a:gd name="T62" fmla="*/ 26 w 82"/>
                <a:gd name="T63" fmla="*/ 41 h 90"/>
                <a:gd name="T64" fmla="*/ 22 w 82"/>
                <a:gd name="T65" fmla="*/ 36 h 90"/>
                <a:gd name="T66" fmla="*/ 27 w 82"/>
                <a:gd name="T67" fmla="*/ 33 h 90"/>
                <a:gd name="T68" fmla="*/ 30 w 82"/>
                <a:gd name="T69" fmla="*/ 32 h 90"/>
                <a:gd name="T70" fmla="*/ 30 w 82"/>
                <a:gd name="T71" fmla="*/ 29 h 90"/>
                <a:gd name="T72" fmla="*/ 30 w 82"/>
                <a:gd name="T73" fmla="*/ 29 h 90"/>
                <a:gd name="T74" fmla="*/ 30 w 82"/>
                <a:gd name="T75" fmla="*/ 28 h 90"/>
                <a:gd name="T76" fmla="*/ 30 w 82"/>
                <a:gd name="T77" fmla="*/ 28 h 90"/>
                <a:gd name="T78" fmla="*/ 28 w 82"/>
                <a:gd name="T79" fmla="*/ 26 h 90"/>
                <a:gd name="T80" fmla="*/ 30 w 82"/>
                <a:gd name="T81" fmla="*/ 20 h 90"/>
                <a:gd name="T82" fmla="*/ 36 w 82"/>
                <a:gd name="T83" fmla="*/ 21 h 90"/>
                <a:gd name="T84" fmla="*/ 40 w 82"/>
                <a:gd name="T85" fmla="*/ 22 h 90"/>
                <a:gd name="T86" fmla="*/ 41 w 82"/>
                <a:gd name="T87" fmla="*/ 21 h 90"/>
                <a:gd name="T88" fmla="*/ 41 w 82"/>
                <a:gd name="T89" fmla="*/ 20 h 90"/>
                <a:gd name="T90" fmla="*/ 41 w 82"/>
                <a:gd name="T91" fmla="*/ 20 h 90"/>
                <a:gd name="T92" fmla="*/ 41 w 82"/>
                <a:gd name="T93" fmla="*/ 19 h 90"/>
                <a:gd name="T94" fmla="*/ 44 w 82"/>
                <a:gd name="T95" fmla="*/ 14 h 90"/>
                <a:gd name="T96" fmla="*/ 49 w 82"/>
                <a:gd name="T97" fmla="*/ 18 h 90"/>
                <a:gd name="T98" fmla="*/ 50 w 82"/>
                <a:gd name="T99" fmla="*/ 21 h 90"/>
                <a:gd name="T100" fmla="*/ 54 w 82"/>
                <a:gd name="T101" fmla="*/ 22 h 90"/>
                <a:gd name="T102" fmla="*/ 56 w 82"/>
                <a:gd name="T103" fmla="*/ 19 h 90"/>
                <a:gd name="T104" fmla="*/ 63 w 82"/>
                <a:gd name="T105" fmla="*/ 26 h 90"/>
                <a:gd name="T106" fmla="*/ 60 w 82"/>
                <a:gd name="T107" fmla="*/ 28 h 90"/>
                <a:gd name="T108" fmla="*/ 61 w 82"/>
                <a:gd name="T109" fmla="*/ 32 h 90"/>
                <a:gd name="T110" fmla="*/ 62 w 82"/>
                <a:gd name="T111" fmla="*/ 33 h 90"/>
                <a:gd name="T112" fmla="*/ 68 w 82"/>
                <a:gd name="T113" fmla="*/ 3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90">
                  <a:moveTo>
                    <a:pt x="80" y="28"/>
                  </a:moveTo>
                  <a:cubicBezTo>
                    <a:pt x="74" y="0"/>
                    <a:pt x="45" y="1"/>
                    <a:pt x="45" y="1"/>
                  </a:cubicBezTo>
                  <a:cubicBezTo>
                    <a:pt x="25" y="0"/>
                    <a:pt x="15" y="11"/>
                    <a:pt x="15" y="11"/>
                  </a:cubicBezTo>
                  <a:cubicBezTo>
                    <a:pt x="10" y="15"/>
                    <a:pt x="3" y="33"/>
                    <a:pt x="6" y="36"/>
                  </a:cubicBezTo>
                  <a:cubicBezTo>
                    <a:pt x="10" y="39"/>
                    <a:pt x="9" y="41"/>
                    <a:pt x="9" y="41"/>
                  </a:cubicBezTo>
                  <a:cubicBezTo>
                    <a:pt x="9" y="41"/>
                    <a:pt x="7" y="46"/>
                    <a:pt x="3" y="50"/>
                  </a:cubicBezTo>
                  <a:cubicBezTo>
                    <a:pt x="0" y="54"/>
                    <a:pt x="0" y="55"/>
                    <a:pt x="0" y="55"/>
                  </a:cubicBezTo>
                  <a:cubicBezTo>
                    <a:pt x="0" y="60"/>
                    <a:pt x="8" y="59"/>
                    <a:pt x="8" y="60"/>
                  </a:cubicBezTo>
                  <a:cubicBezTo>
                    <a:pt x="8" y="61"/>
                    <a:pt x="6" y="63"/>
                    <a:pt x="6" y="64"/>
                  </a:cubicBezTo>
                  <a:cubicBezTo>
                    <a:pt x="6" y="65"/>
                    <a:pt x="8" y="66"/>
                    <a:pt x="8" y="66"/>
                  </a:cubicBezTo>
                  <a:cubicBezTo>
                    <a:pt x="8" y="70"/>
                    <a:pt x="8" y="70"/>
                    <a:pt x="8" y="70"/>
                  </a:cubicBezTo>
                  <a:cubicBezTo>
                    <a:pt x="8" y="70"/>
                    <a:pt x="11" y="72"/>
                    <a:pt x="9" y="74"/>
                  </a:cubicBezTo>
                  <a:cubicBezTo>
                    <a:pt x="6" y="75"/>
                    <a:pt x="7" y="79"/>
                    <a:pt x="7" y="79"/>
                  </a:cubicBezTo>
                  <a:cubicBezTo>
                    <a:pt x="7" y="85"/>
                    <a:pt x="22" y="82"/>
                    <a:pt x="22" y="82"/>
                  </a:cubicBezTo>
                  <a:cubicBezTo>
                    <a:pt x="30" y="82"/>
                    <a:pt x="33" y="90"/>
                    <a:pt x="33" y="90"/>
                  </a:cubicBezTo>
                  <a:cubicBezTo>
                    <a:pt x="72" y="90"/>
                    <a:pt x="72" y="90"/>
                    <a:pt x="72" y="90"/>
                  </a:cubicBezTo>
                  <a:cubicBezTo>
                    <a:pt x="71" y="85"/>
                    <a:pt x="70" y="82"/>
                    <a:pt x="70" y="78"/>
                  </a:cubicBezTo>
                  <a:cubicBezTo>
                    <a:pt x="68" y="65"/>
                    <a:pt x="74" y="60"/>
                    <a:pt x="78" y="52"/>
                  </a:cubicBezTo>
                  <a:cubicBezTo>
                    <a:pt x="82" y="44"/>
                    <a:pt x="80" y="28"/>
                    <a:pt x="80" y="28"/>
                  </a:cubicBezTo>
                  <a:close/>
                  <a:moveTo>
                    <a:pt x="68" y="38"/>
                  </a:moveTo>
                  <a:cubicBezTo>
                    <a:pt x="68" y="40"/>
                    <a:pt x="67" y="41"/>
                    <a:pt x="65" y="41"/>
                  </a:cubicBezTo>
                  <a:cubicBezTo>
                    <a:pt x="65" y="41"/>
                    <a:pt x="65" y="41"/>
                    <a:pt x="65" y="41"/>
                  </a:cubicBezTo>
                  <a:cubicBezTo>
                    <a:pt x="63" y="41"/>
                    <a:pt x="63" y="41"/>
                    <a:pt x="63" y="41"/>
                  </a:cubicBezTo>
                  <a:cubicBezTo>
                    <a:pt x="62" y="41"/>
                    <a:pt x="62" y="41"/>
                    <a:pt x="62" y="41"/>
                  </a:cubicBezTo>
                  <a:cubicBezTo>
                    <a:pt x="62" y="41"/>
                    <a:pt x="62" y="41"/>
                    <a:pt x="62" y="41"/>
                  </a:cubicBezTo>
                  <a:cubicBezTo>
                    <a:pt x="61" y="42"/>
                    <a:pt x="61" y="42"/>
                    <a:pt x="61" y="42"/>
                  </a:cubicBezTo>
                  <a:cubicBezTo>
                    <a:pt x="60" y="43"/>
                    <a:pt x="59" y="45"/>
                    <a:pt x="60" y="46"/>
                  </a:cubicBezTo>
                  <a:cubicBezTo>
                    <a:pt x="60" y="46"/>
                    <a:pt x="60" y="46"/>
                    <a:pt x="60" y="46"/>
                  </a:cubicBezTo>
                  <a:cubicBezTo>
                    <a:pt x="61" y="46"/>
                    <a:pt x="61" y="46"/>
                    <a:pt x="61" y="46"/>
                  </a:cubicBezTo>
                  <a:cubicBezTo>
                    <a:pt x="62" y="48"/>
                    <a:pt x="62" y="48"/>
                    <a:pt x="62" y="48"/>
                  </a:cubicBezTo>
                  <a:cubicBezTo>
                    <a:pt x="63" y="48"/>
                    <a:pt x="63" y="48"/>
                    <a:pt x="63" y="48"/>
                  </a:cubicBezTo>
                  <a:cubicBezTo>
                    <a:pt x="64" y="49"/>
                    <a:pt x="64" y="51"/>
                    <a:pt x="63" y="52"/>
                  </a:cubicBezTo>
                  <a:cubicBezTo>
                    <a:pt x="61" y="54"/>
                    <a:pt x="61" y="54"/>
                    <a:pt x="61" y="54"/>
                  </a:cubicBezTo>
                  <a:cubicBezTo>
                    <a:pt x="59" y="55"/>
                    <a:pt x="58" y="55"/>
                    <a:pt x="56" y="54"/>
                  </a:cubicBezTo>
                  <a:cubicBezTo>
                    <a:pt x="56" y="54"/>
                    <a:pt x="56" y="54"/>
                    <a:pt x="56" y="54"/>
                  </a:cubicBezTo>
                  <a:cubicBezTo>
                    <a:pt x="55" y="53"/>
                    <a:pt x="55" y="53"/>
                    <a:pt x="55" y="53"/>
                  </a:cubicBezTo>
                  <a:cubicBezTo>
                    <a:pt x="54" y="52"/>
                    <a:pt x="54" y="52"/>
                    <a:pt x="54" y="52"/>
                  </a:cubicBezTo>
                  <a:cubicBezTo>
                    <a:pt x="54" y="52"/>
                    <a:pt x="54" y="52"/>
                    <a:pt x="54" y="52"/>
                  </a:cubicBezTo>
                  <a:cubicBezTo>
                    <a:pt x="54" y="52"/>
                    <a:pt x="53" y="52"/>
                    <a:pt x="53" y="51"/>
                  </a:cubicBezTo>
                  <a:cubicBezTo>
                    <a:pt x="53" y="51"/>
                    <a:pt x="53" y="51"/>
                    <a:pt x="53" y="51"/>
                  </a:cubicBezTo>
                  <a:cubicBezTo>
                    <a:pt x="53" y="51"/>
                    <a:pt x="52" y="51"/>
                    <a:pt x="52" y="51"/>
                  </a:cubicBezTo>
                  <a:cubicBezTo>
                    <a:pt x="52" y="51"/>
                    <a:pt x="52" y="52"/>
                    <a:pt x="52" y="52"/>
                  </a:cubicBezTo>
                  <a:cubicBezTo>
                    <a:pt x="52" y="52"/>
                    <a:pt x="52" y="52"/>
                    <a:pt x="52" y="52"/>
                  </a:cubicBezTo>
                  <a:cubicBezTo>
                    <a:pt x="51" y="52"/>
                    <a:pt x="51" y="52"/>
                    <a:pt x="51" y="52"/>
                  </a:cubicBezTo>
                  <a:cubicBezTo>
                    <a:pt x="51" y="52"/>
                    <a:pt x="51" y="52"/>
                    <a:pt x="51" y="52"/>
                  </a:cubicBezTo>
                  <a:cubicBezTo>
                    <a:pt x="51" y="52"/>
                    <a:pt x="51" y="52"/>
                    <a:pt x="51" y="52"/>
                  </a:cubicBezTo>
                  <a:cubicBezTo>
                    <a:pt x="51" y="52"/>
                    <a:pt x="51" y="52"/>
                    <a:pt x="51" y="52"/>
                  </a:cubicBezTo>
                  <a:cubicBezTo>
                    <a:pt x="51" y="52"/>
                    <a:pt x="51" y="52"/>
                    <a:pt x="51" y="52"/>
                  </a:cubicBezTo>
                  <a:cubicBezTo>
                    <a:pt x="51" y="52"/>
                    <a:pt x="51" y="52"/>
                    <a:pt x="51" y="52"/>
                  </a:cubicBezTo>
                  <a:cubicBezTo>
                    <a:pt x="51" y="52"/>
                    <a:pt x="50" y="52"/>
                    <a:pt x="50" y="52"/>
                  </a:cubicBezTo>
                  <a:cubicBezTo>
                    <a:pt x="50" y="52"/>
                    <a:pt x="50" y="52"/>
                    <a:pt x="50" y="53"/>
                  </a:cubicBezTo>
                  <a:cubicBezTo>
                    <a:pt x="50" y="53"/>
                    <a:pt x="50" y="53"/>
                    <a:pt x="50" y="53"/>
                  </a:cubicBezTo>
                  <a:cubicBezTo>
                    <a:pt x="50" y="53"/>
                    <a:pt x="50" y="54"/>
                    <a:pt x="49" y="54"/>
                  </a:cubicBezTo>
                  <a:cubicBezTo>
                    <a:pt x="49" y="54"/>
                    <a:pt x="49" y="54"/>
                    <a:pt x="49" y="54"/>
                  </a:cubicBezTo>
                  <a:cubicBezTo>
                    <a:pt x="49" y="55"/>
                    <a:pt x="49" y="55"/>
                    <a:pt x="49" y="55"/>
                  </a:cubicBezTo>
                  <a:cubicBezTo>
                    <a:pt x="49" y="56"/>
                    <a:pt x="49" y="56"/>
                    <a:pt x="49" y="56"/>
                  </a:cubicBezTo>
                  <a:cubicBezTo>
                    <a:pt x="49" y="57"/>
                    <a:pt x="49" y="57"/>
                    <a:pt x="49" y="57"/>
                  </a:cubicBezTo>
                  <a:cubicBezTo>
                    <a:pt x="49" y="59"/>
                    <a:pt x="48" y="60"/>
                    <a:pt x="46" y="60"/>
                  </a:cubicBezTo>
                  <a:cubicBezTo>
                    <a:pt x="44" y="60"/>
                    <a:pt x="44" y="60"/>
                    <a:pt x="44" y="60"/>
                  </a:cubicBezTo>
                  <a:cubicBezTo>
                    <a:pt x="42" y="60"/>
                    <a:pt x="41" y="59"/>
                    <a:pt x="41" y="57"/>
                  </a:cubicBezTo>
                  <a:cubicBezTo>
                    <a:pt x="41" y="56"/>
                    <a:pt x="41" y="56"/>
                    <a:pt x="41" y="56"/>
                  </a:cubicBezTo>
                  <a:cubicBezTo>
                    <a:pt x="41" y="55"/>
                    <a:pt x="41" y="55"/>
                    <a:pt x="41" y="55"/>
                  </a:cubicBezTo>
                  <a:cubicBezTo>
                    <a:pt x="41" y="54"/>
                    <a:pt x="41" y="54"/>
                    <a:pt x="41" y="54"/>
                  </a:cubicBezTo>
                  <a:cubicBezTo>
                    <a:pt x="41" y="53"/>
                    <a:pt x="40" y="53"/>
                    <a:pt x="40" y="52"/>
                  </a:cubicBezTo>
                  <a:cubicBezTo>
                    <a:pt x="39" y="52"/>
                    <a:pt x="38" y="51"/>
                    <a:pt x="38" y="51"/>
                  </a:cubicBezTo>
                  <a:cubicBezTo>
                    <a:pt x="38" y="51"/>
                    <a:pt x="38" y="51"/>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4" y="54"/>
                    <a:pt x="34" y="54"/>
                    <a:pt x="34" y="54"/>
                  </a:cubicBezTo>
                  <a:cubicBezTo>
                    <a:pt x="34" y="54"/>
                    <a:pt x="34" y="54"/>
                    <a:pt x="34" y="54"/>
                  </a:cubicBezTo>
                  <a:cubicBezTo>
                    <a:pt x="33" y="55"/>
                    <a:pt x="31" y="55"/>
                    <a:pt x="30" y="54"/>
                  </a:cubicBezTo>
                  <a:cubicBezTo>
                    <a:pt x="28" y="52"/>
                    <a:pt x="28" y="52"/>
                    <a:pt x="28" y="52"/>
                  </a:cubicBezTo>
                  <a:cubicBezTo>
                    <a:pt x="27" y="51"/>
                    <a:pt x="27" y="49"/>
                    <a:pt x="28" y="48"/>
                  </a:cubicBezTo>
                  <a:cubicBezTo>
                    <a:pt x="28" y="48"/>
                    <a:pt x="28" y="48"/>
                    <a:pt x="28" y="48"/>
                  </a:cubicBezTo>
                  <a:cubicBezTo>
                    <a:pt x="29" y="46"/>
                    <a:pt x="29" y="46"/>
                    <a:pt x="29" y="46"/>
                  </a:cubicBezTo>
                  <a:cubicBezTo>
                    <a:pt x="29" y="46"/>
                    <a:pt x="29" y="46"/>
                    <a:pt x="29" y="46"/>
                  </a:cubicBezTo>
                  <a:cubicBezTo>
                    <a:pt x="30" y="46"/>
                    <a:pt x="30" y="46"/>
                    <a:pt x="30" y="46"/>
                  </a:cubicBezTo>
                  <a:cubicBezTo>
                    <a:pt x="30" y="45"/>
                    <a:pt x="31" y="45"/>
                    <a:pt x="31" y="44"/>
                  </a:cubicBezTo>
                  <a:cubicBezTo>
                    <a:pt x="31" y="44"/>
                    <a:pt x="31" y="44"/>
                    <a:pt x="31" y="44"/>
                  </a:cubicBezTo>
                  <a:cubicBezTo>
                    <a:pt x="31" y="43"/>
                    <a:pt x="30" y="42"/>
                    <a:pt x="28" y="41"/>
                  </a:cubicBezTo>
                  <a:cubicBezTo>
                    <a:pt x="28" y="41"/>
                    <a:pt x="28" y="41"/>
                    <a:pt x="28" y="41"/>
                  </a:cubicBezTo>
                  <a:cubicBezTo>
                    <a:pt x="28" y="41"/>
                    <a:pt x="28" y="41"/>
                    <a:pt x="28" y="41"/>
                  </a:cubicBezTo>
                  <a:cubicBezTo>
                    <a:pt x="28" y="41"/>
                    <a:pt x="28" y="41"/>
                    <a:pt x="28" y="41"/>
                  </a:cubicBezTo>
                  <a:cubicBezTo>
                    <a:pt x="26" y="41"/>
                    <a:pt x="26" y="41"/>
                    <a:pt x="26" y="41"/>
                  </a:cubicBezTo>
                  <a:cubicBezTo>
                    <a:pt x="25" y="41"/>
                    <a:pt x="25" y="41"/>
                    <a:pt x="25" y="41"/>
                  </a:cubicBezTo>
                  <a:cubicBezTo>
                    <a:pt x="23" y="41"/>
                    <a:pt x="22" y="40"/>
                    <a:pt x="22" y="38"/>
                  </a:cubicBezTo>
                  <a:cubicBezTo>
                    <a:pt x="22" y="36"/>
                    <a:pt x="22" y="36"/>
                    <a:pt x="22" y="36"/>
                  </a:cubicBezTo>
                  <a:cubicBezTo>
                    <a:pt x="22" y="34"/>
                    <a:pt x="23" y="33"/>
                    <a:pt x="25" y="33"/>
                  </a:cubicBezTo>
                  <a:cubicBezTo>
                    <a:pt x="26" y="33"/>
                    <a:pt x="26" y="33"/>
                    <a:pt x="26" y="33"/>
                  </a:cubicBezTo>
                  <a:cubicBezTo>
                    <a:pt x="27" y="33"/>
                    <a:pt x="27" y="33"/>
                    <a:pt x="27" y="33"/>
                  </a:cubicBezTo>
                  <a:cubicBezTo>
                    <a:pt x="28" y="33"/>
                    <a:pt x="28" y="33"/>
                    <a:pt x="28" y="33"/>
                  </a:cubicBezTo>
                  <a:cubicBezTo>
                    <a:pt x="29" y="32"/>
                    <a:pt x="29" y="32"/>
                    <a:pt x="30" y="32"/>
                  </a:cubicBezTo>
                  <a:cubicBezTo>
                    <a:pt x="30" y="32"/>
                    <a:pt x="30" y="32"/>
                    <a:pt x="30" y="32"/>
                  </a:cubicBezTo>
                  <a:cubicBezTo>
                    <a:pt x="30" y="31"/>
                    <a:pt x="31" y="30"/>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28" y="26"/>
                    <a:pt x="28" y="26"/>
                    <a:pt x="28" y="26"/>
                  </a:cubicBezTo>
                  <a:cubicBezTo>
                    <a:pt x="28" y="26"/>
                    <a:pt x="28" y="26"/>
                    <a:pt x="28" y="26"/>
                  </a:cubicBezTo>
                  <a:cubicBezTo>
                    <a:pt x="27" y="24"/>
                    <a:pt x="27" y="23"/>
                    <a:pt x="28" y="21"/>
                  </a:cubicBezTo>
                  <a:cubicBezTo>
                    <a:pt x="30" y="20"/>
                    <a:pt x="30" y="20"/>
                    <a:pt x="30" y="20"/>
                  </a:cubicBezTo>
                  <a:cubicBezTo>
                    <a:pt x="31" y="19"/>
                    <a:pt x="33" y="19"/>
                    <a:pt x="34" y="19"/>
                  </a:cubicBezTo>
                  <a:cubicBezTo>
                    <a:pt x="34" y="20"/>
                    <a:pt x="34" y="20"/>
                    <a:pt x="34" y="20"/>
                  </a:cubicBezTo>
                  <a:cubicBezTo>
                    <a:pt x="36" y="21"/>
                    <a:pt x="36" y="21"/>
                    <a:pt x="36" y="21"/>
                  </a:cubicBezTo>
                  <a:cubicBezTo>
                    <a:pt x="36" y="22"/>
                    <a:pt x="36" y="22"/>
                    <a:pt x="36" y="22"/>
                  </a:cubicBezTo>
                  <a:cubicBezTo>
                    <a:pt x="37" y="22"/>
                    <a:pt x="37" y="22"/>
                    <a:pt x="38" y="22"/>
                  </a:cubicBezTo>
                  <a:cubicBezTo>
                    <a:pt x="39" y="22"/>
                    <a:pt x="39" y="22"/>
                    <a:pt x="40" y="22"/>
                  </a:cubicBezTo>
                  <a:cubicBezTo>
                    <a:pt x="40" y="21"/>
                    <a:pt x="40" y="21"/>
                    <a:pt x="40" y="21"/>
                  </a:cubicBezTo>
                  <a:cubicBezTo>
                    <a:pt x="40" y="21"/>
                    <a:pt x="40" y="21"/>
                    <a:pt x="40" y="21"/>
                  </a:cubicBezTo>
                  <a:cubicBezTo>
                    <a:pt x="40" y="21"/>
                    <a:pt x="40" y="21"/>
                    <a:pt x="41" y="21"/>
                  </a:cubicBezTo>
                  <a:cubicBezTo>
                    <a:pt x="41" y="21"/>
                    <a:pt x="41" y="21"/>
                    <a:pt x="41" y="21"/>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19"/>
                    <a:pt x="41" y="19"/>
                    <a:pt x="41" y="19"/>
                  </a:cubicBezTo>
                  <a:cubicBezTo>
                    <a:pt x="41" y="18"/>
                    <a:pt x="41" y="18"/>
                    <a:pt x="41" y="18"/>
                  </a:cubicBezTo>
                  <a:cubicBezTo>
                    <a:pt x="41" y="17"/>
                    <a:pt x="41" y="17"/>
                    <a:pt x="41" y="17"/>
                  </a:cubicBezTo>
                  <a:cubicBezTo>
                    <a:pt x="41" y="15"/>
                    <a:pt x="42" y="14"/>
                    <a:pt x="44" y="14"/>
                  </a:cubicBezTo>
                  <a:cubicBezTo>
                    <a:pt x="46" y="14"/>
                    <a:pt x="46" y="14"/>
                    <a:pt x="46" y="14"/>
                  </a:cubicBezTo>
                  <a:cubicBezTo>
                    <a:pt x="48" y="14"/>
                    <a:pt x="49" y="15"/>
                    <a:pt x="49" y="17"/>
                  </a:cubicBezTo>
                  <a:cubicBezTo>
                    <a:pt x="49" y="18"/>
                    <a:pt x="49" y="18"/>
                    <a:pt x="49" y="18"/>
                  </a:cubicBezTo>
                  <a:cubicBezTo>
                    <a:pt x="49" y="19"/>
                    <a:pt x="49" y="19"/>
                    <a:pt x="49" y="19"/>
                  </a:cubicBezTo>
                  <a:cubicBezTo>
                    <a:pt x="49" y="20"/>
                    <a:pt x="49" y="20"/>
                    <a:pt x="49" y="20"/>
                  </a:cubicBezTo>
                  <a:cubicBezTo>
                    <a:pt x="50" y="20"/>
                    <a:pt x="50" y="21"/>
                    <a:pt x="50" y="21"/>
                  </a:cubicBezTo>
                  <a:cubicBezTo>
                    <a:pt x="51" y="22"/>
                    <a:pt x="51" y="22"/>
                    <a:pt x="51" y="22"/>
                  </a:cubicBezTo>
                  <a:cubicBezTo>
                    <a:pt x="52" y="23"/>
                    <a:pt x="53" y="22"/>
                    <a:pt x="54" y="22"/>
                  </a:cubicBezTo>
                  <a:cubicBezTo>
                    <a:pt x="54" y="22"/>
                    <a:pt x="54" y="22"/>
                    <a:pt x="54" y="22"/>
                  </a:cubicBezTo>
                  <a:cubicBezTo>
                    <a:pt x="54" y="22"/>
                    <a:pt x="54" y="22"/>
                    <a:pt x="54" y="22"/>
                  </a:cubicBezTo>
                  <a:cubicBezTo>
                    <a:pt x="56" y="20"/>
                    <a:pt x="56" y="20"/>
                    <a:pt x="56" y="20"/>
                  </a:cubicBezTo>
                  <a:cubicBezTo>
                    <a:pt x="56" y="19"/>
                    <a:pt x="56" y="19"/>
                    <a:pt x="56" y="19"/>
                  </a:cubicBezTo>
                  <a:cubicBezTo>
                    <a:pt x="58" y="19"/>
                    <a:pt x="59" y="19"/>
                    <a:pt x="61" y="20"/>
                  </a:cubicBezTo>
                  <a:cubicBezTo>
                    <a:pt x="63" y="21"/>
                    <a:pt x="63" y="21"/>
                    <a:pt x="63" y="21"/>
                  </a:cubicBezTo>
                  <a:cubicBezTo>
                    <a:pt x="64" y="23"/>
                    <a:pt x="64" y="24"/>
                    <a:pt x="63" y="26"/>
                  </a:cubicBezTo>
                  <a:cubicBezTo>
                    <a:pt x="62" y="26"/>
                    <a:pt x="62" y="26"/>
                    <a:pt x="62" y="26"/>
                  </a:cubicBezTo>
                  <a:cubicBezTo>
                    <a:pt x="61" y="27"/>
                    <a:pt x="61" y="27"/>
                    <a:pt x="61" y="27"/>
                  </a:cubicBezTo>
                  <a:cubicBezTo>
                    <a:pt x="60" y="28"/>
                    <a:pt x="60" y="28"/>
                    <a:pt x="60" y="28"/>
                  </a:cubicBezTo>
                  <a:cubicBezTo>
                    <a:pt x="60" y="28"/>
                    <a:pt x="60" y="28"/>
                    <a:pt x="60" y="29"/>
                  </a:cubicBezTo>
                  <a:cubicBezTo>
                    <a:pt x="60" y="29"/>
                    <a:pt x="60" y="29"/>
                    <a:pt x="60" y="30"/>
                  </a:cubicBezTo>
                  <a:cubicBezTo>
                    <a:pt x="60" y="31"/>
                    <a:pt x="60" y="32"/>
                    <a:pt x="61" y="32"/>
                  </a:cubicBezTo>
                  <a:cubicBezTo>
                    <a:pt x="61" y="32"/>
                    <a:pt x="61" y="32"/>
                    <a:pt x="61" y="32"/>
                  </a:cubicBezTo>
                  <a:cubicBezTo>
                    <a:pt x="61" y="32"/>
                    <a:pt x="62" y="33"/>
                    <a:pt x="62" y="33"/>
                  </a:cubicBezTo>
                  <a:cubicBezTo>
                    <a:pt x="62" y="33"/>
                    <a:pt x="62" y="33"/>
                    <a:pt x="62" y="33"/>
                  </a:cubicBezTo>
                  <a:cubicBezTo>
                    <a:pt x="65" y="33"/>
                    <a:pt x="65" y="33"/>
                    <a:pt x="65" y="33"/>
                  </a:cubicBezTo>
                  <a:cubicBezTo>
                    <a:pt x="65" y="33"/>
                    <a:pt x="65" y="33"/>
                    <a:pt x="65" y="33"/>
                  </a:cubicBezTo>
                  <a:cubicBezTo>
                    <a:pt x="67" y="33"/>
                    <a:pt x="68" y="34"/>
                    <a:pt x="68" y="36"/>
                  </a:cubicBezTo>
                  <a:lnTo>
                    <a:pt x="68"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2" name="Group 81"/>
          <p:cNvGrpSpPr/>
          <p:nvPr/>
        </p:nvGrpSpPr>
        <p:grpSpPr>
          <a:xfrm>
            <a:off x="437460" y="1962481"/>
            <a:ext cx="635265" cy="622366"/>
            <a:chOff x="8866188" y="3130551"/>
            <a:chExt cx="963612" cy="963612"/>
          </a:xfrm>
          <a:solidFill>
            <a:schemeClr val="bg2"/>
          </a:solidFill>
          <a:effectLst/>
        </p:grpSpPr>
        <p:sp>
          <p:nvSpPr>
            <p:cNvPr id="83" name="Freeform 20"/>
            <p:cNvSpPr>
              <a:spLocks noEditPoints="1"/>
            </p:cNvSpPr>
            <p:nvPr/>
          </p:nvSpPr>
          <p:spPr bwMode="auto">
            <a:xfrm>
              <a:off x="9056688" y="3324226"/>
              <a:ext cx="579437" cy="576263"/>
            </a:xfrm>
            <a:custGeom>
              <a:avLst/>
              <a:gdLst>
                <a:gd name="T0" fmla="*/ 77 w 153"/>
                <a:gd name="T1" fmla="*/ 0 h 152"/>
                <a:gd name="T2" fmla="*/ 0 w 153"/>
                <a:gd name="T3" fmla="*/ 76 h 152"/>
                <a:gd name="T4" fmla="*/ 77 w 153"/>
                <a:gd name="T5" fmla="*/ 152 h 152"/>
                <a:gd name="T6" fmla="*/ 153 w 153"/>
                <a:gd name="T7" fmla="*/ 76 h 152"/>
                <a:gd name="T8" fmla="*/ 77 w 153"/>
                <a:gd name="T9" fmla="*/ 0 h 152"/>
                <a:gd name="T10" fmla="*/ 77 w 153"/>
                <a:gd name="T11" fmla="*/ 139 h 152"/>
                <a:gd name="T12" fmla="*/ 14 w 153"/>
                <a:gd name="T13" fmla="*/ 76 h 152"/>
                <a:gd name="T14" fmla="*/ 77 w 153"/>
                <a:gd name="T15" fmla="*/ 14 h 152"/>
                <a:gd name="T16" fmla="*/ 139 w 153"/>
                <a:gd name="T17" fmla="*/ 76 h 152"/>
                <a:gd name="T18" fmla="*/ 77 w 153"/>
                <a:gd name="T19"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52">
                  <a:moveTo>
                    <a:pt x="77" y="0"/>
                  </a:moveTo>
                  <a:cubicBezTo>
                    <a:pt x="35" y="0"/>
                    <a:pt x="0" y="34"/>
                    <a:pt x="0" y="76"/>
                  </a:cubicBezTo>
                  <a:cubicBezTo>
                    <a:pt x="0" y="118"/>
                    <a:pt x="35" y="152"/>
                    <a:pt x="77" y="152"/>
                  </a:cubicBezTo>
                  <a:cubicBezTo>
                    <a:pt x="119" y="152"/>
                    <a:pt x="153" y="118"/>
                    <a:pt x="153" y="76"/>
                  </a:cubicBezTo>
                  <a:cubicBezTo>
                    <a:pt x="153" y="34"/>
                    <a:pt x="119" y="0"/>
                    <a:pt x="77" y="0"/>
                  </a:cubicBezTo>
                  <a:close/>
                  <a:moveTo>
                    <a:pt x="77" y="139"/>
                  </a:moveTo>
                  <a:cubicBezTo>
                    <a:pt x="42" y="139"/>
                    <a:pt x="14" y="111"/>
                    <a:pt x="14" y="76"/>
                  </a:cubicBezTo>
                  <a:cubicBezTo>
                    <a:pt x="14" y="42"/>
                    <a:pt x="42" y="14"/>
                    <a:pt x="77" y="14"/>
                  </a:cubicBezTo>
                  <a:cubicBezTo>
                    <a:pt x="111" y="14"/>
                    <a:pt x="139" y="42"/>
                    <a:pt x="139" y="76"/>
                  </a:cubicBezTo>
                  <a:cubicBezTo>
                    <a:pt x="139" y="111"/>
                    <a:pt x="111" y="139"/>
                    <a:pt x="77" y="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21"/>
            <p:cNvSpPr>
              <a:spLocks noEditPoints="1"/>
            </p:cNvSpPr>
            <p:nvPr/>
          </p:nvSpPr>
          <p:spPr bwMode="auto">
            <a:xfrm>
              <a:off x="9636125" y="3529013"/>
              <a:ext cx="193675" cy="166688"/>
            </a:xfrm>
            <a:custGeom>
              <a:avLst/>
              <a:gdLst>
                <a:gd name="T0" fmla="*/ 29 w 51"/>
                <a:gd name="T1" fmla="*/ 0 h 44"/>
                <a:gd name="T2" fmla="*/ 7 w 51"/>
                <a:gd name="T3" fmla="*/ 17 h 44"/>
                <a:gd name="T4" fmla="*/ 0 w 51"/>
                <a:gd name="T5" fmla="*/ 17 h 44"/>
                <a:gd name="T6" fmla="*/ 0 w 51"/>
                <a:gd name="T7" fmla="*/ 22 h 44"/>
                <a:gd name="T8" fmla="*/ 0 w 51"/>
                <a:gd name="T9" fmla="*/ 27 h 44"/>
                <a:gd name="T10" fmla="*/ 7 w 51"/>
                <a:gd name="T11" fmla="*/ 27 h 44"/>
                <a:gd name="T12" fmla="*/ 29 w 51"/>
                <a:gd name="T13" fmla="*/ 44 h 44"/>
                <a:gd name="T14" fmla="*/ 51 w 51"/>
                <a:gd name="T15" fmla="*/ 22 h 44"/>
                <a:gd name="T16" fmla="*/ 29 w 51"/>
                <a:gd name="T17" fmla="*/ 0 h 44"/>
                <a:gd name="T18" fmla="*/ 29 w 51"/>
                <a:gd name="T19" fmla="*/ 33 h 44"/>
                <a:gd name="T20" fmla="*/ 17 w 51"/>
                <a:gd name="T21" fmla="*/ 22 h 44"/>
                <a:gd name="T22" fmla="*/ 29 w 51"/>
                <a:gd name="T23" fmla="*/ 11 h 44"/>
                <a:gd name="T24" fmla="*/ 40 w 51"/>
                <a:gd name="T25" fmla="*/ 22 h 44"/>
                <a:gd name="T26" fmla="*/ 29 w 51"/>
                <a:gd name="T2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4">
                  <a:moveTo>
                    <a:pt x="29" y="0"/>
                  </a:moveTo>
                  <a:cubicBezTo>
                    <a:pt x="18" y="0"/>
                    <a:pt x="10" y="7"/>
                    <a:pt x="7" y="17"/>
                  </a:cubicBezTo>
                  <a:cubicBezTo>
                    <a:pt x="0" y="17"/>
                    <a:pt x="0" y="17"/>
                    <a:pt x="0" y="17"/>
                  </a:cubicBezTo>
                  <a:cubicBezTo>
                    <a:pt x="0" y="19"/>
                    <a:pt x="0" y="20"/>
                    <a:pt x="0" y="22"/>
                  </a:cubicBezTo>
                  <a:cubicBezTo>
                    <a:pt x="0" y="24"/>
                    <a:pt x="0" y="26"/>
                    <a:pt x="0" y="27"/>
                  </a:cubicBezTo>
                  <a:cubicBezTo>
                    <a:pt x="7" y="27"/>
                    <a:pt x="7" y="27"/>
                    <a:pt x="7" y="27"/>
                  </a:cubicBezTo>
                  <a:cubicBezTo>
                    <a:pt x="10" y="37"/>
                    <a:pt x="18" y="44"/>
                    <a:pt x="29" y="44"/>
                  </a:cubicBezTo>
                  <a:cubicBezTo>
                    <a:pt x="41" y="44"/>
                    <a:pt x="51" y="34"/>
                    <a:pt x="51" y="22"/>
                  </a:cubicBezTo>
                  <a:cubicBezTo>
                    <a:pt x="51" y="10"/>
                    <a:pt x="41" y="0"/>
                    <a:pt x="29" y="0"/>
                  </a:cubicBezTo>
                  <a:close/>
                  <a:moveTo>
                    <a:pt x="29" y="33"/>
                  </a:moveTo>
                  <a:cubicBezTo>
                    <a:pt x="22" y="33"/>
                    <a:pt x="17" y="28"/>
                    <a:pt x="17" y="22"/>
                  </a:cubicBezTo>
                  <a:cubicBezTo>
                    <a:pt x="17" y="16"/>
                    <a:pt x="22" y="11"/>
                    <a:pt x="29" y="11"/>
                  </a:cubicBezTo>
                  <a:cubicBezTo>
                    <a:pt x="35" y="11"/>
                    <a:pt x="40" y="16"/>
                    <a:pt x="40" y="22"/>
                  </a:cubicBezTo>
                  <a:cubicBezTo>
                    <a:pt x="40" y="28"/>
                    <a:pt x="35" y="33"/>
                    <a:pt x="29"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22"/>
            <p:cNvSpPr>
              <a:spLocks noEditPoints="1"/>
            </p:cNvSpPr>
            <p:nvPr/>
          </p:nvSpPr>
          <p:spPr bwMode="auto">
            <a:xfrm>
              <a:off x="9537700" y="3802063"/>
              <a:ext cx="182562" cy="182563"/>
            </a:xfrm>
            <a:custGeom>
              <a:avLst/>
              <a:gdLst>
                <a:gd name="T0" fmla="*/ 0 w 48"/>
                <a:gd name="T1" fmla="*/ 8 h 48"/>
                <a:gd name="T2" fmla="*/ 5 w 48"/>
                <a:gd name="T3" fmla="*/ 13 h 48"/>
                <a:gd name="T4" fmla="*/ 9 w 48"/>
                <a:gd name="T5" fmla="*/ 40 h 48"/>
                <a:gd name="T6" fmla="*/ 39 w 48"/>
                <a:gd name="T7" fmla="*/ 40 h 48"/>
                <a:gd name="T8" fmla="*/ 39 w 48"/>
                <a:gd name="T9" fmla="*/ 9 h 48"/>
                <a:gd name="T10" fmla="*/ 13 w 48"/>
                <a:gd name="T11" fmla="*/ 6 h 48"/>
                <a:gd name="T12" fmla="*/ 7 w 48"/>
                <a:gd name="T13" fmla="*/ 0 h 48"/>
                <a:gd name="T14" fmla="*/ 0 w 48"/>
                <a:gd name="T15" fmla="*/ 8 h 48"/>
                <a:gd name="T16" fmla="*/ 16 w 48"/>
                <a:gd name="T17" fmla="*/ 16 h 48"/>
                <a:gd name="T18" fmla="*/ 32 w 48"/>
                <a:gd name="T19" fmla="*/ 16 h 48"/>
                <a:gd name="T20" fmla="*/ 32 w 48"/>
                <a:gd name="T21" fmla="*/ 32 h 48"/>
                <a:gd name="T22" fmla="*/ 16 w 48"/>
                <a:gd name="T23" fmla="*/ 32 h 48"/>
                <a:gd name="T24" fmla="*/ 16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0" y="8"/>
                  </a:moveTo>
                  <a:cubicBezTo>
                    <a:pt x="5" y="13"/>
                    <a:pt x="5" y="13"/>
                    <a:pt x="5" y="13"/>
                  </a:cubicBezTo>
                  <a:cubicBezTo>
                    <a:pt x="0" y="21"/>
                    <a:pt x="1" y="32"/>
                    <a:pt x="9" y="40"/>
                  </a:cubicBezTo>
                  <a:cubicBezTo>
                    <a:pt x="17" y="48"/>
                    <a:pt x="31" y="48"/>
                    <a:pt x="39" y="40"/>
                  </a:cubicBezTo>
                  <a:cubicBezTo>
                    <a:pt x="48" y="31"/>
                    <a:pt x="48" y="17"/>
                    <a:pt x="39" y="9"/>
                  </a:cubicBezTo>
                  <a:cubicBezTo>
                    <a:pt x="32" y="1"/>
                    <a:pt x="21" y="0"/>
                    <a:pt x="13" y="6"/>
                  </a:cubicBezTo>
                  <a:cubicBezTo>
                    <a:pt x="7" y="0"/>
                    <a:pt x="7" y="0"/>
                    <a:pt x="7" y="0"/>
                  </a:cubicBezTo>
                  <a:cubicBezTo>
                    <a:pt x="5" y="3"/>
                    <a:pt x="3" y="5"/>
                    <a:pt x="0" y="8"/>
                  </a:cubicBezTo>
                  <a:close/>
                  <a:moveTo>
                    <a:pt x="16" y="16"/>
                  </a:moveTo>
                  <a:cubicBezTo>
                    <a:pt x="20" y="12"/>
                    <a:pt x="28" y="12"/>
                    <a:pt x="32" y="16"/>
                  </a:cubicBezTo>
                  <a:cubicBezTo>
                    <a:pt x="36" y="21"/>
                    <a:pt x="36" y="28"/>
                    <a:pt x="32" y="32"/>
                  </a:cubicBezTo>
                  <a:cubicBezTo>
                    <a:pt x="28" y="37"/>
                    <a:pt x="20" y="37"/>
                    <a:pt x="16" y="32"/>
                  </a:cubicBezTo>
                  <a:cubicBezTo>
                    <a:pt x="12" y="28"/>
                    <a:pt x="12" y="21"/>
                    <a:pt x="16"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23"/>
            <p:cNvSpPr>
              <a:spLocks noEditPoints="1"/>
            </p:cNvSpPr>
            <p:nvPr/>
          </p:nvSpPr>
          <p:spPr bwMode="auto">
            <a:xfrm>
              <a:off x="8866188" y="3529013"/>
              <a:ext cx="193675" cy="166688"/>
            </a:xfrm>
            <a:custGeom>
              <a:avLst/>
              <a:gdLst>
                <a:gd name="T0" fmla="*/ 51 w 51"/>
                <a:gd name="T1" fmla="*/ 17 h 44"/>
                <a:gd name="T2" fmla="*/ 43 w 51"/>
                <a:gd name="T3" fmla="*/ 17 h 44"/>
                <a:gd name="T4" fmla="*/ 22 w 51"/>
                <a:gd name="T5" fmla="*/ 0 h 44"/>
                <a:gd name="T6" fmla="*/ 0 w 51"/>
                <a:gd name="T7" fmla="*/ 22 h 44"/>
                <a:gd name="T8" fmla="*/ 22 w 51"/>
                <a:gd name="T9" fmla="*/ 44 h 44"/>
                <a:gd name="T10" fmla="*/ 43 w 51"/>
                <a:gd name="T11" fmla="*/ 27 h 44"/>
                <a:gd name="T12" fmla="*/ 51 w 51"/>
                <a:gd name="T13" fmla="*/ 27 h 44"/>
                <a:gd name="T14" fmla="*/ 50 w 51"/>
                <a:gd name="T15" fmla="*/ 22 h 44"/>
                <a:gd name="T16" fmla="*/ 51 w 51"/>
                <a:gd name="T17" fmla="*/ 17 h 44"/>
                <a:gd name="T18" fmla="*/ 22 w 51"/>
                <a:gd name="T19" fmla="*/ 33 h 44"/>
                <a:gd name="T20" fmla="*/ 11 w 51"/>
                <a:gd name="T21" fmla="*/ 22 h 44"/>
                <a:gd name="T22" fmla="*/ 22 w 51"/>
                <a:gd name="T23" fmla="*/ 11 h 44"/>
                <a:gd name="T24" fmla="*/ 33 w 51"/>
                <a:gd name="T25" fmla="*/ 22 h 44"/>
                <a:gd name="T26" fmla="*/ 22 w 51"/>
                <a:gd name="T2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4">
                  <a:moveTo>
                    <a:pt x="51" y="17"/>
                  </a:moveTo>
                  <a:cubicBezTo>
                    <a:pt x="43" y="17"/>
                    <a:pt x="43" y="17"/>
                    <a:pt x="43" y="17"/>
                  </a:cubicBezTo>
                  <a:cubicBezTo>
                    <a:pt x="41" y="7"/>
                    <a:pt x="32" y="0"/>
                    <a:pt x="22" y="0"/>
                  </a:cubicBezTo>
                  <a:cubicBezTo>
                    <a:pt x="10" y="0"/>
                    <a:pt x="0" y="10"/>
                    <a:pt x="0" y="22"/>
                  </a:cubicBezTo>
                  <a:cubicBezTo>
                    <a:pt x="0" y="34"/>
                    <a:pt x="10" y="44"/>
                    <a:pt x="22" y="44"/>
                  </a:cubicBezTo>
                  <a:cubicBezTo>
                    <a:pt x="32" y="44"/>
                    <a:pt x="41" y="37"/>
                    <a:pt x="43" y="27"/>
                  </a:cubicBezTo>
                  <a:cubicBezTo>
                    <a:pt x="51" y="27"/>
                    <a:pt x="51" y="27"/>
                    <a:pt x="51" y="27"/>
                  </a:cubicBezTo>
                  <a:cubicBezTo>
                    <a:pt x="51" y="26"/>
                    <a:pt x="50" y="24"/>
                    <a:pt x="50" y="22"/>
                  </a:cubicBezTo>
                  <a:cubicBezTo>
                    <a:pt x="50" y="20"/>
                    <a:pt x="51" y="19"/>
                    <a:pt x="51" y="17"/>
                  </a:cubicBezTo>
                  <a:close/>
                  <a:moveTo>
                    <a:pt x="22" y="33"/>
                  </a:moveTo>
                  <a:cubicBezTo>
                    <a:pt x="16" y="33"/>
                    <a:pt x="11" y="28"/>
                    <a:pt x="11" y="22"/>
                  </a:cubicBezTo>
                  <a:cubicBezTo>
                    <a:pt x="11" y="16"/>
                    <a:pt x="16" y="11"/>
                    <a:pt x="22" y="11"/>
                  </a:cubicBezTo>
                  <a:cubicBezTo>
                    <a:pt x="28" y="11"/>
                    <a:pt x="33" y="16"/>
                    <a:pt x="33" y="22"/>
                  </a:cubicBezTo>
                  <a:cubicBezTo>
                    <a:pt x="33" y="28"/>
                    <a:pt x="28" y="33"/>
                    <a:pt x="22"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24"/>
            <p:cNvSpPr>
              <a:spLocks noEditPoints="1"/>
            </p:cNvSpPr>
            <p:nvPr/>
          </p:nvSpPr>
          <p:spPr bwMode="auto">
            <a:xfrm>
              <a:off x="9537700" y="3241676"/>
              <a:ext cx="182562" cy="180975"/>
            </a:xfrm>
            <a:custGeom>
              <a:avLst/>
              <a:gdLst>
                <a:gd name="T0" fmla="*/ 7 w 48"/>
                <a:gd name="T1" fmla="*/ 48 h 48"/>
                <a:gd name="T2" fmla="*/ 13 w 48"/>
                <a:gd name="T3" fmla="*/ 43 h 48"/>
                <a:gd name="T4" fmla="*/ 39 w 48"/>
                <a:gd name="T5" fmla="*/ 39 h 48"/>
                <a:gd name="T6" fmla="*/ 39 w 48"/>
                <a:gd name="T7" fmla="*/ 8 h 48"/>
                <a:gd name="T8" fmla="*/ 9 w 48"/>
                <a:gd name="T9" fmla="*/ 8 h 48"/>
                <a:gd name="T10" fmla="*/ 5 w 48"/>
                <a:gd name="T11" fmla="*/ 35 h 48"/>
                <a:gd name="T12" fmla="*/ 0 w 48"/>
                <a:gd name="T13" fmla="*/ 41 h 48"/>
                <a:gd name="T14" fmla="*/ 7 w 48"/>
                <a:gd name="T15" fmla="*/ 48 h 48"/>
                <a:gd name="T16" fmla="*/ 16 w 48"/>
                <a:gd name="T17" fmla="*/ 16 h 48"/>
                <a:gd name="T18" fmla="*/ 32 w 48"/>
                <a:gd name="T19" fmla="*/ 16 h 48"/>
                <a:gd name="T20" fmla="*/ 32 w 48"/>
                <a:gd name="T21" fmla="*/ 32 h 48"/>
                <a:gd name="T22" fmla="*/ 16 w 48"/>
                <a:gd name="T23" fmla="*/ 32 h 48"/>
                <a:gd name="T24" fmla="*/ 16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7" y="48"/>
                  </a:moveTo>
                  <a:cubicBezTo>
                    <a:pt x="13" y="43"/>
                    <a:pt x="13" y="43"/>
                    <a:pt x="13" y="43"/>
                  </a:cubicBezTo>
                  <a:cubicBezTo>
                    <a:pt x="21" y="48"/>
                    <a:pt x="32" y="47"/>
                    <a:pt x="39" y="39"/>
                  </a:cubicBezTo>
                  <a:cubicBezTo>
                    <a:pt x="48" y="31"/>
                    <a:pt x="48" y="17"/>
                    <a:pt x="39" y="8"/>
                  </a:cubicBezTo>
                  <a:cubicBezTo>
                    <a:pt x="31" y="0"/>
                    <a:pt x="17" y="0"/>
                    <a:pt x="9" y="8"/>
                  </a:cubicBezTo>
                  <a:cubicBezTo>
                    <a:pt x="1" y="16"/>
                    <a:pt x="0" y="27"/>
                    <a:pt x="5" y="35"/>
                  </a:cubicBezTo>
                  <a:cubicBezTo>
                    <a:pt x="0" y="41"/>
                    <a:pt x="0" y="41"/>
                    <a:pt x="0" y="41"/>
                  </a:cubicBezTo>
                  <a:cubicBezTo>
                    <a:pt x="3" y="43"/>
                    <a:pt x="5" y="45"/>
                    <a:pt x="7" y="48"/>
                  </a:cubicBezTo>
                  <a:close/>
                  <a:moveTo>
                    <a:pt x="16" y="16"/>
                  </a:moveTo>
                  <a:cubicBezTo>
                    <a:pt x="20" y="12"/>
                    <a:pt x="28" y="12"/>
                    <a:pt x="32" y="16"/>
                  </a:cubicBezTo>
                  <a:cubicBezTo>
                    <a:pt x="36" y="20"/>
                    <a:pt x="36" y="28"/>
                    <a:pt x="32" y="32"/>
                  </a:cubicBezTo>
                  <a:cubicBezTo>
                    <a:pt x="28" y="36"/>
                    <a:pt x="20" y="36"/>
                    <a:pt x="16" y="32"/>
                  </a:cubicBezTo>
                  <a:cubicBezTo>
                    <a:pt x="12" y="28"/>
                    <a:pt x="12" y="20"/>
                    <a:pt x="16"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25"/>
            <p:cNvSpPr>
              <a:spLocks noEditPoints="1"/>
            </p:cNvSpPr>
            <p:nvPr/>
          </p:nvSpPr>
          <p:spPr bwMode="auto">
            <a:xfrm>
              <a:off x="8977313" y="3802063"/>
              <a:ext cx="180975" cy="182563"/>
            </a:xfrm>
            <a:custGeom>
              <a:avLst/>
              <a:gdLst>
                <a:gd name="T0" fmla="*/ 40 w 48"/>
                <a:gd name="T1" fmla="*/ 0 h 48"/>
                <a:gd name="T2" fmla="*/ 35 w 48"/>
                <a:gd name="T3" fmla="*/ 6 h 48"/>
                <a:gd name="T4" fmla="*/ 8 w 48"/>
                <a:gd name="T5" fmla="*/ 9 h 48"/>
                <a:gd name="T6" fmla="*/ 8 w 48"/>
                <a:gd name="T7" fmla="*/ 40 h 48"/>
                <a:gd name="T8" fmla="*/ 39 w 48"/>
                <a:gd name="T9" fmla="*/ 40 h 48"/>
                <a:gd name="T10" fmla="*/ 42 w 48"/>
                <a:gd name="T11" fmla="*/ 13 h 48"/>
                <a:gd name="T12" fmla="*/ 48 w 48"/>
                <a:gd name="T13" fmla="*/ 8 h 48"/>
                <a:gd name="T14" fmla="*/ 40 w 48"/>
                <a:gd name="T15" fmla="*/ 0 h 48"/>
                <a:gd name="T16" fmla="*/ 32 w 48"/>
                <a:gd name="T17" fmla="*/ 32 h 48"/>
                <a:gd name="T18" fmla="*/ 16 w 48"/>
                <a:gd name="T19" fmla="*/ 32 h 48"/>
                <a:gd name="T20" fmla="*/ 16 w 48"/>
                <a:gd name="T21" fmla="*/ 16 h 48"/>
                <a:gd name="T22" fmla="*/ 32 w 48"/>
                <a:gd name="T23" fmla="*/ 16 h 48"/>
                <a:gd name="T24" fmla="*/ 32 w 48"/>
                <a:gd name="T2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0" y="0"/>
                  </a:moveTo>
                  <a:cubicBezTo>
                    <a:pt x="35" y="6"/>
                    <a:pt x="35" y="6"/>
                    <a:pt x="35" y="6"/>
                  </a:cubicBezTo>
                  <a:cubicBezTo>
                    <a:pt x="27" y="0"/>
                    <a:pt x="16" y="2"/>
                    <a:pt x="8" y="9"/>
                  </a:cubicBezTo>
                  <a:cubicBezTo>
                    <a:pt x="0" y="17"/>
                    <a:pt x="0" y="31"/>
                    <a:pt x="8" y="40"/>
                  </a:cubicBezTo>
                  <a:cubicBezTo>
                    <a:pt x="17" y="48"/>
                    <a:pt x="31" y="48"/>
                    <a:pt x="39" y="40"/>
                  </a:cubicBezTo>
                  <a:cubicBezTo>
                    <a:pt x="46" y="32"/>
                    <a:pt x="48" y="21"/>
                    <a:pt x="42" y="13"/>
                  </a:cubicBezTo>
                  <a:cubicBezTo>
                    <a:pt x="48" y="8"/>
                    <a:pt x="48" y="8"/>
                    <a:pt x="48" y="8"/>
                  </a:cubicBezTo>
                  <a:cubicBezTo>
                    <a:pt x="45" y="5"/>
                    <a:pt x="43" y="3"/>
                    <a:pt x="40" y="0"/>
                  </a:cubicBezTo>
                  <a:close/>
                  <a:moveTo>
                    <a:pt x="32" y="32"/>
                  </a:moveTo>
                  <a:cubicBezTo>
                    <a:pt x="27" y="37"/>
                    <a:pt x="20" y="37"/>
                    <a:pt x="16" y="32"/>
                  </a:cubicBezTo>
                  <a:cubicBezTo>
                    <a:pt x="11" y="28"/>
                    <a:pt x="11" y="21"/>
                    <a:pt x="16" y="16"/>
                  </a:cubicBezTo>
                  <a:cubicBezTo>
                    <a:pt x="20" y="12"/>
                    <a:pt x="27" y="12"/>
                    <a:pt x="32" y="16"/>
                  </a:cubicBezTo>
                  <a:cubicBezTo>
                    <a:pt x="36" y="21"/>
                    <a:pt x="36" y="28"/>
                    <a:pt x="32"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26"/>
            <p:cNvSpPr>
              <a:spLocks noEditPoints="1"/>
            </p:cNvSpPr>
            <p:nvPr/>
          </p:nvSpPr>
          <p:spPr bwMode="auto">
            <a:xfrm>
              <a:off x="8977313" y="3241676"/>
              <a:ext cx="180975" cy="180975"/>
            </a:xfrm>
            <a:custGeom>
              <a:avLst/>
              <a:gdLst>
                <a:gd name="T0" fmla="*/ 48 w 48"/>
                <a:gd name="T1" fmla="*/ 41 h 48"/>
                <a:gd name="T2" fmla="*/ 42 w 48"/>
                <a:gd name="T3" fmla="*/ 35 h 48"/>
                <a:gd name="T4" fmla="*/ 39 w 48"/>
                <a:gd name="T5" fmla="*/ 8 h 48"/>
                <a:gd name="T6" fmla="*/ 8 w 48"/>
                <a:gd name="T7" fmla="*/ 8 h 48"/>
                <a:gd name="T8" fmla="*/ 8 w 48"/>
                <a:gd name="T9" fmla="*/ 39 h 48"/>
                <a:gd name="T10" fmla="*/ 35 w 48"/>
                <a:gd name="T11" fmla="*/ 43 h 48"/>
                <a:gd name="T12" fmla="*/ 40 w 48"/>
                <a:gd name="T13" fmla="*/ 48 h 48"/>
                <a:gd name="T14" fmla="*/ 48 w 48"/>
                <a:gd name="T15" fmla="*/ 41 h 48"/>
                <a:gd name="T16" fmla="*/ 32 w 48"/>
                <a:gd name="T17" fmla="*/ 32 h 48"/>
                <a:gd name="T18" fmla="*/ 16 w 48"/>
                <a:gd name="T19" fmla="*/ 32 h 48"/>
                <a:gd name="T20" fmla="*/ 16 w 48"/>
                <a:gd name="T21" fmla="*/ 16 h 48"/>
                <a:gd name="T22" fmla="*/ 32 w 48"/>
                <a:gd name="T23" fmla="*/ 16 h 48"/>
                <a:gd name="T24" fmla="*/ 32 w 48"/>
                <a:gd name="T2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8" y="41"/>
                  </a:moveTo>
                  <a:cubicBezTo>
                    <a:pt x="42" y="35"/>
                    <a:pt x="42" y="35"/>
                    <a:pt x="42" y="35"/>
                  </a:cubicBezTo>
                  <a:cubicBezTo>
                    <a:pt x="48" y="27"/>
                    <a:pt x="46" y="16"/>
                    <a:pt x="39" y="8"/>
                  </a:cubicBezTo>
                  <a:cubicBezTo>
                    <a:pt x="31" y="0"/>
                    <a:pt x="17" y="0"/>
                    <a:pt x="8" y="8"/>
                  </a:cubicBezTo>
                  <a:cubicBezTo>
                    <a:pt x="0" y="17"/>
                    <a:pt x="0" y="31"/>
                    <a:pt x="8" y="39"/>
                  </a:cubicBezTo>
                  <a:cubicBezTo>
                    <a:pt x="16" y="47"/>
                    <a:pt x="27" y="48"/>
                    <a:pt x="35" y="43"/>
                  </a:cubicBezTo>
                  <a:cubicBezTo>
                    <a:pt x="40" y="48"/>
                    <a:pt x="40" y="48"/>
                    <a:pt x="40" y="48"/>
                  </a:cubicBezTo>
                  <a:cubicBezTo>
                    <a:pt x="43" y="45"/>
                    <a:pt x="45" y="43"/>
                    <a:pt x="48" y="41"/>
                  </a:cubicBezTo>
                  <a:close/>
                  <a:moveTo>
                    <a:pt x="32" y="32"/>
                  </a:moveTo>
                  <a:cubicBezTo>
                    <a:pt x="27" y="36"/>
                    <a:pt x="20" y="36"/>
                    <a:pt x="16" y="32"/>
                  </a:cubicBezTo>
                  <a:cubicBezTo>
                    <a:pt x="11" y="28"/>
                    <a:pt x="11" y="20"/>
                    <a:pt x="16" y="16"/>
                  </a:cubicBezTo>
                  <a:cubicBezTo>
                    <a:pt x="20" y="12"/>
                    <a:pt x="27" y="12"/>
                    <a:pt x="32" y="16"/>
                  </a:cubicBezTo>
                  <a:cubicBezTo>
                    <a:pt x="36" y="20"/>
                    <a:pt x="36" y="28"/>
                    <a:pt x="32"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27"/>
            <p:cNvSpPr>
              <a:spLocks noEditPoints="1"/>
            </p:cNvSpPr>
            <p:nvPr/>
          </p:nvSpPr>
          <p:spPr bwMode="auto">
            <a:xfrm>
              <a:off x="9264650" y="3900488"/>
              <a:ext cx="166687" cy="193675"/>
            </a:xfrm>
            <a:custGeom>
              <a:avLst/>
              <a:gdLst>
                <a:gd name="T0" fmla="*/ 17 w 44"/>
                <a:gd name="T1" fmla="*/ 0 h 51"/>
                <a:gd name="T2" fmla="*/ 17 w 44"/>
                <a:gd name="T3" fmla="*/ 8 h 51"/>
                <a:gd name="T4" fmla="*/ 0 w 44"/>
                <a:gd name="T5" fmla="*/ 29 h 51"/>
                <a:gd name="T6" fmla="*/ 22 w 44"/>
                <a:gd name="T7" fmla="*/ 51 h 51"/>
                <a:gd name="T8" fmla="*/ 44 w 44"/>
                <a:gd name="T9" fmla="*/ 29 h 51"/>
                <a:gd name="T10" fmla="*/ 27 w 44"/>
                <a:gd name="T11" fmla="*/ 8 h 51"/>
                <a:gd name="T12" fmla="*/ 27 w 44"/>
                <a:gd name="T13" fmla="*/ 0 h 51"/>
                <a:gd name="T14" fmla="*/ 22 w 44"/>
                <a:gd name="T15" fmla="*/ 0 h 51"/>
                <a:gd name="T16" fmla="*/ 17 w 44"/>
                <a:gd name="T17" fmla="*/ 0 h 51"/>
                <a:gd name="T18" fmla="*/ 33 w 44"/>
                <a:gd name="T19" fmla="*/ 29 h 51"/>
                <a:gd name="T20" fmla="*/ 22 w 44"/>
                <a:gd name="T21" fmla="*/ 40 h 51"/>
                <a:gd name="T22" fmla="*/ 11 w 44"/>
                <a:gd name="T23" fmla="*/ 29 h 51"/>
                <a:gd name="T24" fmla="*/ 22 w 44"/>
                <a:gd name="T25" fmla="*/ 18 h 51"/>
                <a:gd name="T26" fmla="*/ 33 w 44"/>
                <a:gd name="T27"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1">
                  <a:moveTo>
                    <a:pt x="17" y="0"/>
                  </a:moveTo>
                  <a:cubicBezTo>
                    <a:pt x="17" y="8"/>
                    <a:pt x="17" y="8"/>
                    <a:pt x="17" y="8"/>
                  </a:cubicBezTo>
                  <a:cubicBezTo>
                    <a:pt x="7" y="10"/>
                    <a:pt x="0" y="19"/>
                    <a:pt x="0" y="29"/>
                  </a:cubicBezTo>
                  <a:cubicBezTo>
                    <a:pt x="0" y="41"/>
                    <a:pt x="10" y="51"/>
                    <a:pt x="22" y="51"/>
                  </a:cubicBezTo>
                  <a:cubicBezTo>
                    <a:pt x="34" y="51"/>
                    <a:pt x="44" y="41"/>
                    <a:pt x="44" y="29"/>
                  </a:cubicBezTo>
                  <a:cubicBezTo>
                    <a:pt x="44" y="19"/>
                    <a:pt x="37" y="10"/>
                    <a:pt x="27" y="8"/>
                  </a:cubicBezTo>
                  <a:cubicBezTo>
                    <a:pt x="27" y="0"/>
                    <a:pt x="27" y="0"/>
                    <a:pt x="27" y="0"/>
                  </a:cubicBezTo>
                  <a:cubicBezTo>
                    <a:pt x="25" y="0"/>
                    <a:pt x="24" y="0"/>
                    <a:pt x="22" y="0"/>
                  </a:cubicBezTo>
                  <a:cubicBezTo>
                    <a:pt x="20" y="0"/>
                    <a:pt x="18" y="0"/>
                    <a:pt x="17" y="0"/>
                  </a:cubicBezTo>
                  <a:close/>
                  <a:moveTo>
                    <a:pt x="33" y="29"/>
                  </a:moveTo>
                  <a:cubicBezTo>
                    <a:pt x="33" y="35"/>
                    <a:pt x="28" y="40"/>
                    <a:pt x="22" y="40"/>
                  </a:cubicBezTo>
                  <a:cubicBezTo>
                    <a:pt x="16" y="40"/>
                    <a:pt x="11" y="35"/>
                    <a:pt x="11" y="29"/>
                  </a:cubicBezTo>
                  <a:cubicBezTo>
                    <a:pt x="11" y="23"/>
                    <a:pt x="16" y="18"/>
                    <a:pt x="22" y="18"/>
                  </a:cubicBezTo>
                  <a:cubicBezTo>
                    <a:pt x="28" y="18"/>
                    <a:pt x="33" y="23"/>
                    <a:pt x="33"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28"/>
            <p:cNvSpPr>
              <a:spLocks noEditPoints="1"/>
            </p:cNvSpPr>
            <p:nvPr/>
          </p:nvSpPr>
          <p:spPr bwMode="auto">
            <a:xfrm>
              <a:off x="9264650" y="3130551"/>
              <a:ext cx="166687" cy="193675"/>
            </a:xfrm>
            <a:custGeom>
              <a:avLst/>
              <a:gdLst>
                <a:gd name="T0" fmla="*/ 27 w 44"/>
                <a:gd name="T1" fmla="*/ 51 h 51"/>
                <a:gd name="T2" fmla="*/ 27 w 44"/>
                <a:gd name="T3" fmla="*/ 43 h 51"/>
                <a:gd name="T4" fmla="*/ 44 w 44"/>
                <a:gd name="T5" fmla="*/ 22 h 51"/>
                <a:gd name="T6" fmla="*/ 22 w 44"/>
                <a:gd name="T7" fmla="*/ 0 h 51"/>
                <a:gd name="T8" fmla="*/ 0 w 44"/>
                <a:gd name="T9" fmla="*/ 22 h 51"/>
                <a:gd name="T10" fmla="*/ 17 w 44"/>
                <a:gd name="T11" fmla="*/ 43 h 51"/>
                <a:gd name="T12" fmla="*/ 17 w 44"/>
                <a:gd name="T13" fmla="*/ 51 h 51"/>
                <a:gd name="T14" fmla="*/ 22 w 44"/>
                <a:gd name="T15" fmla="*/ 51 h 51"/>
                <a:gd name="T16" fmla="*/ 27 w 44"/>
                <a:gd name="T17" fmla="*/ 51 h 51"/>
                <a:gd name="T18" fmla="*/ 11 w 44"/>
                <a:gd name="T19" fmla="*/ 22 h 51"/>
                <a:gd name="T20" fmla="*/ 22 w 44"/>
                <a:gd name="T21" fmla="*/ 11 h 51"/>
                <a:gd name="T22" fmla="*/ 33 w 44"/>
                <a:gd name="T23" fmla="*/ 22 h 51"/>
                <a:gd name="T24" fmla="*/ 22 w 44"/>
                <a:gd name="T25" fmla="*/ 34 h 51"/>
                <a:gd name="T26" fmla="*/ 11 w 44"/>
                <a:gd name="T27"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1">
                  <a:moveTo>
                    <a:pt x="27" y="51"/>
                  </a:moveTo>
                  <a:cubicBezTo>
                    <a:pt x="27" y="43"/>
                    <a:pt x="27" y="43"/>
                    <a:pt x="27" y="43"/>
                  </a:cubicBezTo>
                  <a:cubicBezTo>
                    <a:pt x="37" y="41"/>
                    <a:pt x="44" y="33"/>
                    <a:pt x="44" y="22"/>
                  </a:cubicBezTo>
                  <a:cubicBezTo>
                    <a:pt x="44" y="10"/>
                    <a:pt x="34" y="0"/>
                    <a:pt x="22" y="0"/>
                  </a:cubicBezTo>
                  <a:cubicBezTo>
                    <a:pt x="10" y="0"/>
                    <a:pt x="0" y="10"/>
                    <a:pt x="0" y="22"/>
                  </a:cubicBezTo>
                  <a:cubicBezTo>
                    <a:pt x="0" y="33"/>
                    <a:pt x="7" y="41"/>
                    <a:pt x="17" y="43"/>
                  </a:cubicBezTo>
                  <a:cubicBezTo>
                    <a:pt x="17" y="51"/>
                    <a:pt x="17" y="51"/>
                    <a:pt x="17" y="51"/>
                  </a:cubicBezTo>
                  <a:cubicBezTo>
                    <a:pt x="18" y="51"/>
                    <a:pt x="20" y="51"/>
                    <a:pt x="22" y="51"/>
                  </a:cubicBezTo>
                  <a:cubicBezTo>
                    <a:pt x="24" y="51"/>
                    <a:pt x="25" y="51"/>
                    <a:pt x="27" y="51"/>
                  </a:cubicBezTo>
                  <a:close/>
                  <a:moveTo>
                    <a:pt x="11" y="22"/>
                  </a:moveTo>
                  <a:cubicBezTo>
                    <a:pt x="11" y="16"/>
                    <a:pt x="16" y="11"/>
                    <a:pt x="22" y="11"/>
                  </a:cubicBezTo>
                  <a:cubicBezTo>
                    <a:pt x="28" y="11"/>
                    <a:pt x="33" y="16"/>
                    <a:pt x="33" y="22"/>
                  </a:cubicBezTo>
                  <a:cubicBezTo>
                    <a:pt x="33" y="28"/>
                    <a:pt x="28" y="34"/>
                    <a:pt x="22" y="34"/>
                  </a:cubicBezTo>
                  <a:cubicBezTo>
                    <a:pt x="16" y="34"/>
                    <a:pt x="11" y="28"/>
                    <a:pt x="1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29"/>
            <p:cNvSpPr>
              <a:spLocks/>
            </p:cNvSpPr>
            <p:nvPr/>
          </p:nvSpPr>
          <p:spPr bwMode="auto">
            <a:xfrm>
              <a:off x="9204325" y="3608388"/>
              <a:ext cx="287337" cy="201613"/>
            </a:xfrm>
            <a:custGeom>
              <a:avLst/>
              <a:gdLst>
                <a:gd name="T0" fmla="*/ 72 w 76"/>
                <a:gd name="T1" fmla="*/ 39 h 53"/>
                <a:gd name="T2" fmla="*/ 75 w 76"/>
                <a:gd name="T3" fmla="*/ 17 h 53"/>
                <a:gd name="T4" fmla="*/ 55 w 76"/>
                <a:gd name="T5" fmla="*/ 0 h 53"/>
                <a:gd name="T6" fmla="*/ 45 w 76"/>
                <a:gd name="T7" fmla="*/ 0 h 53"/>
                <a:gd name="T8" fmla="*/ 42 w 76"/>
                <a:gd name="T9" fmla="*/ 7 h 53"/>
                <a:gd name="T10" fmla="*/ 45 w 76"/>
                <a:gd name="T11" fmla="*/ 36 h 53"/>
                <a:gd name="T12" fmla="*/ 38 w 76"/>
                <a:gd name="T13" fmla="*/ 47 h 53"/>
                <a:gd name="T14" fmla="*/ 31 w 76"/>
                <a:gd name="T15" fmla="*/ 36 h 53"/>
                <a:gd name="T16" fmla="*/ 35 w 76"/>
                <a:gd name="T17" fmla="*/ 7 h 53"/>
                <a:gd name="T18" fmla="*/ 32 w 76"/>
                <a:gd name="T19" fmla="*/ 0 h 53"/>
                <a:gd name="T20" fmla="*/ 20 w 76"/>
                <a:gd name="T21" fmla="*/ 0 h 53"/>
                <a:gd name="T22" fmla="*/ 20 w 76"/>
                <a:gd name="T23" fmla="*/ 0 h 53"/>
                <a:gd name="T24" fmla="*/ 1 w 76"/>
                <a:gd name="T25" fmla="*/ 18 h 53"/>
                <a:gd name="T26" fmla="*/ 3 w 76"/>
                <a:gd name="T27" fmla="*/ 39 h 53"/>
                <a:gd name="T28" fmla="*/ 38 w 76"/>
                <a:gd name="T29" fmla="*/ 53 h 53"/>
                <a:gd name="T30" fmla="*/ 72 w 76"/>
                <a:gd name="T31"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3">
                  <a:moveTo>
                    <a:pt x="72" y="39"/>
                  </a:moveTo>
                  <a:cubicBezTo>
                    <a:pt x="75" y="17"/>
                    <a:pt x="75" y="17"/>
                    <a:pt x="75" y="17"/>
                  </a:cubicBezTo>
                  <a:cubicBezTo>
                    <a:pt x="76" y="8"/>
                    <a:pt x="66" y="0"/>
                    <a:pt x="55" y="0"/>
                  </a:cubicBezTo>
                  <a:cubicBezTo>
                    <a:pt x="45" y="0"/>
                    <a:pt x="45" y="0"/>
                    <a:pt x="45" y="0"/>
                  </a:cubicBezTo>
                  <a:cubicBezTo>
                    <a:pt x="45" y="1"/>
                    <a:pt x="45" y="5"/>
                    <a:pt x="42" y="7"/>
                  </a:cubicBezTo>
                  <a:cubicBezTo>
                    <a:pt x="42" y="7"/>
                    <a:pt x="47" y="29"/>
                    <a:pt x="45" y="36"/>
                  </a:cubicBezTo>
                  <a:cubicBezTo>
                    <a:pt x="44" y="39"/>
                    <a:pt x="41" y="47"/>
                    <a:pt x="38" y="47"/>
                  </a:cubicBezTo>
                  <a:cubicBezTo>
                    <a:pt x="34" y="47"/>
                    <a:pt x="32" y="39"/>
                    <a:pt x="31" y="36"/>
                  </a:cubicBezTo>
                  <a:cubicBezTo>
                    <a:pt x="29" y="29"/>
                    <a:pt x="35" y="7"/>
                    <a:pt x="35" y="7"/>
                  </a:cubicBezTo>
                  <a:cubicBezTo>
                    <a:pt x="34" y="7"/>
                    <a:pt x="32" y="6"/>
                    <a:pt x="32" y="0"/>
                  </a:cubicBezTo>
                  <a:cubicBezTo>
                    <a:pt x="20" y="0"/>
                    <a:pt x="20" y="0"/>
                    <a:pt x="20" y="0"/>
                  </a:cubicBezTo>
                  <a:cubicBezTo>
                    <a:pt x="20" y="0"/>
                    <a:pt x="20" y="0"/>
                    <a:pt x="20" y="0"/>
                  </a:cubicBezTo>
                  <a:cubicBezTo>
                    <a:pt x="10" y="0"/>
                    <a:pt x="0" y="8"/>
                    <a:pt x="1" y="18"/>
                  </a:cubicBezTo>
                  <a:cubicBezTo>
                    <a:pt x="3" y="39"/>
                    <a:pt x="3" y="39"/>
                    <a:pt x="3" y="39"/>
                  </a:cubicBezTo>
                  <a:cubicBezTo>
                    <a:pt x="12" y="48"/>
                    <a:pt x="25" y="53"/>
                    <a:pt x="38" y="53"/>
                  </a:cubicBezTo>
                  <a:cubicBezTo>
                    <a:pt x="51" y="53"/>
                    <a:pt x="65" y="47"/>
                    <a:pt x="72" y="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Oval 30"/>
            <p:cNvSpPr>
              <a:spLocks noChangeArrowheads="1"/>
            </p:cNvSpPr>
            <p:nvPr/>
          </p:nvSpPr>
          <p:spPr bwMode="auto">
            <a:xfrm>
              <a:off x="9272588" y="3435351"/>
              <a:ext cx="150812" cy="1508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Box 1"/>
          <p:cNvSpPr txBox="1"/>
          <p:nvPr/>
        </p:nvSpPr>
        <p:spPr>
          <a:xfrm>
            <a:off x="838200" y="893854"/>
            <a:ext cx="10863470" cy="707886"/>
          </a:xfrm>
          <a:prstGeom prst="rect">
            <a:avLst/>
          </a:prstGeom>
          <a:noFill/>
        </p:spPr>
        <p:txBody>
          <a:bodyPr wrap="square" rtlCol="0">
            <a:spAutoFit/>
          </a:bodyPr>
          <a:lstStyle/>
          <a:p>
            <a:pPr lvl="0" algn="just"/>
            <a:r>
              <a:rPr lang="es-PE" sz="2000" dirty="0">
                <a:solidFill>
                  <a:prstClr val="black"/>
                </a:solidFill>
              </a:rPr>
              <a:t>El explotador de una aeronave debe mantener la </a:t>
            </a:r>
            <a:r>
              <a:rPr lang="es-PE" sz="2000" dirty="0" smtClean="0">
                <a:solidFill>
                  <a:prstClr val="black"/>
                </a:solidFill>
              </a:rPr>
              <a:t>aeronave de acuerdo a un programa de mantenimiento</a:t>
            </a:r>
            <a:endParaRPr kumimoji="0" lang="es-PE" sz="20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34253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28" y="-5754"/>
            <a:ext cx="10515600" cy="1014660"/>
          </a:xfrm>
        </p:spPr>
        <p:txBody>
          <a:bodyPr/>
          <a:lstStyle/>
          <a:p>
            <a:r>
              <a:rPr lang="es-PE" sz="4000" b="1" dirty="0" smtClean="0">
                <a:solidFill>
                  <a:prstClr val="black"/>
                </a:solidFill>
              </a:rPr>
              <a:t>Programa de mantenimiento – LAR 91</a:t>
            </a:r>
            <a:endParaRPr lang="es-PE" b="1" dirty="0"/>
          </a:p>
        </p:txBody>
      </p:sp>
      <p:grpSp>
        <p:nvGrpSpPr>
          <p:cNvPr id="4" name="Group 3"/>
          <p:cNvGrpSpPr/>
          <p:nvPr/>
        </p:nvGrpSpPr>
        <p:grpSpPr>
          <a:xfrm>
            <a:off x="700815" y="1201472"/>
            <a:ext cx="978351" cy="971905"/>
            <a:chOff x="8438368" y="202797"/>
            <a:chExt cx="402431" cy="325654"/>
          </a:xfrm>
        </p:grpSpPr>
        <p:sp>
          <p:nvSpPr>
            <p:cNvPr id="5" name="Chevron 4"/>
            <p:cNvSpPr/>
            <p:nvPr userDrawn="1"/>
          </p:nvSpPr>
          <p:spPr>
            <a:xfrm>
              <a:off x="8438368" y="202797"/>
              <a:ext cx="402431" cy="325652"/>
            </a:xfrm>
            <a:prstGeom prst="chevron">
              <a:avLst>
                <a:gd name="adj" fmla="val 24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5"/>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Group 28"/>
          <p:cNvGrpSpPr/>
          <p:nvPr/>
        </p:nvGrpSpPr>
        <p:grpSpPr>
          <a:xfrm>
            <a:off x="1490197" y="2446893"/>
            <a:ext cx="978351" cy="971905"/>
            <a:chOff x="8438368" y="202797"/>
            <a:chExt cx="402431" cy="325654"/>
          </a:xfrm>
        </p:grpSpPr>
        <p:sp>
          <p:nvSpPr>
            <p:cNvPr id="30" name="Chevron 29"/>
            <p:cNvSpPr/>
            <p:nvPr userDrawn="1"/>
          </p:nvSpPr>
          <p:spPr>
            <a:xfrm>
              <a:off x="8438368" y="202797"/>
              <a:ext cx="402431" cy="325652"/>
            </a:xfrm>
            <a:prstGeom prst="chevron">
              <a:avLst>
                <a:gd name="adj" fmla="val 24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30"/>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2">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9" name="Group 38"/>
          <p:cNvGrpSpPr/>
          <p:nvPr/>
        </p:nvGrpSpPr>
        <p:grpSpPr>
          <a:xfrm>
            <a:off x="2280370" y="3762408"/>
            <a:ext cx="978351" cy="971905"/>
            <a:chOff x="8438368" y="202797"/>
            <a:chExt cx="402431" cy="325654"/>
          </a:xfrm>
        </p:grpSpPr>
        <p:sp>
          <p:nvSpPr>
            <p:cNvPr id="40" name="Chevron 39"/>
            <p:cNvSpPr/>
            <p:nvPr userDrawn="1"/>
          </p:nvSpPr>
          <p:spPr>
            <a:xfrm>
              <a:off x="8438368" y="202797"/>
              <a:ext cx="402431" cy="325652"/>
            </a:xfrm>
            <a:prstGeom prst="chevron">
              <a:avLst>
                <a:gd name="adj" fmla="val 242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40"/>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3">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 name="Group 47"/>
          <p:cNvGrpSpPr/>
          <p:nvPr/>
        </p:nvGrpSpPr>
        <p:grpSpPr>
          <a:xfrm>
            <a:off x="3085698" y="5562251"/>
            <a:ext cx="978351" cy="971905"/>
            <a:chOff x="8438368" y="202797"/>
            <a:chExt cx="402431" cy="325654"/>
          </a:xfrm>
        </p:grpSpPr>
        <p:sp>
          <p:nvSpPr>
            <p:cNvPr id="49" name="Chevron 48"/>
            <p:cNvSpPr/>
            <p:nvPr userDrawn="1"/>
          </p:nvSpPr>
          <p:spPr>
            <a:xfrm>
              <a:off x="8438368" y="202797"/>
              <a:ext cx="402431" cy="325652"/>
            </a:xfrm>
            <a:prstGeom prst="chevron">
              <a:avLst>
                <a:gd name="adj" fmla="val 242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4">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Rectangle 50"/>
          <p:cNvSpPr/>
          <p:nvPr/>
        </p:nvSpPr>
        <p:spPr>
          <a:xfrm>
            <a:off x="1695124" y="1220068"/>
            <a:ext cx="7980504" cy="1015663"/>
          </a:xfrm>
          <a:prstGeom prst="rect">
            <a:avLst/>
          </a:prstGeom>
        </p:spPr>
        <p:txBody>
          <a:bodyPr wrap="square">
            <a:spAutoFit/>
          </a:bodyPr>
          <a:lstStyle/>
          <a:p>
            <a:pPr marL="0" marR="0" lvl="0" indent="0" algn="just" defTabSz="685800" rtl="0" eaLnBrk="1" fontAlgn="auto" latinLnBrk="0" hangingPunct="1">
              <a:spcBef>
                <a:spcPts val="0"/>
              </a:spcBef>
              <a:spcAft>
                <a:spcPts val="0"/>
              </a:spcAft>
              <a:buClrTx/>
              <a:buSzTx/>
              <a:buFontTx/>
              <a:buNone/>
              <a:tabLst/>
              <a:defRPr/>
            </a:pPr>
            <a:r>
              <a:rPr lang="es-PE" sz="2000" dirty="0">
                <a:latin typeface="Calibri" panose="020F0502020204030204"/>
              </a:rPr>
              <a:t>C</a:t>
            </a:r>
            <a:r>
              <a:rPr kumimoji="0" lang="es-PE" sz="2000" b="0" i="0" u="none" strike="noStrike" kern="1200" cap="none" spc="0" normalizeH="0" baseline="0" noProof="0" dirty="0" err="1" smtClean="0">
                <a:ln>
                  <a:noFill/>
                </a:ln>
                <a:effectLst/>
                <a:uLnTx/>
                <a:uFillTx/>
                <a:latin typeface="Calibri" panose="020F0502020204030204"/>
                <a:ea typeface="+mn-ea"/>
                <a:cs typeface="+mn-cs"/>
              </a:rPr>
              <a:t>uando</a:t>
            </a:r>
            <a:r>
              <a:rPr kumimoji="0" lang="es-PE" sz="2000" b="0" i="0" u="none" strike="noStrike" kern="1200" cap="none" spc="0" normalizeH="0" baseline="0" noProof="0" dirty="0" smtClean="0">
                <a:ln>
                  <a:noFill/>
                </a:ln>
                <a:effectLst/>
                <a:uLnTx/>
                <a:uFillTx/>
                <a:latin typeface="Calibri" panose="020F0502020204030204"/>
                <a:ea typeface="+mn-ea"/>
                <a:cs typeface="+mn-cs"/>
              </a:rPr>
              <a:t> </a:t>
            </a:r>
            <a:r>
              <a:rPr kumimoji="0" lang="es-PE" sz="2000" b="0" i="0" u="none" strike="noStrike" kern="1200" cap="none" spc="0" normalizeH="0" baseline="0" noProof="0" dirty="0">
                <a:ln>
                  <a:noFill/>
                </a:ln>
                <a:effectLst/>
                <a:uLnTx/>
                <a:uFillTx/>
                <a:latin typeface="Calibri" panose="020F0502020204030204"/>
                <a:ea typeface="+mn-ea"/>
                <a:cs typeface="+mn-cs"/>
              </a:rPr>
              <a:t>corresponda, descripciones del programa de confiabilidad y el monitoreo por condición de los sistemas, componentes y motores de la aeronave</a:t>
            </a:r>
          </a:p>
        </p:txBody>
      </p:sp>
      <p:sp>
        <p:nvSpPr>
          <p:cNvPr id="52" name="Rectangle 51"/>
          <p:cNvSpPr/>
          <p:nvPr/>
        </p:nvSpPr>
        <p:spPr>
          <a:xfrm>
            <a:off x="2486850" y="2559865"/>
            <a:ext cx="7869261" cy="1015663"/>
          </a:xfrm>
          <a:prstGeom prst="rect">
            <a:avLst/>
          </a:prstGeom>
        </p:spPr>
        <p:txBody>
          <a:bodyPr wrap="square">
            <a:spAutoFit/>
          </a:bodyPr>
          <a:lstStyle/>
          <a:p>
            <a:pPr marL="0" marR="0" lvl="0" indent="0" algn="just" defTabSz="685800" rtl="0" eaLnBrk="1" fontAlgn="auto" latinLnBrk="0" hangingPunct="1">
              <a:spcBef>
                <a:spcPts val="0"/>
              </a:spcBef>
              <a:spcAft>
                <a:spcPts val="0"/>
              </a:spcAft>
              <a:buClrTx/>
              <a:buSzTx/>
              <a:buFontTx/>
              <a:buNone/>
              <a:tabLst/>
              <a:defRPr/>
            </a:pPr>
            <a:r>
              <a:rPr kumimoji="0" lang="es-PE" sz="2000" b="0" i="0" u="none" strike="noStrike" kern="1200" cap="none" spc="0" normalizeH="0" baseline="0" noProof="0" dirty="0">
                <a:ln>
                  <a:noFill/>
                </a:ln>
                <a:effectLst/>
                <a:uLnTx/>
                <a:uFillTx/>
                <a:latin typeface="Calibri" panose="020F0502020204030204"/>
                <a:ea typeface="+mn-ea"/>
                <a:cs typeface="+mn-cs"/>
              </a:rPr>
              <a:t>El programa de mantenimiento debe identificar las tareas y los plazos de mantenimiento que se hayan estipulado como obligatorios por la AAC del Estado de diseño.</a:t>
            </a:r>
          </a:p>
        </p:txBody>
      </p:sp>
      <p:sp>
        <p:nvSpPr>
          <p:cNvPr id="53" name="Rectangle 52"/>
          <p:cNvSpPr/>
          <p:nvPr/>
        </p:nvSpPr>
        <p:spPr>
          <a:xfrm>
            <a:off x="3273735" y="3925662"/>
            <a:ext cx="7879817" cy="1323439"/>
          </a:xfrm>
          <a:prstGeom prst="rect">
            <a:avLst/>
          </a:prstGeom>
        </p:spPr>
        <p:txBody>
          <a:bodyPr wrap="square">
            <a:spAutoFit/>
          </a:bodyPr>
          <a:lstStyle/>
          <a:p>
            <a:pPr marL="0" marR="0" lvl="0" indent="0" algn="just" defTabSz="685800" rtl="0" eaLnBrk="1" fontAlgn="auto" latinLnBrk="0" hangingPunct="1">
              <a:spcBef>
                <a:spcPts val="0"/>
              </a:spcBef>
              <a:spcAft>
                <a:spcPts val="0"/>
              </a:spcAft>
              <a:buClrTx/>
              <a:buSzTx/>
              <a:buFontTx/>
              <a:buNone/>
              <a:tabLst/>
              <a:defRPr/>
            </a:pPr>
            <a:r>
              <a:rPr kumimoji="0" lang="es-PE" sz="2000" b="0" i="0" u="none" strike="noStrike" kern="1200" cap="none" spc="0" normalizeH="0" baseline="0" noProof="0" dirty="0">
                <a:ln>
                  <a:noFill/>
                </a:ln>
                <a:effectLst/>
                <a:uLnTx/>
                <a:uFillTx/>
                <a:latin typeface="Calibri" panose="020F0502020204030204"/>
                <a:ea typeface="+mn-ea"/>
                <a:cs typeface="+mn-cs"/>
              </a:rPr>
              <a:t>El programa de mantenimiento debe desarrollarse basándose en la información relativa al programa de mantenimiento que haya proporcionado el Estado de diseño o el organismo responsable del diseño de tipo y la experiencia del explotador.</a:t>
            </a:r>
          </a:p>
        </p:txBody>
      </p:sp>
      <p:sp>
        <p:nvSpPr>
          <p:cNvPr id="54" name="Rectangle 53"/>
          <p:cNvSpPr/>
          <p:nvPr/>
        </p:nvSpPr>
        <p:spPr>
          <a:xfrm>
            <a:off x="4065462" y="5693375"/>
            <a:ext cx="7715412" cy="1015663"/>
          </a:xfrm>
          <a:prstGeom prst="rect">
            <a:avLst/>
          </a:prstGeom>
        </p:spPr>
        <p:txBody>
          <a:bodyPr wrap="square">
            <a:spAutoFit/>
          </a:bodyPr>
          <a:lstStyle/>
          <a:p>
            <a:pPr marL="0" marR="0" lvl="0" indent="0" algn="just" defTabSz="685800" rtl="0" eaLnBrk="1" fontAlgn="auto" latinLnBrk="0" hangingPunct="1">
              <a:spcBef>
                <a:spcPts val="0"/>
              </a:spcBef>
              <a:spcAft>
                <a:spcPts val="0"/>
              </a:spcAft>
              <a:buClrTx/>
              <a:buSzTx/>
              <a:buFontTx/>
              <a:buNone/>
              <a:tabLst/>
              <a:defRPr/>
            </a:pPr>
            <a:r>
              <a:rPr kumimoji="0" lang="es-PE" sz="2000" b="0" i="0" u="none" strike="noStrike" kern="1200" cap="none" spc="0" normalizeH="0" baseline="0" noProof="0" dirty="0">
                <a:ln>
                  <a:noFill/>
                </a:ln>
                <a:effectLst/>
                <a:uLnTx/>
                <a:uFillTx/>
                <a:latin typeface="Calibri" panose="020F0502020204030204"/>
                <a:ea typeface="+mn-ea"/>
                <a:cs typeface="+mn-cs"/>
              </a:rPr>
              <a:t>El explotador en el diseño y aplicación de su programa de mantenimiento debe observar los principios relativos a factores humanos.</a:t>
            </a:r>
          </a:p>
        </p:txBody>
      </p:sp>
      <p:sp>
        <p:nvSpPr>
          <p:cNvPr id="55" name="TextBox 54"/>
          <p:cNvSpPr txBox="1"/>
          <p:nvPr/>
        </p:nvSpPr>
        <p:spPr>
          <a:xfrm>
            <a:off x="1695125" y="912206"/>
            <a:ext cx="335188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Programa de confiabilidad</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6" name="TextBox 55"/>
          <p:cNvSpPr txBox="1"/>
          <p:nvPr/>
        </p:nvSpPr>
        <p:spPr>
          <a:xfrm>
            <a:off x="2468284" y="2248964"/>
            <a:ext cx="243476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Tareas obligatorias</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7" name="TextBox 56"/>
          <p:cNvSpPr txBox="1"/>
          <p:nvPr/>
        </p:nvSpPr>
        <p:spPr>
          <a:xfrm>
            <a:off x="3259478" y="3643198"/>
            <a:ext cx="251786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Base reglamentaria</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8" name="TextBox 57"/>
          <p:cNvSpPr txBox="1"/>
          <p:nvPr/>
        </p:nvSpPr>
        <p:spPr>
          <a:xfrm>
            <a:off x="4062114" y="5430933"/>
            <a:ext cx="240187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Factores humanos</a:t>
            </a:r>
            <a:endParaRPr kumimoji="0" lang="es-PE"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59" name="Group 58"/>
          <p:cNvGrpSpPr/>
          <p:nvPr/>
        </p:nvGrpSpPr>
        <p:grpSpPr>
          <a:xfrm>
            <a:off x="1076544" y="1479922"/>
            <a:ext cx="358340" cy="415005"/>
            <a:chOff x="3498850" y="1541463"/>
            <a:chExt cx="504825" cy="476250"/>
          </a:xfrm>
          <a:solidFill>
            <a:schemeClr val="bg2"/>
          </a:solidFill>
        </p:grpSpPr>
        <p:sp>
          <p:nvSpPr>
            <p:cNvPr id="60" name="Oval 5"/>
            <p:cNvSpPr>
              <a:spLocks noChangeArrowheads="1"/>
            </p:cNvSpPr>
            <p:nvPr/>
          </p:nvSpPr>
          <p:spPr bwMode="auto">
            <a:xfrm>
              <a:off x="3743325" y="1801813"/>
              <a:ext cx="61913" cy="619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2" name="Group 61"/>
          <p:cNvGrpSpPr/>
          <p:nvPr/>
        </p:nvGrpSpPr>
        <p:grpSpPr>
          <a:xfrm>
            <a:off x="3454321" y="5842922"/>
            <a:ext cx="335546" cy="410563"/>
            <a:chOff x="2437300" y="1144829"/>
            <a:chExt cx="400024" cy="398703"/>
          </a:xfrm>
          <a:solidFill>
            <a:schemeClr val="bg2"/>
          </a:solidFill>
        </p:grpSpPr>
        <p:sp>
          <p:nvSpPr>
            <p:cNvPr id="63"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5" name="Freeform 60"/>
          <p:cNvSpPr>
            <a:spLocks noEditPoints="1"/>
          </p:cNvSpPr>
          <p:nvPr/>
        </p:nvSpPr>
        <p:spPr bwMode="auto">
          <a:xfrm>
            <a:off x="1845327" y="2726881"/>
            <a:ext cx="335546" cy="411923"/>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6" name="Group 65"/>
          <p:cNvGrpSpPr/>
          <p:nvPr/>
        </p:nvGrpSpPr>
        <p:grpSpPr>
          <a:xfrm>
            <a:off x="2648995" y="4068905"/>
            <a:ext cx="335547" cy="358904"/>
            <a:chOff x="837205" y="5167510"/>
            <a:chExt cx="400024" cy="348536"/>
          </a:xfrm>
          <a:solidFill>
            <a:schemeClr val="bg2"/>
          </a:solidFill>
        </p:grpSpPr>
        <p:sp>
          <p:nvSpPr>
            <p:cNvPr id="67"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45"/>
            <p:cNvSpPr>
              <a:spLocks/>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Oval 46"/>
            <p:cNvSpPr>
              <a:spLocks noChangeArrowheads="1"/>
            </p:cNvSpPr>
            <p:nvPr/>
          </p:nvSpPr>
          <p:spPr bwMode="auto">
            <a:xfrm>
              <a:off x="1187061" y="5442114"/>
              <a:ext cx="50168" cy="7393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0" name="TextBox 69"/>
          <p:cNvSpPr txBox="1"/>
          <p:nvPr/>
        </p:nvSpPr>
        <p:spPr>
          <a:xfrm>
            <a:off x="-162700" y="1315445"/>
            <a:ext cx="948447" cy="71082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srgbClr val="4472C4"/>
                </a:solidFill>
                <a:effectLst/>
                <a:uLnTx/>
                <a:uFillTx/>
                <a:latin typeface="Bebas" pitchFamily="2" charset="0"/>
                <a:ea typeface="+mn-ea"/>
                <a:cs typeface="+mn-cs"/>
              </a:rPr>
              <a:t>01</a:t>
            </a:r>
            <a:endParaRPr kumimoji="0" lang="es-PE" sz="2800" b="0" i="0" u="none" strike="noStrike" kern="1200" cap="none" spc="0" normalizeH="0" baseline="0" noProof="0" dirty="0">
              <a:ln>
                <a:noFill/>
              </a:ln>
              <a:solidFill>
                <a:srgbClr val="4472C4"/>
              </a:solidFill>
              <a:effectLst/>
              <a:uLnTx/>
              <a:uFillTx/>
              <a:latin typeface="Bebas" pitchFamily="2" charset="0"/>
              <a:ea typeface="+mn-ea"/>
              <a:cs typeface="+mn-cs"/>
            </a:endParaRPr>
          </a:p>
        </p:txBody>
      </p:sp>
      <p:sp>
        <p:nvSpPr>
          <p:cNvPr id="71" name="TextBox 70"/>
          <p:cNvSpPr txBox="1"/>
          <p:nvPr/>
        </p:nvSpPr>
        <p:spPr>
          <a:xfrm>
            <a:off x="609066" y="2560867"/>
            <a:ext cx="948447" cy="71082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srgbClr val="ED7D31"/>
                </a:solidFill>
                <a:effectLst/>
                <a:uLnTx/>
                <a:uFillTx/>
                <a:latin typeface="Bebas" pitchFamily="2" charset="0"/>
                <a:ea typeface="+mn-ea"/>
                <a:cs typeface="+mn-cs"/>
              </a:rPr>
              <a:t>02</a:t>
            </a:r>
            <a:endParaRPr kumimoji="0" lang="es-PE" sz="2800" b="0" i="0" u="none" strike="noStrike" kern="1200" cap="none" spc="0" normalizeH="0" baseline="0" noProof="0" dirty="0">
              <a:ln>
                <a:noFill/>
              </a:ln>
              <a:solidFill>
                <a:srgbClr val="ED7D31"/>
              </a:solidFill>
              <a:effectLst/>
              <a:uLnTx/>
              <a:uFillTx/>
              <a:latin typeface="Bebas" pitchFamily="2" charset="0"/>
              <a:ea typeface="+mn-ea"/>
              <a:cs typeface="+mn-cs"/>
            </a:endParaRPr>
          </a:p>
        </p:txBody>
      </p:sp>
      <p:sp>
        <p:nvSpPr>
          <p:cNvPr id="72" name="TextBox 71"/>
          <p:cNvSpPr txBox="1"/>
          <p:nvPr/>
        </p:nvSpPr>
        <p:spPr>
          <a:xfrm>
            <a:off x="1448458" y="3876381"/>
            <a:ext cx="948447" cy="71082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srgbClr val="A5A5A5"/>
                </a:solidFill>
                <a:effectLst/>
                <a:uLnTx/>
                <a:uFillTx/>
                <a:latin typeface="Bebas" pitchFamily="2" charset="0"/>
                <a:ea typeface="+mn-ea"/>
                <a:cs typeface="+mn-cs"/>
              </a:rPr>
              <a:t>03</a:t>
            </a:r>
            <a:endParaRPr kumimoji="0" lang="es-PE" sz="2800" b="0" i="0" u="none" strike="noStrike" kern="1200" cap="none" spc="0" normalizeH="0" baseline="0" noProof="0" dirty="0">
              <a:ln>
                <a:noFill/>
              </a:ln>
              <a:solidFill>
                <a:srgbClr val="A5A5A5"/>
              </a:solidFill>
              <a:effectLst/>
              <a:uLnTx/>
              <a:uFillTx/>
              <a:latin typeface="Bebas" pitchFamily="2" charset="0"/>
              <a:ea typeface="+mn-ea"/>
              <a:cs typeface="+mn-cs"/>
            </a:endParaRPr>
          </a:p>
        </p:txBody>
      </p:sp>
      <p:sp>
        <p:nvSpPr>
          <p:cNvPr id="73" name="TextBox 72"/>
          <p:cNvSpPr txBox="1"/>
          <p:nvPr/>
        </p:nvSpPr>
        <p:spPr>
          <a:xfrm>
            <a:off x="2220223" y="5548629"/>
            <a:ext cx="948447" cy="71082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srgbClr val="FFC000"/>
                </a:solidFill>
                <a:effectLst/>
                <a:uLnTx/>
                <a:uFillTx/>
                <a:latin typeface="Bebas" pitchFamily="2" charset="0"/>
                <a:ea typeface="+mn-ea"/>
                <a:cs typeface="+mn-cs"/>
              </a:rPr>
              <a:t>04</a:t>
            </a:r>
            <a:endParaRPr kumimoji="0" lang="es-PE" sz="2800" b="0" i="0" u="none" strike="noStrike" kern="1200" cap="none" spc="0" normalizeH="0" baseline="0" noProof="0" dirty="0">
              <a:ln>
                <a:noFill/>
              </a:ln>
              <a:solidFill>
                <a:srgbClr val="FFC000"/>
              </a:solidFill>
              <a:effectLst/>
              <a:uLnTx/>
              <a:uFillTx/>
              <a:latin typeface="Bebas" pitchFamily="2" charset="0"/>
              <a:ea typeface="+mn-ea"/>
              <a:cs typeface="+mn-cs"/>
            </a:endParaRPr>
          </a:p>
        </p:txBody>
      </p:sp>
    </p:spTree>
    <p:extLst>
      <p:ext uri="{BB962C8B-B14F-4D97-AF65-F5344CB8AC3E}">
        <p14:creationId xmlns:p14="http://schemas.microsoft.com/office/powerpoint/2010/main" val="403014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_12LightBlue">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54C3F6"/>
      </a:accent5>
      <a:accent6>
        <a:srgbClr val="03A9F5"/>
      </a:accent6>
      <a:hlink>
        <a:srgbClr val="03A9F5"/>
      </a:hlink>
      <a:folHlink>
        <a:srgbClr val="54C3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6676</TotalTime>
  <Words>2461</Words>
  <Application>Microsoft Office PowerPoint</Application>
  <PresentationFormat>Widescreen</PresentationFormat>
  <Paragraphs>206</Paragraphs>
  <Slides>30</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Arial</vt:lpstr>
      <vt:lpstr>Bebas</vt:lpstr>
      <vt:lpstr>Calibri</vt:lpstr>
      <vt:lpstr>Calibri Light</vt:lpstr>
      <vt:lpstr>Georgia</vt:lpstr>
      <vt:lpstr>Helvetica</vt:lpstr>
      <vt:lpstr>Open Sans</vt:lpstr>
      <vt:lpstr>Raleway</vt:lpstr>
      <vt:lpstr>Times New Roman</vt:lpstr>
      <vt:lpstr>Office Theme</vt:lpstr>
      <vt:lpstr>2_Office Theme</vt:lpstr>
      <vt:lpstr>3_Office Theme</vt:lpstr>
      <vt:lpstr>1_Office Theme</vt:lpstr>
      <vt:lpstr>PowerPoint Presentation</vt:lpstr>
      <vt:lpstr>PowerPoint Presentation</vt:lpstr>
      <vt:lpstr>Programa de mantenimiento</vt:lpstr>
      <vt:lpstr>Responsabilidad de la aeronavegabilidad</vt:lpstr>
      <vt:lpstr>Programa de mantenimiento – LAR 121 Y LAR 135</vt:lpstr>
      <vt:lpstr>PROGRAMA DE MANTENIMIENTO – LAR 121 Y LAR 135</vt:lpstr>
      <vt:lpstr>PROGRAMA DE MANTENIMIENTO – LAR 121 y LAR 135</vt:lpstr>
      <vt:lpstr>Programa de mantenimiento – LAR 91</vt:lpstr>
      <vt:lpstr>Programa de mantenimiento – LAR 91</vt:lpstr>
      <vt:lpstr>Programa de mantenimiento – LAR 91</vt:lpstr>
      <vt:lpstr>Programa de mantenimiento – LAR 91</vt:lpstr>
      <vt:lpstr>TAREAS DE MANTENIMIENTO Y PLAZOS </vt:lpstr>
      <vt:lpstr>PROCEDIMIENTOS DE CAMBIOS </vt:lpstr>
      <vt:lpstr>PowerPoint Presentation</vt:lpstr>
      <vt:lpstr>PowerPoint Presentation</vt:lpstr>
      <vt:lpstr>PROGRAMA DE INTEGRIDAD ESTRUCTURAL</vt:lpstr>
      <vt:lpstr>BASE REGLAMENTARIA DEL PROGRAMA DE MANTENIMIENTO</vt:lpstr>
      <vt:lpstr>BASE REGLAMENTARIA DEL PROGRAMA DE MANTENIMIENTO</vt:lpstr>
      <vt:lpstr>FILOSOFIA DE LOS PROGRAMAS DE MANTENIMIENTO</vt:lpstr>
      <vt:lpstr>PROGRAMA DE CONFIABILIDAD</vt:lpstr>
      <vt:lpstr>LAR 91 – INSPECCIÓN ANUAL </vt:lpstr>
      <vt:lpstr>FACTORES HUMANOS </vt:lpstr>
      <vt:lpstr>OPTIMIZACIÓN DE LOS FACTORES HUMANOS </vt:lpstr>
      <vt:lpstr>EVALUACION DEL PROGRAMA DE MANTENIMIENTO</vt:lpstr>
      <vt:lpstr>LISTA DE VERIFICACIÓN</vt:lpstr>
      <vt:lpstr>LISTA DE VERIFICACIÓN</vt:lpstr>
      <vt:lpstr>RESULTADO DE LA EVALUACIÓN</vt:lpstr>
      <vt:lpstr>APROBACIÓN DEL PROGRAMA DE MANTENIMIENTO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429</cp:revision>
  <dcterms:created xsi:type="dcterms:W3CDTF">2015-06-21T09:01:45Z</dcterms:created>
  <dcterms:modified xsi:type="dcterms:W3CDTF">2019-07-15T03:41:34Z</dcterms:modified>
</cp:coreProperties>
</file>