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 id="2147483952" r:id="rId3"/>
  </p:sldMasterIdLst>
  <p:notesMasterIdLst>
    <p:notesMasterId r:id="rId51"/>
  </p:notesMasterIdLst>
  <p:handoutMasterIdLst>
    <p:handoutMasterId r:id="rId52"/>
  </p:handoutMasterIdLst>
  <p:sldIdLst>
    <p:sldId id="257" r:id="rId4"/>
    <p:sldId id="483" r:id="rId5"/>
    <p:sldId id="484" r:id="rId6"/>
    <p:sldId id="485" r:id="rId7"/>
    <p:sldId id="486" r:id="rId8"/>
    <p:sldId id="487" r:id="rId9"/>
    <p:sldId id="488" r:id="rId10"/>
    <p:sldId id="489" r:id="rId11"/>
    <p:sldId id="490" r:id="rId12"/>
    <p:sldId id="491" r:id="rId13"/>
    <p:sldId id="492" r:id="rId14"/>
    <p:sldId id="493" r:id="rId15"/>
    <p:sldId id="494" r:id="rId16"/>
    <p:sldId id="495" r:id="rId17"/>
    <p:sldId id="496" r:id="rId18"/>
    <p:sldId id="497" r:id="rId19"/>
    <p:sldId id="498" r:id="rId20"/>
    <p:sldId id="499" r:id="rId21"/>
    <p:sldId id="500" r:id="rId22"/>
    <p:sldId id="501" r:id="rId23"/>
    <p:sldId id="502" r:id="rId24"/>
    <p:sldId id="503" r:id="rId25"/>
    <p:sldId id="504" r:id="rId26"/>
    <p:sldId id="505" r:id="rId27"/>
    <p:sldId id="506" r:id="rId28"/>
    <p:sldId id="507" r:id="rId29"/>
    <p:sldId id="508" r:id="rId30"/>
    <p:sldId id="509" r:id="rId31"/>
    <p:sldId id="510" r:id="rId32"/>
    <p:sldId id="511" r:id="rId33"/>
    <p:sldId id="512" r:id="rId34"/>
    <p:sldId id="513" r:id="rId35"/>
    <p:sldId id="514" r:id="rId36"/>
    <p:sldId id="515" r:id="rId37"/>
    <p:sldId id="516" r:id="rId38"/>
    <p:sldId id="517" r:id="rId39"/>
    <p:sldId id="518" r:id="rId40"/>
    <p:sldId id="519" r:id="rId41"/>
    <p:sldId id="520" r:id="rId42"/>
    <p:sldId id="521" r:id="rId43"/>
    <p:sldId id="522" r:id="rId44"/>
    <p:sldId id="523" r:id="rId45"/>
    <p:sldId id="524" r:id="rId46"/>
    <p:sldId id="525" r:id="rId47"/>
    <p:sldId id="526" r:id="rId48"/>
    <p:sldId id="527" r:id="rId49"/>
    <p:sldId id="482" r:id="rId50"/>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C12"/>
    <a:srgbClr val="996633"/>
    <a:srgbClr val="7F3D43"/>
    <a:srgbClr val="FFCE33"/>
    <a:srgbClr val="774F27"/>
    <a:srgbClr val="9BBB59"/>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76" autoAdjust="0"/>
    <p:restoredTop sz="93979" autoAdjust="0"/>
  </p:normalViewPr>
  <p:slideViewPr>
    <p:cSldViewPr snapToGrid="0">
      <p:cViewPr varScale="1">
        <p:scale>
          <a:sx n="41" d="100"/>
          <a:sy n="41" d="100"/>
        </p:scale>
        <p:origin x="62" y="888"/>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20A1A-E0A5-4093-83CD-188F3BB72A2E}"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s-PE"/>
        </a:p>
      </dgm:t>
    </dgm:pt>
    <dgm:pt modelId="{B592F906-EE3C-4F56-9D9F-DB45C98C5930}">
      <dgm:prSet phldrT="[Text]"/>
      <dgm:spPr/>
      <dgm:t>
        <a:bodyPr/>
        <a:lstStyle/>
        <a:p>
          <a:r>
            <a:rPr lang="es-PE" dirty="0" smtClean="0"/>
            <a:t>Si un componente de aeronave es muy pequeño o se imposibilita su marcaje se debe </a:t>
          </a:r>
          <a:r>
            <a:rPr lang="es-PE" b="1" dirty="0" smtClean="0">
              <a:solidFill>
                <a:srgbClr val="C00000"/>
              </a:solidFill>
            </a:rPr>
            <a:t>adjuntar una tarjeta</a:t>
          </a:r>
          <a:r>
            <a:rPr lang="es-PE" dirty="0" smtClean="0"/>
            <a:t>, sujeta al componente o a su envase, conteniendo la información que no pudo ser marcada en el componente</a:t>
          </a:r>
          <a:endParaRPr lang="es-PE" dirty="0"/>
        </a:p>
      </dgm:t>
    </dgm:pt>
    <dgm:pt modelId="{0C772830-3464-45A8-8EFA-42D81D561D33}" type="parTrans" cxnId="{D49EACB3-D768-4643-8B1A-DDB5B90B67D5}">
      <dgm:prSet/>
      <dgm:spPr/>
      <dgm:t>
        <a:bodyPr/>
        <a:lstStyle/>
        <a:p>
          <a:endParaRPr lang="es-PE"/>
        </a:p>
      </dgm:t>
    </dgm:pt>
    <dgm:pt modelId="{5D2AD77C-2CC9-4BF9-A96D-F1BC95890376}" type="sibTrans" cxnId="{D49EACB3-D768-4643-8B1A-DDB5B90B67D5}">
      <dgm:prSet/>
      <dgm:spPr>
        <a:solidFill>
          <a:schemeClr val="accent6">
            <a:alpha val="90000"/>
          </a:schemeClr>
        </a:solidFill>
      </dgm:spPr>
      <dgm:t>
        <a:bodyPr/>
        <a:lstStyle/>
        <a:p>
          <a:endParaRPr lang="es-PE"/>
        </a:p>
      </dgm:t>
    </dgm:pt>
    <dgm:pt modelId="{A623AE06-63FC-4FF7-9CB9-3AB9E63A6FC1}">
      <dgm:prSet phldrT="[Text]"/>
      <dgm:spPr/>
      <dgm:t>
        <a:bodyPr/>
        <a:lstStyle/>
        <a:p>
          <a:r>
            <a:rPr lang="es-PE" dirty="0" smtClean="0"/>
            <a:t>Si las marcas son tan extensas que su inscripción en la tarjeta adjunta se hace impráctico, se debe </a:t>
          </a:r>
          <a:r>
            <a:rPr lang="es-PE" b="1" dirty="0" smtClean="0">
              <a:solidFill>
                <a:srgbClr val="C00000"/>
              </a:solidFill>
            </a:rPr>
            <a:t>hacer referencia a un Manual o Catálogo de parte </a:t>
          </a:r>
          <a:r>
            <a:rPr lang="es-PE" dirty="0" smtClean="0"/>
            <a:t>específico y fácilmente disponible para la información sobre la  elegibilidad del componente.</a:t>
          </a:r>
        </a:p>
      </dgm:t>
    </dgm:pt>
    <dgm:pt modelId="{0730CF07-695D-499B-BFD8-B209A11AB3CD}" type="parTrans" cxnId="{FE622D3D-D812-41BF-8269-0301515B8AAF}">
      <dgm:prSet/>
      <dgm:spPr/>
      <dgm:t>
        <a:bodyPr/>
        <a:lstStyle/>
        <a:p>
          <a:endParaRPr lang="es-PE"/>
        </a:p>
      </dgm:t>
    </dgm:pt>
    <dgm:pt modelId="{A4F2F8B7-12B9-42DD-85AC-9F66CD6AF14F}" type="sibTrans" cxnId="{FE622D3D-D812-41BF-8269-0301515B8AAF}">
      <dgm:prSet/>
      <dgm:spPr/>
      <dgm:t>
        <a:bodyPr/>
        <a:lstStyle/>
        <a:p>
          <a:endParaRPr lang="es-PE"/>
        </a:p>
      </dgm:t>
    </dgm:pt>
    <dgm:pt modelId="{CDB4A196-891A-4487-978D-8F67EEE97764}" type="pres">
      <dgm:prSet presAssocID="{1F120A1A-E0A5-4093-83CD-188F3BB72A2E}" presName="outerComposite" presStyleCnt="0">
        <dgm:presLayoutVars>
          <dgm:chMax val="5"/>
          <dgm:dir/>
          <dgm:resizeHandles val="exact"/>
        </dgm:presLayoutVars>
      </dgm:prSet>
      <dgm:spPr/>
      <dgm:t>
        <a:bodyPr/>
        <a:lstStyle/>
        <a:p>
          <a:endParaRPr lang="es-PE"/>
        </a:p>
      </dgm:t>
    </dgm:pt>
    <dgm:pt modelId="{3228358F-BC79-4363-A1C3-4AE7C02064E0}" type="pres">
      <dgm:prSet presAssocID="{1F120A1A-E0A5-4093-83CD-188F3BB72A2E}" presName="dummyMaxCanvas" presStyleCnt="0">
        <dgm:presLayoutVars/>
      </dgm:prSet>
      <dgm:spPr/>
    </dgm:pt>
    <dgm:pt modelId="{0099B8A3-F5F0-40B2-A15A-C1CA6470679D}" type="pres">
      <dgm:prSet presAssocID="{1F120A1A-E0A5-4093-83CD-188F3BB72A2E}" presName="TwoNodes_1" presStyleLbl="node1" presStyleIdx="0" presStyleCnt="2">
        <dgm:presLayoutVars>
          <dgm:bulletEnabled val="1"/>
        </dgm:presLayoutVars>
      </dgm:prSet>
      <dgm:spPr/>
      <dgm:t>
        <a:bodyPr/>
        <a:lstStyle/>
        <a:p>
          <a:endParaRPr lang="es-PE"/>
        </a:p>
      </dgm:t>
    </dgm:pt>
    <dgm:pt modelId="{4C3F7C05-F3A1-4488-A41B-48BE076025CE}" type="pres">
      <dgm:prSet presAssocID="{1F120A1A-E0A5-4093-83CD-188F3BB72A2E}" presName="TwoNodes_2" presStyleLbl="node1" presStyleIdx="1" presStyleCnt="2" custLinFactNeighborX="0">
        <dgm:presLayoutVars>
          <dgm:bulletEnabled val="1"/>
        </dgm:presLayoutVars>
      </dgm:prSet>
      <dgm:spPr/>
      <dgm:t>
        <a:bodyPr/>
        <a:lstStyle/>
        <a:p>
          <a:endParaRPr lang="es-PE"/>
        </a:p>
      </dgm:t>
    </dgm:pt>
    <dgm:pt modelId="{44F66998-6815-40F8-9848-F67DB9D8F5D7}" type="pres">
      <dgm:prSet presAssocID="{1F120A1A-E0A5-4093-83CD-188F3BB72A2E}" presName="TwoConn_1-2" presStyleLbl="fgAccFollowNode1" presStyleIdx="0" presStyleCnt="1">
        <dgm:presLayoutVars>
          <dgm:bulletEnabled val="1"/>
        </dgm:presLayoutVars>
      </dgm:prSet>
      <dgm:spPr/>
      <dgm:t>
        <a:bodyPr/>
        <a:lstStyle/>
        <a:p>
          <a:endParaRPr lang="es-PE"/>
        </a:p>
      </dgm:t>
    </dgm:pt>
    <dgm:pt modelId="{1385664A-68F8-4821-AA96-AAFDE4055CFC}" type="pres">
      <dgm:prSet presAssocID="{1F120A1A-E0A5-4093-83CD-188F3BB72A2E}" presName="TwoNodes_1_text" presStyleLbl="node1" presStyleIdx="1" presStyleCnt="2">
        <dgm:presLayoutVars>
          <dgm:bulletEnabled val="1"/>
        </dgm:presLayoutVars>
      </dgm:prSet>
      <dgm:spPr/>
      <dgm:t>
        <a:bodyPr/>
        <a:lstStyle/>
        <a:p>
          <a:endParaRPr lang="es-PE"/>
        </a:p>
      </dgm:t>
    </dgm:pt>
    <dgm:pt modelId="{5F2C2FAB-8A5C-4671-94D9-2DF65DC1107A}" type="pres">
      <dgm:prSet presAssocID="{1F120A1A-E0A5-4093-83CD-188F3BB72A2E}" presName="TwoNodes_2_text" presStyleLbl="node1" presStyleIdx="1" presStyleCnt="2">
        <dgm:presLayoutVars>
          <dgm:bulletEnabled val="1"/>
        </dgm:presLayoutVars>
      </dgm:prSet>
      <dgm:spPr/>
      <dgm:t>
        <a:bodyPr/>
        <a:lstStyle/>
        <a:p>
          <a:endParaRPr lang="es-PE"/>
        </a:p>
      </dgm:t>
    </dgm:pt>
  </dgm:ptLst>
  <dgm:cxnLst>
    <dgm:cxn modelId="{FE622D3D-D812-41BF-8269-0301515B8AAF}" srcId="{1F120A1A-E0A5-4093-83CD-188F3BB72A2E}" destId="{A623AE06-63FC-4FF7-9CB9-3AB9E63A6FC1}" srcOrd="1" destOrd="0" parTransId="{0730CF07-695D-499B-BFD8-B209A11AB3CD}" sibTransId="{A4F2F8B7-12B9-42DD-85AC-9F66CD6AF14F}"/>
    <dgm:cxn modelId="{D62CE9E3-71AD-4FD4-9E0E-473AB3E0D4D8}" type="presOf" srcId="{1F120A1A-E0A5-4093-83CD-188F3BB72A2E}" destId="{CDB4A196-891A-4487-978D-8F67EEE97764}" srcOrd="0" destOrd="0" presId="urn:microsoft.com/office/officeart/2005/8/layout/vProcess5"/>
    <dgm:cxn modelId="{BD18850C-993E-4083-B523-9F0AA725846E}" type="presOf" srcId="{A623AE06-63FC-4FF7-9CB9-3AB9E63A6FC1}" destId="{4C3F7C05-F3A1-4488-A41B-48BE076025CE}" srcOrd="0" destOrd="0" presId="urn:microsoft.com/office/officeart/2005/8/layout/vProcess5"/>
    <dgm:cxn modelId="{5C13981C-B474-4A37-A529-00AFF90BE539}" type="presOf" srcId="{B592F906-EE3C-4F56-9D9F-DB45C98C5930}" destId="{0099B8A3-F5F0-40B2-A15A-C1CA6470679D}" srcOrd="0" destOrd="0" presId="urn:microsoft.com/office/officeart/2005/8/layout/vProcess5"/>
    <dgm:cxn modelId="{B41C141A-A285-4711-8118-FDB3570C5F37}" type="presOf" srcId="{B592F906-EE3C-4F56-9D9F-DB45C98C5930}" destId="{1385664A-68F8-4821-AA96-AAFDE4055CFC}" srcOrd="1" destOrd="0" presId="urn:microsoft.com/office/officeart/2005/8/layout/vProcess5"/>
    <dgm:cxn modelId="{70DE9707-6538-41B0-8B8D-CE7DB26FE7A5}" type="presOf" srcId="{A623AE06-63FC-4FF7-9CB9-3AB9E63A6FC1}" destId="{5F2C2FAB-8A5C-4671-94D9-2DF65DC1107A}" srcOrd="1" destOrd="0" presId="urn:microsoft.com/office/officeart/2005/8/layout/vProcess5"/>
    <dgm:cxn modelId="{D49EACB3-D768-4643-8B1A-DDB5B90B67D5}" srcId="{1F120A1A-E0A5-4093-83CD-188F3BB72A2E}" destId="{B592F906-EE3C-4F56-9D9F-DB45C98C5930}" srcOrd="0" destOrd="0" parTransId="{0C772830-3464-45A8-8EFA-42D81D561D33}" sibTransId="{5D2AD77C-2CC9-4BF9-A96D-F1BC95890376}"/>
    <dgm:cxn modelId="{7C6FCEB6-8D6A-4034-824C-2E593F796C74}" type="presOf" srcId="{5D2AD77C-2CC9-4BF9-A96D-F1BC95890376}" destId="{44F66998-6815-40F8-9848-F67DB9D8F5D7}" srcOrd="0" destOrd="0" presId="urn:microsoft.com/office/officeart/2005/8/layout/vProcess5"/>
    <dgm:cxn modelId="{DEF49B7D-5026-4CB2-AE5B-236606B9F0C8}" type="presParOf" srcId="{CDB4A196-891A-4487-978D-8F67EEE97764}" destId="{3228358F-BC79-4363-A1C3-4AE7C02064E0}" srcOrd="0" destOrd="0" presId="urn:microsoft.com/office/officeart/2005/8/layout/vProcess5"/>
    <dgm:cxn modelId="{A47D536C-AB59-4C46-BA83-492AAB21F5E1}" type="presParOf" srcId="{CDB4A196-891A-4487-978D-8F67EEE97764}" destId="{0099B8A3-F5F0-40B2-A15A-C1CA6470679D}" srcOrd="1" destOrd="0" presId="urn:microsoft.com/office/officeart/2005/8/layout/vProcess5"/>
    <dgm:cxn modelId="{1B1CD864-DD25-46AD-9D6D-18264AC16D13}" type="presParOf" srcId="{CDB4A196-891A-4487-978D-8F67EEE97764}" destId="{4C3F7C05-F3A1-4488-A41B-48BE076025CE}" srcOrd="2" destOrd="0" presId="urn:microsoft.com/office/officeart/2005/8/layout/vProcess5"/>
    <dgm:cxn modelId="{7919FD88-4AFA-4820-8E3F-AE7B24AAFA91}" type="presParOf" srcId="{CDB4A196-891A-4487-978D-8F67EEE97764}" destId="{44F66998-6815-40F8-9848-F67DB9D8F5D7}" srcOrd="3" destOrd="0" presId="urn:microsoft.com/office/officeart/2005/8/layout/vProcess5"/>
    <dgm:cxn modelId="{BFE7CE82-60FC-4A35-851D-03551C3918F3}" type="presParOf" srcId="{CDB4A196-891A-4487-978D-8F67EEE97764}" destId="{1385664A-68F8-4821-AA96-AAFDE4055CFC}" srcOrd="4" destOrd="0" presId="urn:microsoft.com/office/officeart/2005/8/layout/vProcess5"/>
    <dgm:cxn modelId="{E0219372-B47C-4F25-B9F4-C5A173A46AF4}" type="presParOf" srcId="{CDB4A196-891A-4487-978D-8F67EEE97764}" destId="{5F2C2FAB-8A5C-4671-94D9-2DF65DC1107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9B8A3-F5F0-40B2-A15A-C1CA6470679D}">
      <dsp:nvSpPr>
        <dsp:cNvPr id="0" name=""/>
        <dsp:cNvSpPr/>
      </dsp:nvSpPr>
      <dsp:spPr>
        <a:xfrm>
          <a:off x="0" y="0"/>
          <a:ext cx="7127097" cy="200025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PE" sz="2000" kern="1200" dirty="0" smtClean="0"/>
            <a:t>Si un componente de aeronave es muy pequeño o se imposibilita su marcaje se debe </a:t>
          </a:r>
          <a:r>
            <a:rPr lang="es-PE" sz="2000" b="1" kern="1200" dirty="0" smtClean="0">
              <a:solidFill>
                <a:srgbClr val="C00000"/>
              </a:solidFill>
            </a:rPr>
            <a:t>adjuntar una tarjeta</a:t>
          </a:r>
          <a:r>
            <a:rPr lang="es-PE" sz="2000" kern="1200" dirty="0" smtClean="0"/>
            <a:t>, sujeta al componente o a su envase, conteniendo la información que no pudo ser marcada en el componente</a:t>
          </a:r>
          <a:endParaRPr lang="es-PE" sz="2000" kern="1200" dirty="0"/>
        </a:p>
      </dsp:txBody>
      <dsp:txXfrm>
        <a:off x="58585" y="58585"/>
        <a:ext cx="5059684" cy="1883080"/>
      </dsp:txXfrm>
    </dsp:sp>
    <dsp:sp modelId="{4C3F7C05-F3A1-4488-A41B-48BE076025CE}">
      <dsp:nvSpPr>
        <dsp:cNvPr id="0" name=""/>
        <dsp:cNvSpPr/>
      </dsp:nvSpPr>
      <dsp:spPr>
        <a:xfrm>
          <a:off x="1257723" y="2444750"/>
          <a:ext cx="7127097" cy="200025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PE" sz="2000" kern="1200" dirty="0" smtClean="0"/>
            <a:t>Si las marcas son tan extensas que su inscripción en la tarjeta adjunta se hace impráctico, se debe </a:t>
          </a:r>
          <a:r>
            <a:rPr lang="es-PE" sz="2000" b="1" kern="1200" dirty="0" smtClean="0">
              <a:solidFill>
                <a:srgbClr val="C00000"/>
              </a:solidFill>
            </a:rPr>
            <a:t>hacer referencia a un Manual o Catálogo de parte </a:t>
          </a:r>
          <a:r>
            <a:rPr lang="es-PE" sz="2000" kern="1200" dirty="0" smtClean="0"/>
            <a:t>específico y fácilmente disponible para la información sobre la  elegibilidad del componente.</a:t>
          </a:r>
        </a:p>
      </dsp:txBody>
      <dsp:txXfrm>
        <a:off x="1316308" y="2503335"/>
        <a:ext cx="4452042" cy="1883080"/>
      </dsp:txXfrm>
    </dsp:sp>
    <dsp:sp modelId="{44F66998-6815-40F8-9848-F67DB9D8F5D7}">
      <dsp:nvSpPr>
        <dsp:cNvPr id="0" name=""/>
        <dsp:cNvSpPr/>
      </dsp:nvSpPr>
      <dsp:spPr>
        <a:xfrm>
          <a:off x="5826935" y="1572418"/>
          <a:ext cx="1300162" cy="1300162"/>
        </a:xfrm>
        <a:prstGeom prst="downArrow">
          <a:avLst>
            <a:gd name="adj1" fmla="val 55000"/>
            <a:gd name="adj2" fmla="val 45000"/>
          </a:avLst>
        </a:prstGeom>
        <a:solidFill>
          <a:schemeClr val="accent6">
            <a:alpha val="90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PE" sz="3600" kern="1200"/>
        </a:p>
      </dsp:txBody>
      <dsp:txXfrm>
        <a:off x="6119471" y="1572418"/>
        <a:ext cx="715090" cy="9783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85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6E3A24-C0C6-4A23-8792-97E661D52DB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8914"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b="1" dirty="0" smtClean="0"/>
              <a:t>45.115 Identificación de componentes de aeronaves</a:t>
            </a:r>
          </a:p>
          <a:p>
            <a:endParaRPr lang="es-PE" dirty="0" smtClean="0"/>
          </a:p>
          <a:p>
            <a:r>
              <a:rPr lang="es-PE" dirty="0" smtClean="0"/>
              <a:t>Toda persona que produzca o fabrique un componente de aeronave para el cual esté especificado un tiempo de remplazo, intervalo de inspección, o procedimiento relacionado en la sección de Limitaciones de Aeronavegabilidad del Manual de Mantenimiento del poseedor del Certificado Tipo, o en las Instrucciones de aeronavegabilidad Continua, debe marcar a ese componente de manera permanente y legible con un número de parte (o su equivalente) y número de serie (o equivalente).</a:t>
            </a:r>
            <a:endParaRPr lang="es-PE" dirty="0"/>
          </a:p>
        </p:txBody>
      </p:sp>
    </p:spTree>
    <p:extLst>
      <p:ext uri="{BB962C8B-B14F-4D97-AF65-F5344CB8AC3E}">
        <p14:creationId xmlns:p14="http://schemas.microsoft.com/office/powerpoint/2010/main" val="2120277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8931B-587C-4494-A3A7-C9C4B20A41C9}"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0962"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b="1" dirty="0" smtClean="0"/>
              <a:t>45.120 Identificación de componentes de remplazo y modificación</a:t>
            </a:r>
          </a:p>
          <a:p>
            <a:endParaRPr lang="es-PE" b="1" dirty="0" smtClean="0"/>
          </a:p>
          <a:p>
            <a:pPr marL="228600" indent="-228600">
              <a:buAutoNum type="alphaLcParenBoth"/>
            </a:pPr>
            <a:r>
              <a:rPr lang="es-PE" dirty="0" smtClean="0"/>
              <a:t>A excepción de lo previsto en el párrafo (b) de esta sección, toda persona que produzca o fabrique un componente de aeronave de remplazo o modificación bajo una aprobación de fabricación de componentes (o equivalente) emitida por el Estado de matrícula, debe marcarlo en forma legible y permanente con:</a:t>
            </a:r>
          </a:p>
          <a:p>
            <a:pPr marL="228600" indent="-228600">
              <a:buAutoNum type="alphaLcParenBoth"/>
            </a:pPr>
            <a:endParaRPr lang="es-PE" dirty="0" smtClean="0"/>
          </a:p>
          <a:p>
            <a:pPr marL="228600" indent="-228600">
              <a:buAutoNum type="arabicParenBoth"/>
            </a:pPr>
            <a:r>
              <a:rPr lang="es-PE" dirty="0" smtClean="0"/>
              <a:t>Las siglas de la aprobación de fabricación de componentes;</a:t>
            </a:r>
          </a:p>
          <a:p>
            <a:pPr marL="228600" indent="-228600">
              <a:buAutoNum type="arabicParenBoth"/>
            </a:pPr>
            <a:r>
              <a:rPr lang="es-PE" dirty="0" smtClean="0"/>
              <a:t>el nombre, la marca registrada o distintivo del poseedor de la aprobación de fabricación de componentes;</a:t>
            </a:r>
          </a:p>
          <a:p>
            <a:pPr marL="228600" indent="-228600">
              <a:buAutoNum type="arabicParenBoth"/>
            </a:pPr>
            <a:r>
              <a:rPr lang="es-PE" dirty="0" smtClean="0"/>
              <a:t>el número de parte; y</a:t>
            </a:r>
          </a:p>
          <a:p>
            <a:pPr marL="228600" indent="-228600">
              <a:buAutoNum type="arabicParenBoth"/>
            </a:pPr>
            <a:r>
              <a:rPr lang="es-PE" dirty="0" smtClean="0"/>
              <a:t>el nombre y la designación del modelo de cada aeronave, motor o hélice con Certificado Tipo sobre el cual el componente de aeronave es elegible para ser instalada.</a:t>
            </a:r>
            <a:endParaRPr lang="es-PE" dirty="0"/>
          </a:p>
        </p:txBody>
      </p:sp>
    </p:spTree>
    <p:extLst>
      <p:ext uri="{BB962C8B-B14F-4D97-AF65-F5344CB8AC3E}">
        <p14:creationId xmlns:p14="http://schemas.microsoft.com/office/powerpoint/2010/main" val="333398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2D6D1-0083-4210-A10E-EB9A765CA76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3010"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dirty="0" smtClean="0"/>
              <a:t>(b) Si la autoridad aeronáutica del Estado de Matricula, determina que un componente de aeronave es muy pequeño o se imposibilita su marcaje de cualquiera de las informaciones requeridas por el párrafo (a) de esta sección; se debe adjuntar una tarjeta, sujeta al componente o a su envase, conteniendo la información que no pudo ser marcada en el componente. Si las marcas requeridas en numeral (a)(4) de esta sección son tan extensas que su inscripción en la tarjeta adjunta se hace impráctico, en la misma se debe hacer referencia a un Manual o Catálogo de parte específico y fácilmente disponible para la información sobre la elegibilidad del componente.</a:t>
            </a:r>
            <a:endParaRPr lang="es-PE" dirty="0"/>
          </a:p>
        </p:txBody>
      </p:sp>
    </p:spTree>
    <p:extLst>
      <p:ext uri="{BB962C8B-B14F-4D97-AF65-F5344CB8AC3E}">
        <p14:creationId xmlns:p14="http://schemas.microsoft.com/office/powerpoint/2010/main" val="332808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22A934-51C6-4002-91D7-1CEDF9EA456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5058"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45059" name="3 Marcador de notas"/>
          <p:cNvSpPr>
            <a:spLocks noGrp="1"/>
          </p:cNvSpPr>
          <p:nvPr>
            <p:ph type="body" idx="1"/>
          </p:nvPr>
        </p:nvSpPr>
        <p:spPr>
          <a:noFill/>
          <a:ln/>
        </p:spPr>
        <p:txBody>
          <a:bodyPr/>
          <a:lstStyle/>
          <a:p>
            <a:r>
              <a:rPr lang="es-PE" sz="1200" b="1" i="0" u="none" strike="noStrike" kern="1200" baseline="0" dirty="0" smtClean="0">
                <a:solidFill>
                  <a:schemeClr val="tx1"/>
                </a:solidFill>
                <a:latin typeface="+mn-lt"/>
                <a:ea typeface="+mn-ea"/>
                <a:cs typeface="+mn-cs"/>
              </a:rPr>
              <a:t>45.125 Identificación de componentes con límite de vida</a:t>
            </a:r>
          </a:p>
          <a:p>
            <a:endParaRPr lang="es-PE" sz="1200" b="1" i="0" u="none" strike="noStrike" kern="1200" baseline="0" dirty="0" smtClean="0">
              <a:solidFill>
                <a:schemeClr val="tx1"/>
              </a:solidFill>
              <a:latin typeface="+mn-lt"/>
              <a:ea typeface="+mn-ea"/>
              <a:cs typeface="+mn-cs"/>
            </a:endParaRPr>
          </a:p>
          <a:p>
            <a:r>
              <a:rPr lang="es-PE" sz="1200" b="0" i="0" u="none" strike="noStrike" kern="1200" baseline="0" dirty="0" smtClean="0">
                <a:solidFill>
                  <a:schemeClr val="tx1"/>
                </a:solidFill>
                <a:latin typeface="+mn-lt"/>
                <a:ea typeface="+mn-ea"/>
                <a:cs typeface="+mn-cs"/>
              </a:rPr>
              <a:t>El poseedor de un Certificado Tipo o aprobación de diseño de un componente con vida limitada, debe proveer instrucciones para su identificación, o debe enunciar que en aquel componente no puede resultar práctico su identificación sin comprometer su integridad. </a:t>
            </a:r>
          </a:p>
          <a:p>
            <a:endParaRPr lang="es-PE" sz="1200" b="0" i="0" u="none" strike="noStrike" kern="1200" baseline="0" dirty="0" smtClean="0">
              <a:solidFill>
                <a:schemeClr val="tx1"/>
              </a:solidFill>
              <a:latin typeface="+mn-lt"/>
              <a:ea typeface="+mn-ea"/>
              <a:cs typeface="+mn-cs"/>
            </a:endParaRPr>
          </a:p>
          <a:p>
            <a:r>
              <a:rPr lang="es-PE" sz="1200" b="0" i="0" u="none" strike="noStrike" kern="1200" baseline="0" dirty="0" smtClean="0">
                <a:solidFill>
                  <a:schemeClr val="tx1"/>
                </a:solidFill>
                <a:latin typeface="+mn-lt"/>
                <a:ea typeface="+mn-ea"/>
                <a:cs typeface="+mn-cs"/>
              </a:rPr>
              <a:t>El cumplimiento de este párrafo puede ser hecho a través de instrucciones de identificación en documentación escrita disponible, tal como el manual de mantenimiento o las instrucciones de aeronavegabilidad continua.</a:t>
            </a:r>
            <a:endParaRPr lang="es-AR" dirty="0" smtClean="0"/>
          </a:p>
        </p:txBody>
      </p:sp>
    </p:spTree>
    <p:extLst>
      <p:ext uri="{BB962C8B-B14F-4D97-AF65-F5344CB8AC3E}">
        <p14:creationId xmlns:p14="http://schemas.microsoft.com/office/powerpoint/2010/main" val="233950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503AD5-3B82-4A47-803E-EDF78FB6B1DB}"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7106"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47107" name="3 Marcador de notas"/>
          <p:cNvSpPr>
            <a:spLocks noGrp="1"/>
          </p:cNvSpPr>
          <p:nvPr>
            <p:ph type="body" idx="1"/>
          </p:nvPr>
        </p:nvSpPr>
        <p:spPr>
          <a:noFill/>
          <a:ln/>
        </p:spPr>
        <p:txBody>
          <a:bodyPr/>
          <a:lstStyle/>
          <a:p>
            <a:r>
              <a:rPr lang="es-PE" dirty="0" smtClean="0"/>
              <a:t>45.200 Generalidades</a:t>
            </a:r>
          </a:p>
          <a:p>
            <a:endParaRPr lang="es-PE" dirty="0" smtClean="0"/>
          </a:p>
          <a:p>
            <a:pPr marL="228600" indent="-228600">
              <a:buAutoNum type="alphaLcParenBoth"/>
            </a:pPr>
            <a:r>
              <a:rPr lang="es-PE" dirty="0" smtClean="0"/>
              <a:t>Una persona solo debe operar una aeronave registrada en el Estado, si sus marcas de nacionalidad y matrícula:</a:t>
            </a:r>
          </a:p>
          <a:p>
            <a:pPr marL="228600" indent="-228600">
              <a:buAutoNum type="alphaLcParenBoth"/>
            </a:pPr>
            <a:endParaRPr lang="es-PE" dirty="0" smtClean="0"/>
          </a:p>
          <a:p>
            <a:pPr marL="228600" indent="-228600">
              <a:buAutoNum type="arabicParenBoth"/>
            </a:pPr>
            <a:r>
              <a:rPr lang="es-PE" dirty="0" smtClean="0"/>
              <a:t>Aparecen limpias y visibles en todo momento; los diseños o distintivos que se coloquen en la aeronave no deben modificar o confundir a las mimas;</a:t>
            </a:r>
          </a:p>
          <a:p>
            <a:pPr marL="228600" indent="-228600">
              <a:buAutoNum type="arabicParenBoth"/>
            </a:pPr>
            <a:endParaRPr lang="es-AR" dirty="0" smtClean="0"/>
          </a:p>
        </p:txBody>
      </p:sp>
    </p:spTree>
    <p:extLst>
      <p:ext uri="{BB962C8B-B14F-4D97-AF65-F5344CB8AC3E}">
        <p14:creationId xmlns:p14="http://schemas.microsoft.com/office/powerpoint/2010/main" val="370064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AE6403-022B-4F48-9730-CE438441B6E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9154"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49155" name="3 Marcador de notas"/>
          <p:cNvSpPr>
            <a:spLocks noGrp="1"/>
          </p:cNvSpPr>
          <p:nvPr>
            <p:ph type="body" idx="1"/>
          </p:nvPr>
        </p:nvSpPr>
        <p:spPr>
          <a:noFill/>
          <a:ln/>
        </p:spPr>
        <p:txBody>
          <a:bodyPr/>
          <a:lstStyle/>
          <a:p>
            <a:r>
              <a:rPr lang="es-PE" dirty="0" smtClean="0"/>
              <a:t>(2) están pintadas en la aeronave o fijadas a la misma de cualquier otra forma que asegure un grado similar de permanencia;</a:t>
            </a:r>
          </a:p>
          <a:p>
            <a:r>
              <a:rPr lang="es-PE" dirty="0" smtClean="0"/>
              <a:t>(3) no tienen ornamentos;</a:t>
            </a:r>
          </a:p>
          <a:p>
            <a:r>
              <a:rPr lang="es-PE" dirty="0" smtClean="0"/>
              <a:t>(4) son de un color que contraste con el fondo; y</a:t>
            </a:r>
          </a:p>
          <a:p>
            <a:r>
              <a:rPr lang="es-PE" dirty="0" smtClean="0"/>
              <a:t>(5) son legibles.</a:t>
            </a:r>
            <a:endParaRPr lang="es-AR" dirty="0" smtClean="0"/>
          </a:p>
        </p:txBody>
      </p:sp>
    </p:spTree>
    <p:extLst>
      <p:ext uri="{BB962C8B-B14F-4D97-AF65-F5344CB8AC3E}">
        <p14:creationId xmlns:p14="http://schemas.microsoft.com/office/powerpoint/2010/main" val="2309383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6E2D81-760D-40A6-8B41-7F311E02BEC5}"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1202"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51203" name="3 Marcador de notas"/>
          <p:cNvSpPr>
            <a:spLocks noGrp="1"/>
          </p:cNvSpPr>
          <p:nvPr>
            <p:ph type="body" idx="1"/>
          </p:nvPr>
        </p:nvSpPr>
        <p:spPr>
          <a:noFill/>
          <a:ln/>
        </p:spPr>
        <p:txBody>
          <a:bodyPr/>
          <a:lstStyle/>
          <a:p>
            <a:r>
              <a:rPr lang="es-PE" dirty="0" smtClean="0"/>
              <a:t>(b) Para las aeronaves civiles recién producidas, las marcas de nacionalidad y matrícula pueden ser fijadas a la aeronave con material de fácil remoción en aquellos casos en que:</a:t>
            </a:r>
          </a:p>
          <a:p>
            <a:endParaRPr lang="es-PE" dirty="0" smtClean="0"/>
          </a:p>
          <a:p>
            <a:pPr marL="228600" indent="-228600">
              <a:buAutoNum type="arabicParenBoth"/>
            </a:pPr>
            <a:r>
              <a:rPr lang="es-PE" dirty="0" smtClean="0"/>
              <a:t>haya intención de una entrega inmediata a un comprador extranjero, o</a:t>
            </a:r>
          </a:p>
          <a:p>
            <a:pPr marL="228600" indent="-228600">
              <a:buAutoNum type="arabicParenBoth"/>
            </a:pPr>
            <a:r>
              <a:rPr lang="es-PE" dirty="0" smtClean="0"/>
              <a:t>está sujeta a una matrícula temporal para la realización de los vuelos de producción.</a:t>
            </a:r>
            <a:endParaRPr lang="es-AR" dirty="0" smtClean="0"/>
          </a:p>
        </p:txBody>
      </p:sp>
    </p:spTree>
    <p:extLst>
      <p:ext uri="{BB962C8B-B14F-4D97-AF65-F5344CB8AC3E}">
        <p14:creationId xmlns:p14="http://schemas.microsoft.com/office/powerpoint/2010/main" val="243037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5385CF-EABB-492C-B0D3-FF96EF64CA74}"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3250"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53251" name="3 Marcador de notas"/>
          <p:cNvSpPr>
            <a:spLocks noGrp="1"/>
          </p:cNvSpPr>
          <p:nvPr>
            <p:ph type="body" idx="1"/>
          </p:nvPr>
        </p:nvSpPr>
        <p:spPr>
          <a:noFill/>
          <a:ln/>
        </p:spPr>
        <p:txBody>
          <a:bodyPr/>
          <a:lstStyle/>
          <a:p>
            <a:r>
              <a:rPr lang="es-PE" b="1" dirty="0" smtClean="0"/>
              <a:t>45.205	Exhibición</a:t>
            </a:r>
          </a:p>
          <a:p>
            <a:endParaRPr lang="es-PE" b="1" dirty="0" smtClean="0"/>
          </a:p>
          <a:p>
            <a:pPr marL="228600" indent="-228600">
              <a:buAutoNum type="alphaLcParenBoth"/>
            </a:pPr>
            <a:r>
              <a:rPr lang="es-PE" dirty="0" smtClean="0"/>
              <a:t>Las marcas de nacionalidad y las de matrícula en las aeronaves constarán de un grupo de caracteres y deben cumplir con las siguientes características:</a:t>
            </a:r>
          </a:p>
          <a:p>
            <a:pPr marL="228600" indent="-228600">
              <a:buAutoNum type="alphaLcParenBoth"/>
            </a:pPr>
            <a:endParaRPr lang="es-PE" dirty="0" smtClean="0"/>
          </a:p>
          <a:p>
            <a:pPr marL="685800" lvl="1" indent="-228600">
              <a:buAutoNum type="arabicParenBoth"/>
            </a:pPr>
            <a:r>
              <a:rPr lang="es-PE" dirty="0" smtClean="0"/>
              <a:t>La marca de nacionalidad precederá a la de matrícula, Cuando el primer carácter de la marca de matrícula sea una letra, esta irá precedida de un guión.</a:t>
            </a:r>
          </a:p>
          <a:p>
            <a:pPr marL="685800" lvl="1" indent="-228600">
              <a:buAutoNum type="arabicParenBoth"/>
            </a:pPr>
            <a:r>
              <a:rPr lang="es-PE" dirty="0" smtClean="0"/>
              <a:t>La marca de matrícula consistirá en letras, números o en una combinación de ambos, y será la asignada por el Estado de matrícula.</a:t>
            </a:r>
          </a:p>
          <a:p>
            <a:pPr marL="685800" lvl="1" indent="-228600">
              <a:buAutoNum type="arabicParenBoth"/>
            </a:pPr>
            <a:r>
              <a:rPr lang="es-PE" dirty="0" smtClean="0"/>
              <a:t>Las letras y números de cada grupo aislado de marcas serán de la misma altura.</a:t>
            </a:r>
          </a:p>
          <a:p>
            <a:pPr marL="685800" lvl="1" indent="-228600">
              <a:buAutoNum type="arabicParenBoth"/>
            </a:pPr>
            <a:r>
              <a:rPr lang="es-PE" dirty="0" smtClean="0"/>
              <a:t>Las letras serán mayúsculas, tipo romano, sin adornos, los números serán arábigos, sin adornos.</a:t>
            </a:r>
          </a:p>
          <a:p>
            <a:pPr marL="685800" lvl="1" indent="-228600">
              <a:buAutoNum type="arabicParenBoth"/>
            </a:pPr>
            <a:r>
              <a:rPr lang="es-PE" dirty="0" smtClean="0"/>
              <a:t>Los caracteres y guiones deben estar constituidos por líneas continuas y serán de un color que contraste claramente con el fondo. El grosor de las líneas será igual a una sexta parte de la altura de los caracteres.</a:t>
            </a:r>
          </a:p>
          <a:p>
            <a:endParaRPr lang="es-AR" dirty="0" smtClean="0"/>
          </a:p>
        </p:txBody>
      </p:sp>
    </p:spTree>
    <p:extLst>
      <p:ext uri="{BB962C8B-B14F-4D97-AF65-F5344CB8AC3E}">
        <p14:creationId xmlns:p14="http://schemas.microsoft.com/office/powerpoint/2010/main" val="1564219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B956A9-EB31-419D-BF7A-7ACE30CDFFE0}"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5298"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55299" name="3 Marcador de notas"/>
          <p:cNvSpPr>
            <a:spLocks noGrp="1"/>
          </p:cNvSpPr>
          <p:nvPr>
            <p:ph type="body" idx="1"/>
          </p:nvPr>
        </p:nvSpPr>
        <p:spPr>
          <a:noFill/>
          <a:ln/>
        </p:spPr>
        <p:txBody>
          <a:bodyPr/>
          <a:lstStyle/>
          <a:p>
            <a:pPr marL="228600" indent="-228600">
              <a:buAutoNum type="arabicParenBoth" startAt="4"/>
            </a:pPr>
            <a:r>
              <a:rPr lang="es-PE" dirty="0" smtClean="0"/>
              <a:t>Las letras serán mayúsculas, tipo romano, sin adornos, los números serán arábigos, sin adornos.</a:t>
            </a:r>
          </a:p>
          <a:p>
            <a:pPr marL="228600" indent="-228600">
              <a:buAutoNum type="arabicParenBoth" startAt="4"/>
            </a:pPr>
            <a:r>
              <a:rPr lang="es-PE" dirty="0" smtClean="0"/>
              <a:t>Los caracteres y guiones deben estar constituidos por líneas continuas y serán de un color que contraste claramente con el fondo. El grosor de las líneas será igual a una sexta parte de la altura de los caracteres.</a:t>
            </a:r>
          </a:p>
          <a:p>
            <a:pPr marL="228600" indent="-228600">
              <a:buAutoNum type="arabicParenBoth" startAt="4"/>
            </a:pPr>
            <a:r>
              <a:rPr lang="es-PE" dirty="0" smtClean="0"/>
              <a:t>La anchura de cada uno de los caracteres (excepto la letra I y el número 1) y la longitud de los guiones, serán dos tercios de la altura de los caracteres.</a:t>
            </a:r>
          </a:p>
          <a:p>
            <a:pPr marL="228600" indent="-228600">
              <a:buAutoNum type="arabicParenBoth" startAt="4"/>
            </a:pPr>
            <a:r>
              <a:rPr lang="es-PE" dirty="0" smtClean="0"/>
              <a:t>La anchura de las líneas será igual a una sexta parte de la altura de los caracteres.</a:t>
            </a:r>
          </a:p>
          <a:p>
            <a:pPr marL="228600" indent="-228600">
              <a:buAutoNum type="arabicParenBoth" startAt="4"/>
            </a:pPr>
            <a:r>
              <a:rPr lang="es-PE" dirty="0" smtClean="0"/>
              <a:t>Cada uno de los caracteres estará separado, del que inmediatamente le preceda o siga, por un espacio por lo menos igual a la cuarta parte de la anchura de un carácter. A este fin, el guión se considerará como una letra.</a:t>
            </a:r>
          </a:p>
          <a:p>
            <a:endParaRPr lang="es-AR" dirty="0" smtClean="0"/>
          </a:p>
        </p:txBody>
      </p:sp>
    </p:spTree>
    <p:extLst>
      <p:ext uri="{BB962C8B-B14F-4D97-AF65-F5344CB8AC3E}">
        <p14:creationId xmlns:p14="http://schemas.microsoft.com/office/powerpoint/2010/main" val="345443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(b) Cuando una aeronave matriculada en el Estado es transferida permanentemente y se inicie el cese de la matricula de la misma, las marcas de nacionalidad y matricula deben ser removidas antes de ser entregada al nuevo explotador.</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22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s-PE"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78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(c) Colocación de las marcas de nacionalidad:</a:t>
            </a:r>
          </a:p>
          <a:p>
            <a:endParaRPr lang="es-PE" dirty="0" smtClean="0"/>
          </a:p>
          <a:p>
            <a:pPr marL="228600" indent="-228600">
              <a:buAutoNum type="arabicParenBoth"/>
            </a:pPr>
            <a:r>
              <a:rPr lang="es-PE" dirty="0" smtClean="0"/>
              <a:t>Aeróstatos</a:t>
            </a:r>
          </a:p>
          <a:p>
            <a:pPr marL="228600" indent="-228600">
              <a:buAutoNum type="arabicParenBoth"/>
            </a:pPr>
            <a:endParaRPr lang="es-PE" dirty="0" smtClean="0"/>
          </a:p>
          <a:p>
            <a:r>
              <a:rPr lang="es-PE" dirty="0" smtClean="0"/>
              <a:t>(i) Dirigibles. Las marcas de todo dirigible se colocarán bien sea en la envoltura o en los planos estabilizadores. En el primer caso se orientarán a lo largo, a uno y otro lado del dirigible, y también se colocarán en la parte superior, sobre el eje de simetría. En el segundo caso irán en los estabilizadores horizontal y vertical.</a:t>
            </a:r>
          </a:p>
          <a:p>
            <a:endParaRPr lang="es-PE" dirty="0" smtClean="0"/>
          </a:p>
          <a:p>
            <a:r>
              <a:rPr lang="es-PE" dirty="0" smtClean="0"/>
              <a:t>El estabilizador horizontal llevará las marcas en la cara superior el lado derecho y en la cara inferior del lado izquierdo, con la parte superior de las letras y números hacia el borde de ataque. El estabilizador vertical llevará las marcas en ambas caras de la mitad inferior, de modo que las letras y los números se lean horizontalmente.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87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(ii) Globos esféricos (que no sean globos libres no tripulados). Las marcas deberán aparecer en dos lugares diametralmente opuestos, y colocarse cerca del ecuador del globo.</a:t>
            </a:r>
          </a:p>
          <a:p>
            <a:endParaRPr lang="es-PE" dirty="0" smtClean="0"/>
          </a:p>
          <a:p>
            <a:r>
              <a:rPr lang="es-PE" sz="1200" b="0" i="0" u="none" strike="noStrike" kern="1200" baseline="0" dirty="0" smtClean="0">
                <a:solidFill>
                  <a:schemeClr val="tx1"/>
                </a:solidFill>
                <a:latin typeface="+mn-lt"/>
                <a:ea typeface="+mn-ea"/>
                <a:cs typeface="+mn-cs"/>
              </a:rPr>
              <a:t>(iii) Globos no esféricos (que no sean globos libres no tripulados). Las marcas deberán aparecer en cada lado, y deberán colocarse cerca de la máxima sección transversal del globo, por encima de la banda de cordaje o de los puntos de conexión de los cables de</a:t>
            </a:r>
          </a:p>
          <a:p>
            <a:r>
              <a:rPr lang="es-PE" sz="1200" b="0" i="0" u="none" strike="noStrike" kern="1200" baseline="0" dirty="0" smtClean="0">
                <a:solidFill>
                  <a:schemeClr val="tx1"/>
                </a:solidFill>
                <a:latin typeface="+mn-lt"/>
                <a:ea typeface="+mn-ea"/>
                <a:cs typeface="+mn-cs"/>
              </a:rPr>
              <a:t>suspensión de la barquilla y lo más cerca posible de los mismos.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81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(iv) Aeróstatos (que no sean globos libres no tripulados). Las marcas laterales deberán ser visibles desde los lados y desde el suelo.</a:t>
            </a:r>
          </a:p>
          <a:p>
            <a:endParaRPr lang="es-PE" dirty="0" smtClean="0"/>
          </a:p>
          <a:p>
            <a:r>
              <a:rPr lang="es-PE" dirty="0" smtClean="0"/>
              <a:t>(v) Globos libre no tripulados. Las marcas aparecerán en la placa de identificación.</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18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(2) Aerodinos</a:t>
            </a:r>
          </a:p>
          <a:p>
            <a:endParaRPr lang="es-PE" dirty="0" smtClean="0"/>
          </a:p>
          <a:p>
            <a:pPr marL="285750" indent="-285750">
              <a:buAutoNum type="romanLcParenBoth"/>
            </a:pPr>
            <a:r>
              <a:rPr lang="es-PE" dirty="0" smtClean="0"/>
              <a:t>Alas. Los aerodinos ostentarán, una sola vez, las marcas en el intradós del ala. Se colocarán en la mitad izquierda del intradós del ala, a no ser que se extiendan sobre la totalidad de dicho intradós. Las marcas se colocarán, siempre que sea posible, a igual distancia de los bordes de ataque y de salida de las alas. La parte superior de las letras y números deberá orientarse hacia el borde de ataque del ala.</a:t>
            </a:r>
          </a:p>
          <a:p>
            <a:pPr marL="285750" indent="-285750">
              <a:buAutoNum type="romanLcParenBoth"/>
            </a:pPr>
            <a:r>
              <a:rPr lang="es-PE" dirty="0" smtClean="0"/>
              <a:t>Fuselaje (o estructura equivalente) y superficies verticales de cola. En los aerodinos, las marcas deberán aparecer a cada lado del fuselaje (o estructura equivalente) entre las alas y las superficies de la cola o en las mitades superiores de las superficies verticales de cola. Cuando se coloquen en una sola superficie vertical de cola, deberán aparecer en ambos lados; y si hay más de un plano vertical de cola, deberán aparecer en la cara de afuera de los planos exteriores.</a:t>
            </a:r>
          </a:p>
          <a:p>
            <a:pPr marL="285750" indent="-285750">
              <a:buAutoNum type="romanLcParenBoth"/>
            </a:pPr>
            <a:r>
              <a:rPr lang="es-PE" dirty="0" smtClean="0"/>
              <a:t>Casos especiales. Si un aerodino no posee las partes correspondientes a las mencionadas en los puntos anteriores, las marcas deberán aparecer en forma tal que permitan identificar fácilmente a la aeronave.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08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(d) Dimensiones de las marcas de nacionalidad y de las de matrícula</a:t>
            </a:r>
          </a:p>
          <a:p>
            <a:endParaRPr lang="es-PE" dirty="0" smtClean="0"/>
          </a:p>
          <a:p>
            <a:r>
              <a:rPr lang="es-PE" dirty="0" smtClean="0"/>
              <a:t>(1) Las letras y números de cada grupo aislado de marcas serán de la misma altura.</a:t>
            </a:r>
          </a:p>
          <a:p>
            <a:r>
              <a:rPr lang="es-PE" dirty="0" smtClean="0"/>
              <a:t>(2) Aeróstatos</a:t>
            </a:r>
          </a:p>
          <a:p>
            <a:endParaRPr lang="es-PE" dirty="0" smtClean="0"/>
          </a:p>
          <a:p>
            <a:pPr marL="285750" indent="-285750">
              <a:buAutoNum type="romanLcParenBoth"/>
            </a:pPr>
            <a:r>
              <a:rPr lang="es-PE" dirty="0" smtClean="0"/>
              <a:t>La altura de las marcas en los aeróstatos que no sean globos libres no tripulados será, por lo menos, de 50 cm.</a:t>
            </a:r>
          </a:p>
          <a:p>
            <a:pPr marL="285750" indent="-285750">
              <a:buAutoNum type="romanLcParenBoth"/>
            </a:pPr>
            <a:r>
              <a:rPr lang="es-PE" dirty="0" smtClean="0"/>
              <a:t>Las dimensiones de las marcas relativas a los globos libres no tripulados se determinarán por parte del Estado de matrícula, teniendo en cuenta la magnitud de la carga útil a la que se fije la placa de identificación.</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510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(3) Aerodinos</a:t>
            </a:r>
          </a:p>
          <a:p>
            <a:endParaRPr lang="es-PE" dirty="0" smtClean="0"/>
          </a:p>
          <a:p>
            <a:pPr marL="285750" indent="-285750">
              <a:buAutoNum type="romanLcParenBoth"/>
            </a:pPr>
            <a:r>
              <a:rPr lang="es-PE" dirty="0" smtClean="0"/>
              <a:t>Alas. La altura de la marcas en las alas de los aerodinos será, por lo menos, de 50 cm.</a:t>
            </a:r>
          </a:p>
          <a:p>
            <a:pPr marL="285750" indent="-285750">
              <a:buAutoNum type="romanLcParenBoth"/>
            </a:pPr>
            <a:r>
              <a:rPr lang="es-PE" dirty="0" smtClean="0"/>
              <a:t>Fuselaje (o estructura equivalente) y superficies verticales de cola. La altura de las marcas en el fuselaje (o estructura equivalente) y en las superficies verticales de cola de los aerodinos será, por lo menos, de 30 cm.</a:t>
            </a:r>
          </a:p>
          <a:p>
            <a:pPr marL="285750" indent="-285750">
              <a:buAutoNum type="romanLcParenBoth"/>
            </a:pPr>
            <a:r>
              <a:rPr lang="es-PE" dirty="0" smtClean="0"/>
              <a:t>Casos especiales. Si un aerodino no posee las partes correspondientes a las mencionadas en los puntos anteriores, las marcas deberán colocarse de tal modo que la aeronave pueda identificarse fácilmente.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B9958-8099-4B9C-9FDA-ED33FAC5105A}" type="slidenum">
              <a:rPr kumimoji="0" lang="es-P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s-P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5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e)	Cuando la marca de matrícula consiste en letras, no deberán usarse combinaciones que pueden confundirse con los grupos de cinco letras usados en la segunda parte del Código Internacional de Señales, con las combinaciones de las letras que, comenzado con Q se usan en el Código Q, ni con la señal de auxilio SOS, u otras señales similares, como  XXX, PAN y TTT.</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970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f)	En las aeronaves de Categoría Restringida, Limitada, Provisional, Deportiva Liviana y Experimental, se debe colocar en la aeronave las palabras “RESTRINGIDA”, “LIMITADA”, “PROVISIONAL” “DEPORTIVA LIVIANA”, o “EXPERIMENTAL”,  según corresponda, cerca del acceso a la cabina, en letra de imprenta mayúscula con una altura de entre seis (6) y quince (15) cm.</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1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3D7C75-506A-4125-98AE-7DD7E96088A5}"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530"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b="1" dirty="0" smtClean="0"/>
              <a:t>45.005 Aplicación</a:t>
            </a:r>
          </a:p>
          <a:p>
            <a:endParaRPr lang="es-PE" dirty="0" smtClean="0"/>
          </a:p>
          <a:p>
            <a:r>
              <a:rPr lang="es-PE" dirty="0" smtClean="0"/>
              <a:t>Este reglamento prescribe los requisitos para:</a:t>
            </a:r>
          </a:p>
          <a:p>
            <a:endParaRPr lang="es-PE" dirty="0" smtClean="0"/>
          </a:p>
          <a:p>
            <a:pPr marL="228600" indent="-228600">
              <a:buAutoNum type="alphaLcParenBoth"/>
            </a:pPr>
            <a:r>
              <a:rPr lang="es-PE" dirty="0" smtClean="0"/>
              <a:t>Identificación de aeronaves, motores y hélices que son fabricados bajo los términos de un “Certificado de tipo” o de un “Certificado de producción”;</a:t>
            </a:r>
          </a:p>
          <a:p>
            <a:pPr marL="228600" indent="-228600">
              <a:buAutoNum type="alphaLcParenBoth"/>
            </a:pPr>
            <a:endParaRPr lang="es-PE" dirty="0" smtClean="0"/>
          </a:p>
          <a:p>
            <a:pPr marL="228600" indent="-228600">
              <a:buAutoNum type="alphaLcParenBoth"/>
            </a:pPr>
            <a:r>
              <a:rPr lang="es-PE" dirty="0" smtClean="0"/>
              <a:t>identificación de ciertos componentes de remplazo y componentes modificados producidos para instalación en aeronaves, motores y hélices con certificado de tipo; y</a:t>
            </a:r>
          </a:p>
          <a:p>
            <a:pPr marL="228600" indent="-228600">
              <a:buAutoNum type="alphaLcParenBoth"/>
            </a:pPr>
            <a:r>
              <a:rPr lang="es-PE" dirty="0" smtClean="0"/>
              <a:t> marcas de nacionalidad y matrículas de las aeronaves registradas en el Estado.</a:t>
            </a:r>
            <a:endParaRPr lang="es-PE" dirty="0"/>
          </a:p>
        </p:txBody>
      </p:sp>
    </p:spTree>
    <p:extLst>
      <p:ext uri="{BB962C8B-B14F-4D97-AF65-F5344CB8AC3E}">
        <p14:creationId xmlns:p14="http://schemas.microsoft.com/office/powerpoint/2010/main" val="241628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79798-569E-4FF4-8C10-244BB9B9A305}"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578"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sz="1200" b="1" i="0" u="none" strike="noStrike" kern="1200" baseline="0" dirty="0" smtClean="0">
                <a:solidFill>
                  <a:schemeClr val="tx1"/>
                </a:solidFill>
                <a:latin typeface="+mn-lt"/>
                <a:ea typeface="+mn-ea"/>
                <a:cs typeface="+mn-cs"/>
              </a:rPr>
              <a:t>45.100 Identificación de aeronaves, motores y hélices</a:t>
            </a:r>
          </a:p>
          <a:p>
            <a:endParaRPr lang="es-PE" sz="1200" b="1" i="0" u="none" strike="noStrike" kern="1200" baseline="0" dirty="0" smtClean="0">
              <a:solidFill>
                <a:schemeClr val="tx1"/>
              </a:solidFill>
              <a:latin typeface="+mn-lt"/>
              <a:ea typeface="+mn-ea"/>
              <a:cs typeface="+mn-cs"/>
            </a:endParaRPr>
          </a:p>
          <a:p>
            <a:pPr marL="228600" indent="-228600">
              <a:buAutoNum type="alphaLcParenBoth"/>
            </a:pPr>
            <a:r>
              <a:rPr lang="es-PE" sz="1200" b="0" i="0" u="none" strike="noStrike" kern="1200" baseline="0" dirty="0" smtClean="0">
                <a:solidFill>
                  <a:schemeClr val="tx1"/>
                </a:solidFill>
                <a:latin typeface="+mn-lt"/>
                <a:ea typeface="+mn-ea"/>
                <a:cs typeface="+mn-cs"/>
              </a:rPr>
              <a:t>Toda aeronave y motor de aeronave deben portar una placa de identificación en la que aparecerán inscritas, por lo menos la información especificada en el párrafo 45.105 (a).</a:t>
            </a:r>
          </a:p>
          <a:p>
            <a:pPr marL="228600" indent="-228600">
              <a:buAutoNum type="alphaLcParenBoth"/>
            </a:pPr>
            <a:endParaRPr lang="es-PE" sz="1200" b="0" i="0" u="none" strike="noStrike" kern="1200" baseline="0" dirty="0" smtClean="0">
              <a:solidFill>
                <a:schemeClr val="tx1"/>
              </a:solidFill>
              <a:latin typeface="+mn-lt"/>
              <a:ea typeface="+mn-ea"/>
              <a:cs typeface="+mn-cs"/>
            </a:endParaRPr>
          </a:p>
          <a:p>
            <a:pPr marL="228600" indent="-228600">
              <a:buAutoNum type="alphaLcParenBoth"/>
            </a:pPr>
            <a:r>
              <a:rPr lang="es-PE" sz="1200" b="0" i="0" u="none" strike="noStrike" kern="1200" baseline="0" dirty="0" smtClean="0">
                <a:solidFill>
                  <a:schemeClr val="tx1"/>
                </a:solidFill>
                <a:latin typeface="+mn-lt"/>
                <a:ea typeface="+mn-ea"/>
                <a:cs typeface="+mn-cs"/>
              </a:rPr>
              <a:t>Las placas de identificación deben ser de metal incombustible o de otro material incombustible que posea propiedades físicas adecuadas.</a:t>
            </a:r>
            <a:endParaRPr lang="es-PE" dirty="0"/>
          </a:p>
        </p:txBody>
      </p:sp>
    </p:spTree>
    <p:extLst>
      <p:ext uri="{BB962C8B-B14F-4D97-AF65-F5344CB8AC3E}">
        <p14:creationId xmlns:p14="http://schemas.microsoft.com/office/powerpoint/2010/main" val="169152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ABD431-44CA-4265-ACE4-CBAC52E61C4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626"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sz="1200" b="0" i="0" u="none" strike="noStrike" kern="1200" baseline="0" dirty="0" smtClean="0">
                <a:solidFill>
                  <a:schemeClr val="tx1"/>
                </a:solidFill>
                <a:latin typeface="+mn-lt"/>
                <a:ea typeface="+mn-ea"/>
                <a:cs typeface="+mn-cs"/>
              </a:rPr>
              <a:t>(c) Las hélices de avión, palas o cubos de hélices fabricados bajo los términos de un certificado tipo o de producción, deben estar identificado por medio de una placa grabada, estampada o cualquier otro método ignífugo de identificación aprobado. La placa de identificación debe contener la información indicada en el párrafo 45.105 (a).</a:t>
            </a:r>
            <a:endParaRPr lang="es-PE" dirty="0"/>
          </a:p>
        </p:txBody>
      </p:sp>
    </p:spTree>
    <p:extLst>
      <p:ext uri="{BB962C8B-B14F-4D97-AF65-F5344CB8AC3E}">
        <p14:creationId xmlns:p14="http://schemas.microsoft.com/office/powerpoint/2010/main" val="223628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B2D1F3-1969-44F7-8E3C-F4B77AB75169}"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674"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pPr marL="228600" indent="-228600" algn="just">
              <a:buAutoNum type="alphaLcParenBoth" startAt="4"/>
            </a:pPr>
            <a:r>
              <a:rPr lang="es-PE" dirty="0" smtClean="0"/>
              <a:t>Las placas de identificación se deben fijar:</a:t>
            </a:r>
          </a:p>
          <a:p>
            <a:pPr marL="228600" indent="-228600" algn="just">
              <a:buAutoNum type="alphaLcParenBoth" startAt="4"/>
            </a:pPr>
            <a:endParaRPr lang="es-PE" dirty="0" smtClean="0"/>
          </a:p>
          <a:p>
            <a:pPr marL="228600" indent="-228600" algn="just">
              <a:buAutoNum type="arabicParenBoth"/>
            </a:pPr>
            <a:r>
              <a:rPr lang="es-PE" dirty="0" smtClean="0"/>
              <a:t>Excepto lo establecido en los numerales (4) y (5), para las aeronaves: en un lugar visible, cerca de la entrada principal de la aeronave. Además debe estar asegurada de manera tal que no pueda deteriorarse o desprenderse con el uso normal, ni tampoco destruirse o perderse en un accidente.</a:t>
            </a:r>
          </a:p>
          <a:p>
            <a:pPr marL="228600" indent="-228600" algn="just">
              <a:buAutoNum type="arabicParenBoth"/>
            </a:pPr>
            <a:endParaRPr lang="es-PE" dirty="0" smtClean="0"/>
          </a:p>
          <a:p>
            <a:pPr marL="228600" indent="-228600" algn="just">
              <a:buAutoNum type="arabicParenBoth"/>
            </a:pPr>
            <a:r>
              <a:rPr lang="es-PE" dirty="0" smtClean="0"/>
              <a:t>Para los motores de aeronaves: en una ubicación accesible y de forma tal que no pueda deteriorarse o desprenderse por el uso normal, perderse o destruirse en un accidente.</a:t>
            </a:r>
          </a:p>
          <a:p>
            <a:pPr marL="228600" indent="-228600" algn="just">
              <a:buAutoNum type="arabicParenBoth"/>
            </a:pPr>
            <a:endParaRPr lang="es-PE" dirty="0" smtClean="0"/>
          </a:p>
          <a:p>
            <a:pPr marL="228600" indent="-228600" algn="just">
              <a:buAutoNum type="arabicParenBoth"/>
            </a:pPr>
            <a:r>
              <a:rPr lang="es-PE" dirty="0" smtClean="0"/>
              <a:t>Para las hélices de avión, palas y cubos de hélice: en una superficie no crítica y de forma tal que no pueda deteriorarse, perderse, o destruirse en un accidente.</a:t>
            </a:r>
          </a:p>
          <a:p>
            <a:pPr marL="228600" indent="-228600" algn="just">
              <a:buAutoNum type="arabicParenBoth"/>
            </a:pPr>
            <a:endParaRPr lang="es-PE" dirty="0" smtClean="0"/>
          </a:p>
          <a:p>
            <a:pPr marL="228600" indent="-228600" algn="just">
              <a:buAutoNum type="arabicParenBoth"/>
            </a:pPr>
            <a:r>
              <a:rPr lang="es-PE" dirty="0" smtClean="0"/>
              <a:t>Para un globo libre no tripulado, se fijará de modo que sea visible, en la parte exterior del compartimiento de la carga útil. Si las partes son demasiado pequeñas para colocar las marcas allí descritas, el Estado de matrícula determinará las dimensiones de las marcas, teniendo en cuenta que la aeronave necesita ser identificada fácilmente.</a:t>
            </a:r>
          </a:p>
          <a:p>
            <a:pPr marL="228600" indent="-228600" algn="just">
              <a:buAutoNum type="arabicParenBoth"/>
            </a:pPr>
            <a:endParaRPr lang="es-PE" dirty="0" smtClean="0"/>
          </a:p>
          <a:p>
            <a:pPr marL="228600" indent="-228600" algn="just">
              <a:buAutoNum type="arabicParenBoth"/>
            </a:pPr>
            <a:r>
              <a:rPr lang="es-PE" dirty="0" smtClean="0"/>
              <a:t>Para una aeronave piloteada a distancia, se fijará, de modo que sea visible, cerca de la entrada o el compartimiento principal, o bien, se fijará de modo que resalte, en la parte exterior de la aeronave si no hay entrada o compartimiento principal. Si las partes son demasiado pequeñas para colocar las marcas allí descritas, el Estado de matrícula determinará las dimensiones de las marcas, teniendo en cuenta que la aeronave necesita ser identificada fácilmente</a:t>
            </a:r>
          </a:p>
          <a:p>
            <a:endParaRPr lang="es-PE" dirty="0"/>
          </a:p>
        </p:txBody>
      </p:sp>
    </p:spTree>
    <p:extLst>
      <p:ext uri="{BB962C8B-B14F-4D97-AF65-F5344CB8AC3E}">
        <p14:creationId xmlns:p14="http://schemas.microsoft.com/office/powerpoint/2010/main" val="312539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5F21A-9524-4A84-8F26-110140EBB1C4}"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0722"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Las placas de identificación se deben fijar:</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4"/>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Excepto lo establecido en los numerales (4) y (5), para las aeronaves: en un lugar visible, cerca de la entrada principal de la aeronave. Además debe estar asegurada de manera tal que no pueda deteriorarse o desprenderse con el uso normal, ni tampoco destruirse o perderse en un accidente.</a:t>
            </a: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los motores de aeronaves: en una ubicación accesible y de forma tal que no pueda deteriorarse o desprenderse por el uso normal, perderse o destruirse en un accidente.</a:t>
            </a: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las hélices de avión, palas y cubos de hélice: en una superficie no crítica y de forma tal que no pueda deteriorarse, perderse, o destruirse en un accidente.</a:t>
            </a: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un globo libre no tripulado, se fijará de modo que sea visible, en la parte exterior del compartimiento de la carga útil. Si las partes son demasiado pequeñas para colocar las marcas allí descritas, el Estado de matrícula determinará las dimensiones de las marcas, teniendo en cuenta que la aeronave necesita ser identificada fácilmente.</a:t>
            </a: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una aeronave piloteada a distancia, se fijará, de modo que sea visible, cerca de la entrada o el compartimiento principal, o bien, se fijará de modo que resalte, en la parte exterior de la aeronave si no hay entrada o compartimiento principal. Si las partes son demasiado pequeñas para colocar las marcas allí descritas, el Estado de matrícula determinará las dimensiones de las marcas, teniendo en cuenta que la aeronave necesita ser identificada fácilmente</a:t>
            </a:r>
          </a:p>
          <a:p>
            <a:endParaRPr lang="es-PE" dirty="0"/>
          </a:p>
        </p:txBody>
      </p:sp>
    </p:spTree>
    <p:extLst>
      <p:ext uri="{BB962C8B-B14F-4D97-AF65-F5344CB8AC3E}">
        <p14:creationId xmlns:p14="http://schemas.microsoft.com/office/powerpoint/2010/main" val="308244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033D9-85C6-47D0-83CF-16B666532B8B}"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2770"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b="1" dirty="0" smtClean="0"/>
              <a:t>45.105 Información de identificación</a:t>
            </a:r>
          </a:p>
          <a:p>
            <a:endParaRPr lang="es-PE" b="1" dirty="0" smtClean="0"/>
          </a:p>
          <a:p>
            <a:r>
              <a:rPr lang="es-PE" dirty="0" smtClean="0"/>
              <a:t>(a) La información de identificación requerida en los párrafos LAR 45.100 (a) y (c) debe </a:t>
            </a:r>
          </a:p>
          <a:p>
            <a:r>
              <a:rPr lang="es-PE" dirty="0" smtClean="0"/>
              <a:t>incluir lo siguiente:</a:t>
            </a:r>
          </a:p>
          <a:p>
            <a:endParaRPr lang="es-PE" dirty="0" smtClean="0"/>
          </a:p>
          <a:p>
            <a:pPr marL="228600" indent="-228600">
              <a:buAutoNum type="arabicParenBoth"/>
            </a:pPr>
            <a:r>
              <a:rPr lang="es-PE" dirty="0" smtClean="0"/>
              <a:t>Nombre del fabricante;</a:t>
            </a:r>
          </a:p>
          <a:p>
            <a:pPr marL="228600" indent="-228600">
              <a:buAutoNum type="arabicParenBoth"/>
            </a:pPr>
            <a:r>
              <a:rPr lang="es-PE" dirty="0" smtClean="0"/>
              <a:t>designación de modelo;</a:t>
            </a:r>
          </a:p>
          <a:p>
            <a:pPr marL="228600" indent="-228600">
              <a:buAutoNum type="arabicParenBoth"/>
            </a:pPr>
            <a:r>
              <a:rPr lang="es-PE" dirty="0" smtClean="0"/>
              <a:t>número de serie de fabricación;</a:t>
            </a:r>
          </a:p>
          <a:p>
            <a:pPr marL="228600" indent="-228600">
              <a:buAutoNum type="arabicParenBoth"/>
            </a:pPr>
            <a:r>
              <a:rPr lang="es-PE" dirty="0" smtClean="0"/>
              <a:t>número de certificado tipo;</a:t>
            </a:r>
          </a:p>
          <a:p>
            <a:pPr marL="228600" indent="-228600">
              <a:buAutoNum type="arabicParenBoth"/>
            </a:pPr>
            <a:r>
              <a:rPr lang="es-PE" dirty="0" smtClean="0"/>
              <a:t>número de Certificado de Producción, y</a:t>
            </a:r>
          </a:p>
          <a:p>
            <a:pPr marL="228600" indent="-228600">
              <a:buAutoNum type="arabicParenBoth"/>
            </a:pPr>
            <a:r>
              <a:rPr lang="es-PE" dirty="0" smtClean="0"/>
              <a:t>para los motores de aeronaves, las potencia de regímenes establecidos.</a:t>
            </a:r>
          </a:p>
          <a:p>
            <a:pPr marL="228600" indent="-228600">
              <a:buAutoNum type="arabicParenBoth"/>
            </a:pPr>
            <a:r>
              <a:rPr lang="es-PE" dirty="0" smtClean="0"/>
              <a:t>Cualquier información adicional que el Estado de matrícula considere adecuada.</a:t>
            </a:r>
          </a:p>
          <a:p>
            <a:endParaRPr lang="es-PE" dirty="0" smtClean="0"/>
          </a:p>
          <a:p>
            <a:r>
              <a:rPr lang="es-PE" dirty="0" smtClean="0"/>
              <a:t>(b) Una persona solo puede cambiar, quitar, o colocar la información de identificación requerida en el párrafo (a) de esta sección, si:</a:t>
            </a:r>
          </a:p>
          <a:p>
            <a:endParaRPr lang="es-PE" dirty="0" smtClean="0"/>
          </a:p>
          <a:p>
            <a:pPr marL="228600" indent="-228600">
              <a:buAutoNum type="arabicParenBoth"/>
            </a:pPr>
            <a:r>
              <a:rPr lang="es-PE" dirty="0" smtClean="0"/>
              <a:t>Cuenta con la previa aprobación de la AAC del Estado de matrícula, o</a:t>
            </a:r>
          </a:p>
          <a:p>
            <a:pPr marL="228600" indent="-228600">
              <a:buAutoNum type="arabicParenBoth"/>
            </a:pPr>
            <a:r>
              <a:rPr lang="es-PE" dirty="0" smtClean="0"/>
              <a:t>está realizando tareas de mantenimiento de acuerdo a lo estipulado en el LAR 43.</a:t>
            </a:r>
            <a:endParaRPr lang="es-PE" dirty="0"/>
          </a:p>
        </p:txBody>
      </p:sp>
    </p:spTree>
    <p:extLst>
      <p:ext uri="{BB962C8B-B14F-4D97-AF65-F5344CB8AC3E}">
        <p14:creationId xmlns:p14="http://schemas.microsoft.com/office/powerpoint/2010/main" val="396025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5EDDFE-4A10-407F-91B6-EEC1956BB6D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4818" name="Rectangle 1026"/>
          <p:cNvSpPr>
            <a:spLocks noGrp="1" noRot="1" noChangeAspect="1" noChangeArrowheads="1" noTextEdit="1"/>
          </p:cNvSpPr>
          <p:nvPr>
            <p:ph type="sldImg"/>
          </p:nvPr>
        </p:nvSpPr>
        <p:spPr>
          <a:xfrm>
            <a:off x="390525" y="687388"/>
            <a:ext cx="6081713" cy="3422650"/>
          </a:xfrm>
          <a:ln w="12700" cap="flat">
            <a:solidFill>
              <a:schemeClr val="tx1"/>
            </a:solidFill>
          </a:ln>
        </p:spPr>
      </p:sp>
      <p:sp>
        <p:nvSpPr>
          <p:cNvPr id="2" name="Notes Placeholder 1"/>
          <p:cNvSpPr>
            <a:spLocks noGrp="1"/>
          </p:cNvSpPr>
          <p:nvPr>
            <p:ph type="body" idx="1"/>
          </p:nvPr>
        </p:nvSpPr>
        <p:spPr/>
        <p:txBody>
          <a:bodyPr/>
          <a:lstStyle/>
          <a:p>
            <a:r>
              <a:rPr lang="es-PE" b="1" dirty="0" smtClean="0"/>
              <a:t>45.110 Remoción e instalación de placas de identificación</a:t>
            </a:r>
          </a:p>
          <a:p>
            <a:endParaRPr lang="es-PE" dirty="0" smtClean="0"/>
          </a:p>
          <a:p>
            <a:r>
              <a:rPr lang="es-PE" dirty="0" smtClean="0"/>
              <a:t>(a) Una persona solo puede remover o instalar una placa de identificación requerida en la sección 45.100, si:</a:t>
            </a:r>
          </a:p>
          <a:p>
            <a:endParaRPr lang="es-PE" dirty="0" smtClean="0"/>
          </a:p>
          <a:p>
            <a:pPr marL="228600" indent="-228600">
              <a:buAutoNum type="arabicParenBoth"/>
            </a:pPr>
            <a:r>
              <a:rPr lang="es-PE" dirty="0" smtClean="0"/>
              <a:t>Cuenta con la expresa aprobación de la AAC del Estado de matrícula, o</a:t>
            </a:r>
          </a:p>
          <a:p>
            <a:pPr marL="228600" indent="-228600">
              <a:buAutoNum type="arabicParenBoth"/>
            </a:pPr>
            <a:r>
              <a:rPr lang="es-PE" dirty="0" smtClean="0"/>
              <a:t>es necesario para la realización de tareas de mantenimiento de acuerdo a lo estipulado en el LAR 43.</a:t>
            </a:r>
          </a:p>
          <a:p>
            <a:pPr marL="228600" indent="-228600">
              <a:buAutoNum type="arabicParenBoth"/>
            </a:pPr>
            <a:endParaRPr lang="es-PE" dirty="0" smtClean="0"/>
          </a:p>
          <a:p>
            <a:r>
              <a:rPr lang="es-PE" dirty="0" smtClean="0"/>
              <a:t>(b) Una persona no debe instalar una placa de identificación que ha sido removida de acuerdo al párrafo (a)(2), en cualquier aeronave, motor, hélice, pala, o cubo de hélice, distinta de aquella que fuera removida.</a:t>
            </a:r>
            <a:endParaRPr lang="es-PE" dirty="0"/>
          </a:p>
        </p:txBody>
      </p:sp>
    </p:spTree>
    <p:extLst>
      <p:ext uri="{BB962C8B-B14F-4D97-AF65-F5344CB8AC3E}">
        <p14:creationId xmlns:p14="http://schemas.microsoft.com/office/powerpoint/2010/main" val="84762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55160742"/>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6941A71F-95FC-45A4-A304-835048D58459}"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609602" y="518583"/>
            <a:ext cx="11582401" cy="5746750"/>
          </a:xfrm>
        </p:spPr>
        <p:txBody>
          <a:bodyPr rtlCol="0">
            <a:normAutofit/>
          </a:bodyPr>
          <a:lstStyle/>
          <a:p>
            <a:pPr lvl="0"/>
            <a:endParaRPr lang="en-US" noProof="0" dirty="0"/>
          </a:p>
        </p:txBody>
      </p:sp>
    </p:spTree>
    <p:extLst>
      <p:ext uri="{BB962C8B-B14F-4D97-AF65-F5344CB8AC3E}">
        <p14:creationId xmlns:p14="http://schemas.microsoft.com/office/powerpoint/2010/main" val="964489654"/>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B6DD7393-1137-4DE8-8E33-7C25F01199AE}"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2117" y="518583"/>
            <a:ext cx="11582401" cy="5746750"/>
          </a:xfrm>
        </p:spPr>
        <p:txBody>
          <a:bodyPr rtlCol="0">
            <a:normAutofit/>
          </a:bodyPr>
          <a:lstStyle/>
          <a:p>
            <a:pPr lvl="0"/>
            <a:endParaRPr lang="en-US" noProof="0" dirty="0"/>
          </a:p>
        </p:txBody>
      </p:sp>
    </p:spTree>
    <p:extLst>
      <p:ext uri="{BB962C8B-B14F-4D97-AF65-F5344CB8AC3E}">
        <p14:creationId xmlns:p14="http://schemas.microsoft.com/office/powerpoint/2010/main" val="2700609828"/>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D54C6696-F51D-42DC-9AC0-C54B9BD3C7A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2117" y="518583"/>
            <a:ext cx="12194117" cy="5746750"/>
          </a:xfrm>
        </p:spPr>
        <p:txBody>
          <a:bodyPr rtlCol="0">
            <a:normAutofit/>
          </a:bodyPr>
          <a:lstStyle/>
          <a:p>
            <a:pPr lvl="0"/>
            <a:endParaRPr lang="en-US" noProof="0"/>
          </a:p>
        </p:txBody>
      </p:sp>
    </p:spTree>
    <p:extLst>
      <p:ext uri="{BB962C8B-B14F-4D97-AF65-F5344CB8AC3E}">
        <p14:creationId xmlns:p14="http://schemas.microsoft.com/office/powerpoint/2010/main" val="2091853087"/>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rtlCol="0">
            <a:normAutofit/>
          </a:bodyPr>
          <a:lstStyle>
            <a:lvl1pPr marL="0" indent="0">
              <a:buNone/>
              <a:defRPr/>
            </a:lvl1pPr>
          </a:lstStyle>
          <a:p>
            <a:pPr lvl="0"/>
            <a:endParaRPr lang="en-US" noProof="0"/>
          </a:p>
        </p:txBody>
      </p:sp>
    </p:spTree>
    <p:extLst>
      <p:ext uri="{BB962C8B-B14F-4D97-AF65-F5344CB8AC3E}">
        <p14:creationId xmlns:p14="http://schemas.microsoft.com/office/powerpoint/2010/main" val="2620015401"/>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p:nvPr>
        </p:nvSpPr>
        <p:spPr>
          <a:xfrm>
            <a:off x="61105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33"/>
          </p:nvPr>
        </p:nvSpPr>
        <p:spPr>
          <a:xfrm>
            <a:off x="61105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6" name="Picture Placeholder 2"/>
          <p:cNvSpPr>
            <a:spLocks noGrp="1"/>
          </p:cNvSpPr>
          <p:nvPr>
            <p:ph type="pic" sz="quarter" idx="34"/>
          </p:nvPr>
        </p:nvSpPr>
        <p:spPr>
          <a:xfrm>
            <a:off x="61105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Picture Placeholder 2"/>
          <p:cNvSpPr>
            <a:spLocks noGrp="1"/>
          </p:cNvSpPr>
          <p:nvPr>
            <p:ph type="pic" sz="quarter" idx="35"/>
          </p:nvPr>
        </p:nvSpPr>
        <p:spPr>
          <a:xfrm>
            <a:off x="61105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8" name="Picture Placeholder 2"/>
          <p:cNvSpPr>
            <a:spLocks noGrp="1"/>
          </p:cNvSpPr>
          <p:nvPr>
            <p:ph type="pic" sz="quarter" idx="36"/>
          </p:nvPr>
        </p:nvSpPr>
        <p:spPr>
          <a:xfrm>
            <a:off x="61105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9" name="Picture Placeholder 2"/>
          <p:cNvSpPr>
            <a:spLocks noGrp="1"/>
          </p:cNvSpPr>
          <p:nvPr>
            <p:ph type="pic" sz="quarter" idx="37"/>
          </p:nvPr>
        </p:nvSpPr>
        <p:spPr>
          <a:xfrm>
            <a:off x="7478592"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0" name="Picture Placeholder 2"/>
          <p:cNvSpPr>
            <a:spLocks noGrp="1"/>
          </p:cNvSpPr>
          <p:nvPr>
            <p:ph type="pic" sz="quarter" idx="38"/>
          </p:nvPr>
        </p:nvSpPr>
        <p:spPr>
          <a:xfrm>
            <a:off x="7478592"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1" name="Picture Placeholder 2"/>
          <p:cNvSpPr>
            <a:spLocks noGrp="1"/>
          </p:cNvSpPr>
          <p:nvPr>
            <p:ph type="pic" sz="quarter" idx="39"/>
          </p:nvPr>
        </p:nvSpPr>
        <p:spPr>
          <a:xfrm>
            <a:off x="7478592"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2" name="Picture Placeholder 2"/>
          <p:cNvSpPr>
            <a:spLocks noGrp="1"/>
          </p:cNvSpPr>
          <p:nvPr>
            <p:ph type="pic" sz="quarter" idx="40"/>
          </p:nvPr>
        </p:nvSpPr>
        <p:spPr>
          <a:xfrm>
            <a:off x="7478592"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3" name="Picture Placeholder 2"/>
          <p:cNvSpPr>
            <a:spLocks noGrp="1"/>
          </p:cNvSpPr>
          <p:nvPr>
            <p:ph type="pic" sz="quarter" idx="41"/>
          </p:nvPr>
        </p:nvSpPr>
        <p:spPr>
          <a:xfrm>
            <a:off x="7478592"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4" name="Picture Placeholder 2"/>
          <p:cNvSpPr>
            <a:spLocks noGrp="1"/>
          </p:cNvSpPr>
          <p:nvPr>
            <p:ph type="pic" sz="quarter" idx="42"/>
          </p:nvPr>
        </p:nvSpPr>
        <p:spPr>
          <a:xfrm>
            <a:off x="8846659"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5" name="Picture Placeholder 2"/>
          <p:cNvSpPr>
            <a:spLocks noGrp="1"/>
          </p:cNvSpPr>
          <p:nvPr>
            <p:ph type="pic" sz="quarter" idx="43"/>
          </p:nvPr>
        </p:nvSpPr>
        <p:spPr>
          <a:xfrm>
            <a:off x="8846659"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6" name="Picture Placeholder 2"/>
          <p:cNvSpPr>
            <a:spLocks noGrp="1"/>
          </p:cNvSpPr>
          <p:nvPr>
            <p:ph type="pic" sz="quarter" idx="44"/>
          </p:nvPr>
        </p:nvSpPr>
        <p:spPr>
          <a:xfrm>
            <a:off x="8846659"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7" name="Picture Placeholder 2"/>
          <p:cNvSpPr>
            <a:spLocks noGrp="1"/>
          </p:cNvSpPr>
          <p:nvPr>
            <p:ph type="pic" sz="quarter" idx="45"/>
          </p:nvPr>
        </p:nvSpPr>
        <p:spPr>
          <a:xfrm>
            <a:off x="8846659"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8" name="Picture Placeholder 2"/>
          <p:cNvSpPr>
            <a:spLocks noGrp="1"/>
          </p:cNvSpPr>
          <p:nvPr>
            <p:ph type="pic" sz="quarter" idx="46"/>
          </p:nvPr>
        </p:nvSpPr>
        <p:spPr>
          <a:xfrm>
            <a:off x="8846659"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9" name="Picture Placeholder 2"/>
          <p:cNvSpPr>
            <a:spLocks noGrp="1"/>
          </p:cNvSpPr>
          <p:nvPr>
            <p:ph type="pic" sz="quarter" idx="47"/>
          </p:nvPr>
        </p:nvSpPr>
        <p:spPr>
          <a:xfrm>
            <a:off x="102147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0" name="Picture Placeholder 2"/>
          <p:cNvSpPr>
            <a:spLocks noGrp="1"/>
          </p:cNvSpPr>
          <p:nvPr>
            <p:ph type="pic" sz="quarter" idx="48"/>
          </p:nvPr>
        </p:nvSpPr>
        <p:spPr>
          <a:xfrm>
            <a:off x="102147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1" name="Picture Placeholder 2"/>
          <p:cNvSpPr>
            <a:spLocks noGrp="1"/>
          </p:cNvSpPr>
          <p:nvPr>
            <p:ph type="pic" sz="quarter" idx="49"/>
          </p:nvPr>
        </p:nvSpPr>
        <p:spPr>
          <a:xfrm>
            <a:off x="102147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2" name="Picture Placeholder 2"/>
          <p:cNvSpPr>
            <a:spLocks noGrp="1"/>
          </p:cNvSpPr>
          <p:nvPr>
            <p:ph type="pic" sz="quarter" idx="50"/>
          </p:nvPr>
        </p:nvSpPr>
        <p:spPr>
          <a:xfrm>
            <a:off x="102147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3" name="Picture Placeholder 2"/>
          <p:cNvSpPr>
            <a:spLocks noGrp="1"/>
          </p:cNvSpPr>
          <p:nvPr>
            <p:ph type="pic" sz="quarter" idx="51"/>
          </p:nvPr>
        </p:nvSpPr>
        <p:spPr>
          <a:xfrm>
            <a:off x="102147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4" name="Picture Placeholder 2"/>
          <p:cNvSpPr>
            <a:spLocks noGrp="1"/>
          </p:cNvSpPr>
          <p:nvPr>
            <p:ph type="pic" sz="quarter" idx="52"/>
          </p:nvPr>
        </p:nvSpPr>
        <p:spPr>
          <a:xfrm>
            <a:off x="638259"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5" name="Picture Placeholder 2"/>
          <p:cNvSpPr>
            <a:spLocks noGrp="1"/>
          </p:cNvSpPr>
          <p:nvPr>
            <p:ph type="pic" sz="quarter" idx="53"/>
          </p:nvPr>
        </p:nvSpPr>
        <p:spPr>
          <a:xfrm>
            <a:off x="638259"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6" name="Picture Placeholder 2"/>
          <p:cNvSpPr>
            <a:spLocks noGrp="1"/>
          </p:cNvSpPr>
          <p:nvPr>
            <p:ph type="pic" sz="quarter" idx="54"/>
          </p:nvPr>
        </p:nvSpPr>
        <p:spPr>
          <a:xfrm>
            <a:off x="638259"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7" name="Picture Placeholder 2"/>
          <p:cNvSpPr>
            <a:spLocks noGrp="1"/>
          </p:cNvSpPr>
          <p:nvPr>
            <p:ph type="pic" sz="quarter" idx="55"/>
          </p:nvPr>
        </p:nvSpPr>
        <p:spPr>
          <a:xfrm>
            <a:off x="638259"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8" name="Picture Placeholder 2"/>
          <p:cNvSpPr>
            <a:spLocks noGrp="1"/>
          </p:cNvSpPr>
          <p:nvPr>
            <p:ph type="pic" sz="quarter" idx="56"/>
          </p:nvPr>
        </p:nvSpPr>
        <p:spPr>
          <a:xfrm>
            <a:off x="638259"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9" name="Picture Placeholder 2"/>
          <p:cNvSpPr>
            <a:spLocks noGrp="1"/>
          </p:cNvSpPr>
          <p:nvPr>
            <p:ph type="pic" sz="quarter" idx="57"/>
          </p:nvPr>
        </p:nvSpPr>
        <p:spPr>
          <a:xfrm>
            <a:off x="2006325"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0" name="Picture Placeholder 2"/>
          <p:cNvSpPr>
            <a:spLocks noGrp="1"/>
          </p:cNvSpPr>
          <p:nvPr>
            <p:ph type="pic" sz="quarter" idx="58"/>
          </p:nvPr>
        </p:nvSpPr>
        <p:spPr>
          <a:xfrm>
            <a:off x="2006325"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1" name="Picture Placeholder 2"/>
          <p:cNvSpPr>
            <a:spLocks noGrp="1"/>
          </p:cNvSpPr>
          <p:nvPr>
            <p:ph type="pic" sz="quarter" idx="59"/>
          </p:nvPr>
        </p:nvSpPr>
        <p:spPr>
          <a:xfrm>
            <a:off x="2006325"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2" name="Picture Placeholder 2"/>
          <p:cNvSpPr>
            <a:spLocks noGrp="1"/>
          </p:cNvSpPr>
          <p:nvPr>
            <p:ph type="pic" sz="quarter" idx="60"/>
          </p:nvPr>
        </p:nvSpPr>
        <p:spPr>
          <a:xfrm>
            <a:off x="2006325"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3" name="Picture Placeholder 2"/>
          <p:cNvSpPr>
            <a:spLocks noGrp="1"/>
          </p:cNvSpPr>
          <p:nvPr>
            <p:ph type="pic" sz="quarter" idx="61"/>
          </p:nvPr>
        </p:nvSpPr>
        <p:spPr>
          <a:xfrm>
            <a:off x="2006325"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4" name="Picture Placeholder 2"/>
          <p:cNvSpPr>
            <a:spLocks noGrp="1"/>
          </p:cNvSpPr>
          <p:nvPr>
            <p:ph type="pic" sz="quarter" idx="62"/>
          </p:nvPr>
        </p:nvSpPr>
        <p:spPr>
          <a:xfrm>
            <a:off x="3374392"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5" name="Picture Placeholder 2"/>
          <p:cNvSpPr>
            <a:spLocks noGrp="1"/>
          </p:cNvSpPr>
          <p:nvPr>
            <p:ph type="pic" sz="quarter" idx="63"/>
          </p:nvPr>
        </p:nvSpPr>
        <p:spPr>
          <a:xfrm>
            <a:off x="3374392"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6" name="Picture Placeholder 2"/>
          <p:cNvSpPr>
            <a:spLocks noGrp="1"/>
          </p:cNvSpPr>
          <p:nvPr>
            <p:ph type="pic" sz="quarter" idx="64"/>
          </p:nvPr>
        </p:nvSpPr>
        <p:spPr>
          <a:xfrm>
            <a:off x="3374392"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7" name="Picture Placeholder 2"/>
          <p:cNvSpPr>
            <a:spLocks noGrp="1"/>
          </p:cNvSpPr>
          <p:nvPr>
            <p:ph type="pic" sz="quarter" idx="65"/>
          </p:nvPr>
        </p:nvSpPr>
        <p:spPr>
          <a:xfrm>
            <a:off x="3374392"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8" name="Picture Placeholder 2"/>
          <p:cNvSpPr>
            <a:spLocks noGrp="1"/>
          </p:cNvSpPr>
          <p:nvPr>
            <p:ph type="pic" sz="quarter" idx="66"/>
          </p:nvPr>
        </p:nvSpPr>
        <p:spPr>
          <a:xfrm>
            <a:off x="3374392"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9" name="Picture Placeholder 2"/>
          <p:cNvSpPr>
            <a:spLocks noGrp="1"/>
          </p:cNvSpPr>
          <p:nvPr>
            <p:ph type="pic" sz="quarter" idx="67"/>
          </p:nvPr>
        </p:nvSpPr>
        <p:spPr>
          <a:xfrm>
            <a:off x="4742459"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0" name="Picture Placeholder 2"/>
          <p:cNvSpPr>
            <a:spLocks noGrp="1"/>
          </p:cNvSpPr>
          <p:nvPr>
            <p:ph type="pic" sz="quarter" idx="68"/>
          </p:nvPr>
        </p:nvSpPr>
        <p:spPr>
          <a:xfrm>
            <a:off x="4742459"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1" name="Picture Placeholder 2"/>
          <p:cNvSpPr>
            <a:spLocks noGrp="1"/>
          </p:cNvSpPr>
          <p:nvPr>
            <p:ph type="pic" sz="quarter" idx="69"/>
          </p:nvPr>
        </p:nvSpPr>
        <p:spPr>
          <a:xfrm>
            <a:off x="4742459"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2" name="Picture Placeholder 2"/>
          <p:cNvSpPr>
            <a:spLocks noGrp="1"/>
          </p:cNvSpPr>
          <p:nvPr>
            <p:ph type="pic" sz="quarter" idx="70"/>
          </p:nvPr>
        </p:nvSpPr>
        <p:spPr>
          <a:xfrm>
            <a:off x="4742459"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3" name="Picture Placeholder 2"/>
          <p:cNvSpPr>
            <a:spLocks noGrp="1"/>
          </p:cNvSpPr>
          <p:nvPr>
            <p:ph type="pic" sz="quarter" idx="71"/>
          </p:nvPr>
        </p:nvSpPr>
        <p:spPr>
          <a:xfrm>
            <a:off x="4742459"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034799276"/>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rtlCol="0">
            <a:normAutofit/>
          </a:bodyPr>
          <a:lstStyle/>
          <a:p>
            <a:pPr lvl="0"/>
            <a:endParaRPr lang="en-US" noProof="0" dirty="0"/>
          </a:p>
        </p:txBody>
      </p:sp>
      <p:sp>
        <p:nvSpPr>
          <p:cNvPr id="5" name="Picture Placeholder 7"/>
          <p:cNvSpPr>
            <a:spLocks noGrp="1"/>
          </p:cNvSpPr>
          <p:nvPr>
            <p:ph type="pic" sz="quarter" idx="11"/>
          </p:nvPr>
        </p:nvSpPr>
        <p:spPr>
          <a:xfrm>
            <a:off x="3016482" y="3"/>
            <a:ext cx="3072001" cy="1711897"/>
          </a:xfrm>
        </p:spPr>
        <p:txBody>
          <a:bodyPr rtlCol="0">
            <a:normAutofit/>
          </a:bodyPr>
          <a:lstStyle/>
          <a:p>
            <a:pPr lvl="0"/>
            <a:endParaRPr lang="en-US" noProof="0" dirty="0"/>
          </a:p>
        </p:txBody>
      </p:sp>
      <p:sp>
        <p:nvSpPr>
          <p:cNvPr id="6"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7"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8" name="Picture Placeholder 7"/>
          <p:cNvSpPr>
            <a:spLocks noGrp="1"/>
          </p:cNvSpPr>
          <p:nvPr>
            <p:ph type="pic" sz="quarter" idx="14"/>
          </p:nvPr>
        </p:nvSpPr>
        <p:spPr>
          <a:xfrm>
            <a:off x="-65138" y="1721153"/>
            <a:ext cx="3072001" cy="1711897"/>
          </a:xfrm>
        </p:spPr>
        <p:txBody>
          <a:bodyPr rtlCol="0">
            <a:normAutofit/>
          </a:bodyPr>
          <a:lstStyle/>
          <a:p>
            <a:pPr lvl="0"/>
            <a:endParaRPr lang="en-US" noProof="0" dirty="0"/>
          </a:p>
        </p:txBody>
      </p:sp>
      <p:sp>
        <p:nvSpPr>
          <p:cNvPr id="9" name="Picture Placeholder 7"/>
          <p:cNvSpPr>
            <a:spLocks noGrp="1"/>
          </p:cNvSpPr>
          <p:nvPr>
            <p:ph type="pic" sz="quarter" idx="15"/>
          </p:nvPr>
        </p:nvSpPr>
        <p:spPr>
          <a:xfrm>
            <a:off x="3016120" y="1721153"/>
            <a:ext cx="3072001" cy="1711897"/>
          </a:xfrm>
        </p:spPr>
        <p:txBody>
          <a:bodyPr rtlCol="0">
            <a:normAutofit/>
          </a:bodyPr>
          <a:lstStyle/>
          <a:p>
            <a:pPr lvl="0"/>
            <a:endParaRPr lang="en-US" noProof="0" dirty="0"/>
          </a:p>
        </p:txBody>
      </p:sp>
      <p:sp>
        <p:nvSpPr>
          <p:cNvPr id="10"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11"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12" name="Picture Placeholder 7"/>
          <p:cNvSpPr>
            <a:spLocks noGrp="1"/>
          </p:cNvSpPr>
          <p:nvPr>
            <p:ph type="pic" sz="quarter" idx="18"/>
          </p:nvPr>
        </p:nvSpPr>
        <p:spPr>
          <a:xfrm>
            <a:off x="-64410" y="3443462"/>
            <a:ext cx="3072001" cy="1711897"/>
          </a:xfrm>
        </p:spPr>
        <p:txBody>
          <a:bodyPr rtlCol="0">
            <a:normAutofit/>
          </a:bodyPr>
          <a:lstStyle/>
          <a:p>
            <a:pPr lvl="0"/>
            <a:endParaRPr lang="en-US" noProof="0" dirty="0"/>
          </a:p>
        </p:txBody>
      </p:sp>
      <p:sp>
        <p:nvSpPr>
          <p:cNvPr id="13" name="Picture Placeholder 7"/>
          <p:cNvSpPr>
            <a:spLocks noGrp="1"/>
          </p:cNvSpPr>
          <p:nvPr>
            <p:ph type="pic" sz="quarter" idx="19"/>
          </p:nvPr>
        </p:nvSpPr>
        <p:spPr>
          <a:xfrm>
            <a:off x="3016848" y="3443462"/>
            <a:ext cx="3072001" cy="1711897"/>
          </a:xfrm>
        </p:spPr>
        <p:txBody>
          <a:bodyPr rtlCol="0">
            <a:normAutofit/>
          </a:bodyPr>
          <a:lstStyle/>
          <a:p>
            <a:pPr lvl="0"/>
            <a:endParaRPr lang="en-US" noProof="0" dirty="0"/>
          </a:p>
        </p:txBody>
      </p:sp>
      <p:sp>
        <p:nvSpPr>
          <p:cNvPr id="14"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15"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16" name="Picture Placeholder 7"/>
          <p:cNvSpPr>
            <a:spLocks noGrp="1"/>
          </p:cNvSpPr>
          <p:nvPr>
            <p:ph type="pic" sz="quarter" idx="22"/>
          </p:nvPr>
        </p:nvSpPr>
        <p:spPr>
          <a:xfrm>
            <a:off x="-65963" y="5162234"/>
            <a:ext cx="3072001" cy="1711897"/>
          </a:xfrm>
        </p:spPr>
        <p:txBody>
          <a:bodyPr rtlCol="0">
            <a:normAutofit/>
          </a:bodyPr>
          <a:lstStyle/>
          <a:p>
            <a:pPr lvl="0"/>
            <a:endParaRPr lang="en-US" noProof="0" dirty="0"/>
          </a:p>
        </p:txBody>
      </p:sp>
      <p:sp>
        <p:nvSpPr>
          <p:cNvPr id="17" name="Picture Placeholder 7"/>
          <p:cNvSpPr>
            <a:spLocks noGrp="1"/>
          </p:cNvSpPr>
          <p:nvPr>
            <p:ph type="pic" sz="quarter" idx="23"/>
          </p:nvPr>
        </p:nvSpPr>
        <p:spPr>
          <a:xfrm>
            <a:off x="3015293" y="5162234"/>
            <a:ext cx="3072001" cy="1711897"/>
          </a:xfrm>
        </p:spPr>
        <p:txBody>
          <a:bodyPr rtlCol="0">
            <a:normAutofit/>
          </a:bodyPr>
          <a:lstStyle/>
          <a:p>
            <a:pPr lvl="0"/>
            <a:endParaRPr lang="en-US" noProof="0" dirty="0"/>
          </a:p>
        </p:txBody>
      </p:sp>
      <p:sp>
        <p:nvSpPr>
          <p:cNvPr id="20" name="Picture Placeholder 7"/>
          <p:cNvSpPr>
            <a:spLocks noGrp="1"/>
          </p:cNvSpPr>
          <p:nvPr>
            <p:ph type="pic" sz="quarter" idx="24"/>
          </p:nvPr>
        </p:nvSpPr>
        <p:spPr>
          <a:xfrm>
            <a:off x="6096185" y="5162234"/>
            <a:ext cx="3072001" cy="1711897"/>
          </a:xfrm>
        </p:spPr>
        <p:txBody>
          <a:bodyPr rtlCol="0">
            <a:normAutofit/>
          </a:bodyPr>
          <a:lstStyle/>
          <a:p>
            <a:pPr lvl="0"/>
            <a:endParaRPr lang="en-US" noProof="0" dirty="0"/>
          </a:p>
        </p:txBody>
      </p:sp>
      <p:sp>
        <p:nvSpPr>
          <p:cNvPr id="21" name="Picture Placeholder 7"/>
          <p:cNvSpPr>
            <a:spLocks noGrp="1"/>
          </p:cNvSpPr>
          <p:nvPr>
            <p:ph type="pic" sz="quarter" idx="25"/>
          </p:nvPr>
        </p:nvSpPr>
        <p:spPr>
          <a:xfrm>
            <a:off x="9177440" y="5162234"/>
            <a:ext cx="3072001" cy="1711897"/>
          </a:xfrm>
        </p:spPr>
        <p:txBody>
          <a:bodyPr rtlCol="0">
            <a:normAutofit/>
          </a:bodyPr>
          <a:lstStyle/>
          <a:p>
            <a:pPr lvl="0"/>
            <a:endParaRPr lang="en-US" noProof="0" dirty="0"/>
          </a:p>
        </p:txBody>
      </p:sp>
    </p:spTree>
    <p:extLst>
      <p:ext uri="{BB962C8B-B14F-4D97-AF65-F5344CB8AC3E}">
        <p14:creationId xmlns:p14="http://schemas.microsoft.com/office/powerpoint/2010/main" val="1779116211"/>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rtlCol="0">
            <a:normAutofit/>
          </a:bodyPr>
          <a:lstStyle/>
          <a:p>
            <a:pPr lvl="0"/>
            <a:endParaRPr lang="en-US" noProof="0" dirty="0"/>
          </a:p>
        </p:txBody>
      </p:sp>
      <p:sp>
        <p:nvSpPr>
          <p:cNvPr id="5" name="Picture Placeholder 7"/>
          <p:cNvSpPr>
            <a:spLocks noGrp="1"/>
          </p:cNvSpPr>
          <p:nvPr>
            <p:ph type="pic" sz="quarter" idx="11"/>
          </p:nvPr>
        </p:nvSpPr>
        <p:spPr>
          <a:xfrm>
            <a:off x="3016482" y="3"/>
            <a:ext cx="3072001" cy="1711897"/>
          </a:xfrm>
        </p:spPr>
        <p:txBody>
          <a:bodyPr rtlCol="0">
            <a:normAutofit/>
          </a:bodyPr>
          <a:lstStyle/>
          <a:p>
            <a:pPr lvl="0"/>
            <a:endParaRPr lang="en-US" noProof="0" dirty="0"/>
          </a:p>
        </p:txBody>
      </p:sp>
      <p:sp>
        <p:nvSpPr>
          <p:cNvPr id="6"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7"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8" name="Picture Placeholder 7"/>
          <p:cNvSpPr>
            <a:spLocks noGrp="1"/>
          </p:cNvSpPr>
          <p:nvPr>
            <p:ph type="pic" sz="quarter" idx="14"/>
          </p:nvPr>
        </p:nvSpPr>
        <p:spPr>
          <a:xfrm>
            <a:off x="-65138" y="1721153"/>
            <a:ext cx="3072001" cy="1711897"/>
          </a:xfrm>
        </p:spPr>
        <p:txBody>
          <a:bodyPr rtlCol="0">
            <a:normAutofit/>
          </a:bodyPr>
          <a:lstStyle/>
          <a:p>
            <a:pPr lvl="0"/>
            <a:endParaRPr lang="en-US" noProof="0" dirty="0"/>
          </a:p>
        </p:txBody>
      </p:sp>
      <p:sp>
        <p:nvSpPr>
          <p:cNvPr id="9" name="Picture Placeholder 7"/>
          <p:cNvSpPr>
            <a:spLocks noGrp="1"/>
          </p:cNvSpPr>
          <p:nvPr>
            <p:ph type="pic" sz="quarter" idx="15"/>
          </p:nvPr>
        </p:nvSpPr>
        <p:spPr>
          <a:xfrm>
            <a:off x="3016120" y="1721153"/>
            <a:ext cx="3072001" cy="1711897"/>
          </a:xfrm>
        </p:spPr>
        <p:txBody>
          <a:bodyPr rtlCol="0">
            <a:normAutofit/>
          </a:bodyPr>
          <a:lstStyle/>
          <a:p>
            <a:pPr lvl="0"/>
            <a:endParaRPr lang="en-US" noProof="0" dirty="0"/>
          </a:p>
        </p:txBody>
      </p:sp>
      <p:sp>
        <p:nvSpPr>
          <p:cNvPr id="10"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11"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12" name="Picture Placeholder 7"/>
          <p:cNvSpPr>
            <a:spLocks noGrp="1"/>
          </p:cNvSpPr>
          <p:nvPr>
            <p:ph type="pic" sz="quarter" idx="18"/>
          </p:nvPr>
        </p:nvSpPr>
        <p:spPr>
          <a:xfrm>
            <a:off x="-64410" y="3443462"/>
            <a:ext cx="3072001" cy="1711897"/>
          </a:xfrm>
        </p:spPr>
        <p:txBody>
          <a:bodyPr rtlCol="0">
            <a:normAutofit/>
          </a:bodyPr>
          <a:lstStyle/>
          <a:p>
            <a:pPr lvl="0"/>
            <a:endParaRPr lang="en-US" noProof="0" dirty="0"/>
          </a:p>
        </p:txBody>
      </p:sp>
      <p:sp>
        <p:nvSpPr>
          <p:cNvPr id="13" name="Picture Placeholder 7"/>
          <p:cNvSpPr>
            <a:spLocks noGrp="1"/>
          </p:cNvSpPr>
          <p:nvPr>
            <p:ph type="pic" sz="quarter" idx="19"/>
          </p:nvPr>
        </p:nvSpPr>
        <p:spPr>
          <a:xfrm>
            <a:off x="3016848" y="3443462"/>
            <a:ext cx="3072001" cy="1711897"/>
          </a:xfrm>
        </p:spPr>
        <p:txBody>
          <a:bodyPr rtlCol="0">
            <a:normAutofit/>
          </a:bodyPr>
          <a:lstStyle/>
          <a:p>
            <a:pPr lvl="0"/>
            <a:endParaRPr lang="en-US" noProof="0" dirty="0"/>
          </a:p>
        </p:txBody>
      </p:sp>
      <p:sp>
        <p:nvSpPr>
          <p:cNvPr id="14"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15"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50812316"/>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E44C8722-A5F5-4097-93E4-A199277F0C36}"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18" name="Picture Placeholder 7"/>
          <p:cNvSpPr>
            <a:spLocks noGrp="1"/>
          </p:cNvSpPr>
          <p:nvPr>
            <p:ph type="pic" sz="quarter" idx="10"/>
          </p:nvPr>
        </p:nvSpPr>
        <p:spPr>
          <a:xfrm>
            <a:off x="-74028" y="1"/>
            <a:ext cx="6162509" cy="5155356"/>
          </a:xfrm>
        </p:spPr>
        <p:txBody>
          <a:bodyPr rtlCol="0">
            <a:normAutofit/>
          </a:bodyPr>
          <a:lstStyle/>
          <a:p>
            <a:pPr lvl="0"/>
            <a:endParaRPr lang="en-US" noProof="0" dirty="0"/>
          </a:p>
        </p:txBody>
      </p:sp>
      <p:sp>
        <p:nvSpPr>
          <p:cNvPr id="20"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21"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24"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25"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28"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29"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45849065"/>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rtlCol="0">
            <a:normAutofit/>
          </a:bodyPr>
          <a:lstStyle/>
          <a:p>
            <a:pPr lvl="0"/>
            <a:endParaRPr lang="en-US" noProof="0" dirty="0"/>
          </a:p>
        </p:txBody>
      </p:sp>
      <p:sp>
        <p:nvSpPr>
          <p:cNvPr id="10" name="Picture Placeholder 7"/>
          <p:cNvSpPr>
            <a:spLocks noGrp="1"/>
          </p:cNvSpPr>
          <p:nvPr>
            <p:ph type="pic" sz="quarter" idx="12"/>
          </p:nvPr>
        </p:nvSpPr>
        <p:spPr>
          <a:xfrm>
            <a:off x="6097374" y="-9253"/>
            <a:ext cx="3072001" cy="3442301"/>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3016120" y="2"/>
            <a:ext cx="3072001" cy="3433048"/>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3"/>
            <a:ext cx="3072001" cy="3433046"/>
          </a:xfrm>
        </p:spPr>
        <p:txBody>
          <a:bodyPr rtlCol="0">
            <a:normAutofit/>
          </a:bodyPr>
          <a:lstStyle/>
          <a:p>
            <a:pPr lvl="0"/>
            <a:endParaRPr lang="en-US" noProof="0" dirty="0"/>
          </a:p>
        </p:txBody>
      </p:sp>
      <p:sp>
        <p:nvSpPr>
          <p:cNvPr id="16" name="Picture Placeholder 7"/>
          <p:cNvSpPr>
            <a:spLocks noGrp="1"/>
          </p:cNvSpPr>
          <p:nvPr>
            <p:ph type="pic" sz="quarter" idx="18"/>
          </p:nvPr>
        </p:nvSpPr>
        <p:spPr>
          <a:xfrm>
            <a:off x="-64410" y="3443459"/>
            <a:ext cx="3072001" cy="3433048"/>
          </a:xfrm>
        </p:spPr>
        <p:txBody>
          <a:bodyPr rtlCol="0">
            <a:normAutofit/>
          </a:bodyPr>
          <a:lstStyle/>
          <a:p>
            <a:pPr lvl="0"/>
            <a:endParaRPr lang="en-US" noProof="0" dirty="0"/>
          </a:p>
        </p:txBody>
      </p:sp>
      <p:sp>
        <p:nvSpPr>
          <p:cNvPr id="18" name="Picture Placeholder 7"/>
          <p:cNvSpPr>
            <a:spLocks noGrp="1"/>
          </p:cNvSpPr>
          <p:nvPr>
            <p:ph type="pic" sz="quarter" idx="20"/>
          </p:nvPr>
        </p:nvSpPr>
        <p:spPr>
          <a:xfrm>
            <a:off x="6097735" y="3443461"/>
            <a:ext cx="6152528" cy="3414541"/>
          </a:xfrm>
        </p:spPr>
        <p:txBody>
          <a:bodyPr rtlCol="0">
            <a:normAutofit/>
          </a:bodyPr>
          <a:lstStyle/>
          <a:p>
            <a:pPr lvl="0"/>
            <a:endParaRPr lang="en-US" noProof="0" dirty="0"/>
          </a:p>
        </p:txBody>
      </p:sp>
      <p:sp>
        <p:nvSpPr>
          <p:cNvPr id="21" name="Picture Placeholder 7"/>
          <p:cNvSpPr>
            <a:spLocks noGrp="1"/>
          </p:cNvSpPr>
          <p:nvPr>
            <p:ph type="pic" sz="quarter" idx="23"/>
          </p:nvPr>
        </p:nvSpPr>
        <p:spPr>
          <a:xfrm>
            <a:off x="3016482" y="3443461"/>
            <a:ext cx="3072001" cy="3433046"/>
          </a:xfrm>
        </p:spPr>
        <p:txBody>
          <a:bodyPr rtlCol="0">
            <a:normAutofit/>
          </a:bodyPr>
          <a:lstStyle/>
          <a:p>
            <a:pPr lvl="0"/>
            <a:endParaRPr lang="en-US" noProof="0" dirty="0"/>
          </a:p>
        </p:txBody>
      </p:sp>
    </p:spTree>
    <p:extLst>
      <p:ext uri="{BB962C8B-B14F-4D97-AF65-F5344CB8AC3E}">
        <p14:creationId xmlns:p14="http://schemas.microsoft.com/office/powerpoint/2010/main" val="2646320670"/>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rtlCol="0">
            <a:normAutofit/>
          </a:bodyPr>
          <a:lstStyle/>
          <a:p>
            <a:pPr lvl="0"/>
            <a:endParaRPr lang="en-US" noProof="0" dirty="0"/>
          </a:p>
        </p:txBody>
      </p:sp>
      <p:sp>
        <p:nvSpPr>
          <p:cNvPr id="10" name="Picture Placeholder 7"/>
          <p:cNvSpPr>
            <a:spLocks noGrp="1"/>
          </p:cNvSpPr>
          <p:nvPr>
            <p:ph type="pic" sz="quarter" idx="12"/>
          </p:nvPr>
        </p:nvSpPr>
        <p:spPr>
          <a:xfrm>
            <a:off x="6097374" y="-29176"/>
            <a:ext cx="3072001" cy="6941957"/>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3016120" y="-19921"/>
            <a:ext cx="3072001" cy="6932704"/>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19920"/>
            <a:ext cx="3072001" cy="6932702"/>
          </a:xfrm>
        </p:spPr>
        <p:txBody>
          <a:bodyPr rtlCol="0">
            <a:normAutofit/>
          </a:bodyPr>
          <a:lstStyle/>
          <a:p>
            <a:pPr lvl="0"/>
            <a:endParaRPr lang="en-US" noProof="0" dirty="0"/>
          </a:p>
        </p:txBody>
      </p:sp>
    </p:spTree>
    <p:extLst>
      <p:ext uri="{BB962C8B-B14F-4D97-AF65-F5344CB8AC3E}">
        <p14:creationId xmlns:p14="http://schemas.microsoft.com/office/powerpoint/2010/main" val="3361406572"/>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2" y="1"/>
            <a:ext cx="6088117" cy="6932705"/>
          </a:xfrm>
        </p:spPr>
        <p:txBody>
          <a:bodyPr rtlCol="0">
            <a:normAutofit/>
          </a:bodyPr>
          <a:lstStyle/>
          <a:p>
            <a:pPr lvl="0"/>
            <a:endParaRPr lang="en-US" noProof="0" dirty="0"/>
          </a:p>
        </p:txBody>
      </p:sp>
    </p:spTree>
    <p:extLst>
      <p:ext uri="{BB962C8B-B14F-4D97-AF65-F5344CB8AC3E}">
        <p14:creationId xmlns:p14="http://schemas.microsoft.com/office/powerpoint/2010/main" val="3124401132"/>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6" y="6610789"/>
            <a:ext cx="138531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8994DD7C-3008-4DEF-83A9-48C543C3206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10" name="Picture Placeholder 7"/>
          <p:cNvSpPr>
            <a:spLocks noGrp="1"/>
          </p:cNvSpPr>
          <p:nvPr>
            <p:ph type="pic" sz="quarter" idx="12"/>
          </p:nvPr>
        </p:nvSpPr>
        <p:spPr>
          <a:xfrm>
            <a:off x="6097374" y="-9253"/>
            <a:ext cx="3072001" cy="3442301"/>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3"/>
            <a:ext cx="3072001" cy="3433046"/>
          </a:xfrm>
        </p:spPr>
        <p:txBody>
          <a:bodyPr rtlCol="0">
            <a:normAutofit/>
          </a:bodyPr>
          <a:lstStyle/>
          <a:p>
            <a:pPr lvl="0"/>
            <a:endParaRPr lang="en-US" noProof="0" dirty="0"/>
          </a:p>
        </p:txBody>
      </p:sp>
      <p:sp>
        <p:nvSpPr>
          <p:cNvPr id="18" name="Picture Placeholder 7"/>
          <p:cNvSpPr>
            <a:spLocks noGrp="1"/>
          </p:cNvSpPr>
          <p:nvPr>
            <p:ph type="pic" sz="quarter" idx="20"/>
          </p:nvPr>
        </p:nvSpPr>
        <p:spPr>
          <a:xfrm>
            <a:off x="6097735" y="3443461"/>
            <a:ext cx="6152528" cy="3414541"/>
          </a:xfrm>
        </p:spPr>
        <p:txBody>
          <a:bodyPr rtlCol="0">
            <a:normAutofit/>
          </a:bodyPr>
          <a:lstStyle/>
          <a:p>
            <a:pPr lvl="0"/>
            <a:endParaRPr lang="en-US" noProof="0" dirty="0"/>
          </a:p>
        </p:txBody>
      </p:sp>
      <p:sp>
        <p:nvSpPr>
          <p:cNvPr id="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57622417"/>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rtlCol="0">
            <a:normAutofit/>
          </a:bodyPr>
          <a:lstStyle/>
          <a:p>
            <a:pPr lvl="0"/>
            <a:endParaRPr lang="en-US" noProof="0" dirty="0"/>
          </a:p>
        </p:txBody>
      </p:sp>
      <p:sp>
        <p:nvSpPr>
          <p:cNvPr id="12" name="Picture Placeholder 7"/>
          <p:cNvSpPr>
            <a:spLocks noGrp="1"/>
          </p:cNvSpPr>
          <p:nvPr>
            <p:ph type="pic" sz="quarter" idx="12"/>
          </p:nvPr>
        </p:nvSpPr>
        <p:spPr>
          <a:xfrm>
            <a:off x="6097374" y="3"/>
            <a:ext cx="6094993" cy="1711897"/>
          </a:xfrm>
        </p:spPr>
        <p:txBody>
          <a:bodyPr rtlCol="0">
            <a:normAutofit/>
          </a:bodyPr>
          <a:lstStyle/>
          <a:p>
            <a:pPr lvl="0"/>
            <a:endParaRPr lang="en-US" noProof="0" dirty="0"/>
          </a:p>
        </p:txBody>
      </p:sp>
      <p:sp>
        <p:nvSpPr>
          <p:cNvPr id="14" name="Picture Placeholder 7"/>
          <p:cNvSpPr>
            <a:spLocks noGrp="1"/>
          </p:cNvSpPr>
          <p:nvPr>
            <p:ph type="pic" sz="quarter" idx="14"/>
          </p:nvPr>
        </p:nvSpPr>
        <p:spPr>
          <a:xfrm>
            <a:off x="-9253" y="1721153"/>
            <a:ext cx="6096279" cy="1711897"/>
          </a:xfrm>
        </p:spPr>
        <p:txBody>
          <a:bodyPr rtlCol="0">
            <a:normAutofit/>
          </a:bodyPr>
          <a:lstStyle/>
          <a:p>
            <a:pPr lvl="0"/>
            <a:endParaRPr lang="en-US" noProof="0" dirty="0"/>
          </a:p>
        </p:txBody>
      </p:sp>
      <p:sp>
        <p:nvSpPr>
          <p:cNvPr id="16" name="Picture Placeholder 7"/>
          <p:cNvSpPr>
            <a:spLocks noGrp="1"/>
          </p:cNvSpPr>
          <p:nvPr>
            <p:ph type="pic" sz="quarter" idx="16"/>
          </p:nvPr>
        </p:nvSpPr>
        <p:spPr>
          <a:xfrm>
            <a:off x="6097010" y="1721153"/>
            <a:ext cx="6094993" cy="1711897"/>
          </a:xfrm>
        </p:spPr>
        <p:txBody>
          <a:bodyPr rtlCol="0">
            <a:normAutofit/>
          </a:bodyPr>
          <a:lstStyle/>
          <a:p>
            <a:pPr lvl="0"/>
            <a:endParaRPr lang="en-US" noProof="0" dirty="0"/>
          </a:p>
        </p:txBody>
      </p:sp>
      <p:sp>
        <p:nvSpPr>
          <p:cNvPr id="18" name="Picture Placeholder 7"/>
          <p:cNvSpPr>
            <a:spLocks noGrp="1"/>
          </p:cNvSpPr>
          <p:nvPr>
            <p:ph type="pic" sz="quarter" idx="18"/>
          </p:nvPr>
        </p:nvSpPr>
        <p:spPr>
          <a:xfrm>
            <a:off x="-8525" y="3443462"/>
            <a:ext cx="6096279" cy="1711897"/>
          </a:xfrm>
        </p:spPr>
        <p:txBody>
          <a:bodyPr rtlCol="0">
            <a:normAutofit/>
          </a:bodyPr>
          <a:lstStyle/>
          <a:p>
            <a:pPr lvl="0"/>
            <a:endParaRPr lang="en-US" noProof="0" dirty="0"/>
          </a:p>
        </p:txBody>
      </p:sp>
      <p:sp>
        <p:nvSpPr>
          <p:cNvPr id="20" name="Picture Placeholder 7"/>
          <p:cNvSpPr>
            <a:spLocks noGrp="1"/>
          </p:cNvSpPr>
          <p:nvPr>
            <p:ph type="pic" sz="quarter" idx="20"/>
          </p:nvPr>
        </p:nvSpPr>
        <p:spPr>
          <a:xfrm>
            <a:off x="6097738" y="3443462"/>
            <a:ext cx="6094993" cy="1711897"/>
          </a:xfrm>
        </p:spPr>
        <p:txBody>
          <a:bodyPr rtlCol="0">
            <a:normAutofit/>
          </a:bodyPr>
          <a:lstStyle/>
          <a:p>
            <a:pPr lvl="0"/>
            <a:endParaRPr lang="en-US" noProof="0" dirty="0"/>
          </a:p>
        </p:txBody>
      </p:sp>
      <p:sp>
        <p:nvSpPr>
          <p:cNvPr id="22" name="Picture Placeholder 7"/>
          <p:cNvSpPr>
            <a:spLocks noGrp="1"/>
          </p:cNvSpPr>
          <p:nvPr>
            <p:ph type="pic" sz="quarter" idx="22"/>
          </p:nvPr>
        </p:nvSpPr>
        <p:spPr>
          <a:xfrm>
            <a:off x="-8889" y="5164612"/>
            <a:ext cx="6096279" cy="1711897"/>
          </a:xfrm>
        </p:spPr>
        <p:txBody>
          <a:bodyPr rtlCol="0">
            <a:normAutofit/>
          </a:bodyPr>
          <a:lstStyle/>
          <a:p>
            <a:pPr lvl="0"/>
            <a:endParaRPr lang="en-US" noProof="0" dirty="0"/>
          </a:p>
        </p:txBody>
      </p:sp>
      <p:sp>
        <p:nvSpPr>
          <p:cNvPr id="24" name="Picture Placeholder 7"/>
          <p:cNvSpPr>
            <a:spLocks noGrp="1"/>
          </p:cNvSpPr>
          <p:nvPr>
            <p:ph type="pic" sz="quarter" idx="24"/>
          </p:nvPr>
        </p:nvSpPr>
        <p:spPr>
          <a:xfrm>
            <a:off x="6097374" y="5164612"/>
            <a:ext cx="6094993" cy="1711897"/>
          </a:xfrm>
        </p:spPr>
        <p:txBody>
          <a:bodyPr rtlCol="0">
            <a:normAutofit/>
          </a:bodyPr>
          <a:lstStyle/>
          <a:p>
            <a:pPr lvl="0"/>
            <a:endParaRPr lang="en-US" noProof="0" dirty="0"/>
          </a:p>
        </p:txBody>
      </p:sp>
    </p:spTree>
    <p:extLst>
      <p:ext uri="{BB962C8B-B14F-4D97-AF65-F5344CB8AC3E}">
        <p14:creationId xmlns:p14="http://schemas.microsoft.com/office/powerpoint/2010/main" val="1645352788"/>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5"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D7C11E8E-A8B0-4AFA-BDB7-F1684159C9B4}"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10" name="Picture Placeholder 7"/>
          <p:cNvSpPr>
            <a:spLocks noGrp="1"/>
          </p:cNvSpPr>
          <p:nvPr>
            <p:ph type="pic" sz="quarter" idx="10"/>
          </p:nvPr>
        </p:nvSpPr>
        <p:spPr>
          <a:xfrm>
            <a:off x="-8889" y="3"/>
            <a:ext cx="6096279" cy="1711897"/>
          </a:xfrm>
        </p:spPr>
        <p:txBody>
          <a:bodyPr rtlCol="0">
            <a:normAutofit/>
          </a:bodyPr>
          <a:lstStyle/>
          <a:p>
            <a:pPr lvl="0"/>
            <a:endParaRPr lang="en-US" noProof="0" dirty="0"/>
          </a:p>
        </p:txBody>
      </p:sp>
      <p:sp>
        <p:nvSpPr>
          <p:cNvPr id="12" name="Picture Placeholder 7"/>
          <p:cNvSpPr>
            <a:spLocks noGrp="1"/>
          </p:cNvSpPr>
          <p:nvPr>
            <p:ph type="pic" sz="quarter" idx="12"/>
          </p:nvPr>
        </p:nvSpPr>
        <p:spPr>
          <a:xfrm>
            <a:off x="6097374" y="3"/>
            <a:ext cx="6094993" cy="1711897"/>
          </a:xfrm>
        </p:spPr>
        <p:txBody>
          <a:bodyPr rtlCol="0">
            <a:normAutofit/>
          </a:bodyPr>
          <a:lstStyle/>
          <a:p>
            <a:pPr lvl="0"/>
            <a:endParaRPr lang="en-US" noProof="0" dirty="0"/>
          </a:p>
        </p:txBody>
      </p:sp>
      <p:sp>
        <p:nvSpPr>
          <p:cNvPr id="14" name="Picture Placeholder 7"/>
          <p:cNvSpPr>
            <a:spLocks noGrp="1"/>
          </p:cNvSpPr>
          <p:nvPr>
            <p:ph type="pic" sz="quarter" idx="14"/>
          </p:nvPr>
        </p:nvSpPr>
        <p:spPr>
          <a:xfrm>
            <a:off x="-9253" y="1721153"/>
            <a:ext cx="6096279" cy="1711897"/>
          </a:xfrm>
        </p:spPr>
        <p:txBody>
          <a:bodyPr rtlCol="0">
            <a:normAutofit/>
          </a:bodyPr>
          <a:lstStyle/>
          <a:p>
            <a:pPr lvl="0"/>
            <a:endParaRPr lang="en-US" noProof="0" dirty="0"/>
          </a:p>
        </p:txBody>
      </p:sp>
      <p:sp>
        <p:nvSpPr>
          <p:cNvPr id="16" name="Picture Placeholder 7"/>
          <p:cNvSpPr>
            <a:spLocks noGrp="1"/>
          </p:cNvSpPr>
          <p:nvPr>
            <p:ph type="pic" sz="quarter" idx="16"/>
          </p:nvPr>
        </p:nvSpPr>
        <p:spPr>
          <a:xfrm>
            <a:off x="6097010" y="1721153"/>
            <a:ext cx="6094993" cy="1711897"/>
          </a:xfrm>
        </p:spPr>
        <p:txBody>
          <a:bodyPr rtlCol="0">
            <a:normAutofit/>
          </a:bodyPr>
          <a:lstStyle/>
          <a:p>
            <a:pPr lvl="0"/>
            <a:endParaRPr lang="en-US" noProof="0" dirty="0"/>
          </a:p>
        </p:txBody>
      </p:sp>
      <p:sp>
        <p:nvSpPr>
          <p:cNvPr id="18" name="Picture Placeholder 7"/>
          <p:cNvSpPr>
            <a:spLocks noGrp="1"/>
          </p:cNvSpPr>
          <p:nvPr>
            <p:ph type="pic" sz="quarter" idx="18"/>
          </p:nvPr>
        </p:nvSpPr>
        <p:spPr>
          <a:xfrm>
            <a:off x="-8525" y="3443462"/>
            <a:ext cx="6096279" cy="1711897"/>
          </a:xfrm>
        </p:spPr>
        <p:txBody>
          <a:bodyPr rtlCol="0">
            <a:normAutofit/>
          </a:bodyPr>
          <a:lstStyle/>
          <a:p>
            <a:pPr lvl="0"/>
            <a:endParaRPr lang="en-US" noProof="0" dirty="0"/>
          </a:p>
        </p:txBody>
      </p:sp>
      <p:sp>
        <p:nvSpPr>
          <p:cNvPr id="20" name="Picture Placeholder 7"/>
          <p:cNvSpPr>
            <a:spLocks noGrp="1"/>
          </p:cNvSpPr>
          <p:nvPr>
            <p:ph type="pic" sz="quarter" idx="20"/>
          </p:nvPr>
        </p:nvSpPr>
        <p:spPr>
          <a:xfrm>
            <a:off x="6097738" y="3443462"/>
            <a:ext cx="6094993" cy="1711897"/>
          </a:xfrm>
        </p:spPr>
        <p:txBody>
          <a:bodyPr rtlCol="0">
            <a:normAutofit/>
          </a:bodyPr>
          <a:lstStyle/>
          <a:p>
            <a:pPr lvl="0"/>
            <a:endParaRPr lang="en-US" noProof="0"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05474868"/>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B8DADF01-2C8D-4E05-921B-381E56E059FC}"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Picture Placeholder 7"/>
          <p:cNvSpPr>
            <a:spLocks noGrp="1"/>
          </p:cNvSpPr>
          <p:nvPr>
            <p:ph type="pic" sz="quarter" idx="10"/>
          </p:nvPr>
        </p:nvSpPr>
        <p:spPr>
          <a:xfrm>
            <a:off x="-64774" y="0"/>
            <a:ext cx="3072001" cy="3433048"/>
          </a:xfrm>
        </p:spPr>
        <p:txBody>
          <a:bodyPr rtlCol="0">
            <a:normAutofit/>
          </a:bodyPr>
          <a:lstStyle/>
          <a:p>
            <a:pPr lvl="0"/>
            <a:endParaRPr lang="en-US" noProof="0" dirty="0"/>
          </a:p>
        </p:txBody>
      </p:sp>
      <p:sp>
        <p:nvSpPr>
          <p:cNvPr id="6" name="Picture Placeholder 7"/>
          <p:cNvSpPr>
            <a:spLocks noGrp="1"/>
          </p:cNvSpPr>
          <p:nvPr>
            <p:ph type="pic" sz="quarter" idx="15"/>
          </p:nvPr>
        </p:nvSpPr>
        <p:spPr>
          <a:xfrm>
            <a:off x="3016120" y="2"/>
            <a:ext cx="3072001" cy="3433048"/>
          </a:xfrm>
        </p:spPr>
        <p:txBody>
          <a:bodyPr rtlCol="0">
            <a:normAutofit/>
          </a:bodyPr>
          <a:lstStyle/>
          <a:p>
            <a:pPr lvl="0"/>
            <a:endParaRPr lang="en-US" noProof="0" dirty="0"/>
          </a:p>
        </p:txBody>
      </p:sp>
      <p:sp>
        <p:nvSpPr>
          <p:cNvPr id="7" name="Picture Placeholder 7"/>
          <p:cNvSpPr>
            <a:spLocks noGrp="1"/>
          </p:cNvSpPr>
          <p:nvPr>
            <p:ph type="pic" sz="quarter" idx="18"/>
          </p:nvPr>
        </p:nvSpPr>
        <p:spPr>
          <a:xfrm>
            <a:off x="-64410" y="3443459"/>
            <a:ext cx="3072001" cy="3433048"/>
          </a:xfrm>
        </p:spPr>
        <p:txBody>
          <a:bodyPr rtlCol="0">
            <a:normAutofit/>
          </a:bodyPr>
          <a:lstStyle/>
          <a:p>
            <a:pPr lvl="0"/>
            <a:endParaRPr lang="en-US" noProof="0" dirty="0"/>
          </a:p>
        </p:txBody>
      </p:sp>
      <p:sp>
        <p:nvSpPr>
          <p:cNvPr id="8" name="Picture Placeholder 7"/>
          <p:cNvSpPr>
            <a:spLocks noGrp="1"/>
          </p:cNvSpPr>
          <p:nvPr>
            <p:ph type="pic" sz="quarter" idx="23"/>
          </p:nvPr>
        </p:nvSpPr>
        <p:spPr>
          <a:xfrm>
            <a:off x="3016482" y="3443461"/>
            <a:ext cx="3072001" cy="3433046"/>
          </a:xfrm>
        </p:spPr>
        <p:txBody>
          <a:bodyPr rtlCol="0">
            <a:normAutofit/>
          </a:bodyPr>
          <a:lstStyle/>
          <a:p>
            <a:pPr lvl="0"/>
            <a:endParaRPr lang="en-US" noProof="0"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17921845"/>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Picture Placeholder 13"/>
          <p:cNvSpPr>
            <a:spLocks noGrp="1"/>
          </p:cNvSpPr>
          <p:nvPr>
            <p:ph type="pic" sz="quarter" idx="14"/>
          </p:nvPr>
        </p:nvSpPr>
        <p:spPr>
          <a:xfrm>
            <a:off x="8317260" y="0"/>
            <a:ext cx="3904625" cy="6858000"/>
          </a:xfrm>
        </p:spPr>
        <p:txBody>
          <a:bodyPr rtlCol="0">
            <a:normAutofit/>
          </a:bodyPr>
          <a:lstStyle>
            <a:lvl1pPr marL="0" indent="0">
              <a:buNone/>
              <a:defRPr/>
            </a:lvl1pPr>
          </a:lstStyle>
          <a:p>
            <a:pPr lvl="0"/>
            <a:endParaRPr lang="en-US" noProof="0"/>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3650567"/>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6"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F44672A5-77CB-4D50-BB5F-070BB13F0518}"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5"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rtlCol="0">
            <a:normAutofit/>
          </a:bodyPr>
          <a:lstStyle/>
          <a:p>
            <a:pPr lvl="0"/>
            <a:endParaRPr lang="en-US" noProof="0"/>
          </a:p>
        </p:txBody>
      </p:sp>
    </p:spTree>
    <p:extLst>
      <p:ext uri="{BB962C8B-B14F-4D97-AF65-F5344CB8AC3E}">
        <p14:creationId xmlns:p14="http://schemas.microsoft.com/office/powerpoint/2010/main" val="3975828941"/>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B159405D-E326-46F0-A742-4674B10AAA83}"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rtlCol="0">
            <a:normAutofit/>
          </a:bodyPr>
          <a:lstStyle/>
          <a:p>
            <a:pPr lvl="0"/>
            <a:endParaRPr lang="en-US" noProof="0"/>
          </a:p>
        </p:txBody>
      </p:sp>
      <p:sp>
        <p:nvSpPr>
          <p:cNvPr id="23" name="Picture Placeholder 2"/>
          <p:cNvSpPr>
            <a:spLocks noGrp="1"/>
          </p:cNvSpPr>
          <p:nvPr>
            <p:ph type="pic" sz="quarter" idx="24"/>
          </p:nvPr>
        </p:nvSpPr>
        <p:spPr>
          <a:xfrm>
            <a:off x="9257" y="4472518"/>
            <a:ext cx="4127500" cy="1892300"/>
          </a:xfrm>
        </p:spPr>
        <p:txBody>
          <a:bodyPr rtlCol="0">
            <a:normAutofit/>
          </a:bodyPr>
          <a:lstStyle/>
          <a:p>
            <a:pPr lvl="0"/>
            <a:endParaRPr lang="en-US" noProof="0"/>
          </a:p>
        </p:txBody>
      </p:sp>
      <p:sp>
        <p:nvSpPr>
          <p:cNvPr id="24" name="Picture Placeholder 2"/>
          <p:cNvSpPr>
            <a:spLocks noGrp="1"/>
          </p:cNvSpPr>
          <p:nvPr>
            <p:ph type="pic" sz="quarter" idx="25"/>
          </p:nvPr>
        </p:nvSpPr>
        <p:spPr>
          <a:xfrm>
            <a:off x="4146007" y="4472140"/>
            <a:ext cx="3914560" cy="1892300"/>
          </a:xfrm>
        </p:spPr>
        <p:txBody>
          <a:bodyPr rtlCol="0">
            <a:normAutofit/>
          </a:bodyPr>
          <a:lstStyle/>
          <a:p>
            <a:pPr lvl="0"/>
            <a:endParaRPr lang="en-US" noProof="0"/>
          </a:p>
        </p:txBody>
      </p:sp>
    </p:spTree>
    <p:extLst>
      <p:ext uri="{BB962C8B-B14F-4D97-AF65-F5344CB8AC3E}">
        <p14:creationId xmlns:p14="http://schemas.microsoft.com/office/powerpoint/2010/main" val="2908624074"/>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AE2BC95C-D30F-43E5-946E-84115C65B50C}"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rtlCol="0">
            <a:normAutofit/>
          </a:bodyPr>
          <a:lstStyle/>
          <a:p>
            <a:pPr lvl="0"/>
            <a:endParaRPr lang="en-US" noProof="0"/>
          </a:p>
        </p:txBody>
      </p:sp>
    </p:spTree>
    <p:extLst>
      <p:ext uri="{BB962C8B-B14F-4D97-AF65-F5344CB8AC3E}">
        <p14:creationId xmlns:p14="http://schemas.microsoft.com/office/powerpoint/2010/main" val="689558326"/>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0337A4FC-FC51-401D-9C88-1443D343D27D}"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9"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rtlCol="0">
            <a:normAutofit/>
          </a:bodyPr>
          <a:lstStyle/>
          <a:p>
            <a:pPr lvl="0"/>
            <a:endParaRPr lang="en-US" noProof="0"/>
          </a:p>
        </p:txBody>
      </p:sp>
      <p:sp>
        <p:nvSpPr>
          <p:cNvPr id="20" name="Picture Placeholder 2"/>
          <p:cNvSpPr>
            <a:spLocks noGrp="1"/>
          </p:cNvSpPr>
          <p:nvPr>
            <p:ph type="pic" sz="quarter" idx="24"/>
          </p:nvPr>
        </p:nvSpPr>
        <p:spPr>
          <a:xfrm>
            <a:off x="3" y="1960988"/>
            <a:ext cx="4127500" cy="1892300"/>
          </a:xfrm>
        </p:spPr>
        <p:txBody>
          <a:bodyPr rtlCol="0">
            <a:normAutofit/>
          </a:bodyPr>
          <a:lstStyle/>
          <a:p>
            <a:pPr lvl="0"/>
            <a:endParaRPr lang="en-US" noProof="0"/>
          </a:p>
        </p:txBody>
      </p:sp>
      <p:sp>
        <p:nvSpPr>
          <p:cNvPr id="21" name="Picture Placeholder 2"/>
          <p:cNvSpPr>
            <a:spLocks noGrp="1"/>
          </p:cNvSpPr>
          <p:nvPr>
            <p:ph type="pic" sz="quarter" idx="25"/>
          </p:nvPr>
        </p:nvSpPr>
        <p:spPr>
          <a:xfrm>
            <a:off x="4136753" y="1960609"/>
            <a:ext cx="3914560" cy="1892300"/>
          </a:xfrm>
        </p:spPr>
        <p:txBody>
          <a:bodyPr rtlCol="0">
            <a:normAutofit/>
          </a:bodyPr>
          <a:lstStyle/>
          <a:p>
            <a:pPr lvl="0"/>
            <a:endParaRPr lang="en-US" noProof="0"/>
          </a:p>
        </p:txBody>
      </p:sp>
    </p:spTree>
    <p:extLst>
      <p:ext uri="{BB962C8B-B14F-4D97-AF65-F5344CB8AC3E}">
        <p14:creationId xmlns:p14="http://schemas.microsoft.com/office/powerpoint/2010/main" val="2075257926"/>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1D67072C-4935-4E62-BF26-93B87B7A4B1F}"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8873792"/>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extBox 1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EF631F91-37CB-4ED3-81AC-4BFE303316BF}"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4"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0064441"/>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extBox 14"/>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E074ACC2-C7C6-4534-9503-DAC065C0A4AE}"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Picture Placeholder 2"/>
          <p:cNvSpPr>
            <a:spLocks noGrp="1"/>
          </p:cNvSpPr>
          <p:nvPr>
            <p:ph type="pic" sz="quarter" idx="29"/>
          </p:nvPr>
        </p:nvSpPr>
        <p:spPr>
          <a:xfrm>
            <a:off x="-8467"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6" name="Picture Placeholder 2"/>
          <p:cNvSpPr>
            <a:spLocks noGrp="1"/>
          </p:cNvSpPr>
          <p:nvPr>
            <p:ph type="pic" sz="quarter" idx="30"/>
          </p:nvPr>
        </p:nvSpPr>
        <p:spPr>
          <a:xfrm>
            <a:off x="3045202"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7" name="Picture Placeholder 2"/>
          <p:cNvSpPr>
            <a:spLocks noGrp="1"/>
          </p:cNvSpPr>
          <p:nvPr>
            <p:ph type="pic" sz="quarter" idx="31"/>
          </p:nvPr>
        </p:nvSpPr>
        <p:spPr>
          <a:xfrm>
            <a:off x="6108830"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8" name="Picture Placeholder 2"/>
          <p:cNvSpPr>
            <a:spLocks noGrp="1"/>
          </p:cNvSpPr>
          <p:nvPr>
            <p:ph type="pic" sz="quarter" idx="32"/>
          </p:nvPr>
        </p:nvSpPr>
        <p:spPr>
          <a:xfrm>
            <a:off x="9172458"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0587893"/>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26"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9" name="TextBox 28"/>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36810938-1171-4F2A-9CE0-ED82E5342A92}"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5" name="Picture Placeholder 2"/>
          <p:cNvSpPr>
            <a:spLocks noGrp="1"/>
          </p:cNvSpPr>
          <p:nvPr>
            <p:ph type="pic" sz="quarter" idx="32"/>
          </p:nvPr>
        </p:nvSpPr>
        <p:spPr>
          <a:xfrm>
            <a:off x="67153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 name="Picture Placeholder 2"/>
          <p:cNvSpPr>
            <a:spLocks noGrp="1"/>
          </p:cNvSpPr>
          <p:nvPr>
            <p:ph type="pic" sz="quarter" idx="33"/>
          </p:nvPr>
        </p:nvSpPr>
        <p:spPr>
          <a:xfrm>
            <a:off x="67153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7" name="Picture Placeholder 2"/>
          <p:cNvSpPr>
            <a:spLocks noGrp="1"/>
          </p:cNvSpPr>
          <p:nvPr>
            <p:ph type="pic" sz="quarter" idx="34"/>
          </p:nvPr>
        </p:nvSpPr>
        <p:spPr>
          <a:xfrm>
            <a:off x="67153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8" name="Picture Placeholder 2"/>
          <p:cNvSpPr>
            <a:spLocks noGrp="1"/>
          </p:cNvSpPr>
          <p:nvPr>
            <p:ph type="pic" sz="quarter" idx="35"/>
          </p:nvPr>
        </p:nvSpPr>
        <p:spPr>
          <a:xfrm>
            <a:off x="67153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9" name="Picture Placeholder 2"/>
          <p:cNvSpPr>
            <a:spLocks noGrp="1"/>
          </p:cNvSpPr>
          <p:nvPr>
            <p:ph type="pic" sz="quarter" idx="36"/>
          </p:nvPr>
        </p:nvSpPr>
        <p:spPr>
          <a:xfrm>
            <a:off x="67153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0" name="Picture Placeholder 2"/>
          <p:cNvSpPr>
            <a:spLocks noGrp="1"/>
          </p:cNvSpPr>
          <p:nvPr>
            <p:ph type="pic" sz="quarter" idx="37"/>
          </p:nvPr>
        </p:nvSpPr>
        <p:spPr>
          <a:xfrm>
            <a:off x="8083392"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2" name="Picture Placeholder 2"/>
          <p:cNvSpPr>
            <a:spLocks noGrp="1"/>
          </p:cNvSpPr>
          <p:nvPr>
            <p:ph type="pic" sz="quarter" idx="38"/>
          </p:nvPr>
        </p:nvSpPr>
        <p:spPr>
          <a:xfrm>
            <a:off x="8083392"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3" name="Picture Placeholder 2"/>
          <p:cNvSpPr>
            <a:spLocks noGrp="1"/>
          </p:cNvSpPr>
          <p:nvPr>
            <p:ph type="pic" sz="quarter" idx="39"/>
          </p:nvPr>
        </p:nvSpPr>
        <p:spPr>
          <a:xfrm>
            <a:off x="8083392"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4" name="Picture Placeholder 2"/>
          <p:cNvSpPr>
            <a:spLocks noGrp="1"/>
          </p:cNvSpPr>
          <p:nvPr>
            <p:ph type="pic" sz="quarter" idx="40"/>
          </p:nvPr>
        </p:nvSpPr>
        <p:spPr>
          <a:xfrm>
            <a:off x="8083392"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5" name="Picture Placeholder 2"/>
          <p:cNvSpPr>
            <a:spLocks noGrp="1"/>
          </p:cNvSpPr>
          <p:nvPr>
            <p:ph type="pic" sz="quarter" idx="41"/>
          </p:nvPr>
        </p:nvSpPr>
        <p:spPr>
          <a:xfrm>
            <a:off x="8083392"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6" name="Picture Placeholder 2"/>
          <p:cNvSpPr>
            <a:spLocks noGrp="1"/>
          </p:cNvSpPr>
          <p:nvPr>
            <p:ph type="pic" sz="quarter" idx="42"/>
          </p:nvPr>
        </p:nvSpPr>
        <p:spPr>
          <a:xfrm>
            <a:off x="9451459"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7" name="Picture Placeholder 2"/>
          <p:cNvSpPr>
            <a:spLocks noGrp="1"/>
          </p:cNvSpPr>
          <p:nvPr>
            <p:ph type="pic" sz="quarter" idx="43"/>
          </p:nvPr>
        </p:nvSpPr>
        <p:spPr>
          <a:xfrm>
            <a:off x="9451459"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8" name="Picture Placeholder 2"/>
          <p:cNvSpPr>
            <a:spLocks noGrp="1"/>
          </p:cNvSpPr>
          <p:nvPr>
            <p:ph type="pic" sz="quarter" idx="44"/>
          </p:nvPr>
        </p:nvSpPr>
        <p:spPr>
          <a:xfrm>
            <a:off x="9451459"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9" name="Picture Placeholder 2"/>
          <p:cNvSpPr>
            <a:spLocks noGrp="1"/>
          </p:cNvSpPr>
          <p:nvPr>
            <p:ph type="pic" sz="quarter" idx="45"/>
          </p:nvPr>
        </p:nvSpPr>
        <p:spPr>
          <a:xfrm>
            <a:off x="9451459"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0" name="Picture Placeholder 2"/>
          <p:cNvSpPr>
            <a:spLocks noGrp="1"/>
          </p:cNvSpPr>
          <p:nvPr>
            <p:ph type="pic" sz="quarter" idx="46"/>
          </p:nvPr>
        </p:nvSpPr>
        <p:spPr>
          <a:xfrm>
            <a:off x="9451459"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1" name="Picture Placeholder 2"/>
          <p:cNvSpPr>
            <a:spLocks noGrp="1"/>
          </p:cNvSpPr>
          <p:nvPr>
            <p:ph type="pic" sz="quarter" idx="47"/>
          </p:nvPr>
        </p:nvSpPr>
        <p:spPr>
          <a:xfrm>
            <a:off x="108195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2" name="Picture Placeholder 2"/>
          <p:cNvSpPr>
            <a:spLocks noGrp="1"/>
          </p:cNvSpPr>
          <p:nvPr>
            <p:ph type="pic" sz="quarter" idx="48"/>
          </p:nvPr>
        </p:nvSpPr>
        <p:spPr>
          <a:xfrm>
            <a:off x="108195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3" name="Picture Placeholder 2"/>
          <p:cNvSpPr>
            <a:spLocks noGrp="1"/>
          </p:cNvSpPr>
          <p:nvPr>
            <p:ph type="pic" sz="quarter" idx="49"/>
          </p:nvPr>
        </p:nvSpPr>
        <p:spPr>
          <a:xfrm>
            <a:off x="108195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4" name="Picture Placeholder 2"/>
          <p:cNvSpPr>
            <a:spLocks noGrp="1"/>
          </p:cNvSpPr>
          <p:nvPr>
            <p:ph type="pic" sz="quarter" idx="50"/>
          </p:nvPr>
        </p:nvSpPr>
        <p:spPr>
          <a:xfrm>
            <a:off x="108195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51"/>
          </p:nvPr>
        </p:nvSpPr>
        <p:spPr>
          <a:xfrm>
            <a:off x="108195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6152487"/>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3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6"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7" name="TextBox 36"/>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6636C37A-FFB3-4126-829A-C0EDA940BE24}"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17" name="Picture Placeholder 2"/>
          <p:cNvSpPr>
            <a:spLocks noGrp="1"/>
          </p:cNvSpPr>
          <p:nvPr>
            <p:ph type="pic" sz="quarter" idx="32"/>
          </p:nvPr>
        </p:nvSpPr>
        <p:spPr>
          <a:xfrm>
            <a:off x="-78956"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8" name="Picture Placeholder 2"/>
          <p:cNvSpPr>
            <a:spLocks noGrp="1"/>
          </p:cNvSpPr>
          <p:nvPr>
            <p:ph type="pic" sz="quarter" idx="37"/>
          </p:nvPr>
        </p:nvSpPr>
        <p:spPr>
          <a:xfrm>
            <a:off x="1293125"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9" name="Picture Placeholder 2"/>
          <p:cNvSpPr>
            <a:spLocks noGrp="1"/>
          </p:cNvSpPr>
          <p:nvPr>
            <p:ph type="pic" sz="quarter" idx="42"/>
          </p:nvPr>
        </p:nvSpPr>
        <p:spPr>
          <a:xfrm>
            <a:off x="2665207"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0" name="Picture Placeholder 2"/>
          <p:cNvSpPr>
            <a:spLocks noGrp="1"/>
          </p:cNvSpPr>
          <p:nvPr>
            <p:ph type="pic" sz="quarter" idx="47"/>
          </p:nvPr>
        </p:nvSpPr>
        <p:spPr>
          <a:xfrm>
            <a:off x="4037288"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1" name="Picture Placeholder 2"/>
          <p:cNvSpPr>
            <a:spLocks noGrp="1"/>
          </p:cNvSpPr>
          <p:nvPr>
            <p:ph type="pic" sz="quarter" idx="48"/>
          </p:nvPr>
        </p:nvSpPr>
        <p:spPr>
          <a:xfrm>
            <a:off x="5409369"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2" name="Picture Placeholder 2"/>
          <p:cNvSpPr>
            <a:spLocks noGrp="1"/>
          </p:cNvSpPr>
          <p:nvPr>
            <p:ph type="pic" sz="quarter" idx="49"/>
          </p:nvPr>
        </p:nvSpPr>
        <p:spPr>
          <a:xfrm>
            <a:off x="6781451"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3" name="Picture Placeholder 2"/>
          <p:cNvSpPr>
            <a:spLocks noGrp="1"/>
          </p:cNvSpPr>
          <p:nvPr>
            <p:ph type="pic" sz="quarter" idx="50"/>
          </p:nvPr>
        </p:nvSpPr>
        <p:spPr>
          <a:xfrm>
            <a:off x="8153532"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4" name="Picture Placeholder 2"/>
          <p:cNvSpPr>
            <a:spLocks noGrp="1"/>
          </p:cNvSpPr>
          <p:nvPr>
            <p:ph type="pic" sz="quarter" idx="51"/>
          </p:nvPr>
        </p:nvSpPr>
        <p:spPr>
          <a:xfrm>
            <a:off x="9525613"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52"/>
          </p:nvPr>
        </p:nvSpPr>
        <p:spPr>
          <a:xfrm>
            <a:off x="10897695"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6" name="Picture Placeholder 2"/>
          <p:cNvSpPr>
            <a:spLocks noGrp="1"/>
          </p:cNvSpPr>
          <p:nvPr>
            <p:ph type="pic" sz="quarter" idx="53"/>
          </p:nvPr>
        </p:nvSpPr>
        <p:spPr>
          <a:xfrm>
            <a:off x="-74942"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Picture Placeholder 2"/>
          <p:cNvSpPr>
            <a:spLocks noGrp="1"/>
          </p:cNvSpPr>
          <p:nvPr>
            <p:ph type="pic" sz="quarter" idx="54"/>
          </p:nvPr>
        </p:nvSpPr>
        <p:spPr>
          <a:xfrm>
            <a:off x="1297140"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8" name="Picture Placeholder 2"/>
          <p:cNvSpPr>
            <a:spLocks noGrp="1"/>
          </p:cNvSpPr>
          <p:nvPr>
            <p:ph type="pic" sz="quarter" idx="55"/>
          </p:nvPr>
        </p:nvSpPr>
        <p:spPr>
          <a:xfrm>
            <a:off x="2669221"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9" name="Picture Placeholder 2"/>
          <p:cNvSpPr>
            <a:spLocks noGrp="1"/>
          </p:cNvSpPr>
          <p:nvPr>
            <p:ph type="pic" sz="quarter" idx="56"/>
          </p:nvPr>
        </p:nvSpPr>
        <p:spPr>
          <a:xfrm>
            <a:off x="4041303"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0" name="Picture Placeholder 2"/>
          <p:cNvSpPr>
            <a:spLocks noGrp="1"/>
          </p:cNvSpPr>
          <p:nvPr>
            <p:ph type="pic" sz="quarter" idx="57"/>
          </p:nvPr>
        </p:nvSpPr>
        <p:spPr>
          <a:xfrm>
            <a:off x="5413384"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1" name="Picture Placeholder 2"/>
          <p:cNvSpPr>
            <a:spLocks noGrp="1"/>
          </p:cNvSpPr>
          <p:nvPr>
            <p:ph type="pic" sz="quarter" idx="58"/>
          </p:nvPr>
        </p:nvSpPr>
        <p:spPr>
          <a:xfrm>
            <a:off x="6785465"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2" name="Picture Placeholder 2"/>
          <p:cNvSpPr>
            <a:spLocks noGrp="1"/>
          </p:cNvSpPr>
          <p:nvPr>
            <p:ph type="pic" sz="quarter" idx="59"/>
          </p:nvPr>
        </p:nvSpPr>
        <p:spPr>
          <a:xfrm>
            <a:off x="8157547"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3" name="Picture Placeholder 2"/>
          <p:cNvSpPr>
            <a:spLocks noGrp="1"/>
          </p:cNvSpPr>
          <p:nvPr>
            <p:ph type="pic" sz="quarter" idx="60"/>
          </p:nvPr>
        </p:nvSpPr>
        <p:spPr>
          <a:xfrm>
            <a:off x="9529628"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4" name="Picture Placeholder 2"/>
          <p:cNvSpPr>
            <a:spLocks noGrp="1"/>
          </p:cNvSpPr>
          <p:nvPr>
            <p:ph type="pic" sz="quarter" idx="61"/>
          </p:nvPr>
        </p:nvSpPr>
        <p:spPr>
          <a:xfrm>
            <a:off x="10897695"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61365772"/>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971157616"/>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B5B53616-0B77-4EEF-B736-D8CA5AA7F9FF}"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4048885339"/>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8858251" y="6481763"/>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9852069" y="6586977"/>
            <a:ext cx="138531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DBC37C35-A38C-4431-9204-1ADD0352ED83}"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61907683"/>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641851" y="6478588"/>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5635668" y="6583008"/>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3DD53B30-32F5-49F0-8C58-292971B0569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958321329"/>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46D44607-A31F-4167-BB2F-F3AD53226820}"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rtlCol="0">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1660985231"/>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itle 1"/>
          <p:cNvSpPr>
            <a:spLocks noGrp="1"/>
          </p:cNvSpPr>
          <p:nvPr>
            <p:ph type="ctrTitle"/>
          </p:nvPr>
        </p:nvSpPr>
        <p:spPr>
          <a:xfrm>
            <a:off x="682779" y="50181"/>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7" name="Group 6"/>
          <p:cNvGrpSpPr/>
          <p:nvPr userDrawn="1"/>
        </p:nvGrpSpPr>
        <p:grpSpPr>
          <a:xfrm>
            <a:off x="309515" y="518014"/>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1740730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rtlCol="0">
            <a:normAutofit/>
          </a:bodyPr>
          <a:lstStyle>
            <a:lvl1pPr marL="0" indent="0">
              <a:buNone/>
              <a:defRPr/>
            </a:lvl1pPr>
          </a:lstStyle>
          <a:p>
            <a:pPr lvl="0"/>
            <a:endParaRPr lang="en-US" noProof="0" dirty="0"/>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09101268"/>
      </p:ext>
    </p:extLst>
  </p:cSld>
  <p:clrMapOvr>
    <a:masterClrMapping/>
  </p:clrMapOvr>
  <p:transition spd="slow">
    <p:push/>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rtlCol="0">
            <a:normAutofit/>
          </a:bodyPr>
          <a:lstStyle>
            <a:lvl1pPr marL="0" indent="0">
              <a:buNone/>
              <a:defRPr/>
            </a:lvl1pPr>
          </a:lstStyle>
          <a:p>
            <a:pPr lvl="0"/>
            <a:endParaRPr lang="en-US" noProof="0"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61600453"/>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rtlCol="0">
            <a:normAutofit/>
          </a:bodyPr>
          <a:lstStyle>
            <a:lvl1pPr marL="0" indent="0">
              <a:buNone/>
              <a:defRPr/>
            </a:lvl1pPr>
          </a:lstStyle>
          <a:p>
            <a:pPr lvl="0"/>
            <a:endParaRPr lang="en-US" noProof="0"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itle 1"/>
          <p:cNvSpPr>
            <a:spLocks noGrp="1"/>
          </p:cNvSpPr>
          <p:nvPr>
            <p:ph type="ctrTitle"/>
          </p:nvPr>
        </p:nvSpPr>
        <p:spPr>
          <a:xfrm>
            <a:off x="723013" y="73057"/>
            <a:ext cx="4835105"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9" name="Group 8"/>
          <p:cNvGrpSpPr/>
          <p:nvPr userDrawn="1"/>
        </p:nvGrpSpPr>
        <p:grpSpPr>
          <a:xfrm>
            <a:off x="309515" y="518014"/>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21159539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p:cNvSpPr>
            <a:spLocks noGrp="1"/>
          </p:cNvSpPr>
          <p:nvPr>
            <p:ph type="ctrTitle"/>
          </p:nvPr>
        </p:nvSpPr>
        <p:spPr>
          <a:xfrm>
            <a:off x="640247" y="51791"/>
            <a:ext cx="11098096"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6" name="Group 5"/>
          <p:cNvGrpSpPr/>
          <p:nvPr userDrawn="1"/>
        </p:nvGrpSpPr>
        <p:grpSpPr>
          <a:xfrm>
            <a:off x="309515" y="518014"/>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2685269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3534" y="1565276"/>
            <a:ext cx="7167033"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0"/>
          </p:nvPr>
        </p:nvSpPr>
        <p:spPr>
          <a:xfrm>
            <a:off x="5058059" y="2087029"/>
            <a:ext cx="6199221" cy="2802942"/>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87716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4" name="Picture 3" descr="lapto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55533" y="2154238"/>
            <a:ext cx="793326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57A7B2B1-0F96-4D3B-8A37-17BEB9CB8641}"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5118386" y="2599513"/>
            <a:ext cx="5817913" cy="2849634"/>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49572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4" name="Picture 3" descr="table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9267" y="1409700"/>
            <a:ext cx="4428067"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D2EDE346-2037-4027-9663-05E0A947D88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432300" y="2026450"/>
            <a:ext cx="3347072" cy="3911788"/>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37346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5" name="Picture 4" descr="pho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86151" y="1409700"/>
            <a:ext cx="8714316"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4AA19E18-87CC-48A7-963D-C3E2E2B80590}"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276050" y="2336800"/>
            <a:ext cx="2045729" cy="3190242"/>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rtlCol="0">
            <a:normAutofit/>
          </a:bodyPr>
          <a:lstStyle/>
          <a:p>
            <a:pPr lvl="0"/>
            <a:endParaRPr lang="en-US" noProof="0"/>
          </a:p>
        </p:txBody>
      </p:sp>
    </p:spTree>
    <p:extLst>
      <p:ext uri="{BB962C8B-B14F-4D97-AF65-F5344CB8AC3E}">
        <p14:creationId xmlns:p14="http://schemas.microsoft.com/office/powerpoint/2010/main" val="20276391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5" name="Picture 4" descr="gajah-IPHO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5767" y="1814514"/>
            <a:ext cx="5065184"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AD4981FC-AAF8-4915-8FF7-AE42D9D1BFC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3993824" y="2479040"/>
            <a:ext cx="2130397" cy="3083748"/>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rtlCol="0">
            <a:normAutofit/>
          </a:bodyPr>
          <a:lstStyle/>
          <a:p>
            <a:pPr lvl="0"/>
            <a:endParaRPr lang="en-US" noProof="0"/>
          </a:p>
        </p:txBody>
      </p:sp>
    </p:spTree>
    <p:extLst>
      <p:ext uri="{BB962C8B-B14F-4D97-AF65-F5344CB8AC3E}">
        <p14:creationId xmlns:p14="http://schemas.microsoft.com/office/powerpoint/2010/main" val="18585049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4" name="Picture 3" descr="gajah-BROWS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6567" y="1116014"/>
            <a:ext cx="9906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dirty="0" err="1" smtClean="0">
                <a:ln>
                  <a:noFill/>
                </a:ln>
                <a:solidFill>
                  <a:srgbClr val="FFFFFF"/>
                </a:solidFill>
                <a:effectLst/>
                <a:uLnTx/>
                <a:uFillTx/>
                <a:latin typeface="Open Sans"/>
                <a:ea typeface="Open Sans"/>
                <a:cs typeface="Open Sans"/>
              </a:rPr>
              <a:t>Curso</a:t>
            </a:r>
            <a:r>
              <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rPr>
              <a:t> GSI AIR -  2018   |   </a:t>
            </a:r>
            <a:fld id="{7E02D537-C05A-4147-BF46-071983036EA6}"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dirty="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003204" y="1541789"/>
            <a:ext cx="9614129" cy="4648286"/>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6123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836972076"/>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8300021"/>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26500536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222088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42081031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31101381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9544418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26262004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7066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9850830" y="6584602"/>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430526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12884598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35152695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17836383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0409503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1394473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extBox 14"/>
          <p:cNvSpPr txBox="1"/>
          <p:nvPr userDrawn="1"/>
        </p:nvSpPr>
        <p:spPr>
          <a:xfrm>
            <a:off x="9850830" y="6584602"/>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1191053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9850830" y="6584602"/>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8233260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118196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
        <p:nvSpPr>
          <p:cNvPr id="9" name="TextBox 8"/>
          <p:cNvSpPr txBox="1"/>
          <p:nvPr userDrawn="1"/>
        </p:nvSpPr>
        <p:spPr>
          <a:xfrm>
            <a:off x="9850830" y="6584602"/>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8896380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
        <p:nvSpPr>
          <p:cNvPr id="14" name="TextBox 13"/>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399135646"/>
      </p:ext>
    </p:extLst>
  </p:cSld>
  <p:clrMapOvr>
    <a:masterClrMapping/>
  </p:clrMapOvr>
  <p:transition spd="slow">
    <p:push/>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 name="Picture Placeholder 2"/>
          <p:cNvSpPr>
            <a:spLocks noGrp="1"/>
          </p:cNvSpPr>
          <p:nvPr>
            <p:ph type="pic" sz="quarter" idx="21"/>
          </p:nvPr>
        </p:nvSpPr>
        <p:spPr>
          <a:xfrm>
            <a:off x="0" y="1"/>
            <a:ext cx="12192000" cy="2868084"/>
          </a:xfrm>
        </p:spPr>
        <p:txBody>
          <a:bodyPr/>
          <a:lstStyle/>
          <a:p>
            <a:endParaRPr lang="en-US"/>
          </a:p>
        </p:txBody>
      </p:sp>
      <p:sp>
        <p:nvSpPr>
          <p:cNvPr id="12" name="TextBox 11"/>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2488825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
        <p:nvSpPr>
          <p:cNvPr id="15" name="TextBox 14"/>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3506955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extBox 17"/>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442684288"/>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extBox 18"/>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308349236"/>
      </p:ext>
    </p:extLst>
  </p:cSld>
  <p:clrMapOvr>
    <a:masterClrMapping/>
  </p:clrMapOvr>
  <p:transition spd="slow">
    <p:push/>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6" name="TextBox 15"/>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5716411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8" name="TextBox 27"/>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7642355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7" name="TextBox 36"/>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41000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434496129"/>
      </p:ext>
    </p:extLst>
  </p:cSld>
  <p:clrMapOvr>
    <a:masterClrMapping/>
  </p:clrMapOvr>
  <p:transition spd="slow">
    <p:push/>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Box 6"/>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547446850"/>
      </p:ext>
    </p:extLst>
  </p:cSld>
  <p:clrMapOvr>
    <a:masterClrMapping/>
  </p:clrMapOvr>
  <p:transition spd="slow">
    <p:push/>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8857578" y="6482331"/>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p:nvPr userDrawn="1"/>
        </p:nvSpPr>
        <p:spPr>
          <a:xfrm>
            <a:off x="9852044" y="658662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546800016"/>
      </p:ext>
    </p:extLst>
  </p:cSld>
  <p:clrMapOvr>
    <a:masterClrMapping/>
  </p:clrMapOvr>
  <p:transition spd="slow">
    <p:push/>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4641986" y="6478964"/>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p:nvPr userDrawn="1"/>
        </p:nvSpPr>
        <p:spPr>
          <a:xfrm>
            <a:off x="5636452" y="6583258"/>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07530363"/>
      </p:ext>
    </p:extLst>
  </p:cSld>
  <p:clrMapOvr>
    <a:masterClrMapping/>
  </p:clrMapOvr>
  <p:transition spd="slow">
    <p:push/>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Box 6"/>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765667735"/>
      </p:ext>
    </p:extLst>
  </p:cSld>
  <p:clrMapOvr>
    <a:masterClrMapping/>
  </p:clrMapOvr>
  <p:transition spd="slow">
    <p:push/>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877223" y="1610763"/>
            <a:ext cx="5138565" cy="4693784"/>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itle 1"/>
          <p:cNvSpPr>
            <a:spLocks noGrp="1"/>
          </p:cNvSpPr>
          <p:nvPr>
            <p:ph type="ctrTitle"/>
          </p:nvPr>
        </p:nvSpPr>
        <p:spPr>
          <a:xfrm>
            <a:off x="859839" y="66053"/>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7" name="Group 6"/>
          <p:cNvGrpSpPr/>
          <p:nvPr userDrawn="1"/>
        </p:nvGrpSpPr>
        <p:grpSpPr>
          <a:xfrm>
            <a:off x="341413" y="469100"/>
            <a:ext cx="330732" cy="398189"/>
            <a:chOff x="7767638" y="2651126"/>
            <a:chExt cx="560388" cy="674686"/>
          </a:xfrm>
        </p:grpSpPr>
        <p:sp>
          <p:nvSpPr>
            <p:cNvPr id="1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6435256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853060" y="3504990"/>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843797" y="1562636"/>
            <a:ext cx="2902245" cy="1807832"/>
          </a:xfrm>
        </p:spPr>
        <p:txBody>
          <a:bodyPr/>
          <a:lstStyle>
            <a:lvl1pPr marL="0" indent="0">
              <a:buNone/>
              <a:defRPr/>
            </a:lvl1pPr>
          </a:lstStyle>
          <a:p>
            <a:endParaRPr lang="en-US" dirty="0"/>
          </a:p>
        </p:txBody>
      </p:sp>
      <p:sp>
        <p:nvSpPr>
          <p:cNvPr id="13" name="Title 1"/>
          <p:cNvSpPr>
            <a:spLocks noGrp="1"/>
          </p:cNvSpPr>
          <p:nvPr>
            <p:ph type="ctrTitle"/>
          </p:nvPr>
        </p:nvSpPr>
        <p:spPr>
          <a:xfrm>
            <a:off x="843797" y="0"/>
            <a:ext cx="265338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11" name="Group 10"/>
          <p:cNvGrpSpPr/>
          <p:nvPr userDrawn="1"/>
        </p:nvGrpSpPr>
        <p:grpSpPr>
          <a:xfrm>
            <a:off x="341413" y="469100"/>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4"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2754291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ppt_x</p:attrName>
                                        </p:attrNameLst>
                                      </p:cBhvr>
                                      <p:tavLst>
                                        <p:tav tm="0">
                                          <p:val>
                                            <p:strVal val="#ppt_x-#ppt_w*1.125000"/>
                                          </p:val>
                                        </p:tav>
                                        <p:tav tm="100000">
                                          <p:val>
                                            <p:strVal val="#ppt_x"/>
                                          </p:val>
                                        </p:tav>
                                      </p:tavLst>
                                    </p:anim>
                                    <p:animEffect transition="in" filter="wipe(righ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4090203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itle 1"/>
          <p:cNvSpPr>
            <a:spLocks noGrp="1"/>
          </p:cNvSpPr>
          <p:nvPr>
            <p:ph type="ctrTitle"/>
          </p:nvPr>
        </p:nvSpPr>
        <p:spPr>
          <a:xfrm>
            <a:off x="744966" y="43798"/>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13" name="Group 12"/>
          <p:cNvGrpSpPr/>
          <p:nvPr userDrawn="1"/>
        </p:nvGrpSpPr>
        <p:grpSpPr>
          <a:xfrm>
            <a:off x="341413" y="469100"/>
            <a:ext cx="330732" cy="398189"/>
            <a:chOff x="7767638" y="2651126"/>
            <a:chExt cx="560388" cy="674686"/>
          </a:xfrm>
        </p:grpSpPr>
        <p:sp>
          <p:nvSpPr>
            <p:cNvPr id="14"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5"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5915262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p:cNvSpPr>
            <a:spLocks noGrp="1"/>
          </p:cNvSpPr>
          <p:nvPr>
            <p:ph type="ctrTitle"/>
          </p:nvPr>
        </p:nvSpPr>
        <p:spPr>
          <a:xfrm>
            <a:off x="802614" y="0"/>
            <a:ext cx="2605852" cy="1336387"/>
          </a:xfrm>
        </p:spPr>
        <p:txBody>
          <a:bodyPr anchor="b">
            <a:noAutofit/>
          </a:bodyPr>
          <a:lstStyle>
            <a:lvl1pPr algn="l">
              <a:defRPr sz="1800">
                <a:solidFill>
                  <a:schemeClr val="tx1">
                    <a:lumMod val="50000"/>
                  </a:schemeClr>
                </a:solidFill>
              </a:defRPr>
            </a:lvl1pPr>
          </a:lstStyle>
          <a:p>
            <a:r>
              <a:rPr lang="en-US" dirty="0" smtClean="0"/>
              <a:t>Click to edit Master title style</a:t>
            </a:r>
            <a:endParaRPr lang="en-US" dirty="0"/>
          </a:p>
        </p:txBody>
      </p:sp>
      <p:grpSp>
        <p:nvGrpSpPr>
          <p:cNvPr id="8" name="Group 7"/>
          <p:cNvGrpSpPr/>
          <p:nvPr userDrawn="1"/>
        </p:nvGrpSpPr>
        <p:grpSpPr>
          <a:xfrm>
            <a:off x="330780" y="469098"/>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13195027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818987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4826408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266593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089168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
        <p:nvSpPr>
          <p:cNvPr id="9"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6403647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529841" y="6611075"/>
            <a:ext cx="138531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err="1" smtClean="0">
                <a:ln>
                  <a:noFill/>
                </a:ln>
                <a:solidFill>
                  <a:srgbClr val="FFFFFF"/>
                </a:solidFill>
                <a:effectLst/>
                <a:uLnTx/>
                <a:uFillTx/>
                <a:latin typeface="Open Sans"/>
                <a:ea typeface="+mn-ea"/>
                <a:cs typeface="Open Sans"/>
              </a:rPr>
              <a:t>Curso</a:t>
            </a: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 GSI AIR -  2018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1809501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313365" y="228600"/>
            <a:ext cx="10871200" cy="608112"/>
          </a:xfrm>
        </p:spPr>
        <p:txBody>
          <a:bodyPr/>
          <a:lstStyle/>
          <a:p>
            <a:r>
              <a:rPr lang="es-ES" dirty="0" smtClean="0"/>
              <a:t>Haga clic para modificar el estilo de título del patrón</a:t>
            </a:r>
            <a:endParaRPr lang="en-US" dirty="0"/>
          </a:p>
        </p:txBody>
      </p:sp>
      <p:sp>
        <p:nvSpPr>
          <p:cNvPr id="8" name="7 Marcador de contenido"/>
          <p:cNvSpPr>
            <a:spLocks noGrp="1"/>
          </p:cNvSpPr>
          <p:nvPr>
            <p:ph sz="quarter" idx="1"/>
          </p:nvPr>
        </p:nvSpPr>
        <p:spPr>
          <a:xfrm>
            <a:off x="816864" y="1600200"/>
            <a:ext cx="10871200" cy="4495800"/>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13 Marcador de fecha"/>
          <p:cNvSpPr>
            <a:spLocks noGrp="1"/>
          </p:cNvSpPr>
          <p:nvPr>
            <p:ph type="dt" sz="half" idx="10"/>
          </p:nvPr>
        </p:nvSpPr>
        <p:spPr>
          <a:xfrm>
            <a:off x="8128000" y="6248401"/>
            <a:ext cx="3556000" cy="365125"/>
          </a:xfrm>
          <a:prstGeom prst="rect">
            <a:avLst/>
          </a:prstGeom>
        </p:spPr>
        <p:txBody>
          <a:bodyPr/>
          <a:lstStyle>
            <a:lvl1pPr>
              <a:defRPr/>
            </a:lvl1pPr>
          </a:lstStyle>
          <a:p>
            <a:pPr defTabSz="457200">
              <a:defRPr/>
            </a:pPr>
            <a:fld id="{7B23551F-0D4A-4EA5-ACC5-17A291A93A56}" type="datetime1">
              <a:rPr lang="es-PE" sz="1800" smtClean="0">
                <a:solidFill>
                  <a:srgbClr val="FFFFFF"/>
                </a:solidFill>
              </a:rPr>
              <a:pPr defTabSz="457200">
                <a:defRPr/>
              </a:pPr>
              <a:t>15/07/2019</a:t>
            </a:fld>
            <a:endParaRPr lang="es-PE" sz="1800" dirty="0">
              <a:solidFill>
                <a:srgbClr val="FFFFFF"/>
              </a:solidFill>
            </a:endParaRPr>
          </a:p>
        </p:txBody>
      </p:sp>
      <p:sp>
        <p:nvSpPr>
          <p:cNvPr id="5" name="2 Marcador de pie de página"/>
          <p:cNvSpPr>
            <a:spLocks noGrp="1"/>
          </p:cNvSpPr>
          <p:nvPr>
            <p:ph type="ftr" sz="quarter" idx="11"/>
          </p:nvPr>
        </p:nvSpPr>
        <p:spPr>
          <a:xfrm>
            <a:off x="812801" y="6248401"/>
            <a:ext cx="7228417" cy="365125"/>
          </a:xfrm>
          <a:prstGeom prst="rect">
            <a:avLst/>
          </a:prstGeom>
        </p:spPr>
        <p:txBody>
          <a:bodyPr/>
          <a:lstStyle>
            <a:lvl1pPr>
              <a:defRPr/>
            </a:lvl1pPr>
          </a:lstStyle>
          <a:p>
            <a:pPr defTabSz="457200">
              <a:defRPr/>
            </a:pPr>
            <a:endParaRPr lang="es-PE" sz="1800" dirty="0">
              <a:solidFill>
                <a:srgbClr val="FFFFFF"/>
              </a:solidFill>
            </a:endParaRPr>
          </a:p>
        </p:txBody>
      </p:sp>
      <p:sp>
        <p:nvSpPr>
          <p:cNvPr id="6" name="22 Marcador de número de diapositiva"/>
          <p:cNvSpPr>
            <a:spLocks noGrp="1"/>
          </p:cNvSpPr>
          <p:nvPr>
            <p:ph type="sldNum" sz="quarter" idx="12"/>
          </p:nvPr>
        </p:nvSpPr>
        <p:spPr>
          <a:xfrm>
            <a:off x="0" y="1271589"/>
            <a:ext cx="711200" cy="244475"/>
          </a:xfrm>
          <a:prstGeom prst="rect">
            <a:avLst/>
          </a:prstGeom>
        </p:spPr>
        <p:txBody>
          <a:bodyPr/>
          <a:lstStyle>
            <a:lvl1pPr>
              <a:defRPr/>
            </a:lvl1pPr>
          </a:lstStyle>
          <a:p>
            <a:pPr defTabSz="457200">
              <a:defRPr/>
            </a:pPr>
            <a:fld id="{CE8C65E1-9385-4C30-906F-4A140558B41A}" type="slidenum">
              <a:rPr lang="es-PE" sz="1800" smtClean="0">
                <a:solidFill>
                  <a:srgbClr val="474747"/>
                </a:solidFill>
              </a:rPr>
              <a:pPr defTabSz="457200">
                <a:defRPr/>
              </a:pPr>
              <a:t>‹#›</a:t>
            </a:fld>
            <a:endParaRPr lang="es-PE" sz="1800" dirty="0">
              <a:solidFill>
                <a:srgbClr val="474747"/>
              </a:solidFill>
            </a:endParaRPr>
          </a:p>
        </p:txBody>
      </p:sp>
      <p:sp>
        <p:nvSpPr>
          <p:cNvPr id="41986" name="Rectangle 2"/>
          <p:cNvSpPr>
            <a:spLocks noChangeArrowheads="1"/>
          </p:cNvSpPr>
          <p:nvPr userDrawn="1"/>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5859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11" name="10 Marcador de contenido"/>
          <p:cNvSpPr>
            <a:spLocks noGrp="1"/>
          </p:cNvSpPr>
          <p:nvPr>
            <p:ph sz="quarter" idx="2"/>
          </p:nvPr>
        </p:nvSpPr>
        <p:spPr>
          <a:xfrm>
            <a:off x="6459868"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a:xfrm>
            <a:off x="8128000" y="6248401"/>
            <a:ext cx="3556000" cy="365125"/>
          </a:xfrm>
          <a:prstGeom prst="rect">
            <a:avLst/>
          </a:prstGeom>
        </p:spPr>
        <p:txBody>
          <a:bodyPr rtlCol="0"/>
          <a:lstStyle>
            <a:lvl1pPr>
              <a:defRPr/>
            </a:lvl1pPr>
          </a:lstStyle>
          <a:p>
            <a:pPr defTabSz="457200">
              <a:defRPr/>
            </a:pPr>
            <a:fld id="{541A22DE-D19F-4C18-AE08-19FCA13807F0}" type="datetime1">
              <a:rPr lang="es-PE" sz="1800" smtClean="0">
                <a:solidFill>
                  <a:srgbClr val="FFFFFF"/>
                </a:solidFill>
              </a:rPr>
              <a:pPr defTabSz="457200">
                <a:defRPr/>
              </a:pPr>
              <a:t>15/07/2019</a:t>
            </a:fld>
            <a:endParaRPr lang="es-PE" sz="1800" dirty="0">
              <a:solidFill>
                <a:srgbClr val="FFFFFF"/>
              </a:solidFill>
            </a:endParaRPr>
          </a:p>
        </p:txBody>
      </p:sp>
      <p:sp>
        <p:nvSpPr>
          <p:cNvPr id="6" name="9 Marcador de número de diapositiva"/>
          <p:cNvSpPr>
            <a:spLocks noGrp="1"/>
          </p:cNvSpPr>
          <p:nvPr>
            <p:ph type="sldNum" sz="quarter" idx="11"/>
          </p:nvPr>
        </p:nvSpPr>
        <p:spPr>
          <a:xfrm>
            <a:off x="0" y="1271589"/>
            <a:ext cx="711200" cy="244475"/>
          </a:xfrm>
          <a:prstGeom prst="rect">
            <a:avLst/>
          </a:prstGeom>
        </p:spPr>
        <p:txBody>
          <a:bodyPr rtlCol="0"/>
          <a:lstStyle>
            <a:lvl1pPr>
              <a:defRPr/>
            </a:lvl1pPr>
          </a:lstStyle>
          <a:p>
            <a:pPr defTabSz="457200">
              <a:defRPr/>
            </a:pPr>
            <a:fld id="{BCE4873D-78D0-4215-B695-161EF40C678A}" type="slidenum">
              <a:rPr lang="es-PE" sz="1800" smtClean="0">
                <a:solidFill>
                  <a:srgbClr val="474747"/>
                </a:solidFill>
              </a:rPr>
              <a:pPr defTabSz="457200">
                <a:defRPr/>
              </a:pPr>
              <a:t>‹#›</a:t>
            </a:fld>
            <a:endParaRPr lang="es-PE" sz="1800" dirty="0">
              <a:solidFill>
                <a:srgbClr val="474747"/>
              </a:solidFill>
            </a:endParaRPr>
          </a:p>
        </p:txBody>
      </p:sp>
      <p:sp>
        <p:nvSpPr>
          <p:cNvPr id="7" name="11 Marcador de pie de página"/>
          <p:cNvSpPr>
            <a:spLocks noGrp="1"/>
          </p:cNvSpPr>
          <p:nvPr>
            <p:ph type="ftr" sz="quarter" idx="12"/>
          </p:nvPr>
        </p:nvSpPr>
        <p:spPr>
          <a:xfrm>
            <a:off x="812801" y="6248401"/>
            <a:ext cx="7228417" cy="365125"/>
          </a:xfrm>
          <a:prstGeom prst="rect">
            <a:avLst/>
          </a:prstGeom>
        </p:spPr>
        <p:txBody>
          <a:bodyPr rtlCol="0"/>
          <a:lstStyle>
            <a:lvl1pPr>
              <a:defRPr/>
            </a:lvl1pPr>
          </a:lstStyle>
          <a:p>
            <a:pPr defTabSz="457200">
              <a:defRPr/>
            </a:pPr>
            <a:endParaRPr lang="es-PE" sz="1800" dirty="0">
              <a:solidFill>
                <a:srgbClr val="FFFFFF"/>
              </a:solidFill>
            </a:endParaRPr>
          </a:p>
        </p:txBody>
      </p:sp>
    </p:spTree>
    <p:extLst>
      <p:ext uri="{BB962C8B-B14F-4D97-AF65-F5344CB8AC3E}">
        <p14:creationId xmlns:p14="http://schemas.microsoft.com/office/powerpoint/2010/main" val="194330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theme" Target="../theme/theme3.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E"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E" smtClean="0"/>
              <a:t>Click to edit Master text styles</a:t>
            </a:r>
          </a:p>
        </p:txBody>
      </p:sp>
    </p:spTree>
    <p:extLst>
      <p:ext uri="{BB962C8B-B14F-4D97-AF65-F5344CB8AC3E}">
        <p14:creationId xmlns:p14="http://schemas.microsoft.com/office/powerpoint/2010/main" val="135796922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Lst>
  <p:transition spd="slow">
    <p:push/>
  </p:transition>
  <p:timing>
    <p:tnLst>
      <p:par>
        <p:cTn id="1" dur="indefinite" restart="never" nodeType="tmRoot"/>
      </p:par>
    </p:tnLst>
  </p:timing>
  <p:txStyles>
    <p:titleStyle>
      <a:lvl1pPr algn="ctr" defTabSz="457200" rtl="0" eaLnBrk="0" fontAlgn="base" hangingPunct="0">
        <a:spcBef>
          <a:spcPct val="0"/>
        </a:spcBef>
        <a:spcAft>
          <a:spcPct val="0"/>
        </a:spcAft>
        <a:defRPr sz="4000" kern="1200">
          <a:solidFill>
            <a:schemeClr val="tx1"/>
          </a:solidFill>
          <a:latin typeface="Open Sans"/>
          <a:ea typeface="Open Sans"/>
          <a:cs typeface="Open Sans"/>
        </a:defRPr>
      </a:lvl1pPr>
      <a:lvl2pPr algn="ctr" defTabSz="457200" rtl="0" eaLnBrk="0" fontAlgn="base" hangingPunct="0">
        <a:spcBef>
          <a:spcPct val="0"/>
        </a:spcBef>
        <a:spcAft>
          <a:spcPct val="0"/>
        </a:spcAft>
        <a:defRPr sz="4000">
          <a:solidFill>
            <a:schemeClr val="tx1"/>
          </a:solidFill>
          <a:latin typeface="Open Sans"/>
          <a:ea typeface="Open Sans"/>
          <a:cs typeface="Open Sans"/>
        </a:defRPr>
      </a:lvl2pPr>
      <a:lvl3pPr algn="ctr" defTabSz="457200" rtl="0" eaLnBrk="0" fontAlgn="base" hangingPunct="0">
        <a:spcBef>
          <a:spcPct val="0"/>
        </a:spcBef>
        <a:spcAft>
          <a:spcPct val="0"/>
        </a:spcAft>
        <a:defRPr sz="4000">
          <a:solidFill>
            <a:schemeClr val="tx1"/>
          </a:solidFill>
          <a:latin typeface="Open Sans"/>
          <a:ea typeface="Open Sans"/>
          <a:cs typeface="Open Sans"/>
        </a:defRPr>
      </a:lvl3pPr>
      <a:lvl4pPr algn="ctr" defTabSz="457200" rtl="0" eaLnBrk="0" fontAlgn="base" hangingPunct="0">
        <a:spcBef>
          <a:spcPct val="0"/>
        </a:spcBef>
        <a:spcAft>
          <a:spcPct val="0"/>
        </a:spcAft>
        <a:defRPr sz="4000">
          <a:solidFill>
            <a:schemeClr val="tx1"/>
          </a:solidFill>
          <a:latin typeface="Open Sans"/>
          <a:ea typeface="Open Sans"/>
          <a:cs typeface="Open Sans"/>
        </a:defRPr>
      </a:lvl4pPr>
      <a:lvl5pPr algn="ctr" defTabSz="457200" rtl="0" eaLnBrk="0" fontAlgn="base" hangingPunct="0">
        <a:spcBef>
          <a:spcPct val="0"/>
        </a:spcBef>
        <a:spcAft>
          <a:spcPct val="0"/>
        </a:spcAft>
        <a:defRPr sz="4000">
          <a:solidFill>
            <a:schemeClr val="tx1"/>
          </a:solidFill>
          <a:latin typeface="Open Sans"/>
          <a:ea typeface="Open Sans"/>
          <a:cs typeface="Open Sans"/>
        </a:defRPr>
      </a:lvl5pPr>
      <a:lvl6pPr marL="457200" algn="ctr" defTabSz="457200" rtl="0" fontAlgn="base">
        <a:spcBef>
          <a:spcPct val="0"/>
        </a:spcBef>
        <a:spcAft>
          <a:spcPct val="0"/>
        </a:spcAft>
        <a:defRPr sz="4000">
          <a:solidFill>
            <a:schemeClr val="tx1"/>
          </a:solidFill>
          <a:latin typeface="Open Sans"/>
          <a:ea typeface="Open Sans"/>
          <a:cs typeface="Open Sans"/>
        </a:defRPr>
      </a:lvl6pPr>
      <a:lvl7pPr marL="914400" algn="ctr" defTabSz="457200" rtl="0" fontAlgn="base">
        <a:spcBef>
          <a:spcPct val="0"/>
        </a:spcBef>
        <a:spcAft>
          <a:spcPct val="0"/>
        </a:spcAft>
        <a:defRPr sz="4000">
          <a:solidFill>
            <a:schemeClr val="tx1"/>
          </a:solidFill>
          <a:latin typeface="Open Sans"/>
          <a:ea typeface="Open Sans"/>
          <a:cs typeface="Open Sans"/>
        </a:defRPr>
      </a:lvl7pPr>
      <a:lvl8pPr marL="1371600" algn="ctr" defTabSz="457200" rtl="0" fontAlgn="base">
        <a:spcBef>
          <a:spcPct val="0"/>
        </a:spcBef>
        <a:spcAft>
          <a:spcPct val="0"/>
        </a:spcAft>
        <a:defRPr sz="4000">
          <a:solidFill>
            <a:schemeClr val="tx1"/>
          </a:solidFill>
          <a:latin typeface="Open Sans"/>
          <a:ea typeface="Open Sans"/>
          <a:cs typeface="Open Sans"/>
        </a:defRPr>
      </a:lvl8pPr>
      <a:lvl9pPr marL="1828800" algn="ctr" defTabSz="457200" rtl="0" fontAlgn="base">
        <a:spcBef>
          <a:spcPct val="0"/>
        </a:spcBef>
        <a:spcAft>
          <a:spcPct val="0"/>
        </a:spcAft>
        <a:defRPr sz="4000">
          <a:solidFill>
            <a:schemeClr val="tx1"/>
          </a:solidFill>
          <a:latin typeface="Open Sans"/>
          <a:ea typeface="Open Sans"/>
          <a:cs typeface="Open Sans"/>
        </a:defRPr>
      </a:lvl9pPr>
    </p:titleStyle>
    <p:bodyStyle>
      <a:lvl1pPr algn="l" defTabSz="457200" rtl="0" eaLnBrk="0" fontAlgn="base" hangingPunct="0">
        <a:lnSpc>
          <a:spcPct val="120000"/>
        </a:lnSpc>
        <a:spcBef>
          <a:spcPct val="20000"/>
        </a:spcBef>
        <a:spcAft>
          <a:spcPct val="0"/>
        </a:spcAft>
        <a:buFont typeface="Arial" panose="020B0604020202020204" pitchFamily="34" charset="0"/>
        <a:defRPr sz="700" kern="1200">
          <a:solidFill>
            <a:schemeClr val="tx1"/>
          </a:solidFill>
          <a:latin typeface="Open Sans"/>
          <a:ea typeface="Open Sans"/>
          <a:cs typeface="Open Sans"/>
        </a:defRPr>
      </a:lvl1pPr>
      <a:lvl2pPr marL="6286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2pPr>
      <a:lvl3pPr marL="10858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3pPr>
      <a:lvl4pPr marL="15430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4pPr>
      <a:lvl5pPr marL="20002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134883260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ahUKEwin4s-tgZnXAhXI7oMKHeYSB6IQjRwIBw&amp;url=http://www.popsci.com/military-aviation-amp-space/article/2009-06/787-dreamliners-first-flight-delayed-yet-again&amp;psig=AOvVaw3hSQ8c_hCkpkmkbZyjCt_K&amp;ust=1509475694284077" TargetMode="External"/><Relationship Id="rId2" Type="http://schemas.openxmlformats.org/officeDocument/2006/relationships/notesSlide" Target="../notesSlides/notesSlide16.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6.xml"/><Relationship Id="rId5" Type="http://schemas.openxmlformats.org/officeDocument/2006/relationships/image" Target="../media/image42.jp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ved=0ahUKEwjbpOi3ipnXAhVl1oMKHStqB6gQjRwIBw&amp;url=https://mundo.sputniknews.com/industriamilitar/201507131039279401/&amp;psig=AOvVaw3Se7c1PwgKneCGuhJTssu2&amp;ust=1509478125626374" TargetMode="External"/><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cad=rja&amp;uact=8&amp;ved=0ahUKEwjNuILGjpnXAhUhwYMKHfDgDGcQjRwIBw&amp;url=https://articulo.mercadolibre.com.ar/MLA-614224089-planos-para-cosntruir-avion-experimental-facil-ms-13-_JM&amp;psig=AOvVaw3V9cdezAlRTf1PUk15PpoD&amp;ust=1509479232677943" TargetMode="External"/><Relationship Id="rId2" Type="http://schemas.openxmlformats.org/officeDocument/2006/relationships/notesSlide" Target="../notesSlides/notesSlide27.xml"/><Relationship Id="rId1" Type="http://schemas.openxmlformats.org/officeDocument/2006/relationships/slideLayout" Target="../slideLayouts/slideLayout88.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2400"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3"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056" y="4033126"/>
            <a:ext cx="2514600" cy="2000250"/>
          </a:xfrm>
          <a:prstGeom prst="rect">
            <a:avLst/>
          </a:prstGeom>
        </p:spPr>
      </p:pic>
      <p:sp>
        <p:nvSpPr>
          <p:cNvPr id="17" name="TextBox 16">
            <a:extLst>
              <a:ext uri="{FF2B5EF4-FFF2-40B4-BE49-F238E27FC236}">
                <a16:creationId xmlns:a16="http://schemas.microsoft.com/office/drawing/2014/main" id="{B7A7A9B9-1D80-45BF-B8F4-018984F0A00F}"/>
              </a:ext>
            </a:extLst>
          </p:cNvPr>
          <p:cNvSpPr txBox="1"/>
          <p:nvPr/>
        </p:nvSpPr>
        <p:spPr>
          <a:xfrm>
            <a:off x="7673163" y="442147"/>
            <a:ext cx="4254500" cy="3170099"/>
          </a:xfrm>
          <a:prstGeom prst="rect">
            <a:avLst/>
          </a:prstGeom>
          <a:noFill/>
        </p:spPr>
        <p:txBody>
          <a:bodyPr wrap="square" rtlCol="0">
            <a:spAutoFit/>
          </a:bodyPr>
          <a:lstStyle/>
          <a:p>
            <a:pPr algn="ctr"/>
            <a:r>
              <a:rPr lang="es-PE" sz="4000" b="1" dirty="0" smtClean="0">
                <a:solidFill>
                  <a:schemeClr val="bg1"/>
                </a:solidFill>
                <a:latin typeface="+mj-lt"/>
              </a:rPr>
              <a:t>Módulo </a:t>
            </a:r>
            <a:r>
              <a:rPr lang="es-PE" sz="4000" b="1" dirty="0" smtClean="0">
                <a:solidFill>
                  <a:schemeClr val="bg1"/>
                </a:solidFill>
                <a:latin typeface="+mj-lt"/>
              </a:rPr>
              <a:t>22 </a:t>
            </a:r>
            <a:r>
              <a:rPr lang="es-PE" sz="4000" b="1" dirty="0" smtClean="0">
                <a:solidFill>
                  <a:schemeClr val="bg1"/>
                </a:solidFill>
                <a:latin typeface="+mj-lt"/>
              </a:rPr>
              <a:t>– </a:t>
            </a:r>
            <a:r>
              <a:rPr lang="es-PE" sz="4000" b="1" dirty="0" smtClean="0">
                <a:solidFill>
                  <a:schemeClr val="bg1"/>
                </a:solidFill>
                <a:latin typeface="+mj-lt"/>
              </a:rPr>
              <a:t>Identificación de aeronaves y componentes de aeronaves</a:t>
            </a:r>
            <a:endParaRPr lang="es-ES" sz="4000" b="1" dirty="0">
              <a:solidFill>
                <a:schemeClr val="bg1"/>
              </a:solidFill>
              <a:latin typeface="+mj-lt"/>
            </a:endParaRPr>
          </a:p>
        </p:txBody>
      </p:sp>
    </p:spTree>
    <p:extLst>
      <p:ext uri="{BB962C8B-B14F-4D97-AF65-F5344CB8AC3E}">
        <p14:creationId xmlns:p14="http://schemas.microsoft.com/office/powerpoint/2010/main" val="25987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2" grpId="0"/>
      <p:bldP spid="13"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5" y="1767027"/>
            <a:ext cx="4581013" cy="4580968"/>
          </a:xfrm>
        </p:spPr>
        <p:txBody>
          <a:bodyPr>
            <a:normAutofit/>
          </a:bodyPr>
          <a:lstStyle/>
          <a:p>
            <a:pPr algn="just"/>
            <a:r>
              <a:rPr lang="es-ES" sz="2800" b="1" dirty="0">
                <a:solidFill>
                  <a:schemeClr val="accent3"/>
                </a:solidFill>
                <a:latin typeface="Arial" pitchFamily="34" charset="0"/>
                <a:cs typeface="Arial" pitchFamily="34" charset="0"/>
              </a:rPr>
              <a:t>Componente de aeronave:</a:t>
            </a:r>
            <a:r>
              <a:rPr lang="es-ES" sz="2800" dirty="0">
                <a:solidFill>
                  <a:schemeClr val="accent3"/>
                </a:solidFill>
                <a:latin typeface="Arial" pitchFamily="34" charset="0"/>
                <a:cs typeface="Arial" pitchFamily="34" charset="0"/>
              </a:rPr>
              <a:t> Todo equipo, instrumento, sistema o parte de una aeronave que, una vez instalada en esta, sea esencial para su funcionamiento</a:t>
            </a:r>
          </a:p>
        </p:txBody>
      </p:sp>
      <p:sp>
        <p:nvSpPr>
          <p:cNvPr id="5" name="1 Título"/>
          <p:cNvSpPr>
            <a:spLocks noGrp="1"/>
          </p:cNvSpPr>
          <p:nvPr>
            <p:ph type="ctrTitle"/>
          </p:nvPr>
        </p:nvSpPr>
        <p:spPr>
          <a:xfrm>
            <a:off x="744966" y="43798"/>
            <a:ext cx="3859118" cy="1336387"/>
          </a:xfrm>
        </p:spPr>
        <p:txBody>
          <a:bodyPr anchor="ctr"/>
          <a:lstStyle/>
          <a:p>
            <a:r>
              <a:rPr lang="es-ES" sz="3200" b="1" dirty="0">
                <a:latin typeface="Arial" pitchFamily="34" charset="0"/>
                <a:cs typeface="Arial" pitchFamily="34" charset="0"/>
              </a:rPr>
              <a:t>LAR 45.001 Definiciones</a:t>
            </a:r>
          </a:p>
        </p:txBody>
      </p:sp>
      <p:pic>
        <p:nvPicPr>
          <p:cNvPr id="6"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121" r="5121"/>
          <a:stretch/>
        </p:blipFill>
        <p:spPr/>
      </p:pic>
    </p:spTree>
    <p:extLst>
      <p:ext uri="{BB962C8B-B14F-4D97-AF65-F5344CB8AC3E}">
        <p14:creationId xmlns:p14="http://schemas.microsoft.com/office/powerpoint/2010/main" val="30161430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1026695" y="273920"/>
            <a:ext cx="9069805" cy="897153"/>
          </a:xfrm>
        </p:spPr>
        <p:txBody>
          <a:bodyPr anchor="ctr">
            <a:normAutofit/>
          </a:bodyPr>
          <a:lstStyle/>
          <a:p>
            <a:r>
              <a:rPr lang="es-ES" sz="3200" b="1" dirty="0">
                <a:solidFill>
                  <a:schemeClr val="accent3"/>
                </a:solidFill>
                <a:latin typeface="Arial" pitchFamily="34" charset="0"/>
                <a:cs typeface="Arial" pitchFamily="34" charset="0"/>
              </a:rPr>
              <a:t>Dirigible:</a:t>
            </a:r>
            <a:r>
              <a:rPr lang="es-ES" sz="3200" dirty="0">
                <a:solidFill>
                  <a:schemeClr val="accent3"/>
                </a:solidFill>
                <a:latin typeface="Arial" pitchFamily="34" charset="0"/>
                <a:cs typeface="Arial" pitchFamily="34" charset="0"/>
              </a:rPr>
              <a:t> Aeróstato propulsado por motor</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63"/>
          <a:stretch/>
        </p:blipFill>
        <p:spPr>
          <a:xfrm>
            <a:off x="2225031" y="1347536"/>
            <a:ext cx="7635948" cy="4919601"/>
          </a:xfrm>
          <a:prstGeom prst="rect">
            <a:avLst/>
          </a:prstGeom>
        </p:spPr>
      </p:pic>
    </p:spTree>
    <p:extLst>
      <p:ext uri="{BB962C8B-B14F-4D97-AF65-F5344CB8AC3E}">
        <p14:creationId xmlns:p14="http://schemas.microsoft.com/office/powerpoint/2010/main" val="40491461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6" y="1348664"/>
            <a:ext cx="4869772" cy="5068178"/>
          </a:xfrm>
        </p:spPr>
        <p:txBody>
          <a:bodyPr>
            <a:noAutofit/>
          </a:bodyPr>
          <a:lstStyle/>
          <a:p>
            <a:pPr marL="228600" indent="-228600" algn="just">
              <a:lnSpc>
                <a:spcPct val="150000"/>
              </a:lnSpc>
              <a:buClr>
                <a:schemeClr val="accent1">
                  <a:lumMod val="75000"/>
                </a:schemeClr>
              </a:buClr>
              <a:buSzPct val="100000"/>
              <a:buFont typeface="Arial" panose="020B0604020202020204" pitchFamily="34" charset="0"/>
              <a:buChar char="•"/>
            </a:pPr>
            <a:r>
              <a:rPr lang="es-ES" sz="2200" b="1" dirty="0">
                <a:solidFill>
                  <a:schemeClr val="accent3"/>
                </a:solidFill>
                <a:latin typeface="Arial" pitchFamily="34" charset="0"/>
                <a:cs typeface="Arial" pitchFamily="34" charset="0"/>
              </a:rPr>
              <a:t>Estado de diseño:</a:t>
            </a:r>
            <a:r>
              <a:rPr lang="es-ES" sz="2200" dirty="0">
                <a:solidFill>
                  <a:schemeClr val="accent3"/>
                </a:solidFill>
                <a:latin typeface="Arial" pitchFamily="34" charset="0"/>
                <a:cs typeface="Arial" pitchFamily="34" charset="0"/>
              </a:rPr>
              <a:t> El Estado que tiene jurisdicción sobre la entidad responsable del diseño de tipo</a:t>
            </a:r>
          </a:p>
          <a:p>
            <a:pPr marL="228600" indent="-228600" algn="just">
              <a:lnSpc>
                <a:spcPct val="150000"/>
              </a:lnSpc>
              <a:buClr>
                <a:schemeClr val="accent1">
                  <a:lumMod val="75000"/>
                </a:schemeClr>
              </a:buClr>
              <a:buSzPct val="100000"/>
              <a:buFont typeface="Arial" panose="020B0604020202020204" pitchFamily="34" charset="0"/>
              <a:buChar char="•"/>
            </a:pPr>
            <a:r>
              <a:rPr lang="es-ES" sz="2200" b="1" dirty="0">
                <a:solidFill>
                  <a:schemeClr val="accent3"/>
                </a:solidFill>
                <a:latin typeface="Arial" pitchFamily="34" charset="0"/>
                <a:cs typeface="Arial" pitchFamily="34" charset="0"/>
              </a:rPr>
              <a:t>Estado de fabricación:</a:t>
            </a:r>
            <a:r>
              <a:rPr lang="es-ES" sz="2200" dirty="0">
                <a:solidFill>
                  <a:schemeClr val="accent3"/>
                </a:solidFill>
                <a:latin typeface="Arial" pitchFamily="34" charset="0"/>
                <a:cs typeface="Arial" pitchFamily="34" charset="0"/>
              </a:rPr>
              <a:t> El Estado que tiene jurisdicción sobre la entidad responsable del montaje final de la aeronave</a:t>
            </a:r>
          </a:p>
          <a:p>
            <a:pPr marL="228600" indent="-228600" algn="just">
              <a:lnSpc>
                <a:spcPct val="150000"/>
              </a:lnSpc>
              <a:buClr>
                <a:schemeClr val="accent1">
                  <a:lumMod val="75000"/>
                </a:schemeClr>
              </a:buClr>
              <a:buSzPct val="100000"/>
              <a:buFont typeface="Arial" panose="020B0604020202020204" pitchFamily="34" charset="0"/>
              <a:buChar char="•"/>
            </a:pPr>
            <a:r>
              <a:rPr lang="es-ES" sz="2200" b="1" dirty="0">
                <a:solidFill>
                  <a:schemeClr val="accent3"/>
                </a:solidFill>
                <a:latin typeface="Arial" pitchFamily="34" charset="0"/>
                <a:cs typeface="Arial" pitchFamily="34" charset="0"/>
              </a:rPr>
              <a:t>Estado de matrícula</a:t>
            </a:r>
            <a:r>
              <a:rPr lang="es-ES" sz="2200" dirty="0">
                <a:solidFill>
                  <a:schemeClr val="accent3"/>
                </a:solidFill>
                <a:latin typeface="Arial" pitchFamily="34" charset="0"/>
                <a:cs typeface="Arial" pitchFamily="34" charset="0"/>
              </a:rPr>
              <a:t>: El Estado en cuyo registro está inscrita la aeronave</a:t>
            </a:r>
          </a:p>
          <a:p>
            <a:pPr marL="342900" indent="-342900" algn="just">
              <a:buClr>
                <a:schemeClr val="accent1">
                  <a:lumMod val="75000"/>
                </a:schemeClr>
              </a:buClr>
              <a:buSzPct val="100000"/>
              <a:buFont typeface="Arial" panose="020B0604020202020204" pitchFamily="34" charset="0"/>
              <a:buChar char="•"/>
            </a:pPr>
            <a:endParaRPr lang="es-ES" sz="2200" dirty="0">
              <a:solidFill>
                <a:schemeClr val="accent3"/>
              </a:solidFill>
              <a:latin typeface="Arial" pitchFamily="34" charset="0"/>
              <a:cs typeface="Arial" pitchFamily="34" charset="0"/>
            </a:endParaRPr>
          </a:p>
        </p:txBody>
      </p:sp>
      <p:sp>
        <p:nvSpPr>
          <p:cNvPr id="4" name="1 Título"/>
          <p:cNvSpPr>
            <a:spLocks noGrp="1"/>
          </p:cNvSpPr>
          <p:nvPr>
            <p:ph type="ctrTitle"/>
          </p:nvPr>
        </p:nvSpPr>
        <p:spPr>
          <a:xfrm>
            <a:off x="744965" y="43798"/>
            <a:ext cx="5174571" cy="1336387"/>
          </a:xfrm>
        </p:spPr>
        <p:txBody>
          <a:bodyPr anchor="ctr"/>
          <a:lstStyle/>
          <a:p>
            <a:pPr algn="just"/>
            <a:r>
              <a:rPr lang="es-ES" sz="3200" b="1" dirty="0">
                <a:latin typeface="Arial" pitchFamily="34" charset="0"/>
                <a:cs typeface="Arial" pitchFamily="34" charset="0"/>
              </a:rPr>
              <a:t>LAR 45.001 Definiciones</a:t>
            </a:r>
          </a:p>
        </p:txBody>
      </p:sp>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07" r="4256" b="6565"/>
          <a:stretch/>
        </p:blipFill>
        <p:spPr>
          <a:xfrm>
            <a:off x="5775158" y="1652059"/>
            <a:ext cx="6288505" cy="4187267"/>
          </a:xfrm>
        </p:spPr>
      </p:pic>
    </p:spTree>
    <p:extLst>
      <p:ext uri="{BB962C8B-B14F-4D97-AF65-F5344CB8AC3E}">
        <p14:creationId xmlns:p14="http://schemas.microsoft.com/office/powerpoint/2010/main" val="26912316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4" y="1839885"/>
            <a:ext cx="4998110" cy="4050346"/>
          </a:xfrm>
        </p:spPr>
        <p:txBody>
          <a:bodyPr>
            <a:normAutofit/>
          </a:bodyPr>
          <a:lstStyle/>
          <a:p>
            <a:pPr algn="just"/>
            <a:r>
              <a:rPr lang="es-ES" sz="2800" b="1" dirty="0">
                <a:solidFill>
                  <a:schemeClr val="accent3"/>
                </a:solidFill>
                <a:latin typeface="Arial" pitchFamily="34" charset="0"/>
                <a:cs typeface="Arial" pitchFamily="34" charset="0"/>
              </a:rPr>
              <a:t>Giroplano:</a:t>
            </a:r>
            <a:r>
              <a:rPr lang="es-ES" sz="2800" dirty="0">
                <a:solidFill>
                  <a:schemeClr val="accent3"/>
                </a:solidFill>
                <a:latin typeface="Arial" pitchFamily="34" charset="0"/>
                <a:cs typeface="Arial" pitchFamily="34" charset="0"/>
              </a:rPr>
              <a:t> Aerodino que se mantiene en vuelo en virtud de la reacción del aire sobre uno o más rotores, que giran libremente alrededor de ejes verticales o casi verticales</a:t>
            </a:r>
          </a:p>
        </p:txBody>
      </p:sp>
      <p:sp>
        <p:nvSpPr>
          <p:cNvPr id="5" name="1 Título"/>
          <p:cNvSpPr>
            <a:spLocks noGrp="1"/>
          </p:cNvSpPr>
          <p:nvPr>
            <p:ph type="ctrTitle"/>
          </p:nvPr>
        </p:nvSpPr>
        <p:spPr>
          <a:xfrm>
            <a:off x="744965" y="43798"/>
            <a:ext cx="3907245" cy="1336387"/>
          </a:xfrm>
        </p:spPr>
        <p:txBody>
          <a:bodyPr/>
          <a:lstStyle/>
          <a:p>
            <a:r>
              <a:rPr lang="es-ES" sz="3200" b="1" dirty="0">
                <a:latin typeface="Arial" pitchFamily="34" charset="0"/>
                <a:cs typeface="Arial" pitchFamily="34" charset="0"/>
              </a:rPr>
              <a:t>LAR 45.001 Definiciones</a:t>
            </a:r>
          </a:p>
        </p:txBody>
      </p:sp>
      <p:pic>
        <p:nvPicPr>
          <p:cNvPr id="7" name="Picture 2" descr="http://i3.photobucket.com/albums/y72/willmoore/giroplane/Giroplane.jpg"/>
          <p:cNvPicPr>
            <a:picLocks noGrp="1" noChangeAspect="1" noChangeArrowheads="1"/>
          </p:cNvPicPr>
          <p:nvPr>
            <p:ph type="pic" sz="quarter" idx="10"/>
          </p:nvPr>
        </p:nvPicPr>
        <p:blipFill rotWithShape="1">
          <a:blip r:embed="rId2" cstate="print"/>
          <a:srcRect l="11825" r="28337"/>
          <a:stretch/>
        </p:blipFill>
        <p:spPr bwMode="auto">
          <a:prstGeom prst="rect">
            <a:avLst/>
          </a:prstGeom>
          <a:noFill/>
        </p:spPr>
      </p:pic>
    </p:spTree>
    <p:extLst>
      <p:ext uri="{BB962C8B-B14F-4D97-AF65-F5344CB8AC3E}">
        <p14:creationId xmlns:p14="http://schemas.microsoft.com/office/powerpoint/2010/main" val="163727303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6" y="1904054"/>
            <a:ext cx="4420592" cy="4050346"/>
          </a:xfrm>
        </p:spPr>
        <p:txBody>
          <a:bodyPr>
            <a:normAutofit/>
          </a:bodyPr>
          <a:lstStyle/>
          <a:p>
            <a:pPr algn="just"/>
            <a:r>
              <a:rPr lang="es-ES" sz="2800" b="1" dirty="0">
                <a:solidFill>
                  <a:schemeClr val="accent3"/>
                </a:solidFill>
                <a:latin typeface="Arial" pitchFamily="34" charset="0"/>
                <a:cs typeface="Arial" pitchFamily="34" charset="0"/>
              </a:rPr>
              <a:t>Globo:</a:t>
            </a:r>
            <a:r>
              <a:rPr lang="es-ES" sz="2800" dirty="0">
                <a:solidFill>
                  <a:schemeClr val="accent3"/>
                </a:solidFill>
                <a:latin typeface="Arial" pitchFamily="34" charset="0"/>
                <a:cs typeface="Arial" pitchFamily="34" charset="0"/>
              </a:rPr>
              <a:t> Aeróstato no propulsado por motor</a:t>
            </a:r>
          </a:p>
        </p:txBody>
      </p:sp>
      <p:sp>
        <p:nvSpPr>
          <p:cNvPr id="5" name="1 Título"/>
          <p:cNvSpPr>
            <a:spLocks noGrp="1"/>
          </p:cNvSpPr>
          <p:nvPr>
            <p:ph type="ctrTitle"/>
          </p:nvPr>
        </p:nvSpPr>
        <p:spPr>
          <a:xfrm>
            <a:off x="744966" y="43798"/>
            <a:ext cx="4757476" cy="1336387"/>
          </a:xfrm>
        </p:spPr>
        <p:txBody>
          <a:bodyPr anchor="ctr"/>
          <a:lstStyle/>
          <a:p>
            <a:r>
              <a:rPr lang="es-ES" sz="3200" b="1" dirty="0">
                <a:latin typeface="Arial" pitchFamily="34" charset="0"/>
                <a:cs typeface="Arial" pitchFamily="34" charset="0"/>
              </a:rPr>
              <a:t>LAR 45.001 Definiciones</a:t>
            </a:r>
          </a:p>
        </p:txBody>
      </p:sp>
      <p:pic>
        <p:nvPicPr>
          <p:cNvPr id="6" name="Picture Placeholder 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60" t="2555" r="-260" b="12"/>
          <a:stretch/>
        </p:blipFill>
        <p:spPr>
          <a:xfrm>
            <a:off x="6558881" y="234576"/>
            <a:ext cx="4425753" cy="6198308"/>
          </a:xfrm>
        </p:spPr>
      </p:pic>
    </p:spTree>
    <p:extLst>
      <p:ext uri="{BB962C8B-B14F-4D97-AF65-F5344CB8AC3E}">
        <p14:creationId xmlns:p14="http://schemas.microsoft.com/office/powerpoint/2010/main" val="3849275352"/>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6" y="1517037"/>
            <a:ext cx="4645181" cy="4746068"/>
          </a:xfrm>
        </p:spPr>
        <p:txBody>
          <a:bodyPr>
            <a:normAutofit/>
          </a:bodyPr>
          <a:lstStyle/>
          <a:p>
            <a:pPr algn="just"/>
            <a:r>
              <a:rPr lang="es-ES" sz="2800" b="1" dirty="0">
                <a:solidFill>
                  <a:schemeClr val="accent3"/>
                </a:solidFill>
                <a:latin typeface="Arial" pitchFamily="34" charset="0"/>
                <a:cs typeface="Arial" pitchFamily="34" charset="0"/>
              </a:rPr>
              <a:t>Helicóptero:</a:t>
            </a:r>
            <a:r>
              <a:rPr lang="es-ES" sz="2800" dirty="0">
                <a:solidFill>
                  <a:schemeClr val="accent3"/>
                </a:solidFill>
                <a:latin typeface="Arial" pitchFamily="34" charset="0"/>
                <a:cs typeface="Arial" pitchFamily="34" charset="0"/>
              </a:rPr>
              <a:t> Aerodino que se mantiene en vuelo principalmente en virtud de la reacción del aire sobre uno o más rotores propulsados por motor, que giran alrededor de ejes verticales o casi verticales</a:t>
            </a:r>
          </a:p>
        </p:txBody>
      </p:sp>
      <p:sp>
        <p:nvSpPr>
          <p:cNvPr id="5" name="1 Título"/>
          <p:cNvSpPr>
            <a:spLocks noGrp="1"/>
          </p:cNvSpPr>
          <p:nvPr>
            <p:ph type="ctrTitle"/>
          </p:nvPr>
        </p:nvSpPr>
        <p:spPr>
          <a:xfrm>
            <a:off x="744966" y="43798"/>
            <a:ext cx="4147876" cy="1336387"/>
          </a:xfrm>
        </p:spPr>
        <p:txBody>
          <a:bodyPr anchor="ctr"/>
          <a:lstStyle/>
          <a:p>
            <a:r>
              <a:rPr lang="es-ES" sz="3200" b="1" dirty="0">
                <a:latin typeface="Arial" pitchFamily="34" charset="0"/>
                <a:cs typeface="Arial" pitchFamily="34" charset="0"/>
              </a:rPr>
              <a:t>LAR 45.001 Definiciones</a:t>
            </a:r>
          </a:p>
        </p:txBody>
      </p:sp>
      <p:pic>
        <p:nvPicPr>
          <p:cNvPr id="7"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951" r="21951"/>
          <a:stretch/>
        </p:blipFill>
        <p:spPr/>
      </p:pic>
    </p:spTree>
    <p:extLst>
      <p:ext uri="{BB962C8B-B14F-4D97-AF65-F5344CB8AC3E}">
        <p14:creationId xmlns:p14="http://schemas.microsoft.com/office/powerpoint/2010/main" val="4076125451"/>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5" y="1773711"/>
            <a:ext cx="4917898" cy="4593668"/>
          </a:xfrm>
        </p:spPr>
        <p:txBody>
          <a:bodyPr>
            <a:normAutofit/>
          </a:bodyPr>
          <a:lstStyle/>
          <a:p>
            <a:pPr algn="just"/>
            <a:r>
              <a:rPr lang="es-ES" sz="2800" b="1" dirty="0">
                <a:solidFill>
                  <a:schemeClr val="accent3"/>
                </a:solidFill>
                <a:latin typeface="Arial" pitchFamily="34" charset="0"/>
                <a:cs typeface="Arial" pitchFamily="34" charset="0"/>
              </a:rPr>
              <a:t>Material incombustible:</a:t>
            </a:r>
            <a:r>
              <a:rPr lang="es-ES" sz="2800" dirty="0">
                <a:solidFill>
                  <a:schemeClr val="accent3"/>
                </a:solidFill>
                <a:latin typeface="Arial" pitchFamily="34" charset="0"/>
                <a:cs typeface="Arial" pitchFamily="34" charset="0"/>
              </a:rPr>
              <a:t> Material capaz de resistir el calor tan bien como el acero o mejor que éste, cuando las dimensiones en ambos casos son apropiadas para un fin determinado</a:t>
            </a:r>
          </a:p>
        </p:txBody>
      </p:sp>
      <p:sp>
        <p:nvSpPr>
          <p:cNvPr id="5" name="1 Título"/>
          <p:cNvSpPr>
            <a:spLocks noGrp="1"/>
          </p:cNvSpPr>
          <p:nvPr>
            <p:ph type="ctrTitle"/>
          </p:nvPr>
        </p:nvSpPr>
        <p:spPr>
          <a:xfrm>
            <a:off x="744965" y="43798"/>
            <a:ext cx="4487435" cy="1336387"/>
          </a:xfrm>
        </p:spPr>
        <p:txBody>
          <a:bodyPr/>
          <a:lstStyle/>
          <a:p>
            <a:r>
              <a:rPr lang="es-ES" sz="3200" b="1" dirty="0">
                <a:latin typeface="Arial" pitchFamily="34" charset="0"/>
                <a:cs typeface="Arial" pitchFamily="34" charset="0"/>
              </a:rPr>
              <a:t>LAR 45.001 Definiciones</a:t>
            </a:r>
          </a:p>
        </p:txBody>
      </p:sp>
      <p:pic>
        <p:nvPicPr>
          <p:cNvPr id="6" name="Picture 4" descr="http://www.engravers.net/images/datatplate-reduced1.jpg"/>
          <p:cNvPicPr>
            <a:picLocks noGrp="1" noChangeAspect="1" noChangeArrowheads="1"/>
          </p:cNvPicPr>
          <p:nvPr>
            <p:ph type="pic" sz="quarter" idx="10"/>
          </p:nvPr>
        </p:nvPicPr>
        <p:blipFill rotWithShape="1">
          <a:blip r:embed="rId2" cstate="print"/>
          <a:srcRect l="1006" r="1852"/>
          <a:stretch/>
        </p:blipFill>
        <p:spPr bwMode="auto">
          <a:xfrm>
            <a:off x="6563896" y="1773711"/>
            <a:ext cx="5340220" cy="3848100"/>
          </a:xfrm>
          <a:prstGeom prst="rect">
            <a:avLst/>
          </a:prstGeom>
          <a:noFill/>
        </p:spPr>
      </p:pic>
    </p:spTree>
    <p:extLst>
      <p:ext uri="{BB962C8B-B14F-4D97-AF65-F5344CB8AC3E}">
        <p14:creationId xmlns:p14="http://schemas.microsoft.com/office/powerpoint/2010/main" val="1085143438"/>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859839" y="1193669"/>
            <a:ext cx="11043402" cy="1872380"/>
          </a:xfrm>
        </p:spPr>
        <p:txBody>
          <a:bodyPr>
            <a:noAutofit/>
          </a:bodyPr>
          <a:lstStyle/>
          <a:p>
            <a:r>
              <a:rPr lang="es-ES" sz="2800" b="1" dirty="0">
                <a:solidFill>
                  <a:schemeClr val="accent3"/>
                </a:solidFill>
                <a:latin typeface="Arial" pitchFamily="34" charset="0"/>
                <a:cs typeface="Arial" pitchFamily="34" charset="0"/>
              </a:rPr>
              <a:t>Planeador:</a:t>
            </a:r>
            <a:r>
              <a:rPr lang="es-ES" sz="2800" dirty="0">
                <a:solidFill>
                  <a:schemeClr val="accent3"/>
                </a:solidFill>
                <a:latin typeface="Arial" pitchFamily="34" charset="0"/>
                <a:cs typeface="Arial" pitchFamily="34" charset="0"/>
              </a:rPr>
              <a:t> Aerodino no propulsado por motor que, principalmente, deriva su sustentación en vuelo de reacciones aerodinámicas sobre superficies que permanecen fijas en determinadas condiciones de vuelo</a:t>
            </a:r>
          </a:p>
        </p:txBody>
      </p:sp>
      <p:sp>
        <p:nvSpPr>
          <p:cNvPr id="5" name="1 Título"/>
          <p:cNvSpPr>
            <a:spLocks noGrp="1"/>
          </p:cNvSpPr>
          <p:nvPr>
            <p:ph type="ctrTitle"/>
          </p:nvPr>
        </p:nvSpPr>
        <p:spPr>
          <a:xfrm>
            <a:off x="859839" y="66053"/>
            <a:ext cx="5155950" cy="1336387"/>
          </a:xfrm>
        </p:spPr>
        <p:txBody>
          <a:bodyPr anchor="ctr"/>
          <a:lstStyle/>
          <a:p>
            <a:pPr algn="just"/>
            <a:r>
              <a:rPr lang="es-ES" sz="3200" b="1" dirty="0">
                <a:latin typeface="Arial" pitchFamily="34" charset="0"/>
                <a:cs typeface="Arial" pitchFamily="34" charset="0"/>
              </a:rPr>
              <a:t>LAR 45.001 Definiciones</a:t>
            </a:r>
          </a:p>
        </p:txBody>
      </p:sp>
      <p:pic>
        <p:nvPicPr>
          <p:cNvPr id="49154" name="Picture 2" descr="http://www.boeing.com/companyoffices/aboutus/wonder_of_flight/images/glider_hitech_500.jpg"/>
          <p:cNvPicPr>
            <a:picLocks noChangeAspect="1" noChangeArrowheads="1"/>
          </p:cNvPicPr>
          <p:nvPr/>
        </p:nvPicPr>
        <p:blipFill>
          <a:blip r:embed="rId2" cstate="print"/>
          <a:srcRect/>
          <a:stretch>
            <a:fillRect/>
          </a:stretch>
        </p:blipFill>
        <p:spPr bwMode="auto">
          <a:xfrm>
            <a:off x="3634538" y="3066049"/>
            <a:ext cx="5597003" cy="3671635"/>
          </a:xfrm>
          <a:prstGeom prst="rect">
            <a:avLst/>
          </a:prstGeom>
          <a:noFill/>
        </p:spPr>
      </p:pic>
    </p:spTree>
    <p:extLst>
      <p:ext uri="{BB962C8B-B14F-4D97-AF65-F5344CB8AC3E}">
        <p14:creationId xmlns:p14="http://schemas.microsoft.com/office/powerpoint/2010/main" val="15406599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p:cNvSpPr>
            <a:spLocks noGrp="1" noChangeArrowheads="1"/>
          </p:cNvSpPr>
          <p:nvPr>
            <p:ph type="body" sz="quarter" idx="17"/>
          </p:nvPr>
        </p:nvSpPr>
        <p:spPr>
          <a:xfrm>
            <a:off x="859839" y="1402440"/>
            <a:ext cx="10786728" cy="4755280"/>
          </a:xfrm>
        </p:spPr>
        <p:txBody>
          <a:bodyPr>
            <a:noAutofit/>
          </a:bodyPr>
          <a:lstStyle/>
          <a:p>
            <a:pPr>
              <a:buFont typeface="Wingdings" pitchFamily="2" charset="2"/>
              <a:buNone/>
            </a:pPr>
            <a:r>
              <a:rPr lang="es-AR" sz="2800" dirty="0">
                <a:solidFill>
                  <a:schemeClr val="accent3"/>
                </a:solidFill>
                <a:latin typeface="Arial" pitchFamily="34" charset="0"/>
                <a:cs typeface="Arial" pitchFamily="34" charset="0"/>
              </a:rPr>
              <a:t>Establece los requisitos para:</a:t>
            </a:r>
          </a:p>
          <a:p>
            <a:pPr marL="450850" indent="-450850">
              <a:buClr>
                <a:schemeClr val="accent1">
                  <a:lumMod val="50000"/>
                </a:schemeClr>
              </a:buClr>
              <a:buSzPct val="100000"/>
              <a:buFont typeface="Wingdings 2" panose="05020102010507070707" pitchFamily="18" charset="2"/>
              <a:buChar char="R"/>
            </a:pPr>
            <a:r>
              <a:rPr lang="es-AR" sz="2800" dirty="0">
                <a:solidFill>
                  <a:schemeClr val="accent3"/>
                </a:solidFill>
                <a:latin typeface="Arial" pitchFamily="34" charset="0"/>
                <a:cs typeface="Arial" pitchFamily="34" charset="0"/>
              </a:rPr>
              <a:t>La identificación de aeronaves, motores y hélices que son fabricados bajo los términos de un </a:t>
            </a:r>
            <a:r>
              <a:rPr lang="es-AR" sz="2800" b="1" dirty="0">
                <a:solidFill>
                  <a:schemeClr val="accent3"/>
                </a:solidFill>
                <a:latin typeface="Arial" pitchFamily="34" charset="0"/>
                <a:cs typeface="Arial" pitchFamily="34" charset="0"/>
              </a:rPr>
              <a:t>“Certificado de tipo”</a:t>
            </a:r>
            <a:r>
              <a:rPr lang="es-AR" sz="2800" dirty="0">
                <a:solidFill>
                  <a:schemeClr val="accent3"/>
                </a:solidFill>
                <a:latin typeface="Arial" pitchFamily="34" charset="0"/>
                <a:cs typeface="Arial" pitchFamily="34" charset="0"/>
              </a:rPr>
              <a:t> o de un </a:t>
            </a:r>
            <a:r>
              <a:rPr lang="es-AR" sz="2800" b="1" dirty="0">
                <a:solidFill>
                  <a:schemeClr val="accent3"/>
                </a:solidFill>
                <a:latin typeface="Arial" pitchFamily="34" charset="0"/>
                <a:cs typeface="Arial" pitchFamily="34" charset="0"/>
              </a:rPr>
              <a:t>“Certificado de producción”</a:t>
            </a:r>
            <a:r>
              <a:rPr lang="es-AR" sz="2800" dirty="0">
                <a:solidFill>
                  <a:schemeClr val="accent3"/>
                </a:solidFill>
                <a:latin typeface="Arial" pitchFamily="34" charset="0"/>
                <a:cs typeface="Arial" pitchFamily="34" charset="0"/>
              </a:rPr>
              <a:t>; </a:t>
            </a:r>
          </a:p>
          <a:p>
            <a:pPr marL="450850" indent="-450850">
              <a:buClr>
                <a:schemeClr val="accent1">
                  <a:lumMod val="50000"/>
                </a:schemeClr>
              </a:buClr>
              <a:buSzPct val="100000"/>
              <a:buFont typeface="Wingdings 2" panose="05020102010507070707" pitchFamily="18" charset="2"/>
              <a:buChar char="R"/>
            </a:pPr>
            <a:r>
              <a:rPr lang="es-AR" sz="2800" dirty="0">
                <a:solidFill>
                  <a:schemeClr val="accent3"/>
                </a:solidFill>
                <a:latin typeface="Arial" pitchFamily="34" charset="0"/>
                <a:cs typeface="Arial" pitchFamily="34" charset="0"/>
              </a:rPr>
              <a:t>La identificación de ciertos componentes de reemplazo y componentes modificados producidos para su instalación en aeronaves, motores y hélices con certificado de tipo; y</a:t>
            </a:r>
          </a:p>
          <a:p>
            <a:pPr marL="450850" indent="-450850">
              <a:buClr>
                <a:schemeClr val="accent1">
                  <a:lumMod val="50000"/>
                </a:schemeClr>
              </a:buClr>
              <a:buSzPct val="100000"/>
              <a:buFont typeface="Wingdings 2" panose="05020102010507070707" pitchFamily="18" charset="2"/>
              <a:buChar char="R"/>
            </a:pPr>
            <a:r>
              <a:rPr lang="es-AR" sz="2800" dirty="0">
                <a:solidFill>
                  <a:schemeClr val="accent3"/>
                </a:solidFill>
                <a:latin typeface="Arial" pitchFamily="34" charset="0"/>
                <a:cs typeface="Arial" pitchFamily="34" charset="0"/>
              </a:rPr>
              <a:t>Las marcas de nacionalidad y matrículas de las aeronaves registradas en el Estado.</a:t>
            </a:r>
          </a:p>
        </p:txBody>
      </p:sp>
      <p:sp>
        <p:nvSpPr>
          <p:cNvPr id="58370" name="Rectangle 2"/>
          <p:cNvSpPr>
            <a:spLocks noGrp="1" noChangeArrowheads="1"/>
          </p:cNvSpPr>
          <p:nvPr>
            <p:ph type="ctrTitle"/>
          </p:nvPr>
        </p:nvSpPr>
        <p:spPr>
          <a:xfrm>
            <a:off x="859839" y="66053"/>
            <a:ext cx="10931108" cy="1336387"/>
          </a:xfrm>
        </p:spPr>
        <p:txBody>
          <a:bodyPr anchor="ctr"/>
          <a:lstStyle/>
          <a:p>
            <a:r>
              <a:rPr lang="es-AR" sz="3200" b="1" dirty="0">
                <a:latin typeface="Arial" pitchFamily="34" charset="0"/>
                <a:cs typeface="Arial" pitchFamily="34" charset="0"/>
              </a:rPr>
              <a:t>LAR 45.005 - Aplicación</a:t>
            </a:r>
            <a:endParaRPr lang="en-US" sz="3200" b="1" u="sng" dirty="0">
              <a:latin typeface="Arial" pitchFamily="34" charset="0"/>
              <a:cs typeface="Arial" pitchFamily="34" charset="0"/>
            </a:endParaRPr>
          </a:p>
        </p:txBody>
      </p:sp>
    </p:spTree>
    <p:extLst>
      <p:ext uri="{BB962C8B-B14F-4D97-AF65-F5344CB8AC3E}">
        <p14:creationId xmlns:p14="http://schemas.microsoft.com/office/powerpoint/2010/main" val="20313427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 calcmode="lin" valueType="num">
                                      <p:cBhvr additive="base">
                                        <p:cTn id="7" dur="500" fill="hold"/>
                                        <p:tgtEl>
                                          <p:spTgt spid="5837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371">
                                            <p:txEl>
                                              <p:pRg st="2" end="2"/>
                                            </p:txEl>
                                          </p:spTgt>
                                        </p:tgtEl>
                                        <p:attrNameLst>
                                          <p:attrName>style.visibility</p:attrName>
                                        </p:attrNameLst>
                                      </p:cBhvr>
                                      <p:to>
                                        <p:strVal val="visible"/>
                                      </p:to>
                                    </p:set>
                                    <p:anim calcmode="lin" valueType="num">
                                      <p:cBhvr additive="base">
                                        <p:cTn id="13" dur="500" fill="hold"/>
                                        <p:tgtEl>
                                          <p:spTgt spid="583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 calcmode="lin" valueType="num">
                                      <p:cBhvr additive="base">
                                        <p:cTn id="19" dur="500" fill="hold"/>
                                        <p:tgtEl>
                                          <p:spTgt spid="5837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6" y="1558478"/>
            <a:ext cx="5014150" cy="4858363"/>
          </a:xfrm>
        </p:spPr>
        <p:txBody>
          <a:bodyPr>
            <a:normAutofit/>
          </a:bodyPr>
          <a:lstStyle/>
          <a:p>
            <a:pPr algn="just"/>
            <a:r>
              <a:rPr lang="es-ES" sz="2800" dirty="0">
                <a:solidFill>
                  <a:schemeClr val="accent3"/>
                </a:solidFill>
                <a:latin typeface="Arial" pitchFamily="34" charset="0"/>
                <a:cs typeface="Arial" pitchFamily="34" charset="0"/>
              </a:rPr>
              <a:t>Las disposiciones de este Reglamento </a:t>
            </a:r>
            <a:r>
              <a:rPr lang="es-ES" sz="2800" b="1" dirty="0">
                <a:solidFill>
                  <a:srgbClr val="C00000"/>
                </a:solidFill>
                <a:latin typeface="Arial" pitchFamily="34" charset="0"/>
                <a:cs typeface="Arial" pitchFamily="34" charset="0"/>
              </a:rPr>
              <a:t>no se aplicarán ni a los globos piloto meteorológicos</a:t>
            </a:r>
            <a:r>
              <a:rPr lang="es-ES" sz="2800" dirty="0">
                <a:solidFill>
                  <a:schemeClr val="accent3"/>
                </a:solidFill>
                <a:latin typeface="Arial" pitchFamily="34" charset="0"/>
                <a:cs typeface="Arial" pitchFamily="34" charset="0"/>
              </a:rPr>
              <a:t>, utilizados exclusivamente para fines  meteorológicos, ni a los globos libres no tripulados que no llevan carga útil.</a:t>
            </a:r>
          </a:p>
          <a:p>
            <a:pPr algn="just"/>
            <a:endParaRPr lang="es-ES" sz="2800" dirty="0">
              <a:solidFill>
                <a:schemeClr val="accent3"/>
              </a:solidFill>
              <a:latin typeface="Arial" pitchFamily="34" charset="0"/>
              <a:cs typeface="Arial" pitchFamily="34" charset="0"/>
            </a:endParaRPr>
          </a:p>
        </p:txBody>
      </p:sp>
      <p:sp>
        <p:nvSpPr>
          <p:cNvPr id="2" name="1 Título"/>
          <p:cNvSpPr>
            <a:spLocks noGrp="1"/>
          </p:cNvSpPr>
          <p:nvPr>
            <p:ph type="ctrTitle"/>
          </p:nvPr>
        </p:nvSpPr>
        <p:spPr>
          <a:xfrm>
            <a:off x="744966" y="43798"/>
            <a:ext cx="4757476" cy="1336387"/>
          </a:xfrm>
        </p:spPr>
        <p:txBody>
          <a:bodyPr anchor="ctr"/>
          <a:lstStyle/>
          <a:p>
            <a:pPr algn="just"/>
            <a:r>
              <a:rPr lang="es-ES" sz="3200" b="1" dirty="0">
                <a:latin typeface="Arial" pitchFamily="34" charset="0"/>
                <a:cs typeface="Arial" pitchFamily="34" charset="0"/>
              </a:rPr>
              <a:t>LAR 45.005 (d)</a:t>
            </a:r>
          </a:p>
        </p:txBody>
      </p:sp>
      <p:pic>
        <p:nvPicPr>
          <p:cNvPr id="8" name="Picture 2" descr="http://publicradio1.wpengine.netdna-cdn.com/updraft/files/2013/07/511-mkm-balloon-june-2013ajz.jpg"/>
          <p:cNvPicPr>
            <a:picLocks noGrp="1" noChangeAspect="1" noChangeArrowheads="1"/>
          </p:cNvPicPr>
          <p:nvPr>
            <p:ph type="pic" sz="quarter" idx="10"/>
          </p:nvPr>
        </p:nvPicPr>
        <p:blipFill>
          <a:blip r:embed="rId2" cstate="print"/>
          <a:srcRect t="2556" b="2556"/>
          <a:stretch>
            <a:fillRect/>
          </a:stretch>
        </p:blipFill>
        <p:spPr bwMode="auto">
          <a:xfrm>
            <a:off x="6769100" y="0"/>
            <a:ext cx="5422900" cy="6865938"/>
          </a:xfrm>
          <a:prstGeom prst="rect">
            <a:avLst/>
          </a:prstGeom>
          <a:noFill/>
        </p:spPr>
      </p:pic>
    </p:spTree>
    <p:extLst>
      <p:ext uri="{BB962C8B-B14F-4D97-AF65-F5344CB8AC3E}">
        <p14:creationId xmlns:p14="http://schemas.microsoft.com/office/powerpoint/2010/main" val="2853831778"/>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p:txBody>
          <a:bodyPr/>
          <a:lstStyle/>
          <a:p>
            <a:endParaRPr lang="es-PE"/>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373" b="8373"/>
          <a:stretch>
            <a:fillRect/>
          </a:stretch>
        </p:blipFill>
        <p:spPr>
          <a:xfrm>
            <a:off x="-4763" y="-6350"/>
            <a:ext cx="12196763" cy="6864350"/>
          </a:xfrm>
        </p:spPr>
      </p:pic>
      <p:sp>
        <p:nvSpPr>
          <p:cNvPr id="6" name="Text Placeholder 5"/>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871411" y="4383499"/>
            <a:ext cx="6144837" cy="2069468"/>
          </a:xfrm>
          <a:solidFill>
            <a:srgbClr val="0070C0"/>
          </a:solidFill>
        </p:spPr>
        <p:txBody>
          <a:bodyPr anchor="ctr">
            <a:normAutofit/>
          </a:bodyPr>
          <a:lstStyle/>
          <a:p>
            <a:pPr lvl="1" algn="just"/>
            <a:r>
              <a:rPr lang="es-PE" sz="2400" i="1" dirty="0">
                <a:solidFill>
                  <a:srgbClr val="FFFFFF"/>
                </a:solidFill>
                <a:latin typeface="Georgia"/>
                <a:cs typeface="Georgia"/>
              </a:rPr>
              <a:t>El objetivo de este módulo es proporcionar los fundamentos básicos de los requisitos relacionados con el LAR 45 referente a la Identificación de aeronaves y componentes de aeronaves.</a:t>
            </a:r>
          </a:p>
        </p:txBody>
      </p:sp>
    </p:spTree>
    <p:extLst>
      <p:ext uri="{BB962C8B-B14F-4D97-AF65-F5344CB8AC3E}">
        <p14:creationId xmlns:p14="http://schemas.microsoft.com/office/powerpoint/2010/main" val="26283342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995596" y="1489045"/>
            <a:ext cx="4875815" cy="4962555"/>
          </a:xfrm>
        </p:spPr>
        <p:txBody>
          <a:bodyPr>
            <a:noAutofit/>
          </a:bodyPr>
          <a:lstStyle/>
          <a:p>
            <a:pPr marL="450850" indent="-450850" algn="just">
              <a:buClr>
                <a:schemeClr val="accent1">
                  <a:lumMod val="50000"/>
                </a:schemeClr>
              </a:buClr>
              <a:buFont typeface="Wingdings 2" panose="05020102010507070707" pitchFamily="18" charset="2"/>
              <a:buChar char="R"/>
            </a:pPr>
            <a:r>
              <a:rPr lang="es-AR" sz="2400" dirty="0">
                <a:solidFill>
                  <a:schemeClr val="accent3"/>
                </a:solidFill>
                <a:latin typeface="Arial" pitchFamily="34" charset="0"/>
                <a:cs typeface="Arial" pitchFamily="34" charset="0"/>
              </a:rPr>
              <a:t>Toda aeronave y motor de aeronave deben portar una placa de identificación.</a:t>
            </a:r>
          </a:p>
          <a:p>
            <a:pPr marL="450850" indent="-450850" algn="just">
              <a:buClr>
                <a:schemeClr val="accent1">
                  <a:lumMod val="50000"/>
                </a:schemeClr>
              </a:buClr>
              <a:buFont typeface="Wingdings 2" panose="05020102010507070707" pitchFamily="18" charset="2"/>
              <a:buChar char="R"/>
            </a:pPr>
            <a:r>
              <a:rPr lang="es-AR" sz="2400" dirty="0">
                <a:solidFill>
                  <a:schemeClr val="accent3"/>
                </a:solidFill>
                <a:latin typeface="Arial" pitchFamily="34" charset="0"/>
                <a:cs typeface="Arial" pitchFamily="34" charset="0"/>
              </a:rPr>
              <a:t>Las placas de identificación deben ser de metal incombustible o de otro material incombustible que posea propiedades físicas adecuadas</a:t>
            </a:r>
            <a:endParaRPr lang="es-PE" sz="2400" dirty="0">
              <a:solidFill>
                <a:schemeClr val="accent3"/>
              </a:solidFill>
            </a:endParaRPr>
          </a:p>
        </p:txBody>
      </p:sp>
      <p:sp>
        <p:nvSpPr>
          <p:cNvPr id="58370" name="Rectangle 2"/>
          <p:cNvSpPr>
            <a:spLocks noGrp="1" noChangeArrowheads="1"/>
          </p:cNvSpPr>
          <p:nvPr>
            <p:ph type="ctrTitle"/>
          </p:nvPr>
        </p:nvSpPr>
        <p:spPr>
          <a:xfrm>
            <a:off x="946484" y="38101"/>
            <a:ext cx="4733407" cy="1450944"/>
          </a:xfrm>
        </p:spPr>
        <p:txBody>
          <a:bodyPr anchor="ctr">
            <a:noAutofit/>
          </a:bodyPr>
          <a:lstStyle/>
          <a:p>
            <a:r>
              <a:rPr lang="es-AR" sz="2400" b="1" dirty="0">
                <a:latin typeface="Arial" pitchFamily="34" charset="0"/>
                <a:cs typeface="Arial" pitchFamily="34" charset="0"/>
              </a:rPr>
              <a:t>LAR 45.100 - Identificación de aeronaves y componentes de aeronaves</a:t>
            </a:r>
            <a:endParaRPr lang="en-US" sz="2400" b="1" u="sng" dirty="0">
              <a:latin typeface="Arial" pitchFamily="34" charset="0"/>
              <a:cs typeface="Arial" pitchFamily="34" charset="0"/>
            </a:endParaRPr>
          </a:p>
        </p:txBody>
      </p:sp>
      <p:pic>
        <p:nvPicPr>
          <p:cNvPr id="6"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843" r="18585" b="7232"/>
          <a:stretch/>
        </p:blipFill>
        <p:spPr>
          <a:xfrm>
            <a:off x="6111357" y="2"/>
            <a:ext cx="6080644" cy="6857997"/>
          </a:xfrm>
        </p:spPr>
      </p:pic>
    </p:spTree>
    <p:extLst>
      <p:ext uri="{BB962C8B-B14F-4D97-AF65-F5344CB8AC3E}">
        <p14:creationId xmlns:p14="http://schemas.microsoft.com/office/powerpoint/2010/main" val="34853646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930442" y="1640696"/>
            <a:ext cx="4620126" cy="4792188"/>
          </a:xfrm>
        </p:spPr>
        <p:txBody>
          <a:bodyPr>
            <a:normAutofit/>
          </a:bodyPr>
          <a:lstStyle/>
          <a:p>
            <a:pPr algn="just"/>
            <a:r>
              <a:rPr lang="es-PE" sz="2800" dirty="0"/>
              <a:t>Las hélices de avión, palas o cubos de hélices deben estar identificados por medio de una placa grabada, estampada o cualquier otro método ignífugo de identificación aprobado. </a:t>
            </a:r>
          </a:p>
          <a:p>
            <a:pPr algn="just"/>
            <a:endParaRPr lang="es-PE" sz="2800" dirty="0"/>
          </a:p>
        </p:txBody>
      </p:sp>
      <p:sp>
        <p:nvSpPr>
          <p:cNvPr id="5" name="Rectangle 2"/>
          <p:cNvSpPr>
            <a:spLocks noGrp="1" noChangeArrowheads="1"/>
          </p:cNvSpPr>
          <p:nvPr>
            <p:ph type="ctrTitle"/>
          </p:nvPr>
        </p:nvSpPr>
        <p:spPr>
          <a:xfrm>
            <a:off x="930442" y="73056"/>
            <a:ext cx="4620126" cy="1438244"/>
          </a:xfrm>
        </p:spPr>
        <p:txBody>
          <a:bodyPr anchor="ctr">
            <a:noAutofit/>
          </a:bodyPr>
          <a:lstStyle/>
          <a:p>
            <a:r>
              <a:rPr lang="es-AR" sz="2400" b="1" dirty="0">
                <a:latin typeface="Arial" pitchFamily="34" charset="0"/>
                <a:cs typeface="Arial" pitchFamily="34" charset="0"/>
              </a:rPr>
              <a:t>LAR 45.100 - Identificación de aeronaves y componentes de aeronaves</a:t>
            </a:r>
            <a:endParaRPr lang="en-US" sz="2400" b="1" u="sng" dirty="0">
              <a:latin typeface="Arial" pitchFamily="34" charset="0"/>
              <a:cs typeface="Arial" pitchFamily="34" charset="0"/>
            </a:endParaRPr>
          </a:p>
        </p:txBody>
      </p:sp>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43" b="4043"/>
          <a:stretch>
            <a:fillRect/>
          </a:stretch>
        </p:blipFill>
        <p:spPr/>
      </p:pic>
    </p:spTree>
    <p:extLst>
      <p:ext uri="{BB962C8B-B14F-4D97-AF65-F5344CB8AC3E}">
        <p14:creationId xmlns:p14="http://schemas.microsoft.com/office/powerpoint/2010/main" val="4076937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772497" y="1409444"/>
            <a:ext cx="4601608" cy="4814900"/>
          </a:xfrm>
        </p:spPr>
        <p:txBody>
          <a:bodyPr>
            <a:noAutofit/>
          </a:bodyPr>
          <a:lstStyle/>
          <a:p>
            <a:pPr marL="171450" indent="-171450" algn="just">
              <a:buFont typeface="Arial" panose="020B0604020202020204" pitchFamily="34" charset="0"/>
              <a:buChar char="•"/>
            </a:pPr>
            <a:r>
              <a:rPr lang="es-PE" sz="2400" dirty="0"/>
              <a:t>Las aeronaves deben tener su placa de identificación en un lugar visible, cerca de la entrada principal de la aeronave. </a:t>
            </a:r>
          </a:p>
          <a:p>
            <a:pPr marL="171450" indent="-171450" algn="just">
              <a:buFont typeface="Arial" panose="020B0604020202020204" pitchFamily="34" charset="0"/>
              <a:buChar char="•"/>
            </a:pPr>
            <a:r>
              <a:rPr lang="es-PE" sz="2400" dirty="0"/>
              <a:t>La placa debe estar asegurada de manera tal que no pueda deteriorarse o desprenderse con el uso normal, ni tampoco destruirse o perderse en un accidente.</a:t>
            </a:r>
          </a:p>
          <a:p>
            <a:pPr marL="171450" indent="-171450" algn="just">
              <a:buFont typeface="Arial" panose="020B0604020202020204" pitchFamily="34" charset="0"/>
              <a:buChar char="•"/>
            </a:pPr>
            <a:endParaRPr lang="es-PE" sz="2400" dirty="0"/>
          </a:p>
          <a:p>
            <a:pPr marL="171450" indent="-171450" algn="just">
              <a:buFont typeface="Arial" panose="020B0604020202020204" pitchFamily="34" charset="0"/>
              <a:buChar char="•"/>
            </a:pPr>
            <a:endParaRPr lang="es-PE" sz="2400" dirty="0"/>
          </a:p>
        </p:txBody>
      </p:sp>
      <p:sp>
        <p:nvSpPr>
          <p:cNvPr id="7" name="Rectangle 2"/>
          <p:cNvSpPr>
            <a:spLocks noGrp="1" noChangeArrowheads="1"/>
          </p:cNvSpPr>
          <p:nvPr>
            <p:ph type="ctrTitle"/>
          </p:nvPr>
        </p:nvSpPr>
        <p:spPr>
          <a:xfrm>
            <a:off x="772496" y="73057"/>
            <a:ext cx="10922199" cy="1336387"/>
          </a:xfrm>
        </p:spPr>
        <p:txBody>
          <a:bodyPr anchor="ctr">
            <a:noAutofit/>
          </a:bodyPr>
          <a:lstStyle/>
          <a:p>
            <a:r>
              <a:rPr lang="es-AR" sz="3200" b="1" dirty="0" smtClean="0"/>
              <a:t>LAR 45.100 - Identificación de aeronaves y componentes de aeronaves</a:t>
            </a:r>
            <a:endParaRPr lang="en-US" sz="3200" b="1" u="sng" dirty="0" smtClean="0"/>
          </a:p>
        </p:txBody>
      </p:sp>
      <p:pic>
        <p:nvPicPr>
          <p:cNvPr id="8"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9" r="45"/>
          <a:stretch/>
        </p:blipFill>
        <p:spPr>
          <a:xfrm>
            <a:off x="5598696" y="1409444"/>
            <a:ext cx="6413093" cy="4814900"/>
          </a:xfrm>
        </p:spPr>
      </p:pic>
    </p:spTree>
    <p:extLst>
      <p:ext uri="{BB962C8B-B14F-4D97-AF65-F5344CB8AC3E}">
        <p14:creationId xmlns:p14="http://schemas.microsoft.com/office/powerpoint/2010/main" val="12110819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802104" y="1523722"/>
            <a:ext cx="5033544" cy="4812910"/>
          </a:xfrm>
        </p:spPr>
        <p:txBody>
          <a:bodyPr>
            <a:noAutofit/>
          </a:bodyPr>
          <a:lstStyle/>
          <a:p>
            <a:pPr marL="171450" indent="-171450" algn="just">
              <a:buFont typeface="Arial" panose="020B0604020202020204" pitchFamily="34" charset="0"/>
              <a:buChar char="•"/>
            </a:pPr>
            <a:r>
              <a:rPr lang="es-PE" sz="2200" dirty="0"/>
              <a:t>Los motores de las aeronaves deben tener una identificación accesible y que no pueda: deteriorarse o desprenderse por el uso normal, o perderse o destruirse en un accidente.</a:t>
            </a:r>
          </a:p>
          <a:p>
            <a:pPr marL="171450" indent="-171450" algn="just">
              <a:buFont typeface="Arial" panose="020B0604020202020204" pitchFamily="34" charset="0"/>
              <a:buChar char="•"/>
            </a:pPr>
            <a:r>
              <a:rPr lang="es-PE" sz="2200" dirty="0"/>
              <a:t>Las hélices de avión, palas y cubos de hélice deben tener su identificación en una superficie no crítica y de forma tal que no pueda deteriorarse, perderse, o destruirse en un accidente. </a:t>
            </a:r>
          </a:p>
          <a:p>
            <a:pPr marL="171450" indent="-171450" algn="just">
              <a:buFont typeface="Arial" panose="020B0604020202020204" pitchFamily="34" charset="0"/>
              <a:buChar char="•"/>
            </a:pPr>
            <a:endParaRPr lang="es-PE" sz="2200" dirty="0"/>
          </a:p>
        </p:txBody>
      </p:sp>
      <p:sp>
        <p:nvSpPr>
          <p:cNvPr id="7" name="Rectangle 2"/>
          <p:cNvSpPr>
            <a:spLocks noGrp="1" noChangeArrowheads="1"/>
          </p:cNvSpPr>
          <p:nvPr>
            <p:ph type="ctrTitle"/>
          </p:nvPr>
        </p:nvSpPr>
        <p:spPr>
          <a:xfrm>
            <a:off x="802104" y="73057"/>
            <a:ext cx="4341395" cy="1336387"/>
          </a:xfrm>
        </p:spPr>
        <p:txBody>
          <a:bodyPr anchor="ctr">
            <a:noAutofit/>
          </a:bodyPr>
          <a:lstStyle/>
          <a:p>
            <a:r>
              <a:rPr lang="es-AR" sz="2400" b="1" dirty="0" smtClean="0">
                <a:latin typeface="Arial" pitchFamily="34" charset="0"/>
                <a:cs typeface="Arial" pitchFamily="34" charset="0"/>
              </a:rPr>
              <a:t>LAR 45.100 - Identificación de aeronaves y componentes de aeronaves</a:t>
            </a:r>
            <a:endParaRPr lang="en-US" sz="2400" b="1" u="sng" dirty="0" smtClean="0">
              <a:latin typeface="Arial" pitchFamily="34" charset="0"/>
              <a:cs typeface="Arial" pitchFamily="34" charset="0"/>
            </a:endParaRPr>
          </a:p>
        </p:txBody>
      </p:sp>
      <p:pic>
        <p:nvPicPr>
          <p:cNvPr id="8"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81" r="20081"/>
          <a:stretch>
            <a:fillRect/>
          </a:stretch>
        </p:blipFill>
        <p:spPr>
          <a:xfrm>
            <a:off x="6029491" y="2"/>
            <a:ext cx="6162509" cy="6857998"/>
          </a:xfrm>
        </p:spPr>
      </p:pic>
      <p:sp>
        <p:nvSpPr>
          <p:cNvPr id="9" name="Rounded Rectangular Callout 8"/>
          <p:cNvSpPr/>
          <p:nvPr/>
        </p:nvSpPr>
        <p:spPr>
          <a:xfrm>
            <a:off x="10194757" y="5923882"/>
            <a:ext cx="1803400" cy="825500"/>
          </a:xfrm>
          <a:prstGeom prst="wedgeRoundRectCallout">
            <a:avLst>
              <a:gd name="adj1" fmla="val -92625"/>
              <a:gd name="adj2" fmla="val -368339"/>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800" b="1" dirty="0">
                <a:solidFill>
                  <a:srgbClr val="3C3C3C"/>
                </a:solidFill>
                <a:latin typeface="Calibri"/>
              </a:rPr>
              <a:t>Placa de datos de motor</a:t>
            </a:r>
          </a:p>
        </p:txBody>
      </p:sp>
    </p:spTree>
    <p:extLst>
      <p:ext uri="{BB962C8B-B14F-4D97-AF65-F5344CB8AC3E}">
        <p14:creationId xmlns:p14="http://schemas.microsoft.com/office/powerpoint/2010/main" val="188755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716" r="10716"/>
          <a:stretch>
            <a:fillRect/>
          </a:stretch>
        </p:blipFill>
        <p:spPr/>
      </p:pic>
      <p:sp>
        <p:nvSpPr>
          <p:cNvPr id="3" name="2 Marcador de contenido"/>
          <p:cNvSpPr>
            <a:spLocks noGrp="1"/>
          </p:cNvSpPr>
          <p:nvPr>
            <p:ph type="body" sz="quarter" idx="17"/>
          </p:nvPr>
        </p:nvSpPr>
        <p:spPr>
          <a:xfrm>
            <a:off x="744966" y="1452200"/>
            <a:ext cx="4947624" cy="4758768"/>
          </a:xfrm>
        </p:spPr>
        <p:txBody>
          <a:bodyPr>
            <a:normAutofit fontScale="92500" lnSpcReduction="20000"/>
          </a:bodyPr>
          <a:lstStyle/>
          <a:p>
            <a:pPr>
              <a:buNone/>
            </a:pPr>
            <a:r>
              <a:rPr lang="es-ES" sz="2400" b="1" dirty="0">
                <a:solidFill>
                  <a:schemeClr val="accent3"/>
                </a:solidFill>
                <a:latin typeface="Arial" pitchFamily="34" charset="0"/>
                <a:cs typeface="Arial" pitchFamily="34" charset="0"/>
              </a:rPr>
              <a:t>Identificación de aeronaves, motores y hélices</a:t>
            </a:r>
          </a:p>
          <a:p>
            <a:pPr algn="just"/>
            <a:r>
              <a:rPr lang="es-PE" sz="2400" dirty="0">
                <a:solidFill>
                  <a:schemeClr val="accent3"/>
                </a:solidFill>
                <a:latin typeface="Arial" pitchFamily="34" charset="0"/>
                <a:cs typeface="Arial" pitchFamily="34" charset="0"/>
              </a:rPr>
              <a:t>Las placas de identificación se deben fijar: </a:t>
            </a:r>
            <a:r>
              <a:rPr lang="es-ES" sz="2400" dirty="0">
                <a:solidFill>
                  <a:srgbClr val="C00000"/>
                </a:solidFill>
                <a:latin typeface="Arial" pitchFamily="34" charset="0"/>
                <a:cs typeface="Arial" pitchFamily="34" charset="0"/>
              </a:rPr>
              <a:t>Para un globo libre no tripulado,</a:t>
            </a:r>
            <a:r>
              <a:rPr lang="es-ES" sz="2400" dirty="0">
                <a:solidFill>
                  <a:schemeClr val="accent3"/>
                </a:solidFill>
                <a:latin typeface="Arial" pitchFamily="34" charset="0"/>
                <a:cs typeface="Arial" pitchFamily="34" charset="0"/>
              </a:rPr>
              <a:t> se fijará de modo que sea visible, en la </a:t>
            </a:r>
            <a:r>
              <a:rPr lang="es-ES" sz="2400" b="1" dirty="0">
                <a:solidFill>
                  <a:srgbClr val="C00000"/>
                </a:solidFill>
                <a:latin typeface="Arial" pitchFamily="34" charset="0"/>
                <a:cs typeface="Arial" pitchFamily="34" charset="0"/>
              </a:rPr>
              <a:t>parte exterior del compartimiento de la carga útil</a:t>
            </a:r>
            <a:r>
              <a:rPr lang="es-ES" sz="2400" dirty="0">
                <a:solidFill>
                  <a:srgbClr val="C00000"/>
                </a:solidFill>
                <a:latin typeface="Arial" pitchFamily="34" charset="0"/>
                <a:cs typeface="Arial" pitchFamily="34" charset="0"/>
              </a:rPr>
              <a:t>.</a:t>
            </a:r>
            <a:r>
              <a:rPr lang="es-ES" sz="2400" dirty="0">
                <a:solidFill>
                  <a:schemeClr val="accent3"/>
                </a:solidFill>
                <a:latin typeface="Arial" pitchFamily="34" charset="0"/>
                <a:cs typeface="Arial" pitchFamily="34" charset="0"/>
              </a:rPr>
              <a:t> </a:t>
            </a:r>
            <a:r>
              <a:rPr lang="es-PE" sz="2400" dirty="0">
                <a:solidFill>
                  <a:schemeClr val="accent3"/>
                </a:solidFill>
                <a:latin typeface="Arial" pitchFamily="34" charset="0"/>
                <a:cs typeface="Arial" pitchFamily="34" charset="0"/>
              </a:rPr>
              <a:t>Si las partes son demasiado pequeñas para colocar las marcas allí descritas, el Estado de matrícula determinará las dimensiones de las marcas, teniendo en cuenta que la aeronave necesita ser identificada fácilmente</a:t>
            </a:r>
            <a:endParaRPr lang="es-ES" sz="2400" dirty="0">
              <a:solidFill>
                <a:schemeClr val="accent3"/>
              </a:solidFill>
              <a:latin typeface="Arial" pitchFamily="34" charset="0"/>
              <a:cs typeface="Arial" pitchFamily="34" charset="0"/>
            </a:endParaRPr>
          </a:p>
          <a:p>
            <a:endParaRPr lang="es-ES" dirty="0">
              <a:solidFill>
                <a:schemeClr val="accent3"/>
              </a:solidFill>
            </a:endParaRPr>
          </a:p>
        </p:txBody>
      </p:sp>
      <p:sp>
        <p:nvSpPr>
          <p:cNvPr id="2" name="1 Título"/>
          <p:cNvSpPr>
            <a:spLocks noGrp="1"/>
          </p:cNvSpPr>
          <p:nvPr>
            <p:ph type="ctrTitle"/>
          </p:nvPr>
        </p:nvSpPr>
        <p:spPr>
          <a:xfrm>
            <a:off x="744965" y="43798"/>
            <a:ext cx="4645181" cy="1336387"/>
          </a:xfrm>
        </p:spPr>
        <p:txBody>
          <a:bodyPr anchor="ctr"/>
          <a:lstStyle/>
          <a:p>
            <a:pPr algn="just"/>
            <a:r>
              <a:rPr lang="es-ES" sz="3200" b="1" dirty="0">
                <a:latin typeface="Arial" pitchFamily="34" charset="0"/>
                <a:cs typeface="Arial" pitchFamily="34" charset="0"/>
              </a:rPr>
              <a:t>LAR 45.100 (d)(4)</a:t>
            </a:r>
            <a:endParaRPr lang="es-ES" sz="3200" dirty="0">
              <a:latin typeface="Arial" pitchFamily="34" charset="0"/>
              <a:cs typeface="Arial" pitchFamily="34" charset="0"/>
            </a:endParaRPr>
          </a:p>
        </p:txBody>
      </p:sp>
    </p:spTree>
    <p:extLst>
      <p:ext uri="{BB962C8B-B14F-4D97-AF65-F5344CB8AC3E}">
        <p14:creationId xmlns:p14="http://schemas.microsoft.com/office/powerpoint/2010/main" val="2571695677"/>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6" y="1247395"/>
            <a:ext cx="4962815" cy="5422911"/>
          </a:xfrm>
        </p:spPr>
        <p:txBody>
          <a:bodyPr>
            <a:normAutofit fontScale="92500"/>
          </a:bodyPr>
          <a:lstStyle/>
          <a:p>
            <a:pPr>
              <a:buNone/>
            </a:pPr>
            <a:r>
              <a:rPr lang="es-ES" sz="2000" b="1" dirty="0">
                <a:solidFill>
                  <a:schemeClr val="accent4"/>
                </a:solidFill>
                <a:latin typeface="Arial" pitchFamily="34" charset="0"/>
                <a:cs typeface="Arial" pitchFamily="34" charset="0"/>
              </a:rPr>
              <a:t>Identificación de aeronaves, motores y hélices</a:t>
            </a:r>
            <a:endParaRPr lang="es-PE" sz="2000" b="1" dirty="0">
              <a:solidFill>
                <a:schemeClr val="accent4"/>
              </a:solidFill>
              <a:latin typeface="Arial" pitchFamily="34" charset="0"/>
              <a:cs typeface="Arial" pitchFamily="34" charset="0"/>
            </a:endParaRPr>
          </a:p>
          <a:p>
            <a:pPr algn="just"/>
            <a:r>
              <a:rPr lang="es-PE" sz="2000" dirty="0">
                <a:solidFill>
                  <a:schemeClr val="accent4"/>
                </a:solidFill>
                <a:latin typeface="Arial" pitchFamily="34" charset="0"/>
                <a:cs typeface="Arial" pitchFamily="34" charset="0"/>
              </a:rPr>
              <a:t>Las placas de identificación se deben fijar: </a:t>
            </a:r>
            <a:r>
              <a:rPr lang="es-ES" sz="2000" dirty="0">
                <a:solidFill>
                  <a:srgbClr val="C00000"/>
                </a:solidFill>
                <a:latin typeface="Arial" pitchFamily="34" charset="0"/>
                <a:cs typeface="Arial" pitchFamily="34" charset="0"/>
              </a:rPr>
              <a:t>Para una aeronave piloteada a distancia</a:t>
            </a:r>
            <a:r>
              <a:rPr lang="es-ES" sz="2000" dirty="0">
                <a:solidFill>
                  <a:schemeClr val="accent4"/>
                </a:solidFill>
                <a:latin typeface="Arial" pitchFamily="34" charset="0"/>
                <a:cs typeface="Arial" pitchFamily="34" charset="0"/>
              </a:rPr>
              <a:t>, se fijará, de modo que sea visible, </a:t>
            </a:r>
            <a:r>
              <a:rPr lang="es-ES" sz="2000" dirty="0">
                <a:solidFill>
                  <a:srgbClr val="C00000"/>
                </a:solidFill>
                <a:latin typeface="Arial" pitchFamily="34" charset="0"/>
                <a:cs typeface="Arial" pitchFamily="34" charset="0"/>
              </a:rPr>
              <a:t>cerca de la entrada o el compartimiento principal</a:t>
            </a:r>
            <a:r>
              <a:rPr lang="es-ES" sz="2000" dirty="0">
                <a:solidFill>
                  <a:schemeClr val="accent4"/>
                </a:solidFill>
                <a:latin typeface="Arial" pitchFamily="34" charset="0"/>
                <a:cs typeface="Arial" pitchFamily="34" charset="0"/>
              </a:rPr>
              <a:t>, o bien, se fijará de modo que resalte, en la </a:t>
            </a:r>
            <a:r>
              <a:rPr lang="es-ES" sz="2000" b="1" dirty="0">
                <a:solidFill>
                  <a:srgbClr val="C00000"/>
                </a:solidFill>
                <a:latin typeface="Arial" pitchFamily="34" charset="0"/>
                <a:cs typeface="Arial" pitchFamily="34" charset="0"/>
              </a:rPr>
              <a:t>parte exterior de la aeronave </a:t>
            </a:r>
            <a:r>
              <a:rPr lang="es-ES" sz="2000" dirty="0">
                <a:solidFill>
                  <a:schemeClr val="accent4"/>
                </a:solidFill>
                <a:latin typeface="Arial" pitchFamily="34" charset="0"/>
                <a:cs typeface="Arial" pitchFamily="34" charset="0"/>
              </a:rPr>
              <a:t>si no hay entrada o compartimiento principal. </a:t>
            </a:r>
            <a:r>
              <a:rPr lang="es-PE" sz="2000" dirty="0">
                <a:solidFill>
                  <a:schemeClr val="accent4"/>
                </a:solidFill>
                <a:latin typeface="Arial" pitchFamily="34" charset="0"/>
                <a:cs typeface="Arial" pitchFamily="34" charset="0"/>
              </a:rPr>
              <a:t>Si las partes son demasiado pequeñas para colocar las marcas allí descritas, el Estado de matrícula determinará las dimensiones de las marcas, teniendo en cuenta que la aeronave necesita ser identificada fácilmente.</a:t>
            </a:r>
            <a:endParaRPr lang="es-ES" sz="2000" dirty="0">
              <a:solidFill>
                <a:schemeClr val="accent4"/>
              </a:solidFill>
              <a:latin typeface="Arial" pitchFamily="34" charset="0"/>
              <a:cs typeface="Arial" pitchFamily="34" charset="0"/>
            </a:endParaRPr>
          </a:p>
          <a:p>
            <a:pPr lvl="0"/>
            <a:endParaRPr lang="es-ES" sz="2000" dirty="0">
              <a:solidFill>
                <a:schemeClr val="accent4"/>
              </a:solidFill>
            </a:endParaRPr>
          </a:p>
          <a:p>
            <a:endParaRPr lang="es-ES" sz="2000" dirty="0">
              <a:solidFill>
                <a:schemeClr val="accent4"/>
              </a:solidFill>
            </a:endParaRPr>
          </a:p>
        </p:txBody>
      </p:sp>
      <p:sp>
        <p:nvSpPr>
          <p:cNvPr id="2" name="1 Título"/>
          <p:cNvSpPr>
            <a:spLocks noGrp="1"/>
          </p:cNvSpPr>
          <p:nvPr>
            <p:ph type="ctrTitle"/>
          </p:nvPr>
        </p:nvSpPr>
        <p:spPr>
          <a:xfrm>
            <a:off x="744966" y="43798"/>
            <a:ext cx="4789560" cy="1336387"/>
          </a:xfrm>
        </p:spPr>
        <p:txBody>
          <a:bodyPr anchor="ctr"/>
          <a:lstStyle/>
          <a:p>
            <a:pPr algn="just"/>
            <a:r>
              <a:rPr lang="es-ES" sz="3200" b="1" dirty="0">
                <a:latin typeface="Arial" pitchFamily="34" charset="0"/>
                <a:cs typeface="Arial" pitchFamily="34" charset="0"/>
              </a:rPr>
              <a:t>LAR 45.100 (d)(5)</a:t>
            </a:r>
            <a:endParaRPr lang="es-ES" sz="3200" dirty="0">
              <a:latin typeface="Arial" pitchFamily="34" charset="0"/>
              <a:cs typeface="Arial" pitchFamily="34" charset="0"/>
            </a:endParaRPr>
          </a:p>
        </p:txBody>
      </p:sp>
      <p:pic>
        <p:nvPicPr>
          <p:cNvPr id="8"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390" r="3390" b="6622"/>
          <a:stretch/>
        </p:blipFill>
        <p:spPr>
          <a:xfrm>
            <a:off x="6029325" y="1674813"/>
            <a:ext cx="5983288" cy="4196598"/>
          </a:xfrm>
        </p:spPr>
      </p:pic>
    </p:spTree>
    <p:extLst>
      <p:ext uri="{BB962C8B-B14F-4D97-AF65-F5344CB8AC3E}">
        <p14:creationId xmlns:p14="http://schemas.microsoft.com/office/powerpoint/2010/main" val="2227584385"/>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744965" y="1423981"/>
            <a:ext cx="5068694" cy="5323328"/>
          </a:xfrm>
        </p:spPr>
        <p:txBody>
          <a:bodyPr>
            <a:noAutofit/>
          </a:bodyPr>
          <a:lstStyle/>
          <a:p>
            <a:pPr marL="171450" indent="-171450">
              <a:buFont typeface="Arial" panose="020B0604020202020204" pitchFamily="34" charset="0"/>
              <a:buChar char="•"/>
            </a:pPr>
            <a:r>
              <a:rPr lang="es-PE" sz="2400" dirty="0"/>
              <a:t>Nombre del fabricante;</a:t>
            </a:r>
          </a:p>
          <a:p>
            <a:pPr marL="171450" indent="-171450">
              <a:buFont typeface="Arial" panose="020B0604020202020204" pitchFamily="34" charset="0"/>
              <a:buChar char="•"/>
            </a:pPr>
            <a:r>
              <a:rPr lang="es-PE" sz="2400" dirty="0"/>
              <a:t>Designación del modelo;</a:t>
            </a:r>
          </a:p>
          <a:p>
            <a:pPr marL="171450" indent="-171450">
              <a:buFont typeface="Arial" panose="020B0604020202020204" pitchFamily="34" charset="0"/>
              <a:buChar char="•"/>
            </a:pPr>
            <a:r>
              <a:rPr lang="es-PE" sz="2400" dirty="0"/>
              <a:t>Número de serie;</a:t>
            </a:r>
          </a:p>
          <a:p>
            <a:pPr marL="171450" indent="-171450">
              <a:buFont typeface="Arial" panose="020B0604020202020204" pitchFamily="34" charset="0"/>
              <a:buChar char="•"/>
            </a:pPr>
            <a:r>
              <a:rPr lang="es-PE" sz="2400" dirty="0"/>
              <a:t>Número del certificado de tipo;</a:t>
            </a:r>
          </a:p>
          <a:p>
            <a:pPr marL="171450" indent="-171450">
              <a:buFont typeface="Arial" panose="020B0604020202020204" pitchFamily="34" charset="0"/>
              <a:buChar char="•"/>
            </a:pPr>
            <a:r>
              <a:rPr lang="es-PE" sz="2400" dirty="0"/>
              <a:t>Número del certificado de producción.</a:t>
            </a:r>
          </a:p>
          <a:p>
            <a:endParaRPr lang="es-PE" sz="2400" dirty="0"/>
          </a:p>
          <a:p>
            <a:r>
              <a:rPr lang="es-PE" sz="2400" dirty="0"/>
              <a:t>En los motores además se colocan las potencias de regímenes establecidos.</a:t>
            </a:r>
          </a:p>
          <a:p>
            <a:pPr marL="171450" indent="-171450">
              <a:buFont typeface="Arial" panose="020B0604020202020204" pitchFamily="34" charset="0"/>
              <a:buChar char="•"/>
            </a:pPr>
            <a:endParaRPr lang="es-PE" sz="2400" dirty="0"/>
          </a:p>
        </p:txBody>
      </p:sp>
      <p:sp>
        <p:nvSpPr>
          <p:cNvPr id="31745" name="Rectangle 2"/>
          <p:cNvSpPr>
            <a:spLocks noGrp="1" noChangeArrowheads="1"/>
          </p:cNvSpPr>
          <p:nvPr>
            <p:ph type="ctrTitle"/>
          </p:nvPr>
        </p:nvSpPr>
        <p:spPr>
          <a:xfrm>
            <a:off x="744965" y="43798"/>
            <a:ext cx="5284526" cy="1336387"/>
          </a:xfrm>
        </p:spPr>
        <p:txBody>
          <a:bodyPr anchor="ctr">
            <a:noAutofit/>
          </a:bodyPr>
          <a:lstStyle/>
          <a:p>
            <a:r>
              <a:rPr lang="es-AR" sz="3200" b="1" dirty="0">
                <a:latin typeface="Arial" pitchFamily="34" charset="0"/>
                <a:cs typeface="Arial" pitchFamily="34" charset="0"/>
              </a:rPr>
              <a:t>LAR 45.105 - Información de identificación</a:t>
            </a:r>
            <a:endParaRPr lang="en-US" sz="3200" b="1" u="sng" dirty="0">
              <a:latin typeface="Arial" pitchFamily="34" charset="0"/>
              <a:cs typeface="Arial" pitchFamily="34" charset="0"/>
            </a:endParaRPr>
          </a:p>
        </p:txBody>
      </p:sp>
      <p:pic>
        <p:nvPicPr>
          <p:cNvPr id="6"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160" r="20160"/>
          <a:stretch>
            <a:fillRect/>
          </a:stretch>
        </p:blipFill>
        <p:spPr/>
      </p:pic>
    </p:spTree>
    <p:extLst>
      <p:ext uri="{BB962C8B-B14F-4D97-AF65-F5344CB8AC3E}">
        <p14:creationId xmlns:p14="http://schemas.microsoft.com/office/powerpoint/2010/main" val="11504431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AutoShape 1"/>
          <p:cNvSpPr>
            <a:spLocks/>
          </p:cNvSpPr>
          <p:nvPr/>
        </p:nvSpPr>
        <p:spPr bwMode="auto">
          <a:xfrm>
            <a:off x="5403787" y="5085184"/>
            <a:ext cx="1885203" cy="2531386"/>
          </a:xfrm>
          <a:custGeom>
            <a:avLst/>
            <a:gdLst>
              <a:gd name="T0" fmla="*/ 2147483647 w 21100"/>
              <a:gd name="T1" fmla="*/ 2147483647 h 21585"/>
              <a:gd name="T2" fmla="*/ 2147483647 w 21100"/>
              <a:gd name="T3" fmla="*/ 2147483647 h 21585"/>
              <a:gd name="T4" fmla="*/ 2147483647 w 21100"/>
              <a:gd name="T5" fmla="*/ 2147483647 h 21585"/>
              <a:gd name="T6" fmla="*/ 2147483647 w 21100"/>
              <a:gd name="T7" fmla="*/ 2147483647 h 21585"/>
              <a:gd name="T8" fmla="*/ 2147483647 w 21100"/>
              <a:gd name="T9" fmla="*/ 2147483647 h 21585"/>
              <a:gd name="T10" fmla="*/ 2147483647 w 21100"/>
              <a:gd name="T11" fmla="*/ 2147483647 h 21585"/>
              <a:gd name="T12" fmla="*/ 2147483647 w 21100"/>
              <a:gd name="T13" fmla="*/ 2147483647 h 21585"/>
              <a:gd name="T14" fmla="*/ 2147483647 w 21100"/>
              <a:gd name="T15" fmla="*/ 2147483647 h 21585"/>
              <a:gd name="T16" fmla="*/ 2147483647 w 21100"/>
              <a:gd name="T17" fmla="*/ 2147483647 h 21585"/>
              <a:gd name="T18" fmla="*/ 2147483647 w 21100"/>
              <a:gd name="T19" fmla="*/ 2147483647 h 21585"/>
              <a:gd name="T20" fmla="*/ 2147483647 w 21100"/>
              <a:gd name="T21" fmla="*/ 2147483647 h 21585"/>
              <a:gd name="T22" fmla="*/ 2147483647 w 21100"/>
              <a:gd name="T23" fmla="*/ 0 h 21585"/>
              <a:gd name="T24" fmla="*/ 2147483647 w 21100"/>
              <a:gd name="T25" fmla="*/ 2147483647 h 21585"/>
              <a:gd name="T26" fmla="*/ 2147483647 w 21100"/>
              <a:gd name="T27" fmla="*/ 2147483647 h 21585"/>
              <a:gd name="T28" fmla="*/ 2147483647 w 21100"/>
              <a:gd name="T29" fmla="*/ 2147483647 h 21585"/>
              <a:gd name="T30" fmla="*/ 2147483647 w 21100"/>
              <a:gd name="T31" fmla="*/ 2147483647 h 21585"/>
              <a:gd name="T32" fmla="*/ 2147483647 w 21100"/>
              <a:gd name="T33" fmla="*/ 2147483647 h 21585"/>
              <a:gd name="T34" fmla="*/ 2147483647 w 21100"/>
              <a:gd name="T35" fmla="*/ 2147483647 h 21585"/>
              <a:gd name="T36" fmla="*/ 2147483647 w 21100"/>
              <a:gd name="T37" fmla="*/ 2147483647 h 21585"/>
              <a:gd name="T38" fmla="*/ 2147483647 w 21100"/>
              <a:gd name="T39" fmla="*/ 2147483647 h 21585"/>
              <a:gd name="T40" fmla="*/ 2147483647 w 21100"/>
              <a:gd name="T41" fmla="*/ 2147483647 h 21585"/>
              <a:gd name="T42" fmla="*/ 2147483647 w 21100"/>
              <a:gd name="T43" fmla="*/ 2147483647 h 21585"/>
              <a:gd name="T44" fmla="*/ 2147483647 w 21100"/>
              <a:gd name="T45" fmla="*/ 2147483647 h 21585"/>
              <a:gd name="T46" fmla="*/ 2147483647 w 21100"/>
              <a:gd name="T47" fmla="*/ 2147483647 h 21585"/>
              <a:gd name="T48" fmla="*/ 2147483647 w 21100"/>
              <a:gd name="T49" fmla="*/ 2147483647 h 21585"/>
              <a:gd name="T50" fmla="*/ 2147483647 w 21100"/>
              <a:gd name="T51" fmla="*/ 2147483647 h 21585"/>
              <a:gd name="T52" fmla="*/ 2147483647 w 21100"/>
              <a:gd name="T53" fmla="*/ 2147483647 h 21585"/>
              <a:gd name="T54" fmla="*/ 2147483647 w 21100"/>
              <a:gd name="T55" fmla="*/ 2147483647 h 21585"/>
              <a:gd name="T56" fmla="*/ 2147483647 w 21100"/>
              <a:gd name="T57" fmla="*/ 2147483647 h 21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100" h="21585">
                <a:moveTo>
                  <a:pt x="15779" y="14939"/>
                </a:moveTo>
                <a:cubicBezTo>
                  <a:pt x="17449" y="12449"/>
                  <a:pt x="17163" y="10816"/>
                  <a:pt x="17518" y="9433"/>
                </a:cubicBezTo>
                <a:cubicBezTo>
                  <a:pt x="17872" y="8049"/>
                  <a:pt x="18914" y="6820"/>
                  <a:pt x="19457" y="6253"/>
                </a:cubicBezTo>
                <a:cubicBezTo>
                  <a:pt x="20109" y="5571"/>
                  <a:pt x="21310" y="4087"/>
                  <a:pt x="21069" y="3665"/>
                </a:cubicBezTo>
                <a:cubicBezTo>
                  <a:pt x="20586" y="2820"/>
                  <a:pt x="19082" y="4762"/>
                  <a:pt x="18047" y="5800"/>
                </a:cubicBezTo>
                <a:cubicBezTo>
                  <a:pt x="17013" y="6839"/>
                  <a:pt x="16013" y="7392"/>
                  <a:pt x="15676" y="7336"/>
                </a:cubicBezTo>
                <a:cubicBezTo>
                  <a:pt x="15339" y="7279"/>
                  <a:pt x="16042" y="5788"/>
                  <a:pt x="16586" y="4429"/>
                </a:cubicBezTo>
                <a:cubicBezTo>
                  <a:pt x="17486" y="2184"/>
                  <a:pt x="17991" y="1201"/>
                  <a:pt x="17018" y="1037"/>
                </a:cubicBezTo>
                <a:cubicBezTo>
                  <a:pt x="15815" y="835"/>
                  <a:pt x="15305" y="3299"/>
                  <a:pt x="14636" y="4620"/>
                </a:cubicBezTo>
                <a:cubicBezTo>
                  <a:pt x="14016" y="5844"/>
                  <a:pt x="13613" y="6486"/>
                  <a:pt x="12961" y="6446"/>
                </a:cubicBezTo>
                <a:cubicBezTo>
                  <a:pt x="12691" y="6429"/>
                  <a:pt x="12517" y="5483"/>
                  <a:pt x="12465" y="3504"/>
                </a:cubicBezTo>
                <a:cubicBezTo>
                  <a:pt x="12388" y="605"/>
                  <a:pt x="12306" y="-15"/>
                  <a:pt x="11710" y="0"/>
                </a:cubicBezTo>
                <a:cubicBezTo>
                  <a:pt x="10303" y="36"/>
                  <a:pt x="10565" y="1771"/>
                  <a:pt x="10493" y="3260"/>
                </a:cubicBezTo>
                <a:cubicBezTo>
                  <a:pt x="10421" y="4748"/>
                  <a:pt x="10648" y="6288"/>
                  <a:pt x="10472" y="6345"/>
                </a:cubicBezTo>
                <a:cubicBezTo>
                  <a:pt x="9700" y="6597"/>
                  <a:pt x="9172" y="4712"/>
                  <a:pt x="8418" y="3344"/>
                </a:cubicBezTo>
                <a:cubicBezTo>
                  <a:pt x="7665" y="1976"/>
                  <a:pt x="7130" y="38"/>
                  <a:pt x="5980" y="942"/>
                </a:cubicBezTo>
                <a:cubicBezTo>
                  <a:pt x="5158" y="1588"/>
                  <a:pt x="6308" y="4172"/>
                  <a:pt x="7188" y="5764"/>
                </a:cubicBezTo>
                <a:cubicBezTo>
                  <a:pt x="8069" y="7355"/>
                  <a:pt x="8456" y="8633"/>
                  <a:pt x="7542" y="9287"/>
                </a:cubicBezTo>
                <a:cubicBezTo>
                  <a:pt x="6289" y="10185"/>
                  <a:pt x="5462" y="9515"/>
                  <a:pt x="3982" y="8833"/>
                </a:cubicBezTo>
                <a:cubicBezTo>
                  <a:pt x="2502" y="8151"/>
                  <a:pt x="1095" y="8116"/>
                  <a:pt x="402" y="8693"/>
                </a:cubicBezTo>
                <a:cubicBezTo>
                  <a:pt x="-290" y="9269"/>
                  <a:pt x="42" y="9844"/>
                  <a:pt x="430" y="9736"/>
                </a:cubicBezTo>
                <a:cubicBezTo>
                  <a:pt x="818" y="9628"/>
                  <a:pt x="1371" y="9751"/>
                  <a:pt x="2569" y="10327"/>
                </a:cubicBezTo>
                <a:cubicBezTo>
                  <a:pt x="3767" y="10904"/>
                  <a:pt x="4379" y="11844"/>
                  <a:pt x="6187" y="12610"/>
                </a:cubicBezTo>
                <a:cubicBezTo>
                  <a:pt x="7995" y="13376"/>
                  <a:pt x="8519" y="13839"/>
                  <a:pt x="9019" y="14760"/>
                </a:cubicBezTo>
                <a:cubicBezTo>
                  <a:pt x="9518" y="15682"/>
                  <a:pt x="9456" y="18549"/>
                  <a:pt x="9456" y="18549"/>
                </a:cubicBezTo>
                <a:cubicBezTo>
                  <a:pt x="9469" y="19552"/>
                  <a:pt x="9461" y="20567"/>
                  <a:pt x="9436" y="21585"/>
                </a:cubicBezTo>
                <a:lnTo>
                  <a:pt x="15294" y="21585"/>
                </a:lnTo>
                <a:cubicBezTo>
                  <a:pt x="15522" y="17543"/>
                  <a:pt x="15779" y="14939"/>
                  <a:pt x="15779" y="14939"/>
                </a:cubicBezTo>
                <a:close/>
                <a:moveTo>
                  <a:pt x="15779" y="14939"/>
                </a:moveTo>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txBody>
          <a:bodyPr lIns="0" tIns="0" rIns="0" bIns="0"/>
          <a:lstStyle/>
          <a:p>
            <a:pPr defTabSz="457200">
              <a:defRPr/>
            </a:pPr>
            <a:endParaRPr lang="en-US" sz="1800" kern="0">
              <a:solidFill>
                <a:srgbClr val="474747"/>
              </a:solidFill>
              <a:latin typeface="Calibri"/>
            </a:endParaRPr>
          </a:p>
        </p:txBody>
      </p:sp>
      <p:grpSp>
        <p:nvGrpSpPr>
          <p:cNvPr id="11" name="Group 1670"/>
          <p:cNvGrpSpPr/>
          <p:nvPr/>
        </p:nvGrpSpPr>
        <p:grpSpPr>
          <a:xfrm rot="20071857">
            <a:off x="2429703" y="2619446"/>
            <a:ext cx="2795982" cy="4009318"/>
            <a:chOff x="8" y="-72561"/>
            <a:chExt cx="4920549" cy="7246880"/>
          </a:xfrm>
          <a:solidFill>
            <a:srgbClr val="9E9E9E"/>
          </a:solidFill>
        </p:grpSpPr>
        <p:sp>
          <p:nvSpPr>
            <p:cNvPr id="12" name="Shape 1668"/>
            <p:cNvSpPr/>
            <p:nvPr/>
          </p:nvSpPr>
          <p:spPr>
            <a:xfrm rot="10800000">
              <a:off x="8" y="-72561"/>
              <a:ext cx="4920549" cy="7246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92" y="8812"/>
                  </a:lnTo>
                  <a:cubicBezTo>
                    <a:pt x="2693" y="10132"/>
                    <a:pt x="1221" y="12144"/>
                    <a:pt x="1221" y="14401"/>
                  </a:cubicBezTo>
                  <a:cubicBezTo>
                    <a:pt x="1221" y="18377"/>
                    <a:pt x="5783" y="21600"/>
                    <a:pt x="11411" y="21600"/>
                  </a:cubicBezTo>
                  <a:cubicBezTo>
                    <a:pt x="17038" y="21600"/>
                    <a:pt x="21600" y="18377"/>
                    <a:pt x="21600" y="14401"/>
                  </a:cubicBezTo>
                  <a:cubicBezTo>
                    <a:pt x="21600" y="10425"/>
                    <a:pt x="17038" y="7202"/>
                    <a:pt x="11411" y="7202"/>
                  </a:cubicBezTo>
                  <a:cubicBezTo>
                    <a:pt x="10231" y="7202"/>
                    <a:pt x="9104" y="7350"/>
                    <a:pt x="8050" y="7610"/>
                  </a:cubicBezTo>
                  <a:lnTo>
                    <a:pt x="0" y="0"/>
                  </a:ln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algn="ctr" defTabSz="457200">
                <a:spcBef>
                  <a:spcPts val="38"/>
                </a:spcBef>
                <a:defRPr sz="1800"/>
              </a:pPr>
              <a:endParaRPr sz="1800" kern="0">
                <a:solidFill>
                  <a:srgbClr val="404040"/>
                </a:solidFill>
                <a:latin typeface="Open Sans"/>
                <a:ea typeface="Open Sans"/>
                <a:cs typeface="Open Sans"/>
                <a:sym typeface="Open Sans"/>
              </a:endParaRPr>
            </a:p>
            <a:p>
              <a:pPr algn="ctr" defTabSz="457200">
                <a:spcBef>
                  <a:spcPts val="38"/>
                </a:spcBef>
                <a:defRPr sz="1800"/>
              </a:pPr>
              <a:endParaRPr sz="1800" kern="0">
                <a:solidFill>
                  <a:srgbClr val="404040"/>
                </a:solidFill>
                <a:latin typeface="Open Sans"/>
                <a:ea typeface="Open Sans"/>
                <a:cs typeface="Open Sans"/>
                <a:sym typeface="Open Sans"/>
              </a:endParaRPr>
            </a:p>
          </p:txBody>
        </p:sp>
        <p:sp>
          <p:nvSpPr>
            <p:cNvPr id="13" name="Shape 1669"/>
            <p:cNvSpPr/>
            <p:nvPr/>
          </p:nvSpPr>
          <p:spPr>
            <a:xfrm rot="1528143">
              <a:off x="338889" y="1016060"/>
              <a:ext cx="4093154" cy="267028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57200">
                <a:spcBef>
                  <a:spcPts val="38"/>
                </a:spcBef>
                <a:defRPr sz="1800"/>
              </a:pPr>
              <a:r>
                <a:rPr lang="es-PE" sz="1600" kern="0" dirty="0">
                  <a:solidFill>
                    <a:srgbClr val="FFFFFF"/>
                  </a:solidFill>
                  <a:latin typeface="Open Sans"/>
                  <a:ea typeface="Open Sans"/>
                  <a:cs typeface="Open Sans"/>
                  <a:sym typeface="Open Sans"/>
                </a:rPr>
                <a:t>Solamente de puede cambiar, quitar, o colocar  la placa de identificación si la AAC del </a:t>
              </a:r>
              <a:r>
                <a:rPr lang="es-PE" sz="1600" b="1" kern="0" dirty="0">
                  <a:solidFill>
                    <a:srgbClr val="FFFF00"/>
                  </a:solidFill>
                  <a:latin typeface="Open Sans"/>
                  <a:ea typeface="Open Sans"/>
                  <a:cs typeface="Open Sans"/>
                  <a:sym typeface="Open Sans"/>
                </a:rPr>
                <a:t>Estado de matrícula lo aprueba previamente.</a:t>
              </a:r>
            </a:p>
          </p:txBody>
        </p:sp>
      </p:grpSp>
      <p:grpSp>
        <p:nvGrpSpPr>
          <p:cNvPr id="14" name="Group 1673"/>
          <p:cNvGrpSpPr/>
          <p:nvPr/>
        </p:nvGrpSpPr>
        <p:grpSpPr>
          <a:xfrm rot="20527955">
            <a:off x="5280654" y="1208453"/>
            <a:ext cx="2414693" cy="3814407"/>
            <a:chOff x="-316965" y="-778938"/>
            <a:chExt cx="5099317" cy="8444189"/>
          </a:xfrm>
          <a:solidFill>
            <a:srgbClr val="9E9E9E"/>
          </a:solidFill>
        </p:grpSpPr>
        <p:sp>
          <p:nvSpPr>
            <p:cNvPr id="15" name="Shape 1671"/>
            <p:cNvSpPr/>
            <p:nvPr/>
          </p:nvSpPr>
          <p:spPr>
            <a:xfrm rot="10800000">
              <a:off x="-316965" y="-778938"/>
              <a:ext cx="5099317" cy="8444189"/>
            </a:xfrm>
            <a:custGeom>
              <a:avLst/>
              <a:gdLst/>
              <a:ahLst/>
              <a:cxnLst>
                <a:cxn ang="0">
                  <a:pos x="wd2" y="hd2"/>
                </a:cxn>
                <a:cxn ang="5400000">
                  <a:pos x="wd2" y="hd2"/>
                </a:cxn>
                <a:cxn ang="10800000">
                  <a:pos x="wd2" y="hd2"/>
                </a:cxn>
                <a:cxn ang="16200000">
                  <a:pos x="wd2" y="hd2"/>
                </a:cxn>
              </a:cxnLst>
              <a:rect l="0" t="0" r="r" b="b"/>
              <a:pathLst>
                <a:path w="21600" h="21600" extrusionOk="0">
                  <a:moveTo>
                    <a:pt x="16461" y="0"/>
                  </a:moveTo>
                  <a:lnTo>
                    <a:pt x="11427" y="8144"/>
                  </a:lnTo>
                  <a:cubicBezTo>
                    <a:pt x="11219" y="8136"/>
                    <a:pt x="11012" y="8124"/>
                    <a:pt x="10800" y="8124"/>
                  </a:cubicBezTo>
                  <a:cubicBezTo>
                    <a:pt x="4835" y="8124"/>
                    <a:pt x="0" y="11141"/>
                    <a:pt x="0" y="14862"/>
                  </a:cubicBezTo>
                  <a:cubicBezTo>
                    <a:pt x="0" y="18583"/>
                    <a:pt x="4835" y="21600"/>
                    <a:pt x="10800" y="21600"/>
                  </a:cubicBezTo>
                  <a:cubicBezTo>
                    <a:pt x="16765" y="21600"/>
                    <a:pt x="21600" y="18583"/>
                    <a:pt x="21600" y="14862"/>
                  </a:cubicBezTo>
                  <a:cubicBezTo>
                    <a:pt x="21600" y="12080"/>
                    <a:pt x="18896" y="9692"/>
                    <a:pt x="15039" y="8664"/>
                  </a:cubicBezTo>
                  <a:lnTo>
                    <a:pt x="16461"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w="12700" cap="flat">
              <a:noFill/>
              <a:miter lim="400000"/>
            </a:ln>
            <a:effectLst/>
          </p:spPr>
          <p:txBody>
            <a:bodyPr wrap="square" lIns="0" tIns="0" rIns="0" bIns="0" numCol="1" anchor="ctr">
              <a:noAutofit/>
            </a:bodyPr>
            <a:lstStyle/>
            <a:p>
              <a:pPr defTabSz="457200">
                <a:defRPr/>
              </a:pPr>
              <a:endParaRPr sz="1800" kern="0">
                <a:solidFill>
                  <a:srgbClr val="474747"/>
                </a:solidFill>
                <a:latin typeface="Calibri"/>
              </a:endParaRPr>
            </a:p>
          </p:txBody>
        </p:sp>
        <p:sp>
          <p:nvSpPr>
            <p:cNvPr id="16" name="Shape 1672"/>
            <p:cNvSpPr/>
            <p:nvPr/>
          </p:nvSpPr>
          <p:spPr>
            <a:xfrm rot="1072045">
              <a:off x="531100" y="-168502"/>
              <a:ext cx="3799935" cy="3270452"/>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57200">
                <a:spcBef>
                  <a:spcPts val="38"/>
                </a:spcBef>
                <a:defRPr sz="1800"/>
              </a:pPr>
              <a:r>
                <a:rPr lang="es-PE" sz="1600" kern="0" dirty="0">
                  <a:solidFill>
                    <a:srgbClr val="FFFFFF"/>
                  </a:solidFill>
                  <a:latin typeface="Open Sans"/>
                  <a:ea typeface="Open Sans"/>
                  <a:cs typeface="Open Sans"/>
                  <a:sym typeface="Open Sans"/>
                </a:rPr>
                <a:t>La placa de identificación </a:t>
              </a:r>
              <a:r>
                <a:rPr lang="es-PE" sz="1600" b="1" kern="0" dirty="0">
                  <a:solidFill>
                    <a:srgbClr val="FFFF00"/>
                  </a:solidFill>
                  <a:latin typeface="Open Sans"/>
                  <a:ea typeface="Open Sans"/>
                  <a:cs typeface="Open Sans"/>
                  <a:sym typeface="Open Sans"/>
                </a:rPr>
                <a:t>puede retirarse temporalmente </a:t>
              </a:r>
              <a:r>
                <a:rPr lang="es-PE" sz="1600" kern="0" dirty="0">
                  <a:solidFill>
                    <a:srgbClr val="FFFFFF"/>
                  </a:solidFill>
                  <a:latin typeface="Open Sans"/>
                  <a:ea typeface="Open Sans"/>
                  <a:cs typeface="Open Sans"/>
                  <a:sym typeface="Open Sans"/>
                </a:rPr>
                <a:t>para realizar tareas de mantenimiento. </a:t>
              </a:r>
            </a:p>
          </p:txBody>
        </p:sp>
      </p:grpSp>
      <p:grpSp>
        <p:nvGrpSpPr>
          <p:cNvPr id="17" name="Group 1676"/>
          <p:cNvGrpSpPr/>
          <p:nvPr/>
        </p:nvGrpSpPr>
        <p:grpSpPr>
          <a:xfrm>
            <a:off x="7430703" y="2675823"/>
            <a:ext cx="3671634" cy="2868328"/>
            <a:chOff x="-2528641" y="-303463"/>
            <a:chExt cx="5810210" cy="4605172"/>
          </a:xfrm>
          <a:solidFill>
            <a:srgbClr val="9E9E9E"/>
          </a:solidFill>
        </p:grpSpPr>
        <p:sp>
          <p:nvSpPr>
            <p:cNvPr id="18" name="Shape 1674"/>
            <p:cNvSpPr/>
            <p:nvPr/>
          </p:nvSpPr>
          <p:spPr>
            <a:xfrm rot="10800000">
              <a:off x="-2528641" y="-303463"/>
              <a:ext cx="5810210" cy="4605172"/>
            </a:xfrm>
            <a:custGeom>
              <a:avLst/>
              <a:gdLst/>
              <a:ahLst/>
              <a:cxnLst>
                <a:cxn ang="0">
                  <a:pos x="wd2" y="hd2"/>
                </a:cxn>
                <a:cxn ang="5400000">
                  <a:pos x="wd2" y="hd2"/>
                </a:cxn>
                <a:cxn ang="10800000">
                  <a:pos x="wd2" y="hd2"/>
                </a:cxn>
                <a:cxn ang="16200000">
                  <a:pos x="wd2" y="hd2"/>
                </a:cxn>
              </a:cxnLst>
              <a:rect l="0" t="0" r="r" b="b"/>
              <a:pathLst>
                <a:path w="21600" h="21600" extrusionOk="0">
                  <a:moveTo>
                    <a:pt x="8513" y="0"/>
                  </a:moveTo>
                  <a:cubicBezTo>
                    <a:pt x="3812" y="0"/>
                    <a:pt x="0" y="4835"/>
                    <a:pt x="0" y="10800"/>
                  </a:cubicBezTo>
                  <a:cubicBezTo>
                    <a:pt x="0" y="16765"/>
                    <a:pt x="3812" y="21600"/>
                    <a:pt x="8513" y="21600"/>
                  </a:cubicBezTo>
                  <a:cubicBezTo>
                    <a:pt x="13215" y="21600"/>
                    <a:pt x="17026" y="16765"/>
                    <a:pt x="17026" y="10800"/>
                  </a:cubicBezTo>
                  <a:cubicBezTo>
                    <a:pt x="17026" y="9431"/>
                    <a:pt x="16818" y="8125"/>
                    <a:pt x="16451" y="6919"/>
                  </a:cubicBezTo>
                  <a:lnTo>
                    <a:pt x="21600" y="782"/>
                  </a:lnTo>
                  <a:lnTo>
                    <a:pt x="14930" y="3718"/>
                  </a:lnTo>
                  <a:cubicBezTo>
                    <a:pt x="13369" y="1444"/>
                    <a:pt x="11076" y="0"/>
                    <a:pt x="8513" y="0"/>
                  </a:cubicBezTo>
                  <a:close/>
                </a:path>
              </a:pathLst>
            </a:custGeom>
            <a:gradFill flip="none" rotWithShape="1">
              <a:gsLst>
                <a:gs pos="0">
                  <a:srgbClr val="F39C12">
                    <a:shade val="30000"/>
                    <a:satMod val="115000"/>
                  </a:srgbClr>
                </a:gs>
                <a:gs pos="50000">
                  <a:srgbClr val="F39C12">
                    <a:shade val="67500"/>
                    <a:satMod val="115000"/>
                  </a:srgbClr>
                </a:gs>
                <a:gs pos="100000">
                  <a:srgbClr val="F39C12">
                    <a:shade val="100000"/>
                    <a:satMod val="115000"/>
                  </a:srgbClr>
                </a:gs>
              </a:gsLst>
              <a:lin ang="10800000" scaled="1"/>
              <a:tileRect/>
            </a:gradFill>
            <a:ln w="12700" cap="flat">
              <a:noFill/>
              <a:miter lim="400000"/>
            </a:ln>
            <a:effectLst/>
          </p:spPr>
          <p:txBody>
            <a:bodyPr wrap="square" lIns="0" tIns="0" rIns="0" bIns="0" numCol="1" anchor="ctr">
              <a:noAutofit/>
            </a:bodyPr>
            <a:lstStyle/>
            <a:p>
              <a:pPr defTabSz="457200">
                <a:defRPr/>
              </a:pPr>
              <a:endParaRPr sz="1800" kern="0">
                <a:solidFill>
                  <a:srgbClr val="474747"/>
                </a:solidFill>
                <a:latin typeface="Calibri"/>
              </a:endParaRPr>
            </a:p>
          </p:txBody>
        </p:sp>
        <p:sp>
          <p:nvSpPr>
            <p:cNvPr id="19" name="Shape 1675"/>
            <p:cNvSpPr/>
            <p:nvPr/>
          </p:nvSpPr>
          <p:spPr>
            <a:xfrm>
              <a:off x="-649906" y="887615"/>
              <a:ext cx="3179867" cy="2371887"/>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57200">
                <a:spcBef>
                  <a:spcPts val="38"/>
                </a:spcBef>
                <a:defRPr sz="1800"/>
              </a:pPr>
              <a:r>
                <a:rPr lang="es-PE" sz="1600" kern="0" dirty="0">
                  <a:solidFill>
                    <a:srgbClr val="FFFFFF"/>
                  </a:solidFill>
                  <a:latin typeface="Open Sans"/>
                  <a:ea typeface="Open Sans"/>
                  <a:cs typeface="Open Sans"/>
                  <a:sym typeface="Open Sans"/>
                </a:rPr>
                <a:t>La placa debe volver a colocarse </a:t>
              </a:r>
              <a:r>
                <a:rPr lang="es-PE" sz="1600" b="1" kern="0" dirty="0">
                  <a:solidFill>
                    <a:srgbClr val="FFFF00"/>
                  </a:solidFill>
                  <a:latin typeface="Open Sans"/>
                  <a:ea typeface="Open Sans"/>
                  <a:cs typeface="Open Sans"/>
                  <a:sym typeface="Open Sans"/>
                </a:rPr>
                <a:t>en la misma aeronave o componente </a:t>
              </a:r>
              <a:r>
                <a:rPr lang="es-PE" sz="1600" kern="0" dirty="0">
                  <a:solidFill>
                    <a:srgbClr val="FFFFFF"/>
                  </a:solidFill>
                  <a:latin typeface="Open Sans"/>
                  <a:ea typeface="Open Sans"/>
                  <a:cs typeface="Open Sans"/>
                  <a:sym typeface="Open Sans"/>
                </a:rPr>
                <a:t>de aeronave que fue retirada.</a:t>
              </a:r>
            </a:p>
          </p:txBody>
        </p:sp>
      </p:grpSp>
      <p:sp>
        <p:nvSpPr>
          <p:cNvPr id="2" name="Title 1"/>
          <p:cNvSpPr>
            <a:spLocks noGrp="1"/>
          </p:cNvSpPr>
          <p:nvPr>
            <p:ph type="ctrTitle"/>
          </p:nvPr>
        </p:nvSpPr>
        <p:spPr>
          <a:xfrm>
            <a:off x="802614" y="0"/>
            <a:ext cx="11190464" cy="1336387"/>
          </a:xfrm>
        </p:spPr>
        <p:txBody>
          <a:bodyPr anchor="ctr"/>
          <a:lstStyle/>
          <a:p>
            <a:r>
              <a:rPr lang="es-PE" sz="3200" b="1" dirty="0"/>
              <a:t>LAR 45.110 - Remoción e instalación de placas  de identificación</a:t>
            </a:r>
          </a:p>
        </p:txBody>
      </p:sp>
    </p:spTree>
    <p:extLst>
      <p:ext uri="{BB962C8B-B14F-4D97-AF65-F5344CB8AC3E}">
        <p14:creationId xmlns:p14="http://schemas.microsoft.com/office/powerpoint/2010/main" val="36220965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advAuto="0"/>
      <p:bldP spid="14" grpId="0" animBg="1" advAuto="0"/>
      <p:bldP spid="17"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http://www.aircraftstock.com/images/newfolder/01252006/e119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558" y="459825"/>
            <a:ext cx="2612454" cy="23465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aircraftstock.com/images/newfolder/03012006/saa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790" y="2526941"/>
            <a:ext cx="2324720"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conairsports.co.uk/wpimages/wpde9e4d74_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9150" y="4634816"/>
            <a:ext cx="3170130" cy="2032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7"/>
          </p:nvPr>
        </p:nvSpPr>
        <p:spPr>
          <a:xfrm>
            <a:off x="1129700" y="1633083"/>
            <a:ext cx="4449320" cy="4793380"/>
          </a:xfrm>
        </p:spPr>
        <p:txBody>
          <a:bodyPr>
            <a:normAutofit/>
          </a:bodyPr>
          <a:lstStyle/>
          <a:p>
            <a:pPr>
              <a:lnSpc>
                <a:spcPct val="100000"/>
              </a:lnSpc>
              <a:spcBef>
                <a:spcPts val="600"/>
              </a:spcBef>
              <a:spcAft>
                <a:spcPts val="600"/>
              </a:spcAft>
            </a:pPr>
            <a:r>
              <a:rPr lang="es-PE" sz="2400" dirty="0"/>
              <a:t>Todo componente de aeronave para el cual esté especificado un tiempo de reemplazo, intervalo de inspección, o procedimiento relacionado con las Instrucciones de aeronavegabilidad continua, </a:t>
            </a:r>
            <a:r>
              <a:rPr lang="es-PE" sz="2400" b="1" dirty="0">
                <a:solidFill>
                  <a:srgbClr val="C00000"/>
                </a:solidFill>
              </a:rPr>
              <a:t>debe estar marcado de manera permanente y legible </a:t>
            </a:r>
            <a:r>
              <a:rPr lang="es-PE" sz="2400" dirty="0"/>
              <a:t>con un número de parte y número de serie.</a:t>
            </a:r>
          </a:p>
          <a:p>
            <a:pPr>
              <a:lnSpc>
                <a:spcPct val="100000"/>
              </a:lnSpc>
              <a:spcBef>
                <a:spcPts val="600"/>
              </a:spcBef>
              <a:spcAft>
                <a:spcPts val="600"/>
              </a:spcAft>
            </a:pPr>
            <a:endParaRPr lang="es-PE" sz="2400" dirty="0"/>
          </a:p>
        </p:txBody>
      </p:sp>
      <p:sp>
        <p:nvSpPr>
          <p:cNvPr id="2" name="Title 1"/>
          <p:cNvSpPr>
            <a:spLocks noGrp="1"/>
          </p:cNvSpPr>
          <p:nvPr>
            <p:ph type="ctrTitle"/>
          </p:nvPr>
        </p:nvSpPr>
        <p:spPr>
          <a:xfrm>
            <a:off x="859838" y="66053"/>
            <a:ext cx="5210720" cy="1336387"/>
          </a:xfrm>
        </p:spPr>
        <p:txBody>
          <a:bodyPr anchor="ctr"/>
          <a:lstStyle/>
          <a:p>
            <a:r>
              <a:rPr lang="es-PE" sz="2800" b="1" dirty="0"/>
              <a:t>LAR 45.115 - Identificación de componentes de aeronaves</a:t>
            </a:r>
          </a:p>
        </p:txBody>
      </p:sp>
    </p:spTree>
    <p:extLst>
      <p:ext uri="{BB962C8B-B14F-4D97-AF65-F5344CB8AC3E}">
        <p14:creationId xmlns:p14="http://schemas.microsoft.com/office/powerpoint/2010/main" val="24408495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fade">
                                      <p:cBhvr>
                                        <p:cTn id="11" dur="500"/>
                                        <p:tgtEl>
                                          <p:spTgt spid="1229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94"/>
                                        </p:tgtEl>
                                        <p:attrNameLst>
                                          <p:attrName>style.visibility</p:attrName>
                                        </p:attrNameLst>
                                      </p:cBhvr>
                                      <p:to>
                                        <p:strVal val="visible"/>
                                      </p:to>
                                    </p:set>
                                    <p:animEffect transition="in" filter="fade">
                                      <p:cBhvr>
                                        <p:cTn id="15"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856648" y="1409444"/>
            <a:ext cx="5178392" cy="5328240"/>
          </a:xfrm>
        </p:spPr>
        <p:txBody>
          <a:bodyPr>
            <a:noAutofit/>
          </a:bodyPr>
          <a:lstStyle/>
          <a:p>
            <a:r>
              <a:rPr lang="es-PE" sz="2200" dirty="0"/>
              <a:t>Los componentes de aeronave de reemplazo o modificación bajo una AFP debe marcarlo en forma legible y permanente con: </a:t>
            </a:r>
          </a:p>
          <a:p>
            <a:pPr marL="342900" indent="-342900">
              <a:buFont typeface="Arial" panose="020B0604020202020204" pitchFamily="34" charset="0"/>
              <a:buChar char="•"/>
            </a:pPr>
            <a:r>
              <a:rPr lang="es-PE" sz="2200" dirty="0"/>
              <a:t>Las siglas de la aprobación de fabricación de componentes;</a:t>
            </a:r>
          </a:p>
          <a:p>
            <a:pPr marL="342900" indent="-342900">
              <a:buFont typeface="Arial" panose="020B0604020202020204" pitchFamily="34" charset="0"/>
              <a:buChar char="•"/>
            </a:pPr>
            <a:r>
              <a:rPr lang="es-PE" sz="2200" dirty="0"/>
              <a:t>Nombre, marca registrada o distintivo;</a:t>
            </a:r>
          </a:p>
          <a:p>
            <a:pPr marL="342900" indent="-342900">
              <a:buFont typeface="Arial" panose="020B0604020202020204" pitchFamily="34" charset="0"/>
              <a:buChar char="•"/>
            </a:pPr>
            <a:r>
              <a:rPr lang="es-PE" sz="2200" dirty="0"/>
              <a:t>Modelo de aeronave, motor o hélice sobre el cual el componente de aeronave es elegible para ser instalada.</a:t>
            </a:r>
          </a:p>
          <a:p>
            <a:endParaRPr lang="es-PE" sz="2200" dirty="0"/>
          </a:p>
        </p:txBody>
      </p:sp>
      <p:sp>
        <p:nvSpPr>
          <p:cNvPr id="39937" name="Rectangle 2"/>
          <p:cNvSpPr>
            <a:spLocks noGrp="1" noChangeArrowheads="1"/>
          </p:cNvSpPr>
          <p:nvPr>
            <p:ph type="ctrTitle"/>
          </p:nvPr>
        </p:nvSpPr>
        <p:spPr>
          <a:xfrm>
            <a:off x="856648" y="73057"/>
            <a:ext cx="10693668" cy="1336387"/>
          </a:xfrm>
        </p:spPr>
        <p:txBody>
          <a:bodyPr anchor="ctr">
            <a:noAutofit/>
          </a:bodyPr>
          <a:lstStyle/>
          <a:p>
            <a:r>
              <a:rPr lang="es-AR" sz="3200" b="1" dirty="0" smtClean="0">
                <a:latin typeface="Arial" pitchFamily="34" charset="0"/>
                <a:cs typeface="Arial" pitchFamily="34" charset="0"/>
              </a:rPr>
              <a:t>LAR 45.120 - Identificación de componentes de reemplazo y modificación</a:t>
            </a:r>
            <a:endParaRPr lang="en-US" sz="3200" b="1" u="sng" dirty="0" smtClean="0">
              <a:latin typeface="Arial" pitchFamily="34" charset="0"/>
              <a:cs typeface="Arial" pitchFamily="34" charset="0"/>
            </a:endParaRPr>
          </a:p>
        </p:txBody>
      </p:sp>
      <p:pic>
        <p:nvPicPr>
          <p:cNvPr id="10"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332" b="3332"/>
          <a:stretch/>
        </p:blipFill>
        <p:spPr>
          <a:xfrm>
            <a:off x="6184977" y="2011679"/>
            <a:ext cx="6007023" cy="3744847"/>
          </a:xfrm>
        </p:spPr>
      </p:pic>
    </p:spTree>
    <p:extLst>
      <p:ext uri="{BB962C8B-B14F-4D97-AF65-F5344CB8AC3E}">
        <p14:creationId xmlns:p14="http://schemas.microsoft.com/office/powerpoint/2010/main" val="12873602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744966" y="1267327"/>
            <a:ext cx="3939330" cy="4968240"/>
          </a:xfrm>
        </p:spPr>
        <p:txBody>
          <a:bodyPr>
            <a:noAutofit/>
          </a:bodyPr>
          <a:lstStyle/>
          <a:p>
            <a:pPr algn="just"/>
            <a:r>
              <a:rPr lang="es-PE" sz="2400" dirty="0"/>
              <a:t>Establece el marco reglamentario para la identificación de las  aeronaves y los componentes de aeronaves, para los Estados participantes del Sistema que decidan adoptar o armonizar los reglamentos LAR.</a:t>
            </a:r>
          </a:p>
        </p:txBody>
      </p:sp>
      <p:sp>
        <p:nvSpPr>
          <p:cNvPr id="6" name="Title 5"/>
          <p:cNvSpPr>
            <a:spLocks noGrp="1"/>
          </p:cNvSpPr>
          <p:nvPr>
            <p:ph type="ctrTitle"/>
          </p:nvPr>
        </p:nvSpPr>
        <p:spPr>
          <a:xfrm>
            <a:off x="744965" y="43798"/>
            <a:ext cx="4821645" cy="1336387"/>
          </a:xfrm>
        </p:spPr>
        <p:txBody>
          <a:bodyPr anchor="ctr"/>
          <a:lstStyle/>
          <a:p>
            <a:r>
              <a:rPr lang="es-PE" sz="3200" b="1" dirty="0"/>
              <a:t>LAR 45</a:t>
            </a: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349" r="19604" b="4662"/>
          <a:stretch/>
        </p:blipFill>
        <p:spPr>
          <a:xfrm>
            <a:off x="4964207" y="2"/>
            <a:ext cx="7227794" cy="6857998"/>
          </a:xfrm>
        </p:spPr>
      </p:pic>
    </p:spTree>
    <p:extLst>
      <p:ext uri="{BB962C8B-B14F-4D97-AF65-F5344CB8AC3E}">
        <p14:creationId xmlns:p14="http://schemas.microsoft.com/office/powerpoint/2010/main" val="2222646757"/>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7398" y="73057"/>
            <a:ext cx="10741794" cy="1336387"/>
          </a:xfrm>
        </p:spPr>
        <p:txBody>
          <a:bodyPr anchor="ctr"/>
          <a:lstStyle/>
          <a:p>
            <a:r>
              <a:rPr lang="es-PE" sz="3200" b="1" dirty="0"/>
              <a:t>LAR 45.120 - Identificación de componentes de reemplazo y </a:t>
            </a:r>
            <a:r>
              <a:rPr lang="es-PE" sz="3200" b="1" dirty="0" smtClean="0"/>
              <a:t>modificación</a:t>
            </a:r>
            <a:endParaRPr lang="es-PE" sz="3200" b="1" dirty="0"/>
          </a:p>
        </p:txBody>
      </p:sp>
      <p:graphicFrame>
        <p:nvGraphicFramePr>
          <p:cNvPr id="3" name="Diagram 2"/>
          <p:cNvGraphicFramePr/>
          <p:nvPr>
            <p:extLst/>
          </p:nvPr>
        </p:nvGraphicFramePr>
        <p:xfrm>
          <a:off x="1940280" y="1638300"/>
          <a:ext cx="8384821"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48375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943275" y="1594719"/>
            <a:ext cx="5216893" cy="4873445"/>
          </a:xfrm>
        </p:spPr>
        <p:txBody>
          <a:bodyPr>
            <a:noAutofit/>
          </a:bodyPr>
          <a:lstStyle/>
          <a:p>
            <a:pPr marL="171450" indent="-171450">
              <a:buFont typeface="Arial" panose="020B0604020202020204" pitchFamily="34" charset="0"/>
              <a:buChar char="•"/>
            </a:pPr>
            <a:r>
              <a:rPr lang="es-PE" sz="2800" dirty="0"/>
              <a:t>Los componentes con vida limitada, deben tener instrucciones para su identificación y vencimiento.</a:t>
            </a:r>
          </a:p>
          <a:p>
            <a:pPr marL="171450" indent="-171450">
              <a:buFont typeface="Arial" panose="020B0604020202020204" pitchFamily="34" charset="0"/>
              <a:buChar char="•"/>
            </a:pPr>
            <a:r>
              <a:rPr lang="es-PE" sz="2800" dirty="0"/>
              <a:t>Las instrucciones de identificación pueden estar en el manual de mantenimiento o en las instrucciones de aeronavegabilidad continuada.</a:t>
            </a:r>
          </a:p>
          <a:p>
            <a:pPr marL="171450" indent="-171450">
              <a:buFont typeface="Arial" panose="020B0604020202020204" pitchFamily="34" charset="0"/>
              <a:buChar char="•"/>
            </a:pPr>
            <a:endParaRPr lang="es-PE" sz="2800" dirty="0"/>
          </a:p>
        </p:txBody>
      </p:sp>
      <p:sp>
        <p:nvSpPr>
          <p:cNvPr id="44033" name="Rectangle 2"/>
          <p:cNvSpPr>
            <a:spLocks noGrp="1" noChangeArrowheads="1"/>
          </p:cNvSpPr>
          <p:nvPr>
            <p:ph type="ctrTitle"/>
          </p:nvPr>
        </p:nvSpPr>
        <p:spPr>
          <a:xfrm>
            <a:off x="943275" y="73057"/>
            <a:ext cx="5457525" cy="1336387"/>
          </a:xfrm>
        </p:spPr>
        <p:txBody>
          <a:bodyPr anchor="ctr"/>
          <a:lstStyle/>
          <a:p>
            <a:r>
              <a:rPr lang="es-AR" sz="2800" b="1" dirty="0" smtClean="0"/>
              <a:t>LAR 45.125</a:t>
            </a:r>
            <a:br>
              <a:rPr lang="es-AR" sz="2800" b="1" dirty="0" smtClean="0"/>
            </a:br>
            <a:r>
              <a:rPr lang="es-AR" sz="2800" b="1" dirty="0" smtClean="0"/>
              <a:t>Identificación de componentes con vida límite</a:t>
            </a:r>
            <a:endParaRPr lang="en-US" sz="2800" b="1" u="sng" dirty="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213" y="327385"/>
            <a:ext cx="4816355" cy="61407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597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831316" y="1642032"/>
            <a:ext cx="4173819" cy="5223906"/>
          </a:xfrm>
        </p:spPr>
        <p:txBody>
          <a:bodyPr>
            <a:normAutofit/>
          </a:bodyPr>
          <a:lstStyle/>
          <a:p>
            <a:pPr algn="just"/>
            <a:r>
              <a:rPr lang="es-PE" sz="2400" dirty="0"/>
              <a:t>Las aeronaves deben estar registradas y exhibir claramente sus marcas de nacionalidad y matrícula sin esquemas que puedan modificar o confundir a las mimas.</a:t>
            </a:r>
          </a:p>
          <a:p>
            <a:pPr algn="just"/>
            <a:endParaRPr lang="es-PE" sz="2400" dirty="0"/>
          </a:p>
        </p:txBody>
      </p:sp>
      <p:sp>
        <p:nvSpPr>
          <p:cNvPr id="46081" name="Rectangle 2"/>
          <p:cNvSpPr>
            <a:spLocks noGrp="1" noChangeArrowheads="1"/>
          </p:cNvSpPr>
          <p:nvPr>
            <p:ph type="ctrTitle"/>
          </p:nvPr>
        </p:nvSpPr>
        <p:spPr>
          <a:xfrm>
            <a:off x="744965" y="43798"/>
            <a:ext cx="4260171" cy="1336387"/>
          </a:xfrm>
        </p:spPr>
        <p:txBody>
          <a:bodyPr anchor="ctr">
            <a:noAutofit/>
          </a:bodyPr>
          <a:lstStyle/>
          <a:p>
            <a:r>
              <a:rPr lang="es-AR" sz="3200" b="1" dirty="0">
                <a:latin typeface="Arial" pitchFamily="34" charset="0"/>
                <a:cs typeface="Arial" pitchFamily="34" charset="0"/>
              </a:rPr>
              <a:t>LAR 45.200 - Marcas de Nacionalidad y Matrícula</a:t>
            </a:r>
            <a:endParaRPr lang="en-US" sz="3200" b="1" u="sng" dirty="0">
              <a:latin typeface="Arial" pitchFamily="34" charset="0"/>
              <a:cs typeface="Arial" pitchFamily="34" charset="0"/>
            </a:endParaRP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 t="295" r="48546" b="18510"/>
          <a:stretch/>
        </p:blipFill>
        <p:spPr>
          <a:xfrm>
            <a:off x="5784649" y="-730"/>
            <a:ext cx="6407351" cy="6811389"/>
          </a:xfrm>
        </p:spPr>
      </p:pic>
      <p:sp>
        <p:nvSpPr>
          <p:cNvPr id="9" name="Rounded Rectangular Callout 8"/>
          <p:cNvSpPr/>
          <p:nvPr/>
        </p:nvSpPr>
        <p:spPr>
          <a:xfrm>
            <a:off x="6192290" y="5810049"/>
            <a:ext cx="1549400" cy="787400"/>
          </a:xfrm>
          <a:prstGeom prst="wedgeRoundRectCallout">
            <a:avLst>
              <a:gd name="adj1" fmla="val 102407"/>
              <a:gd name="adj2" fmla="val -224336"/>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800" b="1" dirty="0">
                <a:solidFill>
                  <a:schemeClr val="tx1">
                    <a:lumMod val="50000"/>
                  </a:schemeClr>
                </a:solidFill>
                <a:latin typeface="Calibri"/>
              </a:rPr>
              <a:t>Nacionalidad</a:t>
            </a:r>
          </a:p>
        </p:txBody>
      </p:sp>
      <p:sp>
        <p:nvSpPr>
          <p:cNvPr id="10" name="Rounded Rectangular Callout 9"/>
          <p:cNvSpPr/>
          <p:nvPr/>
        </p:nvSpPr>
        <p:spPr>
          <a:xfrm>
            <a:off x="9833409" y="855501"/>
            <a:ext cx="1270000" cy="647700"/>
          </a:xfrm>
          <a:prstGeom prst="wedgeRoundRectCallout">
            <a:avLst>
              <a:gd name="adj1" fmla="val -118833"/>
              <a:gd name="adj2" fmla="val 472304"/>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800" b="1" dirty="0">
                <a:solidFill>
                  <a:schemeClr val="tx1">
                    <a:lumMod val="50000"/>
                  </a:schemeClr>
                </a:solidFill>
                <a:latin typeface="Calibri"/>
              </a:rPr>
              <a:t>Matrícula</a:t>
            </a:r>
          </a:p>
        </p:txBody>
      </p:sp>
    </p:spTree>
    <p:extLst>
      <p:ext uri="{BB962C8B-B14F-4D97-AF65-F5344CB8AC3E}">
        <p14:creationId xmlns:p14="http://schemas.microsoft.com/office/powerpoint/2010/main" val="30863654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ctrTitle"/>
          </p:nvPr>
        </p:nvSpPr>
        <p:spPr>
          <a:xfrm>
            <a:off x="744965" y="43798"/>
            <a:ext cx="10940103" cy="1336387"/>
          </a:xfrm>
        </p:spPr>
        <p:txBody>
          <a:bodyPr anchor="ctr"/>
          <a:lstStyle/>
          <a:p>
            <a:pPr algn="just"/>
            <a:r>
              <a:rPr lang="es-PE" sz="3200" b="1" dirty="0"/>
              <a:t>LAR 45.200 - Marcas de Nacionalidad y </a:t>
            </a:r>
            <a:r>
              <a:rPr lang="es-PE" sz="3200" b="1" dirty="0" smtClean="0"/>
              <a:t>Matrícula</a:t>
            </a:r>
            <a:endParaRPr lang="es-PE" sz="3200" b="1" dirty="0"/>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457" b="13457"/>
          <a:stretch>
            <a:fillRect/>
          </a:stretch>
        </p:blipFill>
        <p:spPr>
          <a:xfrm>
            <a:off x="2590667" y="3365365"/>
            <a:ext cx="7486984" cy="3331007"/>
          </a:xfrm>
        </p:spPr>
      </p:pic>
      <p:sp>
        <p:nvSpPr>
          <p:cNvPr id="7" name="Text Placeholder 6"/>
          <p:cNvSpPr>
            <a:spLocks noGrp="1"/>
          </p:cNvSpPr>
          <p:nvPr>
            <p:ph type="body" sz="quarter" idx="17"/>
          </p:nvPr>
        </p:nvSpPr>
        <p:spPr>
          <a:xfrm>
            <a:off x="831315" y="1159187"/>
            <a:ext cx="10969258" cy="2375157"/>
          </a:xfrm>
        </p:spPr>
        <p:txBody>
          <a:bodyPr>
            <a:normAutofit/>
          </a:bodyPr>
          <a:lstStyle/>
          <a:p>
            <a:r>
              <a:rPr lang="es-PE" sz="2000" dirty="0">
                <a:solidFill>
                  <a:schemeClr val="tx1">
                    <a:lumMod val="50000"/>
                  </a:schemeClr>
                </a:solidFill>
              </a:rPr>
              <a:t>Las marcas de nacionalidad y matrícula deben están pintadas en la aeronave o fijadas de forma que asegure un grado similar de permanencia:</a:t>
            </a:r>
          </a:p>
          <a:p>
            <a:pPr marL="171450" indent="-171450">
              <a:buFont typeface="Arial" panose="020B0604020202020204" pitchFamily="34" charset="0"/>
              <a:buChar char="•"/>
            </a:pPr>
            <a:r>
              <a:rPr lang="es-PE" sz="2000" dirty="0">
                <a:solidFill>
                  <a:schemeClr val="tx1">
                    <a:lumMod val="50000"/>
                  </a:schemeClr>
                </a:solidFill>
              </a:rPr>
              <a:t>No deben tener ornamentos;</a:t>
            </a:r>
          </a:p>
          <a:p>
            <a:pPr marL="171450" indent="-171450">
              <a:buFont typeface="Arial" panose="020B0604020202020204" pitchFamily="34" charset="0"/>
              <a:buChar char="•"/>
            </a:pPr>
            <a:r>
              <a:rPr lang="es-PE" sz="2000" dirty="0">
                <a:solidFill>
                  <a:schemeClr val="tx1">
                    <a:lumMod val="50000"/>
                  </a:schemeClr>
                </a:solidFill>
              </a:rPr>
              <a:t>El color debe contrastar con el fondo; y</a:t>
            </a:r>
          </a:p>
          <a:p>
            <a:pPr marL="171450" indent="-171450">
              <a:buFont typeface="Arial" panose="020B0604020202020204" pitchFamily="34" charset="0"/>
              <a:buChar char="•"/>
            </a:pPr>
            <a:r>
              <a:rPr lang="es-PE" sz="2000" dirty="0">
                <a:solidFill>
                  <a:schemeClr val="tx1">
                    <a:lumMod val="50000"/>
                  </a:schemeClr>
                </a:solidFill>
              </a:rPr>
              <a:t>Ser legibles.</a:t>
            </a:r>
          </a:p>
          <a:p>
            <a:endParaRPr lang="es-PE" sz="2000" dirty="0">
              <a:solidFill>
                <a:schemeClr val="tx1">
                  <a:lumMod val="50000"/>
                </a:schemeClr>
              </a:solidFill>
            </a:endParaRPr>
          </a:p>
        </p:txBody>
      </p:sp>
    </p:spTree>
    <p:extLst>
      <p:ext uri="{BB962C8B-B14F-4D97-AF65-F5344CB8AC3E}">
        <p14:creationId xmlns:p14="http://schemas.microsoft.com/office/powerpoint/2010/main" val="16813521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9839" y="66053"/>
            <a:ext cx="10940734" cy="1336387"/>
          </a:xfrm>
        </p:spPr>
        <p:txBody>
          <a:bodyPr anchor="ctr"/>
          <a:lstStyle/>
          <a:p>
            <a:r>
              <a:rPr lang="es-PE" sz="3200" b="1" dirty="0"/>
              <a:t>LAR 45.200</a:t>
            </a:r>
            <a:br>
              <a:rPr lang="es-PE" sz="3200" b="1" dirty="0"/>
            </a:br>
            <a:r>
              <a:rPr lang="es-PE" sz="3200" b="1" dirty="0"/>
              <a:t>Marcas de Nacionalidad y </a:t>
            </a:r>
            <a:r>
              <a:rPr lang="es-PE" sz="3200" b="1" dirty="0" smtClean="0"/>
              <a:t>Matrícula</a:t>
            </a:r>
            <a:endParaRPr lang="es-PE" sz="3200" b="1" dirty="0"/>
          </a:p>
        </p:txBody>
      </p:sp>
      <p:sp>
        <p:nvSpPr>
          <p:cNvPr id="3" name="Text Placeholder 2"/>
          <p:cNvSpPr>
            <a:spLocks noGrp="1"/>
          </p:cNvSpPr>
          <p:nvPr>
            <p:ph type="body" sz="quarter" idx="17"/>
          </p:nvPr>
        </p:nvSpPr>
        <p:spPr>
          <a:xfrm>
            <a:off x="946820" y="1402440"/>
            <a:ext cx="10959631" cy="1837571"/>
          </a:xfrm>
        </p:spPr>
        <p:txBody>
          <a:bodyPr>
            <a:normAutofit/>
          </a:bodyPr>
          <a:lstStyle/>
          <a:p>
            <a:r>
              <a:rPr lang="es-PE" sz="1800" dirty="0">
                <a:solidFill>
                  <a:schemeClr val="tx1">
                    <a:lumMod val="50000"/>
                  </a:schemeClr>
                </a:solidFill>
              </a:rPr>
              <a:t>Las aeronaves recién producidas, pueden fijar las marcas de nacionalidad y matrícula con un material de fácil remoción cuando:</a:t>
            </a:r>
          </a:p>
          <a:p>
            <a:pPr marL="171450" indent="-171450">
              <a:buFont typeface="Arial" panose="020B0604020202020204" pitchFamily="34" charset="0"/>
              <a:buChar char="•"/>
            </a:pPr>
            <a:r>
              <a:rPr lang="es-PE" sz="1800" dirty="0">
                <a:solidFill>
                  <a:schemeClr val="tx1">
                    <a:lumMod val="50000"/>
                  </a:schemeClr>
                </a:solidFill>
              </a:rPr>
              <a:t>Se entrega a un comprador extranjero, o</a:t>
            </a:r>
          </a:p>
          <a:p>
            <a:pPr marL="171450" indent="-171450">
              <a:buFont typeface="Arial" panose="020B0604020202020204" pitchFamily="34" charset="0"/>
              <a:buChar char="•"/>
            </a:pPr>
            <a:r>
              <a:rPr lang="es-PE" sz="1800" dirty="0">
                <a:solidFill>
                  <a:schemeClr val="tx1">
                    <a:lumMod val="50000"/>
                  </a:schemeClr>
                </a:solidFill>
              </a:rPr>
              <a:t>Tenga una matrícula temporal para los vuelos de producción.</a:t>
            </a:r>
          </a:p>
          <a:p>
            <a:pPr marL="171450" indent="-171450">
              <a:buFont typeface="Arial" panose="020B0604020202020204" pitchFamily="34" charset="0"/>
              <a:buChar char="•"/>
            </a:pPr>
            <a:endParaRPr lang="es-PE" sz="1800" dirty="0">
              <a:solidFill>
                <a:schemeClr val="tx1">
                  <a:lumMod val="50000"/>
                </a:schemeClr>
              </a:solidFill>
            </a:endParaRPr>
          </a:p>
        </p:txBody>
      </p:sp>
      <p:pic>
        <p:nvPicPr>
          <p:cNvPr id="2050" name="Picture 2" descr="Imagen relacionad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50" b="10146"/>
          <a:stretch/>
        </p:blipFill>
        <p:spPr bwMode="auto">
          <a:xfrm>
            <a:off x="3314928" y="3240011"/>
            <a:ext cx="6223413" cy="33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450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744966" y="1199670"/>
            <a:ext cx="4947624" cy="5249255"/>
          </a:xfrm>
        </p:spPr>
        <p:txBody>
          <a:bodyPr>
            <a:noAutofit/>
          </a:bodyPr>
          <a:lstStyle/>
          <a:p>
            <a:pPr algn="just"/>
            <a:r>
              <a:rPr lang="es-PE" sz="2000" dirty="0">
                <a:solidFill>
                  <a:schemeClr val="accent3"/>
                </a:solidFill>
              </a:rPr>
              <a:t>Características de las marcas de nacionalidad y matrícula:</a:t>
            </a:r>
          </a:p>
          <a:p>
            <a:pPr marL="171450" indent="-171450" algn="just">
              <a:buFont typeface="Arial" panose="020B0604020202020204" pitchFamily="34" charset="0"/>
              <a:buChar char="•"/>
            </a:pPr>
            <a:r>
              <a:rPr lang="es-PE" sz="2000" dirty="0">
                <a:solidFill>
                  <a:schemeClr val="accent3"/>
                </a:solidFill>
              </a:rPr>
              <a:t>La marca de nacionalidad precederá a la de matrícula, Cuando el primer carácter de la marca de matrícula sea una letra, esta irá precedida de un guión.</a:t>
            </a:r>
          </a:p>
          <a:p>
            <a:pPr marL="171450" indent="-171450" algn="just">
              <a:buFont typeface="Arial" panose="020B0604020202020204" pitchFamily="34" charset="0"/>
              <a:buChar char="•"/>
            </a:pPr>
            <a:r>
              <a:rPr lang="es-PE" sz="2000" dirty="0">
                <a:solidFill>
                  <a:schemeClr val="accent3"/>
                </a:solidFill>
              </a:rPr>
              <a:t>La marca de matrícula consistirá en letras, números o en una combinación de ambos, y será la asignada por el Estado de matrícula.</a:t>
            </a:r>
          </a:p>
          <a:p>
            <a:pPr marL="171450" indent="-171450" algn="just">
              <a:buFont typeface="Arial" panose="020B0604020202020204" pitchFamily="34" charset="0"/>
              <a:buChar char="•"/>
            </a:pPr>
            <a:r>
              <a:rPr lang="es-PE" sz="2000" dirty="0">
                <a:solidFill>
                  <a:schemeClr val="accent3"/>
                </a:solidFill>
              </a:rPr>
              <a:t>Las letras y números de cada grupo aislado de marcas serán de la misma altura.</a:t>
            </a:r>
          </a:p>
          <a:p>
            <a:pPr algn="just"/>
            <a:endParaRPr lang="es-PE" sz="2000" dirty="0">
              <a:solidFill>
                <a:schemeClr val="accent3"/>
              </a:solidFill>
            </a:endParaRPr>
          </a:p>
        </p:txBody>
      </p:sp>
      <p:sp>
        <p:nvSpPr>
          <p:cNvPr id="52225" name="Rectangle 2"/>
          <p:cNvSpPr>
            <a:spLocks noGrp="1" noChangeArrowheads="1"/>
          </p:cNvSpPr>
          <p:nvPr>
            <p:ph type="ctrTitle"/>
          </p:nvPr>
        </p:nvSpPr>
        <p:spPr>
          <a:xfrm>
            <a:off x="744966" y="43798"/>
            <a:ext cx="4947624" cy="1336387"/>
          </a:xfrm>
        </p:spPr>
        <p:txBody>
          <a:bodyPr anchor="ctr"/>
          <a:lstStyle/>
          <a:p>
            <a:r>
              <a:rPr lang="es-AR" sz="3200" b="1" dirty="0"/>
              <a:t>LAR 45.205 - Exhibición</a:t>
            </a:r>
            <a:endParaRPr lang="en-US" sz="3200" b="1" u="sng" dirty="0"/>
          </a:p>
        </p:txBody>
      </p:sp>
      <p:pic>
        <p:nvPicPr>
          <p:cNvPr id="6"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561" r="27561"/>
          <a:stretch/>
        </p:blipFill>
        <p:spPr/>
      </p:pic>
    </p:spTree>
    <p:extLst>
      <p:ext uri="{BB962C8B-B14F-4D97-AF65-F5344CB8AC3E}">
        <p14:creationId xmlns:p14="http://schemas.microsoft.com/office/powerpoint/2010/main" val="12420885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7 Rectángulo"/>
          <p:cNvSpPr>
            <a:spLocks noChangeArrowheads="1"/>
          </p:cNvSpPr>
          <p:nvPr/>
        </p:nvSpPr>
        <p:spPr bwMode="auto">
          <a:xfrm>
            <a:off x="2351088" y="1557240"/>
            <a:ext cx="7643812" cy="461665"/>
          </a:xfrm>
          <a:prstGeom prst="rect">
            <a:avLst/>
          </a:prstGeom>
          <a:noFill/>
          <a:ln w="9525">
            <a:noFill/>
            <a:miter lim="800000"/>
            <a:headEnd/>
            <a:tailEnd/>
          </a:ln>
        </p:spPr>
        <p:txBody>
          <a:bodyPr>
            <a:spAutoFit/>
          </a:bodyPr>
          <a:lstStyle/>
          <a:p>
            <a:pPr algn="ctr" defTabSz="457200"/>
            <a:r>
              <a:rPr lang="es-AR" sz="2400" b="1" dirty="0">
                <a:solidFill>
                  <a:prstClr val="white"/>
                </a:solidFill>
                <a:latin typeface="Arial" pitchFamily="34" charset="0"/>
                <a:cs typeface="Arial" pitchFamily="34" charset="0"/>
              </a:rPr>
              <a:t>. </a:t>
            </a:r>
          </a:p>
        </p:txBody>
      </p:sp>
      <p:pic>
        <p:nvPicPr>
          <p:cNvPr id="5427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Lst>
          </a:blip>
          <a:srcRect/>
          <a:stretch>
            <a:fillRect/>
          </a:stretch>
        </p:blipFill>
        <p:spPr bwMode="auto">
          <a:xfrm>
            <a:off x="2225084" y="2686515"/>
            <a:ext cx="2828925" cy="3528392"/>
          </a:xfrm>
          <a:prstGeom prst="rect">
            <a:avLst/>
          </a:prstGeom>
          <a:noFill/>
          <a:ln w="9525">
            <a:noFill/>
            <a:miter lim="800000"/>
            <a:headEnd/>
            <a:tailEnd/>
          </a:ln>
        </p:spPr>
      </p:pic>
      <p:sp>
        <p:nvSpPr>
          <p:cNvPr id="3" name="Title 2"/>
          <p:cNvSpPr>
            <a:spLocks noGrp="1"/>
          </p:cNvSpPr>
          <p:nvPr>
            <p:ph type="ctrTitle"/>
          </p:nvPr>
        </p:nvSpPr>
        <p:spPr>
          <a:xfrm>
            <a:off x="859838" y="66053"/>
            <a:ext cx="10430595" cy="1336387"/>
          </a:xfrm>
        </p:spPr>
        <p:txBody>
          <a:bodyPr anchor="ctr"/>
          <a:lstStyle/>
          <a:p>
            <a:r>
              <a:rPr lang="es-PE" sz="3200" b="1" dirty="0"/>
              <a:t>LAR 45.205 - Exhibición</a:t>
            </a:r>
          </a:p>
        </p:txBody>
      </p:sp>
      <p:sp>
        <p:nvSpPr>
          <p:cNvPr id="4" name="Text Placeholder 3"/>
          <p:cNvSpPr>
            <a:spLocks noGrp="1"/>
          </p:cNvSpPr>
          <p:nvPr>
            <p:ph type="body" sz="quarter" idx="17"/>
          </p:nvPr>
        </p:nvSpPr>
        <p:spPr>
          <a:xfrm>
            <a:off x="859838" y="1162753"/>
            <a:ext cx="10777105" cy="1091795"/>
          </a:xfrm>
        </p:spPr>
        <p:txBody>
          <a:bodyPr>
            <a:normAutofit/>
          </a:bodyPr>
          <a:lstStyle/>
          <a:p>
            <a:r>
              <a:rPr lang="es-PE" sz="2000" dirty="0"/>
              <a:t>Las caracteres y guiones deben ser líneas llenas y de un color que contraste claramente con el fondo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4116" y="2882839"/>
            <a:ext cx="4927600" cy="3135745"/>
          </a:xfrm>
          <a:prstGeom prst="rect">
            <a:avLst/>
          </a:prstGeom>
        </p:spPr>
      </p:pic>
    </p:spTree>
    <p:extLst>
      <p:ext uri="{BB962C8B-B14F-4D97-AF65-F5344CB8AC3E}">
        <p14:creationId xmlns:p14="http://schemas.microsoft.com/office/powerpoint/2010/main" val="1679256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500"/>
                                        <p:tgtEl>
                                          <p:spTgt spid="542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4103" y="953403"/>
            <a:ext cx="7831055" cy="5016758"/>
          </a:xfrm>
          <a:prstGeom prst="rect">
            <a:avLst/>
          </a:prstGeom>
          <a:noFill/>
        </p:spPr>
        <p:txBody>
          <a:bodyPr wrap="none" lIns="91440" tIns="45720" rIns="91440" bIns="45720">
            <a:spAutoFit/>
          </a:bodyPr>
          <a:lstStyle/>
          <a:p>
            <a:pPr algn="ctr" defTabSz="457200"/>
            <a:r>
              <a:rPr lang="es-PE" sz="4000" b="1" dirty="0">
                <a:ln w="10541" cmpd="sng">
                  <a:solidFill>
                    <a:srgbClr val="474747"/>
                  </a:solidFill>
                  <a:prstDash val="solid"/>
                </a:ln>
                <a:solidFill>
                  <a:srgbClr val="FF0000"/>
                </a:solidFill>
                <a:latin typeface="Calibri"/>
              </a:rPr>
              <a:t>Cuando una aeronave matriculada </a:t>
            </a:r>
          </a:p>
          <a:p>
            <a:pPr algn="ctr" defTabSz="457200"/>
            <a:r>
              <a:rPr lang="es-PE" sz="4000" b="1" dirty="0">
                <a:ln w="10541" cmpd="sng">
                  <a:solidFill>
                    <a:srgbClr val="474747"/>
                  </a:solidFill>
                  <a:prstDash val="solid"/>
                </a:ln>
                <a:solidFill>
                  <a:srgbClr val="FF0000"/>
                </a:solidFill>
                <a:latin typeface="Calibri"/>
              </a:rPr>
              <a:t>en el Estado es transferida </a:t>
            </a:r>
          </a:p>
          <a:p>
            <a:pPr algn="ctr" defTabSz="457200"/>
            <a:r>
              <a:rPr lang="es-PE" sz="4000" b="1" dirty="0">
                <a:ln w="10541" cmpd="sng">
                  <a:solidFill>
                    <a:srgbClr val="474747"/>
                  </a:solidFill>
                  <a:prstDash val="solid"/>
                </a:ln>
                <a:solidFill>
                  <a:srgbClr val="FF0000"/>
                </a:solidFill>
                <a:latin typeface="Calibri"/>
              </a:rPr>
              <a:t>permanentemente y se inicie </a:t>
            </a:r>
          </a:p>
          <a:p>
            <a:pPr algn="ctr" defTabSz="457200"/>
            <a:r>
              <a:rPr lang="es-PE" sz="4000" b="1" dirty="0">
                <a:ln w="10541" cmpd="sng">
                  <a:solidFill>
                    <a:srgbClr val="474747"/>
                  </a:solidFill>
                  <a:prstDash val="solid"/>
                </a:ln>
                <a:solidFill>
                  <a:srgbClr val="FF0000"/>
                </a:solidFill>
                <a:latin typeface="Calibri"/>
              </a:rPr>
              <a:t>el cese de la matrícula de la misma, </a:t>
            </a:r>
          </a:p>
          <a:p>
            <a:pPr algn="ctr" defTabSz="457200"/>
            <a:r>
              <a:rPr lang="es-PE" sz="4000" b="1" dirty="0">
                <a:ln w="10541" cmpd="sng">
                  <a:solidFill>
                    <a:srgbClr val="474747"/>
                  </a:solidFill>
                  <a:prstDash val="solid"/>
                </a:ln>
                <a:solidFill>
                  <a:srgbClr val="FF0000"/>
                </a:solidFill>
                <a:latin typeface="Calibri"/>
              </a:rPr>
              <a:t>las marcas de nacionalidad </a:t>
            </a:r>
          </a:p>
          <a:p>
            <a:pPr algn="ctr" defTabSz="457200"/>
            <a:r>
              <a:rPr lang="es-PE" sz="4000" b="1" dirty="0">
                <a:ln w="10541" cmpd="sng">
                  <a:solidFill>
                    <a:srgbClr val="474747"/>
                  </a:solidFill>
                  <a:prstDash val="solid"/>
                </a:ln>
                <a:solidFill>
                  <a:srgbClr val="FF0000"/>
                </a:solidFill>
                <a:latin typeface="Calibri"/>
              </a:rPr>
              <a:t>y matricula deben ser removidas </a:t>
            </a:r>
          </a:p>
          <a:p>
            <a:pPr algn="ctr" defTabSz="457200"/>
            <a:r>
              <a:rPr lang="es-PE" sz="4000" b="1" dirty="0">
                <a:ln w="10541" cmpd="sng">
                  <a:solidFill>
                    <a:srgbClr val="474747"/>
                  </a:solidFill>
                  <a:prstDash val="solid"/>
                </a:ln>
                <a:solidFill>
                  <a:srgbClr val="FF0000"/>
                </a:solidFill>
                <a:latin typeface="Calibri"/>
              </a:rPr>
              <a:t>antes de ser entregada al </a:t>
            </a:r>
          </a:p>
          <a:p>
            <a:pPr algn="ctr" defTabSz="457200"/>
            <a:r>
              <a:rPr lang="es-PE" sz="4000" b="1" dirty="0">
                <a:ln w="10541" cmpd="sng">
                  <a:solidFill>
                    <a:srgbClr val="474747"/>
                  </a:solidFill>
                  <a:prstDash val="solid"/>
                </a:ln>
                <a:solidFill>
                  <a:srgbClr val="FF0000"/>
                </a:solidFill>
                <a:latin typeface="Calibri"/>
              </a:rPr>
              <a:t>nuevo explotador.</a:t>
            </a:r>
          </a:p>
        </p:txBody>
      </p:sp>
    </p:spTree>
    <p:extLst>
      <p:ext uri="{BB962C8B-B14F-4D97-AF65-F5344CB8AC3E}">
        <p14:creationId xmlns:p14="http://schemas.microsoft.com/office/powerpoint/2010/main" val="2678295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992313" y="44624"/>
            <a:ext cx="8215312" cy="936104"/>
          </a:xfrm>
          <a:prstGeom prst="rect">
            <a:avLst/>
          </a:prstGeom>
          <a:noFill/>
          <a:ln w="9525">
            <a:noFill/>
            <a:miter lim="800000"/>
            <a:headEnd/>
            <a:tailEnd/>
          </a:ln>
        </p:spPr>
        <p:txBody>
          <a:bodyPr anchor="ctr"/>
          <a:lstStyle/>
          <a:p>
            <a:pPr defTabSz="457200" eaLnBrk="0" hangingPunct="0"/>
            <a:endParaRPr lang="en-US" sz="3200" b="1" u="sng" dirty="0">
              <a:solidFill>
                <a:srgbClr val="006699"/>
              </a:solidFill>
              <a:latin typeface="Calibri"/>
            </a:endParaRPr>
          </a:p>
        </p:txBody>
      </p:sp>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9900" y="2020985"/>
            <a:ext cx="5892237" cy="390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859839" y="66053"/>
            <a:ext cx="4703563" cy="1336387"/>
          </a:xfrm>
        </p:spPr>
        <p:txBody>
          <a:bodyPr anchor="ctr"/>
          <a:lstStyle/>
          <a:p>
            <a:r>
              <a:rPr lang="es-PE" sz="3200" b="1" dirty="0"/>
              <a:t>LAR 45.205 - </a:t>
            </a:r>
            <a:r>
              <a:rPr lang="es-PE" sz="3200" b="1" dirty="0" smtClean="0"/>
              <a:t>Exhibición</a:t>
            </a:r>
            <a:endParaRPr lang="es-PE" sz="3200" b="1" dirty="0"/>
          </a:p>
        </p:txBody>
      </p:sp>
      <p:sp>
        <p:nvSpPr>
          <p:cNvPr id="3" name="Text Placeholder 2"/>
          <p:cNvSpPr>
            <a:spLocks noGrp="1"/>
          </p:cNvSpPr>
          <p:nvPr>
            <p:ph type="body" sz="quarter" idx="17"/>
          </p:nvPr>
        </p:nvSpPr>
        <p:spPr>
          <a:xfrm>
            <a:off x="859840" y="1514982"/>
            <a:ext cx="5001946" cy="5039822"/>
          </a:xfrm>
        </p:spPr>
        <p:txBody>
          <a:bodyPr>
            <a:noAutofit/>
          </a:bodyPr>
          <a:lstStyle/>
          <a:p>
            <a:pPr marL="285750" indent="-285750">
              <a:spcBef>
                <a:spcPts val="600"/>
              </a:spcBef>
              <a:spcAft>
                <a:spcPts val="600"/>
              </a:spcAft>
              <a:buFont typeface="Arial" panose="020B0604020202020204" pitchFamily="34" charset="0"/>
              <a:buChar char="•"/>
            </a:pPr>
            <a:r>
              <a:rPr lang="es-PE" sz="2000" dirty="0"/>
              <a:t>Las marcas en un dirigible se colocarán a lo largo de la envoltura, a ambos lados del dirigible y en la parte superior, sobre el eje de simetría.</a:t>
            </a:r>
          </a:p>
          <a:p>
            <a:pPr marL="285750" indent="-285750">
              <a:spcBef>
                <a:spcPts val="600"/>
              </a:spcBef>
              <a:spcAft>
                <a:spcPts val="600"/>
              </a:spcAft>
              <a:buFont typeface="Arial" panose="020B0604020202020204" pitchFamily="34" charset="0"/>
              <a:buChar char="•"/>
            </a:pPr>
            <a:r>
              <a:rPr lang="es-PE" sz="2000" dirty="0"/>
              <a:t>En el plano estabilizador horizontal sobre la cara superior del lado derecho y en la cara inferior del lado izquierdo, con la parte superior de las letras y números hacia el borde de ataque.</a:t>
            </a:r>
          </a:p>
          <a:p>
            <a:pPr marL="285750" indent="-285750">
              <a:spcBef>
                <a:spcPts val="600"/>
              </a:spcBef>
              <a:spcAft>
                <a:spcPts val="600"/>
              </a:spcAft>
              <a:buFont typeface="Arial" panose="020B0604020202020204" pitchFamily="34" charset="0"/>
              <a:buChar char="•"/>
            </a:pPr>
            <a:r>
              <a:rPr lang="es-PE" sz="2000" dirty="0"/>
              <a:t>En el estabilizador vertical en ambas caras de la mitad inferior, de modo que las letras y los números se lean horizontalmente.</a:t>
            </a:r>
          </a:p>
          <a:p>
            <a:pPr marL="285750" indent="-285750">
              <a:spcBef>
                <a:spcPts val="600"/>
              </a:spcBef>
              <a:spcAft>
                <a:spcPts val="600"/>
              </a:spcAft>
              <a:buFont typeface="Arial" panose="020B0604020202020204" pitchFamily="34" charset="0"/>
              <a:buChar char="•"/>
            </a:pPr>
            <a:endParaRPr lang="es-PE" sz="2000" dirty="0"/>
          </a:p>
        </p:txBody>
      </p:sp>
    </p:spTree>
    <p:extLst>
      <p:ext uri="{BB962C8B-B14F-4D97-AF65-F5344CB8AC3E}">
        <p14:creationId xmlns:p14="http://schemas.microsoft.com/office/powerpoint/2010/main" val="4111723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992313" y="44624"/>
            <a:ext cx="8215312" cy="936104"/>
          </a:xfrm>
          <a:prstGeom prst="rect">
            <a:avLst/>
          </a:prstGeom>
          <a:noFill/>
          <a:ln w="9525">
            <a:noFill/>
            <a:miter lim="800000"/>
            <a:headEnd/>
            <a:tailEnd/>
          </a:ln>
        </p:spPr>
        <p:txBody>
          <a:bodyPr anchor="ctr"/>
          <a:lstStyle/>
          <a:p>
            <a:pPr defTabSz="457200" eaLnBrk="0" hangingPunct="0"/>
            <a:endParaRPr lang="en-US" sz="3200" b="1" u="sng" dirty="0">
              <a:solidFill>
                <a:srgbClr val="006699"/>
              </a:solidFill>
              <a:latin typeface="Arial" pitchFamily="34" charset="0"/>
              <a:cs typeface="Arial" pitchFamily="34" charset="0"/>
            </a:endParaRPr>
          </a:p>
        </p:txBody>
      </p:sp>
      <p:sp>
        <p:nvSpPr>
          <p:cNvPr id="10" name="4 Rectángulo"/>
          <p:cNvSpPr>
            <a:spLocks noGrp="1" noChangeArrowheads="1"/>
          </p:cNvSpPr>
          <p:nvPr>
            <p:ph type="body" sz="quarter" idx="17"/>
          </p:nvPr>
        </p:nvSpPr>
        <p:spPr bwMode="auto">
          <a:xfrm>
            <a:off x="859837" y="1267461"/>
            <a:ext cx="5808263" cy="4591578"/>
          </a:xfrm>
          <a:prstGeom prst="rect">
            <a:avLst/>
          </a:prstGeom>
          <a:noFill/>
          <a:ln w="9525">
            <a:noFill/>
            <a:miter lim="800000"/>
            <a:headEnd/>
            <a:tailEnd/>
          </a:ln>
        </p:spPr>
        <p:txBody>
          <a:bodyPr wrap="square">
            <a:spAutoFit/>
          </a:bodyPr>
          <a:lstStyle/>
          <a:p>
            <a:pPr marL="285750" indent="-285750">
              <a:buClr>
                <a:schemeClr val="accent1"/>
              </a:buClr>
              <a:buSzPct val="100000"/>
              <a:buFont typeface="Arial" panose="020B0604020202020204" pitchFamily="34" charset="0"/>
              <a:buChar char="•"/>
            </a:pPr>
            <a:r>
              <a:rPr lang="es-AR" sz="2200" dirty="0">
                <a:solidFill>
                  <a:schemeClr val="accent3"/>
                </a:solidFill>
                <a:latin typeface="Arial" pitchFamily="34" charset="0"/>
                <a:cs typeface="Arial" pitchFamily="34" charset="0"/>
              </a:rPr>
              <a:t>Los globos esféricos deben llevar las marcas en dos lugares </a:t>
            </a:r>
            <a:r>
              <a:rPr lang="es-AR" sz="2200" b="1" dirty="0">
                <a:solidFill>
                  <a:srgbClr val="C00000"/>
                </a:solidFill>
                <a:latin typeface="Arial" pitchFamily="34" charset="0"/>
                <a:cs typeface="Arial" pitchFamily="34" charset="0"/>
              </a:rPr>
              <a:t>diametralmente opuestos</a:t>
            </a:r>
            <a:r>
              <a:rPr lang="es-AR" sz="2200" dirty="0">
                <a:solidFill>
                  <a:schemeClr val="accent3"/>
                </a:solidFill>
                <a:latin typeface="Arial" pitchFamily="34" charset="0"/>
                <a:cs typeface="Arial" pitchFamily="34" charset="0"/>
              </a:rPr>
              <a:t>, y colocadas cerca del ecuador del globo.</a:t>
            </a:r>
          </a:p>
          <a:p>
            <a:pPr marL="285750" indent="-285750">
              <a:buClr>
                <a:schemeClr val="accent1"/>
              </a:buClr>
              <a:buSzPct val="100000"/>
              <a:buFont typeface="Arial" panose="020B0604020202020204" pitchFamily="34" charset="0"/>
              <a:buChar char="•"/>
            </a:pPr>
            <a:r>
              <a:rPr lang="es-AR" sz="2200" dirty="0">
                <a:solidFill>
                  <a:schemeClr val="accent3"/>
                </a:solidFill>
                <a:latin typeface="Arial" pitchFamily="34" charset="0"/>
                <a:cs typeface="Arial" pitchFamily="34" charset="0"/>
              </a:rPr>
              <a:t>Los globos no esféricos deben llevar las marcas a cada lado, y colocadas cerca de la máxima sección transversal del globo, por encima de la banda de cordaje o de los puntos de conexión de los cables de suspensión de la barquilla y lo más cerca posible de los mismos.</a:t>
            </a:r>
          </a:p>
        </p:txBody>
      </p:sp>
      <p:sp>
        <p:nvSpPr>
          <p:cNvPr id="2" name="Title 1"/>
          <p:cNvSpPr>
            <a:spLocks noGrp="1"/>
          </p:cNvSpPr>
          <p:nvPr>
            <p:ph type="ctrTitle"/>
          </p:nvPr>
        </p:nvSpPr>
        <p:spPr>
          <a:xfrm>
            <a:off x="859838" y="66053"/>
            <a:ext cx="11104363" cy="1336387"/>
          </a:xfrm>
        </p:spPr>
        <p:txBody>
          <a:bodyPr anchor="ctr"/>
          <a:lstStyle/>
          <a:p>
            <a:r>
              <a:rPr lang="es-PE" sz="3200" b="1" dirty="0"/>
              <a:t>LAR 45.205 - Exhibición</a:t>
            </a:r>
          </a:p>
        </p:txBody>
      </p:sp>
      <p:pic>
        <p:nvPicPr>
          <p:cNvPr id="9"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7004985" y="227933"/>
            <a:ext cx="4622332" cy="630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434331"/>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148" y="73057"/>
            <a:ext cx="10716126" cy="1336387"/>
          </a:xfrm>
        </p:spPr>
        <p:txBody>
          <a:bodyPr anchor="ctr"/>
          <a:lstStyle/>
          <a:p>
            <a:r>
              <a:rPr lang="es-PE" sz="3200" b="1" dirty="0" smtClean="0">
                <a:latin typeface="Arial" charset="0"/>
                <a:cs typeface="Arial" charset="0"/>
              </a:rPr>
              <a:t>Antecedentes de los cambios al LAR 45</a:t>
            </a:r>
            <a:endParaRPr lang="es-PE" sz="3200" dirty="0"/>
          </a:p>
        </p:txBody>
      </p:sp>
      <p:grpSp>
        <p:nvGrpSpPr>
          <p:cNvPr id="5" name="Group 4"/>
          <p:cNvGrpSpPr/>
          <p:nvPr/>
        </p:nvGrpSpPr>
        <p:grpSpPr>
          <a:xfrm>
            <a:off x="4724846" y="1870268"/>
            <a:ext cx="2886076" cy="2705164"/>
            <a:chOff x="4399452" y="1402526"/>
            <a:chExt cx="2623705" cy="2434647"/>
          </a:xfrm>
        </p:grpSpPr>
        <p:grpSp>
          <p:nvGrpSpPr>
            <p:cNvPr id="6" name="Group 76"/>
            <p:cNvGrpSpPr>
              <a:grpSpLocks/>
            </p:cNvGrpSpPr>
            <p:nvPr/>
          </p:nvGrpSpPr>
          <p:grpSpPr bwMode="auto">
            <a:xfrm>
              <a:off x="4399452" y="1402526"/>
              <a:ext cx="2623705" cy="2434647"/>
              <a:chOff x="0" y="0"/>
              <a:chExt cx="1174" cy="1089"/>
            </a:xfrm>
          </p:grpSpPr>
          <p:sp>
            <p:nvSpPr>
              <p:cNvPr id="10" name="AutoShape 64"/>
              <p:cNvSpPr>
                <a:spLocks/>
              </p:cNvSpPr>
              <p:nvPr/>
            </p:nvSpPr>
            <p:spPr bwMode="auto">
              <a:xfrm>
                <a:off x="203" y="840"/>
                <a:ext cx="119" cy="2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5423"/>
                    </a:moveTo>
                    <a:lnTo>
                      <a:pt x="12010" y="0"/>
                    </a:lnTo>
                    <a:lnTo>
                      <a:pt x="21600" y="13360"/>
                    </a:lnTo>
                    <a:lnTo>
                      <a:pt x="11612" y="21600"/>
                    </a:lnTo>
                    <a:lnTo>
                      <a:pt x="0" y="5423"/>
                    </a:lnTo>
                    <a:close/>
                    <a:moveTo>
                      <a:pt x="0" y="5423"/>
                    </a:moveTo>
                  </a:path>
                </a:pathLst>
              </a:custGeom>
              <a:solidFill>
                <a:srgbClr val="2B84D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1" name="AutoShape 65"/>
              <p:cNvSpPr>
                <a:spLocks/>
              </p:cNvSpPr>
              <p:nvPr/>
            </p:nvSpPr>
            <p:spPr bwMode="auto">
              <a:xfrm>
                <a:off x="232" y="704"/>
                <a:ext cx="942" cy="381"/>
              </a:xfrm>
              <a:custGeom>
                <a:avLst/>
                <a:gdLst>
                  <a:gd name="T0" fmla="*/ 0 w 21598"/>
                  <a:gd name="T1" fmla="*/ 0 h 21600"/>
                  <a:gd name="T2" fmla="*/ 0 w 21598"/>
                  <a:gd name="T3" fmla="*/ 0 h 21600"/>
                  <a:gd name="T4" fmla="*/ 0 w 21598"/>
                  <a:gd name="T5" fmla="*/ 0 h 21600"/>
                  <a:gd name="T6" fmla="*/ 0 w 21598"/>
                  <a:gd name="T7" fmla="*/ 0 h 21600"/>
                  <a:gd name="T8" fmla="*/ 0 w 21598"/>
                  <a:gd name="T9" fmla="*/ 0 h 21600"/>
                  <a:gd name="T10" fmla="*/ 0 w 21598"/>
                  <a:gd name="T11" fmla="*/ 0 h 21600"/>
                  <a:gd name="T12" fmla="*/ 0 w 21598"/>
                  <a:gd name="T13" fmla="*/ 0 h 21600"/>
                  <a:gd name="T14" fmla="*/ 0 w 21598"/>
                  <a:gd name="T15" fmla="*/ 0 h 21600"/>
                  <a:gd name="T16" fmla="*/ 0 w 21598"/>
                  <a:gd name="T17" fmla="*/ 0 h 21600"/>
                  <a:gd name="T18" fmla="*/ 0 w 21598"/>
                  <a:gd name="T19" fmla="*/ 0 h 21600"/>
                  <a:gd name="T20" fmla="*/ 0 w 21598"/>
                  <a:gd name="T21" fmla="*/ 0 h 21600"/>
                  <a:gd name="T22" fmla="*/ 0 w 21598"/>
                  <a:gd name="T23" fmla="*/ 0 h 21600"/>
                  <a:gd name="T24" fmla="*/ 0 w 21598"/>
                  <a:gd name="T25" fmla="*/ 0 h 21600"/>
                  <a:gd name="T26" fmla="*/ 0 w 21598"/>
                  <a:gd name="T27" fmla="*/ 0 h 21600"/>
                  <a:gd name="T28" fmla="*/ 0 w 21598"/>
                  <a:gd name="T29" fmla="*/ 0 h 21600"/>
                  <a:gd name="T30" fmla="*/ 0 w 21598"/>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98" h="21600">
                    <a:moveTo>
                      <a:pt x="20841" y="0"/>
                    </a:moveTo>
                    <a:cubicBezTo>
                      <a:pt x="21090" y="1245"/>
                      <a:pt x="21278" y="2503"/>
                      <a:pt x="21404" y="3756"/>
                    </a:cubicBezTo>
                    <a:cubicBezTo>
                      <a:pt x="21531" y="5008"/>
                      <a:pt x="21595" y="6256"/>
                      <a:pt x="21597" y="7481"/>
                    </a:cubicBezTo>
                    <a:cubicBezTo>
                      <a:pt x="21600" y="8704"/>
                      <a:pt x="21540" y="9906"/>
                      <a:pt x="21418" y="11066"/>
                    </a:cubicBezTo>
                    <a:cubicBezTo>
                      <a:pt x="21296" y="12225"/>
                      <a:pt x="21112" y="13345"/>
                      <a:pt x="20865" y="14403"/>
                    </a:cubicBezTo>
                    <a:cubicBezTo>
                      <a:pt x="20598" y="15546"/>
                      <a:pt x="20270" y="16568"/>
                      <a:pt x="19890" y="17457"/>
                    </a:cubicBezTo>
                    <a:cubicBezTo>
                      <a:pt x="19510" y="18346"/>
                      <a:pt x="19077" y="19103"/>
                      <a:pt x="18600" y="19717"/>
                    </a:cubicBezTo>
                    <a:cubicBezTo>
                      <a:pt x="18123" y="20330"/>
                      <a:pt x="17602" y="20801"/>
                      <a:pt x="17044" y="21118"/>
                    </a:cubicBezTo>
                    <a:cubicBezTo>
                      <a:pt x="16486" y="21436"/>
                      <a:pt x="15892" y="21600"/>
                      <a:pt x="15270" y="21600"/>
                    </a:cubicBezTo>
                    <a:lnTo>
                      <a:pt x="1426" y="21600"/>
                    </a:lnTo>
                    <a:lnTo>
                      <a:pt x="0" y="11366"/>
                    </a:lnTo>
                    <a:lnTo>
                      <a:pt x="2659" y="4641"/>
                    </a:lnTo>
                    <a:lnTo>
                      <a:pt x="12989" y="4641"/>
                    </a:lnTo>
                    <a:lnTo>
                      <a:pt x="18343" y="7593"/>
                    </a:lnTo>
                    <a:lnTo>
                      <a:pt x="20841" y="0"/>
                    </a:lnTo>
                    <a:close/>
                    <a:moveTo>
                      <a:pt x="20841" y="0"/>
                    </a:moveTo>
                  </a:path>
                </a:pathLst>
              </a:custGeom>
              <a:solidFill>
                <a:srgbClr val="9E9E9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2" name="AutoShape 66"/>
              <p:cNvSpPr>
                <a:spLocks/>
              </p:cNvSpPr>
              <p:nvPr/>
            </p:nvSpPr>
            <p:spPr bwMode="auto">
              <a:xfrm>
                <a:off x="347" y="747"/>
                <a:ext cx="451" cy="4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2011" y="0"/>
                    </a:lnTo>
                    <a:lnTo>
                      <a:pt x="19849" y="0"/>
                    </a:lnTo>
                    <a:lnTo>
                      <a:pt x="21600" y="21600"/>
                    </a:lnTo>
                    <a:lnTo>
                      <a:pt x="0" y="21600"/>
                    </a:lnTo>
                    <a:close/>
                    <a:moveTo>
                      <a:pt x="0" y="21600"/>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3" name="AutoShape 67"/>
              <p:cNvSpPr>
                <a:spLocks/>
              </p:cNvSpPr>
              <p:nvPr/>
            </p:nvSpPr>
            <p:spPr bwMode="auto">
              <a:xfrm>
                <a:off x="763" y="747"/>
                <a:ext cx="270" cy="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922" y="9704"/>
                    </a:moveTo>
                    <a:lnTo>
                      <a:pt x="0" y="0"/>
                    </a:lnTo>
                    <a:lnTo>
                      <a:pt x="15426" y="9825"/>
                    </a:lnTo>
                    <a:lnTo>
                      <a:pt x="21600" y="21600"/>
                    </a:lnTo>
                    <a:lnTo>
                      <a:pt x="2922" y="9704"/>
                    </a:lnTo>
                    <a:close/>
                    <a:moveTo>
                      <a:pt x="2922" y="9704"/>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4" name="AutoShape 68"/>
              <p:cNvSpPr>
                <a:spLocks/>
              </p:cNvSpPr>
              <p:nvPr/>
            </p:nvSpPr>
            <p:spPr bwMode="auto">
              <a:xfrm>
                <a:off x="954" y="678"/>
                <a:ext cx="186" cy="1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8957" y="21600"/>
                    </a:moveTo>
                    <a:lnTo>
                      <a:pt x="0" y="14735"/>
                    </a:lnTo>
                    <a:lnTo>
                      <a:pt x="10443" y="0"/>
                    </a:lnTo>
                    <a:lnTo>
                      <a:pt x="21600" y="3757"/>
                    </a:lnTo>
                    <a:lnTo>
                      <a:pt x="8957" y="21600"/>
                    </a:lnTo>
                    <a:close/>
                    <a:moveTo>
                      <a:pt x="8957" y="21600"/>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5" name="AutoShape 69"/>
              <p:cNvSpPr>
                <a:spLocks/>
              </p:cNvSpPr>
              <p:nvPr/>
            </p:nvSpPr>
            <p:spPr bwMode="auto">
              <a:xfrm>
                <a:off x="363" y="136"/>
                <a:ext cx="194"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0860" y="7702"/>
                    </a:moveTo>
                    <a:lnTo>
                      <a:pt x="21600" y="21600"/>
                    </a:lnTo>
                    <a:lnTo>
                      <a:pt x="4372" y="15238"/>
                    </a:lnTo>
                    <a:lnTo>
                      <a:pt x="0" y="0"/>
                    </a:lnTo>
                    <a:lnTo>
                      <a:pt x="20860" y="7702"/>
                    </a:lnTo>
                    <a:close/>
                    <a:moveTo>
                      <a:pt x="20860" y="7702"/>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6" name="AutoShape 70"/>
              <p:cNvSpPr>
                <a:spLocks/>
              </p:cNvSpPr>
              <p:nvPr/>
            </p:nvSpPr>
            <p:spPr bwMode="auto">
              <a:xfrm>
                <a:off x="0" y="160"/>
                <a:ext cx="578" cy="929"/>
              </a:xfrm>
              <a:custGeom>
                <a:avLst/>
                <a:gdLst>
                  <a:gd name="T0" fmla="*/ 0 w 21571"/>
                  <a:gd name="T1" fmla="*/ 0 h 21600"/>
                  <a:gd name="T2" fmla="*/ 0 w 21571"/>
                  <a:gd name="T3" fmla="*/ 0 h 21600"/>
                  <a:gd name="T4" fmla="*/ 0 w 21571"/>
                  <a:gd name="T5" fmla="*/ 0 h 21600"/>
                  <a:gd name="T6" fmla="*/ 0 w 21571"/>
                  <a:gd name="T7" fmla="*/ 0 h 21600"/>
                  <a:gd name="T8" fmla="*/ 0 w 21571"/>
                  <a:gd name="T9" fmla="*/ 0 h 21600"/>
                  <a:gd name="T10" fmla="*/ 0 w 21571"/>
                  <a:gd name="T11" fmla="*/ 0 h 21600"/>
                  <a:gd name="T12" fmla="*/ 0 w 21571"/>
                  <a:gd name="T13" fmla="*/ 0 h 21600"/>
                  <a:gd name="T14" fmla="*/ 0 w 21571"/>
                  <a:gd name="T15" fmla="*/ 0 h 21600"/>
                  <a:gd name="T16" fmla="*/ 0 w 21571"/>
                  <a:gd name="T17" fmla="*/ 0 h 21600"/>
                  <a:gd name="T18" fmla="*/ 0 w 21571"/>
                  <a:gd name="T19" fmla="*/ 0 h 21600"/>
                  <a:gd name="T20" fmla="*/ 0 w 21571"/>
                  <a:gd name="T21" fmla="*/ 0 h 21600"/>
                  <a:gd name="T22" fmla="*/ 0 w 21571"/>
                  <a:gd name="T23" fmla="*/ 0 h 21600"/>
                  <a:gd name="T24" fmla="*/ 0 w 21571"/>
                  <a:gd name="T25" fmla="*/ 0 h 21600"/>
                  <a:gd name="T26" fmla="*/ 0 w 21571"/>
                  <a:gd name="T27" fmla="*/ 0 h 21600"/>
                  <a:gd name="T28" fmla="*/ 0 w 21571"/>
                  <a:gd name="T29" fmla="*/ 0 h 21600"/>
                  <a:gd name="T30" fmla="*/ 0 w 21571"/>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71" h="21600">
                    <a:moveTo>
                      <a:pt x="12991" y="0"/>
                    </a:moveTo>
                    <a:lnTo>
                      <a:pt x="19819" y="804"/>
                    </a:lnTo>
                    <a:lnTo>
                      <a:pt x="21571" y="4643"/>
                    </a:lnTo>
                    <a:lnTo>
                      <a:pt x="13036" y="13865"/>
                    </a:lnTo>
                    <a:lnTo>
                      <a:pt x="7671" y="17284"/>
                    </a:lnTo>
                    <a:lnTo>
                      <a:pt x="10056" y="21600"/>
                    </a:lnTo>
                    <a:cubicBezTo>
                      <a:pt x="9071" y="21589"/>
                      <a:pt x="8131" y="21515"/>
                      <a:pt x="7249" y="21380"/>
                    </a:cubicBezTo>
                    <a:cubicBezTo>
                      <a:pt x="6366" y="21245"/>
                      <a:pt x="5541" y="21050"/>
                      <a:pt x="4786" y="20799"/>
                    </a:cubicBezTo>
                    <a:cubicBezTo>
                      <a:pt x="4030" y="20547"/>
                      <a:pt x="3345" y="20240"/>
                      <a:pt x="2742" y="19880"/>
                    </a:cubicBezTo>
                    <a:cubicBezTo>
                      <a:pt x="2139" y="19521"/>
                      <a:pt x="1619" y="19109"/>
                      <a:pt x="1193" y="18650"/>
                    </a:cubicBezTo>
                    <a:cubicBezTo>
                      <a:pt x="759" y="18181"/>
                      <a:pt x="444" y="17683"/>
                      <a:pt x="247" y="17167"/>
                    </a:cubicBezTo>
                    <a:cubicBezTo>
                      <a:pt x="50" y="16650"/>
                      <a:pt x="-29" y="16115"/>
                      <a:pt x="10" y="15569"/>
                    </a:cubicBezTo>
                    <a:cubicBezTo>
                      <a:pt x="48" y="15024"/>
                      <a:pt x="204" y="14469"/>
                      <a:pt x="477" y="13914"/>
                    </a:cubicBezTo>
                    <a:cubicBezTo>
                      <a:pt x="751" y="13358"/>
                      <a:pt x="1141" y="12802"/>
                      <a:pt x="1647" y="12255"/>
                    </a:cubicBezTo>
                    <a:lnTo>
                      <a:pt x="12991" y="0"/>
                    </a:lnTo>
                    <a:close/>
                    <a:moveTo>
                      <a:pt x="12991" y="0"/>
                    </a:moveTo>
                  </a:path>
                </a:pathLst>
              </a:custGeom>
              <a:solidFill>
                <a:srgbClr val="216BAB"/>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7" name="AutoShape 71"/>
              <p:cNvSpPr>
                <a:spLocks/>
              </p:cNvSpPr>
              <p:nvPr/>
            </p:nvSpPr>
            <p:spPr bwMode="auto">
              <a:xfrm>
                <a:off x="347" y="360"/>
                <a:ext cx="230" cy="3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483" y="0"/>
                    </a:moveTo>
                    <a:lnTo>
                      <a:pt x="21600" y="1767"/>
                    </a:lnTo>
                    <a:lnTo>
                      <a:pt x="3858" y="19605"/>
                    </a:lnTo>
                    <a:lnTo>
                      <a:pt x="0" y="21600"/>
                    </a:lnTo>
                    <a:lnTo>
                      <a:pt x="21483" y="0"/>
                    </a:lnTo>
                    <a:close/>
                    <a:moveTo>
                      <a:pt x="21483" y="0"/>
                    </a:moveTo>
                  </a:path>
                </a:pathLst>
              </a:custGeom>
              <a:solidFill>
                <a:srgbClr val="2B84D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8" name="AutoShape 72"/>
              <p:cNvSpPr>
                <a:spLocks/>
              </p:cNvSpPr>
              <p:nvPr/>
            </p:nvSpPr>
            <p:spPr bwMode="auto">
              <a:xfrm>
                <a:off x="203" y="720"/>
                <a:ext cx="185" cy="1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6800" y="4307"/>
                    </a:moveTo>
                    <a:lnTo>
                      <a:pt x="21600" y="0"/>
                    </a:lnTo>
                    <a:lnTo>
                      <a:pt x="7725" y="14281"/>
                    </a:lnTo>
                    <a:lnTo>
                      <a:pt x="0" y="21600"/>
                    </a:lnTo>
                    <a:lnTo>
                      <a:pt x="16800" y="4307"/>
                    </a:lnTo>
                    <a:close/>
                    <a:moveTo>
                      <a:pt x="16800" y="4307"/>
                    </a:moveTo>
                  </a:path>
                </a:pathLst>
              </a:custGeom>
              <a:solidFill>
                <a:srgbClr val="2B84D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19" name="AutoShape 73"/>
              <p:cNvSpPr>
                <a:spLocks/>
              </p:cNvSpPr>
              <p:nvPr/>
            </p:nvSpPr>
            <p:spPr bwMode="auto">
              <a:xfrm>
                <a:off x="360" y="0"/>
                <a:ext cx="768" cy="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6371" y="0"/>
                    </a:moveTo>
                    <a:cubicBezTo>
                      <a:pt x="7026" y="0"/>
                      <a:pt x="7666" y="89"/>
                      <a:pt x="8281" y="262"/>
                    </a:cubicBezTo>
                    <a:cubicBezTo>
                      <a:pt x="8896" y="434"/>
                      <a:pt x="9488" y="691"/>
                      <a:pt x="10044" y="1024"/>
                    </a:cubicBezTo>
                    <a:cubicBezTo>
                      <a:pt x="10600" y="1358"/>
                      <a:pt x="11122" y="1770"/>
                      <a:pt x="11601" y="2254"/>
                    </a:cubicBezTo>
                    <a:cubicBezTo>
                      <a:pt x="12080" y="2737"/>
                      <a:pt x="12515" y="3293"/>
                      <a:pt x="12897" y="3915"/>
                    </a:cubicBezTo>
                    <a:lnTo>
                      <a:pt x="21600" y="18090"/>
                    </a:lnTo>
                    <a:lnTo>
                      <a:pt x="18629" y="21600"/>
                    </a:lnTo>
                    <a:lnTo>
                      <a:pt x="13362" y="20496"/>
                    </a:lnTo>
                    <a:lnTo>
                      <a:pt x="6933" y="10023"/>
                    </a:lnTo>
                    <a:lnTo>
                      <a:pt x="5294" y="4611"/>
                    </a:lnTo>
                    <a:lnTo>
                      <a:pt x="0" y="3670"/>
                    </a:lnTo>
                    <a:cubicBezTo>
                      <a:pt x="383" y="3086"/>
                      <a:pt x="814" y="2564"/>
                      <a:pt x="1285" y="2111"/>
                    </a:cubicBezTo>
                    <a:cubicBezTo>
                      <a:pt x="1757" y="1657"/>
                      <a:pt x="2268" y="1271"/>
                      <a:pt x="2810" y="959"/>
                    </a:cubicBezTo>
                    <a:cubicBezTo>
                      <a:pt x="3352" y="646"/>
                      <a:pt x="3926" y="406"/>
                      <a:pt x="4522" y="245"/>
                    </a:cubicBezTo>
                    <a:cubicBezTo>
                      <a:pt x="5119" y="83"/>
                      <a:pt x="5738" y="0"/>
                      <a:pt x="6371" y="0"/>
                    </a:cubicBezTo>
                    <a:close/>
                    <a:moveTo>
                      <a:pt x="6371" y="0"/>
                    </a:moveTo>
                  </a:path>
                </a:pathLst>
              </a:custGeom>
              <a:solidFill>
                <a:srgbClr val="9E9E9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20" name="AutoShape 74"/>
              <p:cNvSpPr>
                <a:spLocks/>
              </p:cNvSpPr>
              <p:nvPr/>
            </p:nvSpPr>
            <p:spPr bwMode="auto">
              <a:xfrm>
                <a:off x="602" y="376"/>
                <a:ext cx="232" cy="3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17571" y="19396"/>
                    </a:lnTo>
                    <a:lnTo>
                      <a:pt x="0" y="1558"/>
                    </a:lnTo>
                    <a:lnTo>
                      <a:pt x="323" y="0"/>
                    </a:lnTo>
                    <a:lnTo>
                      <a:pt x="21600" y="21600"/>
                    </a:lnTo>
                    <a:close/>
                    <a:moveTo>
                      <a:pt x="21600" y="21600"/>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sp>
            <p:nvSpPr>
              <p:cNvPr id="21" name="AutoShape 75"/>
              <p:cNvSpPr>
                <a:spLocks/>
              </p:cNvSpPr>
              <p:nvPr/>
            </p:nvSpPr>
            <p:spPr bwMode="auto">
              <a:xfrm>
                <a:off x="551" y="173"/>
                <a:ext cx="57" cy="2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8955"/>
                    </a:moveTo>
                    <a:lnTo>
                      <a:pt x="20313" y="21600"/>
                    </a:lnTo>
                    <a:lnTo>
                      <a:pt x="2475" y="5946"/>
                    </a:lnTo>
                    <a:lnTo>
                      <a:pt x="0" y="0"/>
                    </a:lnTo>
                    <a:lnTo>
                      <a:pt x="21600" y="18955"/>
                    </a:lnTo>
                    <a:close/>
                    <a:moveTo>
                      <a:pt x="21600" y="18955"/>
                    </a:moveTo>
                  </a:path>
                </a:pathLst>
              </a:custGeom>
              <a:solidFill>
                <a:srgbClr val="7C7C7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defRPr/>
                </a:pPr>
                <a:endParaRPr lang="en-US" sz="1800" kern="0">
                  <a:solidFill>
                    <a:srgbClr val="474747"/>
                  </a:solidFill>
                  <a:latin typeface="Calibri"/>
                </a:endParaRPr>
              </a:p>
            </p:txBody>
          </p:sp>
        </p:grpSp>
        <p:sp>
          <p:nvSpPr>
            <p:cNvPr id="7" name="Text Placeholder 4"/>
            <p:cNvSpPr txBox="1">
              <a:spLocks/>
            </p:cNvSpPr>
            <p:nvPr/>
          </p:nvSpPr>
          <p:spPr>
            <a:xfrm>
              <a:off x="5651124" y="162000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defRPr/>
              </a:pPr>
              <a:r>
                <a:rPr lang="en-US" sz="3200" dirty="0">
                  <a:solidFill>
                    <a:srgbClr val="FFFFFF"/>
                  </a:solidFill>
                  <a:latin typeface="Entypo"/>
                  <a:cs typeface="Entypo"/>
                </a:rPr>
                <a:t>1</a:t>
              </a:r>
              <a:endParaRPr lang="en-US" sz="3000" dirty="0">
                <a:solidFill>
                  <a:srgbClr val="FFFFFF"/>
                </a:solidFill>
              </a:endParaRPr>
            </a:p>
          </p:txBody>
        </p:sp>
        <p:sp>
          <p:nvSpPr>
            <p:cNvPr id="8" name="Text Placeholder 4"/>
            <p:cNvSpPr txBox="1">
              <a:spLocks/>
            </p:cNvSpPr>
            <p:nvPr/>
          </p:nvSpPr>
          <p:spPr>
            <a:xfrm>
              <a:off x="6214741" y="333937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defRPr/>
              </a:pPr>
              <a:r>
                <a:rPr lang="en-US" sz="3200" dirty="0">
                  <a:solidFill>
                    <a:srgbClr val="FFFFFF"/>
                  </a:solidFill>
                  <a:latin typeface="Entypo"/>
                  <a:cs typeface="Entypo"/>
                </a:rPr>
                <a:t>2</a:t>
              </a:r>
              <a:endParaRPr lang="en-US" sz="3000" dirty="0">
                <a:solidFill>
                  <a:srgbClr val="FFFFFF"/>
                </a:solidFill>
              </a:endParaRPr>
            </a:p>
          </p:txBody>
        </p:sp>
        <p:sp>
          <p:nvSpPr>
            <p:cNvPr id="9" name="Text Placeholder 4"/>
            <p:cNvSpPr txBox="1">
              <a:spLocks/>
            </p:cNvSpPr>
            <p:nvPr/>
          </p:nvSpPr>
          <p:spPr>
            <a:xfrm>
              <a:off x="4470094" y="299718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defRPr/>
              </a:pPr>
              <a:r>
                <a:rPr lang="en-US" sz="3200" dirty="0">
                  <a:solidFill>
                    <a:srgbClr val="FFFFFF"/>
                  </a:solidFill>
                  <a:latin typeface="Entypo"/>
                  <a:cs typeface="Entypo"/>
                </a:rPr>
                <a:t>3</a:t>
              </a:r>
              <a:endParaRPr lang="en-US" sz="3000" dirty="0">
                <a:solidFill>
                  <a:srgbClr val="FFFFFF"/>
                </a:solidFill>
              </a:endParaRPr>
            </a:p>
          </p:txBody>
        </p:sp>
      </p:grpSp>
      <p:sp>
        <p:nvSpPr>
          <p:cNvPr id="22" name="Text Placeholder 22"/>
          <p:cNvSpPr txBox="1">
            <a:spLocks/>
          </p:cNvSpPr>
          <p:nvPr/>
        </p:nvSpPr>
        <p:spPr>
          <a:xfrm>
            <a:off x="224589" y="1564414"/>
            <a:ext cx="4244747" cy="16281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000" dirty="0">
                <a:solidFill>
                  <a:srgbClr val="474747"/>
                </a:solidFill>
              </a:rPr>
              <a:t>Incorporación de requisitos correspondientes a las marcas de exhibición de las aeronaves de categorías restringida, limitada, provisional, deportiva liviana y experimentales.</a:t>
            </a:r>
          </a:p>
          <a:p>
            <a:pPr algn="r">
              <a:lnSpc>
                <a:spcPct val="100000"/>
              </a:lnSpc>
              <a:defRPr/>
            </a:pPr>
            <a:endParaRPr lang="es-PE" sz="2000" dirty="0">
              <a:solidFill>
                <a:srgbClr val="474747"/>
              </a:solidFill>
            </a:endParaRPr>
          </a:p>
        </p:txBody>
      </p:sp>
      <p:sp>
        <p:nvSpPr>
          <p:cNvPr id="23" name="Text Placeholder 22"/>
          <p:cNvSpPr txBox="1">
            <a:spLocks/>
          </p:cNvSpPr>
          <p:nvPr/>
        </p:nvSpPr>
        <p:spPr>
          <a:xfrm>
            <a:off x="7011872" y="1522334"/>
            <a:ext cx="3429604" cy="57166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s-PE" sz="2000" dirty="0">
                <a:solidFill>
                  <a:srgbClr val="474747"/>
                </a:solidFill>
              </a:rPr>
              <a:t>Incorporación de las definiciones del Anexo 7</a:t>
            </a:r>
          </a:p>
          <a:p>
            <a:pPr>
              <a:lnSpc>
                <a:spcPct val="100000"/>
              </a:lnSpc>
              <a:defRPr/>
            </a:pPr>
            <a:endParaRPr lang="es-PE" sz="2000" dirty="0">
              <a:solidFill>
                <a:srgbClr val="474747"/>
              </a:solidFill>
            </a:endParaRPr>
          </a:p>
        </p:txBody>
      </p:sp>
      <p:sp>
        <p:nvSpPr>
          <p:cNvPr id="24" name="Text Placeholder 22"/>
          <p:cNvSpPr txBox="1">
            <a:spLocks/>
          </p:cNvSpPr>
          <p:nvPr/>
        </p:nvSpPr>
        <p:spPr>
          <a:xfrm>
            <a:off x="3097598" y="4731237"/>
            <a:ext cx="7828547" cy="212676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pPr>
            <a:r>
              <a:rPr lang="es-PE" sz="2000" dirty="0">
                <a:solidFill>
                  <a:srgbClr val="474747"/>
                </a:solidFill>
              </a:rPr>
              <a:t>Inclusión de SARPS relacionados a:</a:t>
            </a:r>
          </a:p>
          <a:p>
            <a:pPr marL="355600" indent="-355600" algn="just">
              <a:lnSpc>
                <a:spcPct val="100000"/>
              </a:lnSpc>
              <a:buClr>
                <a:srgbClr val="474747">
                  <a:lumMod val="50000"/>
                  <a:lumOff val="50000"/>
                </a:srgbClr>
              </a:buClr>
              <a:buFont typeface="Wingdings 2" panose="05020102010507070707" pitchFamily="18" charset="2"/>
              <a:buChar char="R"/>
            </a:pPr>
            <a:r>
              <a:rPr lang="es-PE" sz="2000" dirty="0">
                <a:solidFill>
                  <a:srgbClr val="474747"/>
                </a:solidFill>
              </a:rPr>
              <a:t>globos libres no tripulados</a:t>
            </a:r>
          </a:p>
          <a:p>
            <a:pPr marL="355600" indent="-355600" algn="just">
              <a:lnSpc>
                <a:spcPct val="100000"/>
              </a:lnSpc>
              <a:buClr>
                <a:srgbClr val="474747">
                  <a:lumMod val="50000"/>
                  <a:lumOff val="50000"/>
                </a:srgbClr>
              </a:buClr>
              <a:buFont typeface="Wingdings 2" panose="05020102010507070707" pitchFamily="18" charset="2"/>
              <a:buChar char="R"/>
            </a:pPr>
            <a:r>
              <a:rPr lang="es-PE" sz="2000" dirty="0">
                <a:solidFill>
                  <a:srgbClr val="474747"/>
                </a:solidFill>
              </a:rPr>
              <a:t>aeronaves piloteadas a distancia (RPA)</a:t>
            </a:r>
          </a:p>
          <a:p>
            <a:pPr marL="355600" indent="-355600" algn="just">
              <a:lnSpc>
                <a:spcPct val="100000"/>
              </a:lnSpc>
              <a:buClr>
                <a:srgbClr val="474747">
                  <a:lumMod val="50000"/>
                  <a:lumOff val="50000"/>
                </a:srgbClr>
              </a:buClr>
              <a:buFont typeface="Wingdings 2" panose="05020102010507070707" pitchFamily="18" charset="2"/>
              <a:buChar char="R"/>
            </a:pPr>
            <a:r>
              <a:rPr lang="es-PE" sz="2000" dirty="0">
                <a:solidFill>
                  <a:srgbClr val="474747"/>
                </a:solidFill>
              </a:rPr>
              <a:t>casos especiales correspondiente a los aerostatos</a:t>
            </a:r>
          </a:p>
          <a:p>
            <a:pPr marL="355600" indent="-355600" algn="just">
              <a:lnSpc>
                <a:spcPct val="100000"/>
              </a:lnSpc>
              <a:buClr>
                <a:srgbClr val="474747">
                  <a:lumMod val="50000"/>
                  <a:lumOff val="50000"/>
                </a:srgbClr>
              </a:buClr>
              <a:buFont typeface="Wingdings 2" panose="05020102010507070707" pitchFamily="18" charset="2"/>
              <a:buChar char="R"/>
            </a:pPr>
            <a:r>
              <a:rPr lang="es-PE" sz="2000" dirty="0">
                <a:solidFill>
                  <a:srgbClr val="474747"/>
                </a:solidFill>
              </a:rPr>
              <a:t>marca de matrícula que consiste en letras</a:t>
            </a:r>
          </a:p>
          <a:p>
            <a:pPr algn="just">
              <a:lnSpc>
                <a:spcPct val="100000"/>
              </a:lnSpc>
              <a:defRPr/>
            </a:pPr>
            <a:endParaRPr lang="es-PE" sz="2000" dirty="0">
              <a:solidFill>
                <a:srgbClr val="474747"/>
              </a:solidFill>
            </a:endParaRPr>
          </a:p>
        </p:txBody>
      </p:sp>
    </p:spTree>
    <p:extLst>
      <p:ext uri="{BB962C8B-B14F-4D97-AF65-F5344CB8AC3E}">
        <p14:creationId xmlns:p14="http://schemas.microsoft.com/office/powerpoint/2010/main" val="500440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864775" y="1114492"/>
            <a:ext cx="10868421" cy="1108944"/>
          </a:xfrm>
        </p:spPr>
        <p:txBody>
          <a:bodyPr>
            <a:normAutofit/>
          </a:bodyPr>
          <a:lstStyle/>
          <a:p>
            <a:pPr marL="342900" indent="-342900">
              <a:buClr>
                <a:schemeClr val="accent1"/>
              </a:buClr>
              <a:buSzPct val="100000"/>
              <a:buFont typeface="Arial" panose="020B0604020202020204" pitchFamily="34" charset="0"/>
              <a:buChar char="•"/>
            </a:pPr>
            <a:r>
              <a:rPr lang="es-PE" sz="2000" dirty="0">
                <a:solidFill>
                  <a:schemeClr val="accent3"/>
                </a:solidFill>
                <a:latin typeface="Arial" pitchFamily="34" charset="0"/>
                <a:cs typeface="Arial" pitchFamily="34" charset="0"/>
              </a:rPr>
              <a:t>Aeróstatos (que no sean globos libres no tripulados). Las marcas laterales deberán ser visibles desde los lados y desde el suelo</a:t>
            </a:r>
          </a:p>
        </p:txBody>
      </p:sp>
      <p:sp>
        <p:nvSpPr>
          <p:cNvPr id="6" name="Rectangle 2"/>
          <p:cNvSpPr>
            <a:spLocks noGrp="1" noChangeArrowheads="1"/>
          </p:cNvSpPr>
          <p:nvPr>
            <p:ph type="ctrTitle"/>
          </p:nvPr>
        </p:nvSpPr>
        <p:spPr bwMode="auto">
          <a:xfrm>
            <a:off x="864775" y="120748"/>
            <a:ext cx="10781793" cy="993744"/>
          </a:xfrm>
          <a:prstGeom prst="rect">
            <a:avLst/>
          </a:prstGeom>
          <a:noFill/>
          <a:ln w="9525">
            <a:noFill/>
            <a:miter lim="800000"/>
            <a:headEnd/>
            <a:tailEnd/>
          </a:ln>
        </p:spPr>
        <p:txBody>
          <a:bodyPr anchor="ctr"/>
          <a:lstStyle/>
          <a:p>
            <a:pPr eaLnBrk="0" hangingPunct="0"/>
            <a:r>
              <a:rPr lang="es-AR" sz="3200" b="1" dirty="0"/>
              <a:t>LAR 45.205 - Exhibición</a:t>
            </a:r>
            <a:endParaRPr lang="en-US" sz="3200" b="1" u="sng" dirty="0"/>
          </a:p>
        </p:txBody>
      </p:sp>
      <p:pic>
        <p:nvPicPr>
          <p:cNvPr id="3074" name="Picture 2" descr="Resultado de imagen para aerostato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056" y="2108236"/>
            <a:ext cx="8148353" cy="440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03444"/>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958503" y="997954"/>
            <a:ext cx="10726566" cy="2514947"/>
          </a:xfrm>
        </p:spPr>
        <p:txBody>
          <a:bodyPr>
            <a:normAutofit/>
          </a:bodyPr>
          <a:lstStyle/>
          <a:p>
            <a:pPr marL="285750" indent="-285750">
              <a:buFont typeface="Arial" panose="020B0604020202020204" pitchFamily="34" charset="0"/>
              <a:buChar char="•"/>
            </a:pPr>
            <a:r>
              <a:rPr lang="es-PE" sz="1800" dirty="0">
                <a:solidFill>
                  <a:schemeClr val="tx1">
                    <a:lumMod val="50000"/>
                  </a:schemeClr>
                </a:solidFill>
              </a:rPr>
              <a:t>Los aerodinos deben llevar las marcas en la mitad izquierda del intradós del ala, o sobre la totalidad de dicho intradós. </a:t>
            </a:r>
          </a:p>
          <a:p>
            <a:pPr marL="285750" indent="-285750">
              <a:buFont typeface="Arial" panose="020B0604020202020204" pitchFamily="34" charset="0"/>
              <a:buChar char="•"/>
            </a:pPr>
            <a:r>
              <a:rPr lang="es-PE" sz="1800" dirty="0">
                <a:solidFill>
                  <a:schemeClr val="tx1">
                    <a:lumMod val="50000"/>
                  </a:schemeClr>
                </a:solidFill>
              </a:rPr>
              <a:t>Las marcas se colocarán, siempre que sea posible, a igual distancia de los bordes de ataque y de salida de las alas.</a:t>
            </a:r>
          </a:p>
          <a:p>
            <a:pPr marL="285750" indent="-285750">
              <a:buFont typeface="Arial" panose="020B0604020202020204" pitchFamily="34" charset="0"/>
              <a:buChar char="•"/>
            </a:pPr>
            <a:r>
              <a:rPr lang="es-PE" sz="1800" dirty="0">
                <a:solidFill>
                  <a:schemeClr val="tx1">
                    <a:lumMod val="50000"/>
                  </a:schemeClr>
                </a:solidFill>
              </a:rPr>
              <a:t>La parte superior de las letras y números deberá orientarse hacia el borde de ataque del ala, con una altura de por lo menos 50 cm.</a:t>
            </a:r>
          </a:p>
          <a:p>
            <a:endParaRPr lang="es-PE" sz="1800" dirty="0">
              <a:solidFill>
                <a:schemeClr val="tx1">
                  <a:lumMod val="50000"/>
                </a:schemeClr>
              </a:solidFill>
            </a:endParaRPr>
          </a:p>
        </p:txBody>
      </p:sp>
      <p:sp>
        <p:nvSpPr>
          <p:cNvPr id="6" name="Rectangle 2"/>
          <p:cNvSpPr>
            <a:spLocks noGrp="1" noChangeArrowheads="1"/>
          </p:cNvSpPr>
          <p:nvPr>
            <p:ph type="ctrTitle"/>
          </p:nvPr>
        </p:nvSpPr>
        <p:spPr bwMode="auto">
          <a:xfrm>
            <a:off x="958503" y="155743"/>
            <a:ext cx="10726566" cy="964943"/>
          </a:xfrm>
          <a:prstGeom prst="rect">
            <a:avLst/>
          </a:prstGeom>
          <a:noFill/>
          <a:ln w="9525">
            <a:noFill/>
            <a:miter lim="800000"/>
            <a:headEnd/>
            <a:tailEnd/>
          </a:ln>
        </p:spPr>
        <p:txBody>
          <a:bodyPr anchor="ctr">
            <a:noAutofit/>
          </a:bodyPr>
          <a:lstStyle/>
          <a:p>
            <a:pPr eaLnBrk="0" hangingPunct="0"/>
            <a:r>
              <a:rPr lang="es-AR" sz="3200" b="1" dirty="0"/>
              <a:t>LAR </a:t>
            </a:r>
            <a:r>
              <a:rPr lang="es-AR" sz="3200" b="1" dirty="0" smtClean="0"/>
              <a:t>45.205 - Exhibición</a:t>
            </a:r>
            <a:endParaRPr lang="en-US" sz="3200" b="1" u="sng" dirty="0"/>
          </a:p>
        </p:txBody>
      </p:sp>
      <p:pic>
        <p:nvPicPr>
          <p:cNvPr id="4098" name="Picture 2" descr="E:\Fotos para cursos\Registro de aeronaves y componentes\AL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433" y="3329089"/>
            <a:ext cx="6146480" cy="338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925530"/>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5279" r="15279"/>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type="body" sz="quarter" idx="17"/>
          </p:nvPr>
        </p:nvSpPr>
        <p:spPr>
          <a:xfrm>
            <a:off x="860192" y="1172265"/>
            <a:ext cx="4924591" cy="4695268"/>
          </a:xfrm>
        </p:spPr>
        <p:txBody>
          <a:bodyPr>
            <a:noAutofit/>
          </a:bodyPr>
          <a:lstStyle/>
          <a:p>
            <a:pPr marL="228600" indent="-228600" algn="just">
              <a:spcBef>
                <a:spcPts val="600"/>
              </a:spcBef>
              <a:buClr>
                <a:schemeClr val="accent1"/>
              </a:buClr>
              <a:buSzPct val="100000"/>
              <a:buFont typeface="Arial" panose="020B0604020202020204" pitchFamily="34" charset="0"/>
              <a:buChar char="•"/>
            </a:pPr>
            <a:r>
              <a:rPr lang="es-AR" sz="2400" dirty="0">
                <a:solidFill>
                  <a:schemeClr val="accent3"/>
                </a:solidFill>
                <a:latin typeface="Arial" pitchFamily="34" charset="0"/>
                <a:cs typeface="Arial" pitchFamily="34" charset="0"/>
              </a:rPr>
              <a:t>Las marcas laterales pueden estar en el fuselaje a cada lado, entre las alas y el grupo de cola, o en las mitades superiores de las superficies verticales del grupo de cola.</a:t>
            </a:r>
          </a:p>
          <a:p>
            <a:pPr marL="228600" indent="-228600" algn="just">
              <a:spcBef>
                <a:spcPts val="600"/>
              </a:spcBef>
              <a:buClr>
                <a:schemeClr val="accent1"/>
              </a:buClr>
              <a:buSzPct val="100000"/>
              <a:buFont typeface="Arial" panose="020B0604020202020204" pitchFamily="34" charset="0"/>
              <a:buChar char="•"/>
            </a:pPr>
            <a:r>
              <a:rPr lang="es-AR" sz="2400" dirty="0">
                <a:solidFill>
                  <a:schemeClr val="accent3"/>
                </a:solidFill>
                <a:latin typeface="Arial" pitchFamily="34" charset="0"/>
                <a:cs typeface="Arial" pitchFamily="34" charset="0"/>
              </a:rPr>
              <a:t>Cuando se coloquen en una sola superficie vertical de cola, deberán aparecer en ambos lados; y si hay más de un plano vertical de cola, deberán aparecer en la cara de afuera de los planos exteriores.</a:t>
            </a:r>
          </a:p>
        </p:txBody>
      </p:sp>
      <p:sp>
        <p:nvSpPr>
          <p:cNvPr id="9" name="Rectangle 2"/>
          <p:cNvSpPr>
            <a:spLocks noGrp="1" noChangeArrowheads="1"/>
          </p:cNvSpPr>
          <p:nvPr>
            <p:ph type="ctrTitle"/>
          </p:nvPr>
        </p:nvSpPr>
        <p:spPr bwMode="auto">
          <a:xfrm>
            <a:off x="744966" y="43798"/>
            <a:ext cx="4947624" cy="1336387"/>
          </a:xfrm>
          <a:prstGeom prst="rect">
            <a:avLst/>
          </a:prstGeom>
          <a:noFill/>
          <a:ln w="9525">
            <a:noFill/>
            <a:miter lim="800000"/>
            <a:headEnd/>
            <a:tailEnd/>
          </a:ln>
        </p:spPr>
        <p:txBody>
          <a:bodyPr anchor="ctr"/>
          <a:lstStyle/>
          <a:p>
            <a:pPr eaLnBrk="0" hangingPunct="0"/>
            <a:r>
              <a:rPr lang="es-AR" sz="3200" b="1" dirty="0"/>
              <a:t>LAR 45.205 - Exhibición</a:t>
            </a:r>
            <a:endParaRPr lang="en-US" sz="3200" b="1" u="sng" dirty="0"/>
          </a:p>
        </p:txBody>
      </p:sp>
    </p:spTree>
    <p:extLst>
      <p:ext uri="{BB962C8B-B14F-4D97-AF65-F5344CB8AC3E}">
        <p14:creationId xmlns:p14="http://schemas.microsoft.com/office/powerpoint/2010/main" val="1271951500"/>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4" y="1586420"/>
            <a:ext cx="4712559" cy="4050346"/>
          </a:xfrm>
        </p:spPr>
        <p:txBody>
          <a:bodyPr/>
          <a:lstStyle/>
          <a:p>
            <a:pPr algn="just"/>
            <a:r>
              <a:rPr lang="es-AR" sz="2400" dirty="0">
                <a:solidFill>
                  <a:schemeClr val="accent3"/>
                </a:solidFill>
                <a:latin typeface="Arial" pitchFamily="34" charset="0"/>
                <a:cs typeface="Arial" pitchFamily="34" charset="0"/>
              </a:rPr>
              <a:t>La altura de las marcas en el fuselaje y en las superficies verticales de cola de los aerodinos será por lo menos de 30 cm.</a:t>
            </a:r>
          </a:p>
          <a:p>
            <a:pPr algn="just"/>
            <a:endParaRPr lang="es-PE" sz="2400" dirty="0">
              <a:solidFill>
                <a:schemeClr val="accent3"/>
              </a:solidFill>
              <a:latin typeface="Arial" pitchFamily="34" charset="0"/>
              <a:cs typeface="Arial" pitchFamily="34" charset="0"/>
            </a:endParaRPr>
          </a:p>
        </p:txBody>
      </p:sp>
      <p:sp>
        <p:nvSpPr>
          <p:cNvPr id="7" name="Rectangle 2"/>
          <p:cNvSpPr>
            <a:spLocks noGrp="1" noChangeArrowheads="1"/>
          </p:cNvSpPr>
          <p:nvPr>
            <p:ph type="ctrTitle"/>
          </p:nvPr>
        </p:nvSpPr>
        <p:spPr bwMode="auto">
          <a:xfrm>
            <a:off x="744965" y="43798"/>
            <a:ext cx="4804935" cy="1336387"/>
          </a:xfrm>
          <a:prstGeom prst="rect">
            <a:avLst/>
          </a:prstGeom>
          <a:noFill/>
          <a:ln w="9525">
            <a:noFill/>
            <a:miter lim="800000"/>
            <a:headEnd/>
            <a:tailEnd/>
          </a:ln>
        </p:spPr>
        <p:txBody>
          <a:bodyPr anchor="ctr">
            <a:normAutofit/>
          </a:bodyPr>
          <a:lstStyle/>
          <a:p>
            <a:pPr eaLnBrk="0" hangingPunct="0"/>
            <a:r>
              <a:rPr lang="es-AR" sz="3200" b="1" dirty="0"/>
              <a:t>LAR 45.205</a:t>
            </a:r>
            <a:br>
              <a:rPr lang="es-AR" sz="3200" b="1" dirty="0"/>
            </a:br>
            <a:r>
              <a:rPr lang="es-AR" sz="3200" b="1" dirty="0"/>
              <a:t>Exhibición</a:t>
            </a:r>
            <a:endParaRPr lang="en-US" sz="3200" b="1" u="sng" dirty="0"/>
          </a:p>
        </p:txBody>
      </p:sp>
      <p:pic>
        <p:nvPicPr>
          <p:cNvPr id="6"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59145" r="-11"/>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3115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0" y="643236"/>
            <a:ext cx="7340600" cy="4401205"/>
          </a:xfrm>
          <a:prstGeom prst="rect">
            <a:avLst/>
          </a:prstGeom>
          <a:noFill/>
        </p:spPr>
        <p:txBody>
          <a:bodyPr wrap="square" lIns="91440" tIns="45720" rIns="91440" bIns="45720">
            <a:spAutoFit/>
          </a:bodyPr>
          <a:lstStyle/>
          <a:p>
            <a:pPr algn="ctr" defTabSz="457200"/>
            <a:r>
              <a:rPr lang="es-PE" sz="4000" b="1" dirty="0">
                <a:ln w="1905"/>
                <a:solidFill>
                  <a:srgbClr val="FF0000"/>
                </a:solidFill>
                <a:effectLst>
                  <a:innerShdw blurRad="69850" dist="43180" dir="5400000">
                    <a:srgbClr val="000000">
                      <a:alpha val="65000"/>
                    </a:srgbClr>
                  </a:innerShdw>
                </a:effectLst>
                <a:latin typeface="Calibri"/>
              </a:rPr>
              <a:t>Casos especiales</a:t>
            </a:r>
          </a:p>
          <a:p>
            <a:pPr algn="ctr" defTabSz="457200"/>
            <a:r>
              <a:rPr lang="es-PE" sz="4000" dirty="0">
                <a:ln w="1905"/>
                <a:solidFill>
                  <a:srgbClr val="FF0000"/>
                </a:solidFill>
                <a:effectLst>
                  <a:innerShdw blurRad="69850" dist="43180" dir="5400000">
                    <a:srgbClr val="000000">
                      <a:alpha val="65000"/>
                    </a:srgbClr>
                  </a:innerShdw>
                </a:effectLst>
                <a:latin typeface="Calibri"/>
              </a:rPr>
              <a:t>Si un aerodino no posee las partes correspondientes a las mencionadas anteriormente, deberán colocarse marcas de tal modo que la aeronave pueda identificarse fácilmente.</a:t>
            </a:r>
          </a:p>
        </p:txBody>
      </p:sp>
    </p:spTree>
    <p:extLst>
      <p:ext uri="{BB962C8B-B14F-4D97-AF65-F5344CB8AC3E}">
        <p14:creationId xmlns:p14="http://schemas.microsoft.com/office/powerpoint/2010/main" val="3167173905"/>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pic>
        <p:nvPicPr>
          <p:cNvPr id="8" name="Picture Placeholder 9"/>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 t="7802" r="87" b="15630"/>
          <a:stretch/>
        </p:blipFill>
        <p:spPr>
          <a:xfrm>
            <a:off x="-4763" y="-6350"/>
            <a:ext cx="12196763" cy="6864350"/>
          </a:xfrm>
        </p:spPr>
      </p:pic>
      <p:sp>
        <p:nvSpPr>
          <p:cNvPr id="3" name="Text Placeholder 2"/>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598695" y="4553266"/>
            <a:ext cx="6369426" cy="2198408"/>
          </a:xfrm>
          <a:solidFill>
            <a:srgbClr val="0070C0"/>
          </a:solidFill>
        </p:spPr>
        <p:txBody>
          <a:bodyPr anchor="ctr">
            <a:noAutofit/>
          </a:bodyPr>
          <a:lstStyle/>
          <a:p>
            <a:pPr marL="233363" lvl="1" algn="just"/>
            <a:r>
              <a:rPr lang="es-PE" sz="1800" i="1" dirty="0">
                <a:solidFill>
                  <a:srgbClr val="FFFFFF"/>
                </a:solidFill>
                <a:latin typeface="Georgia"/>
                <a:cs typeface="Georgia"/>
              </a:rPr>
              <a:t>Cuando la marca de matrícula consiste en letras, no deberán usarse combinaciones que pueden confundirse con los grupos de cinco letras usados en la segunda parte del Código Internacional de Señales, con las combinaciones de las letras que, comenzado con Q se usan en el Código Q, ni con la señal de auxilio SOS, u otras señales similares, como  XXX, PAN y TTT.</a:t>
            </a:r>
          </a:p>
        </p:txBody>
      </p:sp>
    </p:spTree>
    <p:extLst>
      <p:ext uri="{BB962C8B-B14F-4D97-AF65-F5344CB8AC3E}">
        <p14:creationId xmlns:p14="http://schemas.microsoft.com/office/powerpoint/2010/main" val="23988189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3" name="Text Placeholder 2"/>
          <p:cNvSpPr>
            <a:spLocks noGrp="1"/>
          </p:cNvSpPr>
          <p:nvPr>
            <p:ph type="body" sz="quarter" idx="19"/>
          </p:nvPr>
        </p:nvSpPr>
        <p:spPr/>
        <p:txBody>
          <a:bodyPr/>
          <a:lstStyle/>
          <a:p>
            <a:endParaRPr lang="es-PE"/>
          </a:p>
        </p:txBody>
      </p:sp>
      <p:pic>
        <p:nvPicPr>
          <p:cNvPr id="8" name="Picture 2" descr="Resultado de imagen para aeronave  experimental">
            <a:hlinkClick r:id="rId3"/>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66" b="66"/>
          <a:stretch>
            <a:fillRect/>
          </a:stretch>
        </p:blipFill>
        <p:spPr bwMode="auto">
          <a:xfrm>
            <a:off x="-4763" y="-2255428"/>
            <a:ext cx="12196763" cy="9113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230373" y="4608923"/>
            <a:ext cx="6369426" cy="2069468"/>
          </a:xfrm>
          <a:solidFill>
            <a:srgbClr val="0070C0"/>
          </a:solidFill>
        </p:spPr>
        <p:txBody>
          <a:bodyPr anchor="ctr">
            <a:noAutofit/>
          </a:bodyPr>
          <a:lstStyle/>
          <a:p>
            <a:pPr lvl="1" algn="just"/>
            <a:r>
              <a:rPr lang="es-PE" sz="1600" i="1" dirty="0">
                <a:solidFill>
                  <a:srgbClr val="FFFFFF"/>
                </a:solidFill>
                <a:latin typeface="Georgia"/>
                <a:cs typeface="Georgia"/>
              </a:rPr>
              <a:t>En las aeronaves de Categoría Restringida, Limitada, Provisional, Deportiva Liviana y Experimental, se debe colocar en la aeronave las palabras “RESTRINGIDA”, “LIMITADA”, “PROVISIONAL” “DEPORTIVA LIVIANA”, o “EXPERIMENTAL”,  según corresponda, cerca del acceso a la cabina, en letra de imprenta mayúscula con una altura de entre seis (6) y quince (15) cm</a:t>
            </a:r>
          </a:p>
        </p:txBody>
      </p:sp>
    </p:spTree>
    <p:extLst>
      <p:ext uri="{BB962C8B-B14F-4D97-AF65-F5344CB8AC3E}">
        <p14:creationId xmlns:p14="http://schemas.microsoft.com/office/powerpoint/2010/main" val="36260152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7" b="7807"/>
          <a:stretch>
            <a:fillRect/>
          </a:stretch>
        </p:blipFill>
        <p:spPr/>
      </p:pic>
    </p:spTree>
    <p:extLst>
      <p:ext uri="{BB962C8B-B14F-4D97-AF65-F5344CB8AC3E}">
        <p14:creationId xmlns:p14="http://schemas.microsoft.com/office/powerpoint/2010/main" val="335279006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4" y="1567169"/>
            <a:ext cx="4966023" cy="4050346"/>
          </a:xfrm>
        </p:spPr>
        <p:txBody>
          <a:bodyPr>
            <a:normAutofit/>
          </a:bodyPr>
          <a:lstStyle/>
          <a:p>
            <a:pPr algn="just"/>
            <a:r>
              <a:rPr lang="es-ES" sz="2800" b="1" dirty="0">
                <a:solidFill>
                  <a:schemeClr val="accent3"/>
                </a:solidFill>
                <a:latin typeface="Arial" pitchFamily="34" charset="0"/>
                <a:cs typeface="Arial" pitchFamily="34" charset="0"/>
              </a:rPr>
              <a:t>Aerodino:</a:t>
            </a:r>
            <a:r>
              <a:rPr lang="es-ES" sz="2800" dirty="0">
                <a:solidFill>
                  <a:schemeClr val="accent3"/>
                </a:solidFill>
                <a:latin typeface="Arial" pitchFamily="34" charset="0"/>
                <a:cs typeface="Arial" pitchFamily="34" charset="0"/>
              </a:rPr>
              <a:t> Toda aeronave que se sostiene en el aire principalmente en virtud de fuerzas aerodinámicas.</a:t>
            </a:r>
          </a:p>
          <a:p>
            <a:pPr algn="just"/>
            <a:endParaRPr lang="es-ES" sz="2800" dirty="0">
              <a:solidFill>
                <a:schemeClr val="accent3"/>
              </a:solidFill>
            </a:endParaRPr>
          </a:p>
        </p:txBody>
      </p:sp>
      <p:sp>
        <p:nvSpPr>
          <p:cNvPr id="2" name="1 Título"/>
          <p:cNvSpPr>
            <a:spLocks noGrp="1"/>
          </p:cNvSpPr>
          <p:nvPr>
            <p:ph type="ctrTitle"/>
          </p:nvPr>
        </p:nvSpPr>
        <p:spPr>
          <a:xfrm>
            <a:off x="744965" y="43798"/>
            <a:ext cx="4966023" cy="1336387"/>
          </a:xfrm>
        </p:spPr>
        <p:txBody>
          <a:bodyPr anchor="ctr"/>
          <a:lstStyle/>
          <a:p>
            <a:pPr algn="just"/>
            <a:r>
              <a:rPr lang="es-ES" sz="3200" b="1" dirty="0">
                <a:latin typeface="Arial" pitchFamily="34" charset="0"/>
                <a:cs typeface="Arial" pitchFamily="34" charset="0"/>
              </a:rPr>
              <a:t>LAR 45.001 Definiciones</a:t>
            </a:r>
          </a:p>
        </p:txBody>
      </p:sp>
      <p:pic>
        <p:nvPicPr>
          <p:cNvPr id="6"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852" b="12852"/>
          <a:stretch>
            <a:fillRect/>
          </a:stretch>
        </p:blipFill>
        <p:spPr/>
      </p:pic>
    </p:spTree>
    <p:extLst>
      <p:ext uri="{BB962C8B-B14F-4D97-AF65-F5344CB8AC3E}">
        <p14:creationId xmlns:p14="http://schemas.microsoft.com/office/powerpoint/2010/main" val="21975485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978568" y="1594721"/>
            <a:ext cx="4299285" cy="4381411"/>
          </a:xfrm>
        </p:spPr>
        <p:txBody>
          <a:bodyPr>
            <a:normAutofit/>
          </a:bodyPr>
          <a:lstStyle/>
          <a:p>
            <a:r>
              <a:rPr lang="es-ES" sz="2800" b="1" dirty="0">
                <a:solidFill>
                  <a:schemeClr val="accent3"/>
                </a:solidFill>
                <a:latin typeface="Arial" pitchFamily="34" charset="0"/>
                <a:cs typeface="Arial" pitchFamily="34" charset="0"/>
              </a:rPr>
              <a:t>Aeronave: </a:t>
            </a:r>
            <a:r>
              <a:rPr lang="es-ES" sz="2800" dirty="0">
                <a:solidFill>
                  <a:schemeClr val="accent3"/>
                </a:solidFill>
                <a:latin typeface="Arial" pitchFamily="34" charset="0"/>
                <a:cs typeface="Arial" pitchFamily="34" charset="0"/>
              </a:rPr>
              <a:t>Toda máquina que puede sustentarse en la atmósfera por reacciones del aire que no sean las reacciones del mismo contra la superficie de la tierra</a:t>
            </a:r>
          </a:p>
        </p:txBody>
      </p:sp>
      <p:sp>
        <p:nvSpPr>
          <p:cNvPr id="5" name="1 Título"/>
          <p:cNvSpPr>
            <a:spLocks noGrp="1"/>
          </p:cNvSpPr>
          <p:nvPr>
            <p:ph type="ctrTitle"/>
          </p:nvPr>
        </p:nvSpPr>
        <p:spPr>
          <a:xfrm>
            <a:off x="859839" y="66053"/>
            <a:ext cx="4000919" cy="1336387"/>
          </a:xfrm>
        </p:spPr>
        <p:txBody>
          <a:bodyPr anchor="ctr"/>
          <a:lstStyle/>
          <a:p>
            <a:r>
              <a:rPr lang="es-ES" sz="3200" b="1" dirty="0" smtClean="0">
                <a:latin typeface="Arial" pitchFamily="34" charset="0"/>
                <a:cs typeface="Arial" pitchFamily="34" charset="0"/>
              </a:rPr>
              <a:t>LAR 45.001 </a:t>
            </a:r>
            <a:r>
              <a:rPr lang="es-ES" sz="3200" b="1" dirty="0">
                <a:latin typeface="Arial" pitchFamily="34" charset="0"/>
                <a:cs typeface="Arial" pitchFamily="34" charset="0"/>
              </a:rPr>
              <a:t>Definiciones</a:t>
            </a:r>
          </a:p>
        </p:txBody>
      </p:sp>
      <p:pic>
        <p:nvPicPr>
          <p:cNvPr id="63490" name="Picture 2" descr="http://images.diariolibre.com/showimage.php?id=256560"/>
          <p:cNvPicPr>
            <a:picLocks noChangeAspect="1" noChangeArrowheads="1"/>
          </p:cNvPicPr>
          <p:nvPr/>
        </p:nvPicPr>
        <p:blipFill rotWithShape="1">
          <a:blip r:embed="rId2" cstate="print"/>
          <a:srcRect r="2813"/>
          <a:stretch/>
        </p:blipFill>
        <p:spPr bwMode="auto">
          <a:xfrm>
            <a:off x="6195555" y="981901"/>
            <a:ext cx="4064041" cy="2874888"/>
          </a:xfrm>
          <a:prstGeom prst="rect">
            <a:avLst/>
          </a:prstGeom>
          <a:noFill/>
        </p:spPr>
      </p:pic>
      <p:pic>
        <p:nvPicPr>
          <p:cNvPr id="6" name="Imagen 5"/>
          <p:cNvPicPr>
            <a:picLocks noChangeAspect="1"/>
          </p:cNvPicPr>
          <p:nvPr/>
        </p:nvPicPr>
        <p:blipFill>
          <a:blip r:embed="rId3" cstate="print"/>
          <a:stretch>
            <a:fillRect/>
          </a:stretch>
        </p:blipFill>
        <p:spPr>
          <a:xfrm>
            <a:off x="7757654" y="3408470"/>
            <a:ext cx="4181655" cy="3097051"/>
          </a:xfrm>
          <a:prstGeom prst="rect">
            <a:avLst/>
          </a:prstGeom>
        </p:spPr>
      </p:pic>
    </p:spTree>
    <p:extLst>
      <p:ext uri="{BB962C8B-B14F-4D97-AF65-F5344CB8AC3E}">
        <p14:creationId xmlns:p14="http://schemas.microsoft.com/office/powerpoint/2010/main" val="3323342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3490"/>
                                        </p:tgtEl>
                                        <p:attrNameLst>
                                          <p:attrName>style.visibility</p:attrName>
                                        </p:attrNameLst>
                                      </p:cBhvr>
                                      <p:to>
                                        <p:strVal val="visible"/>
                                      </p:to>
                                    </p:set>
                                    <p:animEffect transition="in" filter="dissolve">
                                      <p:cBhvr>
                                        <p:cTn id="11" dur="500"/>
                                        <p:tgtEl>
                                          <p:spTgt spid="63490"/>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5" y="1871968"/>
            <a:ext cx="4516846" cy="4187268"/>
          </a:xfrm>
        </p:spPr>
        <p:txBody>
          <a:bodyPr>
            <a:normAutofit/>
          </a:bodyPr>
          <a:lstStyle/>
          <a:p>
            <a:pPr algn="just"/>
            <a:r>
              <a:rPr lang="es-ES" sz="3200" b="1" dirty="0">
                <a:solidFill>
                  <a:schemeClr val="accent3"/>
                </a:solidFill>
                <a:latin typeface="Arial" pitchFamily="34" charset="0"/>
                <a:cs typeface="Arial" pitchFamily="34" charset="0"/>
              </a:rPr>
              <a:t>Aeronave pilotada a distancia (RPA):</a:t>
            </a:r>
            <a:r>
              <a:rPr lang="es-ES" sz="3200" dirty="0">
                <a:solidFill>
                  <a:schemeClr val="accent3"/>
                </a:solidFill>
                <a:latin typeface="Arial" pitchFamily="34" charset="0"/>
                <a:cs typeface="Arial" pitchFamily="34" charset="0"/>
              </a:rPr>
              <a:t> Aeronave no tripulada que es pilotada desde una estación de pilotaje a distancia</a:t>
            </a:r>
          </a:p>
        </p:txBody>
      </p:sp>
      <p:sp>
        <p:nvSpPr>
          <p:cNvPr id="5" name="1 Título"/>
          <p:cNvSpPr>
            <a:spLocks noGrp="1"/>
          </p:cNvSpPr>
          <p:nvPr>
            <p:ph type="ctrTitle"/>
          </p:nvPr>
        </p:nvSpPr>
        <p:spPr>
          <a:xfrm>
            <a:off x="744965" y="43798"/>
            <a:ext cx="4373135" cy="1336387"/>
          </a:xfrm>
        </p:spPr>
        <p:txBody>
          <a:bodyPr/>
          <a:lstStyle/>
          <a:p>
            <a:r>
              <a:rPr lang="es-ES" sz="3200" b="1" dirty="0">
                <a:latin typeface="Arial" pitchFamily="34" charset="0"/>
                <a:cs typeface="Arial" pitchFamily="34" charset="0"/>
              </a:rPr>
              <a:t>LAR 45.001 Definiciones</a:t>
            </a:r>
          </a:p>
        </p:txBody>
      </p:sp>
      <p:pic>
        <p:nvPicPr>
          <p:cNvPr id="6" name="Picture Placehold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798" t="234" r="1522" b="3260"/>
          <a:stretch/>
        </p:blipFill>
        <p:spPr>
          <a:xfrm>
            <a:off x="5807243" y="2"/>
            <a:ext cx="6384758" cy="6864330"/>
          </a:xfrm>
        </p:spPr>
      </p:pic>
    </p:spTree>
    <p:extLst>
      <p:ext uri="{BB962C8B-B14F-4D97-AF65-F5344CB8AC3E}">
        <p14:creationId xmlns:p14="http://schemas.microsoft.com/office/powerpoint/2010/main" val="16708315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744965" y="2048432"/>
            <a:ext cx="4813154" cy="4050346"/>
          </a:xfrm>
        </p:spPr>
        <p:txBody>
          <a:bodyPr>
            <a:normAutofit/>
          </a:bodyPr>
          <a:lstStyle/>
          <a:p>
            <a:r>
              <a:rPr lang="es-ES" sz="3200" b="1" dirty="0">
                <a:solidFill>
                  <a:schemeClr val="accent3"/>
                </a:solidFill>
                <a:latin typeface="Arial" pitchFamily="34" charset="0"/>
                <a:cs typeface="Arial" pitchFamily="34" charset="0"/>
              </a:rPr>
              <a:t>Aeróstato:</a:t>
            </a:r>
            <a:r>
              <a:rPr lang="es-ES" sz="3200" dirty="0">
                <a:solidFill>
                  <a:schemeClr val="accent3"/>
                </a:solidFill>
                <a:latin typeface="Arial" pitchFamily="34" charset="0"/>
                <a:cs typeface="Arial" pitchFamily="34" charset="0"/>
              </a:rPr>
              <a:t> Toda aeronave que se sostiene en el aire principalmente en virtud de su fuerza ascensional</a:t>
            </a:r>
          </a:p>
        </p:txBody>
      </p:sp>
      <p:sp>
        <p:nvSpPr>
          <p:cNvPr id="5" name="1 Título"/>
          <p:cNvSpPr>
            <a:spLocks noGrp="1"/>
          </p:cNvSpPr>
          <p:nvPr>
            <p:ph type="ctrTitle"/>
          </p:nvPr>
        </p:nvSpPr>
        <p:spPr>
          <a:xfrm>
            <a:off x="744965" y="43798"/>
            <a:ext cx="4813153" cy="1336387"/>
          </a:xfrm>
        </p:spPr>
        <p:txBody>
          <a:bodyPr anchor="ctr"/>
          <a:lstStyle/>
          <a:p>
            <a:r>
              <a:rPr lang="es-ES" sz="3200" b="1" dirty="0">
                <a:latin typeface="Arial" pitchFamily="34" charset="0"/>
                <a:cs typeface="Arial" pitchFamily="34" charset="0"/>
              </a:rPr>
              <a:t>LAR 45.001 Definiciones</a:t>
            </a:r>
          </a:p>
        </p:txBody>
      </p:sp>
      <p:pic>
        <p:nvPicPr>
          <p:cNvPr id="6"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1284" t="-234" r="35038" b="234"/>
          <a:stretch/>
        </p:blipFill>
        <p:spPr/>
      </p:pic>
    </p:spTree>
    <p:extLst>
      <p:ext uri="{BB962C8B-B14F-4D97-AF65-F5344CB8AC3E}">
        <p14:creationId xmlns:p14="http://schemas.microsoft.com/office/powerpoint/2010/main" val="3936315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body" sz="quarter" idx="17"/>
          </p:nvPr>
        </p:nvSpPr>
        <p:spPr>
          <a:xfrm>
            <a:off x="966796" y="1380185"/>
            <a:ext cx="4006257" cy="4631768"/>
          </a:xfrm>
        </p:spPr>
        <p:txBody>
          <a:bodyPr>
            <a:normAutofit/>
          </a:bodyPr>
          <a:lstStyle/>
          <a:p>
            <a:pPr algn="just"/>
            <a:r>
              <a:rPr lang="es-ES" sz="2400" b="1" dirty="0">
                <a:solidFill>
                  <a:schemeClr val="accent3"/>
                </a:solidFill>
                <a:latin typeface="Arial" pitchFamily="34" charset="0"/>
                <a:cs typeface="Arial" pitchFamily="34" charset="0"/>
              </a:rPr>
              <a:t>Avión o aeroplano:</a:t>
            </a:r>
            <a:r>
              <a:rPr lang="es-ES" sz="2400" dirty="0">
                <a:solidFill>
                  <a:schemeClr val="accent3"/>
                </a:solidFill>
                <a:latin typeface="Arial" pitchFamily="34" charset="0"/>
                <a:cs typeface="Arial" pitchFamily="34" charset="0"/>
              </a:rPr>
              <a:t> Aerodino propulsado por motor, que debe su sustentación en vuelo principalmente a reacciones aerodinámicas ejercidas sobre superficies que permanecen fijas en determinadas condiciones de vuelo</a:t>
            </a:r>
          </a:p>
        </p:txBody>
      </p:sp>
      <p:sp>
        <p:nvSpPr>
          <p:cNvPr id="5" name="1 Título"/>
          <p:cNvSpPr>
            <a:spLocks noGrp="1"/>
          </p:cNvSpPr>
          <p:nvPr>
            <p:ph type="ctrTitle"/>
          </p:nvPr>
        </p:nvSpPr>
        <p:spPr>
          <a:xfrm>
            <a:off x="744966" y="43798"/>
            <a:ext cx="4693308" cy="1336387"/>
          </a:xfrm>
        </p:spPr>
        <p:txBody>
          <a:bodyPr anchor="ctr"/>
          <a:lstStyle/>
          <a:p>
            <a:r>
              <a:rPr lang="es-ES" sz="3200" b="1" dirty="0">
                <a:latin typeface="Arial" pitchFamily="34" charset="0"/>
                <a:cs typeface="Arial" pitchFamily="34" charset="0"/>
              </a:rPr>
              <a:t>LAR 45.001 Definiciones</a:t>
            </a:r>
          </a:p>
        </p:txBody>
      </p:sp>
      <p:pic>
        <p:nvPicPr>
          <p:cNvPr id="7" name="Picture Placeholder 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5" r="1138" b="6765"/>
          <a:stretch/>
        </p:blipFill>
        <p:spPr>
          <a:xfrm>
            <a:off x="5438274" y="1380185"/>
            <a:ext cx="6240379" cy="3978525"/>
          </a:xfrm>
        </p:spPr>
      </p:pic>
    </p:spTree>
    <p:extLst>
      <p:ext uri="{BB962C8B-B14F-4D97-AF65-F5344CB8AC3E}">
        <p14:creationId xmlns:p14="http://schemas.microsoft.com/office/powerpoint/2010/main" val="25695200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7667</TotalTime>
  <Words>4736</Words>
  <Application>Microsoft Office PowerPoint</Application>
  <PresentationFormat>Widescreen</PresentationFormat>
  <Paragraphs>311</Paragraphs>
  <Slides>47</Slides>
  <Notes>27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Arial</vt:lpstr>
      <vt:lpstr>Calibri</vt:lpstr>
      <vt:lpstr>Calibri Light</vt:lpstr>
      <vt:lpstr>Entypo</vt:lpstr>
      <vt:lpstr>Georgia</vt:lpstr>
      <vt:lpstr>Helvetica</vt:lpstr>
      <vt:lpstr>Open Sans</vt:lpstr>
      <vt:lpstr>Wingdings</vt:lpstr>
      <vt:lpstr>Wingdings 2</vt:lpstr>
      <vt:lpstr>Office Theme</vt:lpstr>
      <vt:lpstr>1_Office Theme</vt:lpstr>
      <vt:lpstr>2_Office Theme</vt:lpstr>
      <vt:lpstr>PowerPoint Presentation</vt:lpstr>
      <vt:lpstr>PowerPoint Presentation</vt:lpstr>
      <vt:lpstr>LAR 45</vt:lpstr>
      <vt:lpstr>Antecedentes de los cambios al LAR 45</vt:lpstr>
      <vt:lpstr>LAR 45.001 Definiciones</vt:lpstr>
      <vt:lpstr>LAR 45.001 Definiciones</vt:lpstr>
      <vt:lpstr>LAR 45.001 Definiciones</vt:lpstr>
      <vt:lpstr>LAR 45.001 Definiciones</vt:lpstr>
      <vt:lpstr>LAR 45.001 Definiciones</vt:lpstr>
      <vt:lpstr>LAR 45.001 Definiciones</vt:lpstr>
      <vt:lpstr>PowerPoint Presentation</vt:lpstr>
      <vt:lpstr>LAR 45.001 Definiciones</vt:lpstr>
      <vt:lpstr>LAR 45.001 Definiciones</vt:lpstr>
      <vt:lpstr>LAR 45.001 Definiciones</vt:lpstr>
      <vt:lpstr>LAR 45.001 Definiciones</vt:lpstr>
      <vt:lpstr>LAR 45.001 Definiciones</vt:lpstr>
      <vt:lpstr>LAR 45.001 Definiciones</vt:lpstr>
      <vt:lpstr>LAR 45.005 - Aplicación</vt:lpstr>
      <vt:lpstr>LAR 45.005 (d)</vt:lpstr>
      <vt:lpstr>LAR 45.100 - Identificación de aeronaves y componentes de aeronaves</vt:lpstr>
      <vt:lpstr>LAR 45.100 - Identificación de aeronaves y componentes de aeronaves</vt:lpstr>
      <vt:lpstr>LAR 45.100 - Identificación de aeronaves y componentes de aeronaves</vt:lpstr>
      <vt:lpstr>LAR 45.100 - Identificación de aeronaves y componentes de aeronaves</vt:lpstr>
      <vt:lpstr>LAR 45.100 (d)(4)</vt:lpstr>
      <vt:lpstr>LAR 45.100 (d)(5)</vt:lpstr>
      <vt:lpstr>LAR 45.105 - Información de identificación</vt:lpstr>
      <vt:lpstr>LAR 45.110 - Remoción e instalación de placas  de identificación</vt:lpstr>
      <vt:lpstr>LAR 45.115 - Identificación de componentes de aeronaves</vt:lpstr>
      <vt:lpstr>LAR 45.120 - Identificación de componentes de reemplazo y modificación</vt:lpstr>
      <vt:lpstr>LAR 45.120 - Identificación de componentes de reemplazo y modificación</vt:lpstr>
      <vt:lpstr>LAR 45.125 Identificación de componentes con vida límite</vt:lpstr>
      <vt:lpstr>LAR 45.200 - Marcas de Nacionalidad y Matrícula</vt:lpstr>
      <vt:lpstr>LAR 45.200 - Marcas de Nacionalidad y Matrícula</vt:lpstr>
      <vt:lpstr>LAR 45.200 Marcas de Nacionalidad y Matrícula</vt:lpstr>
      <vt:lpstr>LAR 45.205 - Exhibición</vt:lpstr>
      <vt:lpstr>LAR 45.205 - Exhibición</vt:lpstr>
      <vt:lpstr>PowerPoint Presentation</vt:lpstr>
      <vt:lpstr>LAR 45.205 - Exhibición</vt:lpstr>
      <vt:lpstr>LAR 45.205 - Exhibición</vt:lpstr>
      <vt:lpstr>LAR 45.205 - Exhibición</vt:lpstr>
      <vt:lpstr>LAR 45.205 - Exhibición</vt:lpstr>
      <vt:lpstr>LAR 45.205 - Exhibición</vt:lpstr>
      <vt:lpstr>LAR 45.205 Exhibición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384</cp:revision>
  <dcterms:created xsi:type="dcterms:W3CDTF">2015-06-21T09:01:45Z</dcterms:created>
  <dcterms:modified xsi:type="dcterms:W3CDTF">2019-07-15T19:23:08Z</dcterms:modified>
</cp:coreProperties>
</file>