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908" r:id="rId2"/>
  </p:sldMasterIdLst>
  <p:notesMasterIdLst>
    <p:notesMasterId r:id="rId22"/>
  </p:notesMasterIdLst>
  <p:handoutMasterIdLst>
    <p:handoutMasterId r:id="rId23"/>
  </p:handoutMasterIdLst>
  <p:sldIdLst>
    <p:sldId id="257" r:id="rId3"/>
    <p:sldId id="465"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Lst>
  <p:sldSz cx="12192000" cy="6858000"/>
  <p:notesSz cx="6858000" cy="9144000"/>
  <p:defaultText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623" userDrawn="1">
          <p15:clr>
            <a:srgbClr val="A4A3A4"/>
          </p15:clr>
        </p15:guide>
        <p15:guide id="2" orient="horz" pos="2463" userDrawn="1">
          <p15:clr>
            <a:srgbClr val="A4A3A4"/>
          </p15:clr>
        </p15:guide>
        <p15:guide id="3" orient="horz" pos="17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7F3D43"/>
    <a:srgbClr val="FFCE33"/>
    <a:srgbClr val="774F27"/>
    <a:srgbClr val="9BBB59"/>
    <a:srgbClr val="F39C12"/>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47" autoAdjust="0"/>
    <p:restoredTop sz="63743" autoAdjust="0"/>
  </p:normalViewPr>
  <p:slideViewPr>
    <p:cSldViewPr snapToGrid="0">
      <p:cViewPr varScale="1">
        <p:scale>
          <a:sx n="35" d="100"/>
          <a:sy n="35" d="100"/>
        </p:scale>
        <p:origin x="53" y="346"/>
      </p:cViewPr>
      <p:guideLst>
        <p:guide pos="6623"/>
        <p:guide orient="horz" pos="2463"/>
        <p:guide orient="horz" pos="179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97" d="100"/>
          <a:sy n="97" d="100"/>
        </p:scale>
        <p:origin x="400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7A671-BB9B-4F8E-9745-A9785A45087B}"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PE"/>
        </a:p>
      </dgm:t>
    </dgm:pt>
    <dgm:pt modelId="{F7E26F83-E54C-4673-BEF1-C9B6AD5E5749}">
      <dgm:prSet phldrT="[Text]" custT="1"/>
      <dgm:spPr/>
      <dgm:t>
        <a:bodyPr/>
        <a:lstStyle/>
        <a:p>
          <a:r>
            <a:rPr lang="es-PE" sz="2400" dirty="0" smtClean="0"/>
            <a:t>Cuando el Estado de matrícula no es el Estado de diseño, se adoptan como propias las directivas de aeronavegabilidad emitidas por el Estado de diseño</a:t>
          </a:r>
          <a:endParaRPr lang="es-PE" sz="2400" dirty="0"/>
        </a:p>
      </dgm:t>
    </dgm:pt>
    <dgm:pt modelId="{BD9F11A7-1302-46AA-8844-FE89966C15A4}" type="parTrans" cxnId="{7D2BFDEF-94E3-42E5-A3E5-6DF1D4C789FA}">
      <dgm:prSet/>
      <dgm:spPr/>
      <dgm:t>
        <a:bodyPr/>
        <a:lstStyle/>
        <a:p>
          <a:endParaRPr lang="es-PE"/>
        </a:p>
      </dgm:t>
    </dgm:pt>
    <dgm:pt modelId="{CF033E4A-F9A9-4692-BD9D-CFBE5FB0B049}" type="sibTrans" cxnId="{7D2BFDEF-94E3-42E5-A3E5-6DF1D4C789FA}">
      <dgm:prSet/>
      <dgm:spPr>
        <a:solidFill>
          <a:schemeClr val="accent6">
            <a:alpha val="90000"/>
          </a:schemeClr>
        </a:solidFill>
      </dgm:spPr>
      <dgm:t>
        <a:bodyPr/>
        <a:lstStyle/>
        <a:p>
          <a:endParaRPr lang="es-PE"/>
        </a:p>
      </dgm:t>
    </dgm:pt>
    <dgm:pt modelId="{4DC5F6EE-0FCA-4B03-8C07-EC7ED99638C3}">
      <dgm:prSet phldrT="[Text]" custT="1"/>
      <dgm:spPr/>
      <dgm:t>
        <a:bodyPr/>
        <a:lstStyle/>
        <a:p>
          <a:r>
            <a:rPr lang="es-PE" sz="2400" dirty="0" smtClean="0"/>
            <a:t>El Estado de matrícula puede modificar una directriz de aeronavegabilidad emitida por el Estado de diseño y emitir en su lugar su propia directriz de aeronavegabilidad</a:t>
          </a:r>
          <a:endParaRPr lang="es-PE" sz="2400" dirty="0"/>
        </a:p>
      </dgm:t>
    </dgm:pt>
    <dgm:pt modelId="{D29C9C3B-61A2-4D8C-95B5-4462F9655D38}" type="parTrans" cxnId="{C7A45D95-1189-49C2-9066-74969AEC9F96}">
      <dgm:prSet/>
      <dgm:spPr/>
      <dgm:t>
        <a:bodyPr/>
        <a:lstStyle/>
        <a:p>
          <a:endParaRPr lang="es-PE"/>
        </a:p>
      </dgm:t>
    </dgm:pt>
    <dgm:pt modelId="{E0F46D00-88F4-490D-866A-8A05C7FCFEFE}" type="sibTrans" cxnId="{C7A45D95-1189-49C2-9066-74969AEC9F96}">
      <dgm:prSet/>
      <dgm:spPr/>
      <dgm:t>
        <a:bodyPr/>
        <a:lstStyle/>
        <a:p>
          <a:endParaRPr lang="es-PE"/>
        </a:p>
      </dgm:t>
    </dgm:pt>
    <dgm:pt modelId="{2D0893C8-3F74-4BE0-BDBA-F8B218FBF8B5}" type="pres">
      <dgm:prSet presAssocID="{7177A671-BB9B-4F8E-9745-A9785A45087B}" presName="outerComposite" presStyleCnt="0">
        <dgm:presLayoutVars>
          <dgm:chMax val="5"/>
          <dgm:dir/>
          <dgm:resizeHandles val="exact"/>
        </dgm:presLayoutVars>
      </dgm:prSet>
      <dgm:spPr/>
      <dgm:t>
        <a:bodyPr/>
        <a:lstStyle/>
        <a:p>
          <a:endParaRPr lang="es-PE"/>
        </a:p>
      </dgm:t>
    </dgm:pt>
    <dgm:pt modelId="{A38F2AB8-C6B5-4F26-8958-B948C2E1AB98}" type="pres">
      <dgm:prSet presAssocID="{7177A671-BB9B-4F8E-9745-A9785A45087B}" presName="dummyMaxCanvas" presStyleCnt="0">
        <dgm:presLayoutVars/>
      </dgm:prSet>
      <dgm:spPr/>
    </dgm:pt>
    <dgm:pt modelId="{64033327-E14A-4C88-9A16-27009E3164A1}" type="pres">
      <dgm:prSet presAssocID="{7177A671-BB9B-4F8E-9745-A9785A45087B}" presName="TwoNodes_1" presStyleLbl="node1" presStyleIdx="0" presStyleCnt="2" custLinFactNeighborY="-4382">
        <dgm:presLayoutVars>
          <dgm:bulletEnabled val="1"/>
        </dgm:presLayoutVars>
      </dgm:prSet>
      <dgm:spPr/>
      <dgm:t>
        <a:bodyPr/>
        <a:lstStyle/>
        <a:p>
          <a:endParaRPr lang="es-PE"/>
        </a:p>
      </dgm:t>
    </dgm:pt>
    <dgm:pt modelId="{CABE220B-896B-48F9-8AC2-72BDFF51819E}" type="pres">
      <dgm:prSet presAssocID="{7177A671-BB9B-4F8E-9745-A9785A45087B}" presName="TwoNodes_2" presStyleLbl="node1" presStyleIdx="1" presStyleCnt="2">
        <dgm:presLayoutVars>
          <dgm:bulletEnabled val="1"/>
        </dgm:presLayoutVars>
      </dgm:prSet>
      <dgm:spPr/>
      <dgm:t>
        <a:bodyPr/>
        <a:lstStyle/>
        <a:p>
          <a:endParaRPr lang="es-PE"/>
        </a:p>
      </dgm:t>
    </dgm:pt>
    <dgm:pt modelId="{21CA1934-396A-45E0-9D1A-1FDDFB10C8E1}" type="pres">
      <dgm:prSet presAssocID="{7177A671-BB9B-4F8E-9745-A9785A45087B}" presName="TwoConn_1-2" presStyleLbl="fgAccFollowNode1" presStyleIdx="0" presStyleCnt="1">
        <dgm:presLayoutVars>
          <dgm:bulletEnabled val="1"/>
        </dgm:presLayoutVars>
      </dgm:prSet>
      <dgm:spPr/>
      <dgm:t>
        <a:bodyPr/>
        <a:lstStyle/>
        <a:p>
          <a:endParaRPr lang="es-PE"/>
        </a:p>
      </dgm:t>
    </dgm:pt>
    <dgm:pt modelId="{E3111858-FDB9-4A20-8644-7CB0C80351DE}" type="pres">
      <dgm:prSet presAssocID="{7177A671-BB9B-4F8E-9745-A9785A45087B}" presName="TwoNodes_1_text" presStyleLbl="node1" presStyleIdx="1" presStyleCnt="2">
        <dgm:presLayoutVars>
          <dgm:bulletEnabled val="1"/>
        </dgm:presLayoutVars>
      </dgm:prSet>
      <dgm:spPr/>
      <dgm:t>
        <a:bodyPr/>
        <a:lstStyle/>
        <a:p>
          <a:endParaRPr lang="es-PE"/>
        </a:p>
      </dgm:t>
    </dgm:pt>
    <dgm:pt modelId="{3BBBA53E-55AC-490E-9CAD-972BD616024D}" type="pres">
      <dgm:prSet presAssocID="{7177A671-BB9B-4F8E-9745-A9785A45087B}" presName="TwoNodes_2_text" presStyleLbl="node1" presStyleIdx="1" presStyleCnt="2">
        <dgm:presLayoutVars>
          <dgm:bulletEnabled val="1"/>
        </dgm:presLayoutVars>
      </dgm:prSet>
      <dgm:spPr/>
      <dgm:t>
        <a:bodyPr/>
        <a:lstStyle/>
        <a:p>
          <a:endParaRPr lang="es-PE"/>
        </a:p>
      </dgm:t>
    </dgm:pt>
  </dgm:ptLst>
  <dgm:cxnLst>
    <dgm:cxn modelId="{BB238368-C347-49C2-8FB1-65E1FE1D346B}" type="presOf" srcId="{F7E26F83-E54C-4673-BEF1-C9B6AD5E5749}" destId="{64033327-E14A-4C88-9A16-27009E3164A1}" srcOrd="0" destOrd="0" presId="urn:microsoft.com/office/officeart/2005/8/layout/vProcess5"/>
    <dgm:cxn modelId="{10D26530-BC7B-404F-96E2-B693652AB55F}" type="presOf" srcId="{4DC5F6EE-0FCA-4B03-8C07-EC7ED99638C3}" destId="{3BBBA53E-55AC-490E-9CAD-972BD616024D}" srcOrd="1" destOrd="0" presId="urn:microsoft.com/office/officeart/2005/8/layout/vProcess5"/>
    <dgm:cxn modelId="{63F6DE9A-333E-460B-8180-5E0BBD0772FE}" type="presOf" srcId="{F7E26F83-E54C-4673-BEF1-C9B6AD5E5749}" destId="{E3111858-FDB9-4A20-8644-7CB0C80351DE}" srcOrd="1" destOrd="0" presId="urn:microsoft.com/office/officeart/2005/8/layout/vProcess5"/>
    <dgm:cxn modelId="{C7A45D95-1189-49C2-9066-74969AEC9F96}" srcId="{7177A671-BB9B-4F8E-9745-A9785A45087B}" destId="{4DC5F6EE-0FCA-4B03-8C07-EC7ED99638C3}" srcOrd="1" destOrd="0" parTransId="{D29C9C3B-61A2-4D8C-95B5-4462F9655D38}" sibTransId="{E0F46D00-88F4-490D-866A-8A05C7FCFEFE}"/>
    <dgm:cxn modelId="{1811BE27-C256-41A1-8B2C-7C3D899B5655}" type="presOf" srcId="{7177A671-BB9B-4F8E-9745-A9785A45087B}" destId="{2D0893C8-3F74-4BE0-BDBA-F8B218FBF8B5}" srcOrd="0" destOrd="0" presId="urn:microsoft.com/office/officeart/2005/8/layout/vProcess5"/>
    <dgm:cxn modelId="{B993986C-DA3C-4C7E-B97F-7293B63E870A}" type="presOf" srcId="{CF033E4A-F9A9-4692-BD9D-CFBE5FB0B049}" destId="{21CA1934-396A-45E0-9D1A-1FDDFB10C8E1}" srcOrd="0" destOrd="0" presId="urn:microsoft.com/office/officeart/2005/8/layout/vProcess5"/>
    <dgm:cxn modelId="{7D2BFDEF-94E3-42E5-A3E5-6DF1D4C789FA}" srcId="{7177A671-BB9B-4F8E-9745-A9785A45087B}" destId="{F7E26F83-E54C-4673-BEF1-C9B6AD5E5749}" srcOrd="0" destOrd="0" parTransId="{BD9F11A7-1302-46AA-8844-FE89966C15A4}" sibTransId="{CF033E4A-F9A9-4692-BD9D-CFBE5FB0B049}"/>
    <dgm:cxn modelId="{10C7C88D-46F2-49ED-B6B0-B41DDFF723B0}" type="presOf" srcId="{4DC5F6EE-0FCA-4B03-8C07-EC7ED99638C3}" destId="{CABE220B-896B-48F9-8AC2-72BDFF51819E}" srcOrd="0" destOrd="0" presId="urn:microsoft.com/office/officeart/2005/8/layout/vProcess5"/>
    <dgm:cxn modelId="{B5D631C0-7229-4899-8F56-A3F748140A01}" type="presParOf" srcId="{2D0893C8-3F74-4BE0-BDBA-F8B218FBF8B5}" destId="{A38F2AB8-C6B5-4F26-8958-B948C2E1AB98}" srcOrd="0" destOrd="0" presId="urn:microsoft.com/office/officeart/2005/8/layout/vProcess5"/>
    <dgm:cxn modelId="{7688E82E-D8B1-42AA-86D3-47F93096377A}" type="presParOf" srcId="{2D0893C8-3F74-4BE0-BDBA-F8B218FBF8B5}" destId="{64033327-E14A-4C88-9A16-27009E3164A1}" srcOrd="1" destOrd="0" presId="urn:microsoft.com/office/officeart/2005/8/layout/vProcess5"/>
    <dgm:cxn modelId="{63F16AFA-7C36-4E95-8A82-34DA0975E4DD}" type="presParOf" srcId="{2D0893C8-3F74-4BE0-BDBA-F8B218FBF8B5}" destId="{CABE220B-896B-48F9-8AC2-72BDFF51819E}" srcOrd="2" destOrd="0" presId="urn:microsoft.com/office/officeart/2005/8/layout/vProcess5"/>
    <dgm:cxn modelId="{250D67C0-C981-4528-A35C-63021D060718}" type="presParOf" srcId="{2D0893C8-3F74-4BE0-BDBA-F8B218FBF8B5}" destId="{21CA1934-396A-45E0-9D1A-1FDDFB10C8E1}" srcOrd="3" destOrd="0" presId="urn:microsoft.com/office/officeart/2005/8/layout/vProcess5"/>
    <dgm:cxn modelId="{495A4396-FAA0-456C-AEEF-59529C609632}" type="presParOf" srcId="{2D0893C8-3F74-4BE0-BDBA-F8B218FBF8B5}" destId="{E3111858-FDB9-4A20-8644-7CB0C80351DE}" srcOrd="4" destOrd="0" presId="urn:microsoft.com/office/officeart/2005/8/layout/vProcess5"/>
    <dgm:cxn modelId="{7DD7FD65-1A4C-47AA-8F33-84CD6199ED2F}" type="presParOf" srcId="{2D0893C8-3F74-4BE0-BDBA-F8B218FBF8B5}" destId="{3BBBA53E-55AC-490E-9CAD-972BD616024D}"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CFFB4-9017-457C-A19B-EB8B6EC17922}"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PE"/>
        </a:p>
      </dgm:t>
    </dgm:pt>
    <dgm:pt modelId="{1D330859-696B-4C91-98A5-0FE8C64BEC5A}">
      <dgm:prSet phldrT="[Text]"/>
      <dgm:spPr/>
      <dgm:t>
        <a:bodyPr/>
        <a:lstStyle/>
        <a:p>
          <a:r>
            <a:rPr lang="es-PE" b="1" dirty="0" smtClean="0">
              <a:solidFill>
                <a:srgbClr val="C00000"/>
              </a:solidFill>
            </a:rPr>
            <a:t>Carácter urgente</a:t>
          </a:r>
        </a:p>
        <a:p>
          <a:r>
            <a:rPr lang="es-PE" dirty="0" smtClean="0"/>
            <a:t>Cuando debe cumplirse inmediatamente al recibirse.</a:t>
          </a:r>
        </a:p>
      </dgm:t>
    </dgm:pt>
    <dgm:pt modelId="{1494F631-C92A-4673-926D-609C1DB6A765}" type="parTrans" cxnId="{2DB7A505-B971-4101-B435-6D30BCAADA41}">
      <dgm:prSet/>
      <dgm:spPr/>
      <dgm:t>
        <a:bodyPr/>
        <a:lstStyle/>
        <a:p>
          <a:endParaRPr lang="es-PE"/>
        </a:p>
      </dgm:t>
    </dgm:pt>
    <dgm:pt modelId="{089EE95B-ED3D-447E-8E44-337D4EC73E90}" type="sibTrans" cxnId="{2DB7A505-B971-4101-B435-6D30BCAADA41}">
      <dgm:prSet/>
      <dgm:spPr>
        <a:solidFill>
          <a:schemeClr val="accent6">
            <a:alpha val="90000"/>
          </a:schemeClr>
        </a:solidFill>
      </dgm:spPr>
      <dgm:t>
        <a:bodyPr/>
        <a:lstStyle/>
        <a:p>
          <a:endParaRPr lang="es-PE"/>
        </a:p>
      </dgm:t>
    </dgm:pt>
    <dgm:pt modelId="{9611C7FD-2DBF-4D81-B426-2A83839ED5BB}">
      <dgm:prSet phldrT="[Text]"/>
      <dgm:spPr/>
      <dgm:t>
        <a:bodyPr/>
        <a:lstStyle/>
        <a:p>
          <a:r>
            <a:rPr lang="es-PE" b="1" dirty="0" smtClean="0">
              <a:solidFill>
                <a:srgbClr val="C00000"/>
              </a:solidFill>
            </a:rPr>
            <a:t>Carácter menos urgente</a:t>
          </a:r>
        </a:p>
        <a:p>
          <a:r>
            <a:rPr lang="es-PE" dirty="0" smtClean="0"/>
            <a:t>Cuando permite cumplirse en un plazo razonable.</a:t>
          </a:r>
        </a:p>
      </dgm:t>
    </dgm:pt>
    <dgm:pt modelId="{E7B5B01E-0DA9-4E92-8E98-E8EEF63A0C8D}" type="parTrans" cxnId="{59DF2572-3635-42D2-BA26-845FF5704FB0}">
      <dgm:prSet/>
      <dgm:spPr/>
      <dgm:t>
        <a:bodyPr/>
        <a:lstStyle/>
        <a:p>
          <a:endParaRPr lang="es-PE"/>
        </a:p>
      </dgm:t>
    </dgm:pt>
    <dgm:pt modelId="{285E9B39-7761-47F2-B53F-45723AFABF39}" type="sibTrans" cxnId="{59DF2572-3635-42D2-BA26-845FF5704FB0}">
      <dgm:prSet/>
      <dgm:spPr/>
      <dgm:t>
        <a:bodyPr/>
        <a:lstStyle/>
        <a:p>
          <a:endParaRPr lang="es-PE"/>
        </a:p>
      </dgm:t>
    </dgm:pt>
    <dgm:pt modelId="{5CE6E9A1-B529-47D1-8DA1-94C24C377FFC}" type="pres">
      <dgm:prSet presAssocID="{EC1CFFB4-9017-457C-A19B-EB8B6EC17922}" presName="outerComposite" presStyleCnt="0">
        <dgm:presLayoutVars>
          <dgm:chMax val="5"/>
          <dgm:dir/>
          <dgm:resizeHandles val="exact"/>
        </dgm:presLayoutVars>
      </dgm:prSet>
      <dgm:spPr/>
      <dgm:t>
        <a:bodyPr/>
        <a:lstStyle/>
        <a:p>
          <a:endParaRPr lang="es-PE"/>
        </a:p>
      </dgm:t>
    </dgm:pt>
    <dgm:pt modelId="{84AB7A9C-180C-4781-935A-A4ADD584DA8A}" type="pres">
      <dgm:prSet presAssocID="{EC1CFFB4-9017-457C-A19B-EB8B6EC17922}" presName="dummyMaxCanvas" presStyleCnt="0">
        <dgm:presLayoutVars/>
      </dgm:prSet>
      <dgm:spPr/>
    </dgm:pt>
    <dgm:pt modelId="{32E164B0-4E2D-49D7-9964-22CC4853030C}" type="pres">
      <dgm:prSet presAssocID="{EC1CFFB4-9017-457C-A19B-EB8B6EC17922}" presName="TwoNodes_1" presStyleLbl="node1" presStyleIdx="0" presStyleCnt="2">
        <dgm:presLayoutVars>
          <dgm:bulletEnabled val="1"/>
        </dgm:presLayoutVars>
      </dgm:prSet>
      <dgm:spPr/>
      <dgm:t>
        <a:bodyPr/>
        <a:lstStyle/>
        <a:p>
          <a:endParaRPr lang="es-PE"/>
        </a:p>
      </dgm:t>
    </dgm:pt>
    <dgm:pt modelId="{41465BE2-E4A3-4E82-A545-4D3DAF34157A}" type="pres">
      <dgm:prSet presAssocID="{EC1CFFB4-9017-457C-A19B-EB8B6EC17922}" presName="TwoNodes_2" presStyleLbl="node1" presStyleIdx="1" presStyleCnt="2">
        <dgm:presLayoutVars>
          <dgm:bulletEnabled val="1"/>
        </dgm:presLayoutVars>
      </dgm:prSet>
      <dgm:spPr/>
      <dgm:t>
        <a:bodyPr/>
        <a:lstStyle/>
        <a:p>
          <a:endParaRPr lang="es-PE"/>
        </a:p>
      </dgm:t>
    </dgm:pt>
    <dgm:pt modelId="{3ED8F88A-BE79-439E-84BE-28709E4EF8B7}" type="pres">
      <dgm:prSet presAssocID="{EC1CFFB4-9017-457C-A19B-EB8B6EC17922}" presName="TwoConn_1-2" presStyleLbl="fgAccFollowNode1" presStyleIdx="0" presStyleCnt="1">
        <dgm:presLayoutVars>
          <dgm:bulletEnabled val="1"/>
        </dgm:presLayoutVars>
      </dgm:prSet>
      <dgm:spPr/>
      <dgm:t>
        <a:bodyPr/>
        <a:lstStyle/>
        <a:p>
          <a:endParaRPr lang="es-PE"/>
        </a:p>
      </dgm:t>
    </dgm:pt>
    <dgm:pt modelId="{5B104802-E3EA-4075-AFA7-08F6432BC8C9}" type="pres">
      <dgm:prSet presAssocID="{EC1CFFB4-9017-457C-A19B-EB8B6EC17922}" presName="TwoNodes_1_text" presStyleLbl="node1" presStyleIdx="1" presStyleCnt="2">
        <dgm:presLayoutVars>
          <dgm:bulletEnabled val="1"/>
        </dgm:presLayoutVars>
      </dgm:prSet>
      <dgm:spPr/>
      <dgm:t>
        <a:bodyPr/>
        <a:lstStyle/>
        <a:p>
          <a:endParaRPr lang="es-PE"/>
        </a:p>
      </dgm:t>
    </dgm:pt>
    <dgm:pt modelId="{32D3D6C9-09EF-41CE-A703-AAEE72F67864}" type="pres">
      <dgm:prSet presAssocID="{EC1CFFB4-9017-457C-A19B-EB8B6EC17922}" presName="TwoNodes_2_text" presStyleLbl="node1" presStyleIdx="1" presStyleCnt="2">
        <dgm:presLayoutVars>
          <dgm:bulletEnabled val="1"/>
        </dgm:presLayoutVars>
      </dgm:prSet>
      <dgm:spPr/>
      <dgm:t>
        <a:bodyPr/>
        <a:lstStyle/>
        <a:p>
          <a:endParaRPr lang="es-PE"/>
        </a:p>
      </dgm:t>
    </dgm:pt>
  </dgm:ptLst>
  <dgm:cxnLst>
    <dgm:cxn modelId="{929A97FA-B294-428A-A94F-06B1B4236612}" type="presOf" srcId="{089EE95B-ED3D-447E-8E44-337D4EC73E90}" destId="{3ED8F88A-BE79-439E-84BE-28709E4EF8B7}" srcOrd="0" destOrd="0" presId="urn:microsoft.com/office/officeart/2005/8/layout/vProcess5"/>
    <dgm:cxn modelId="{4F2749DB-8CA8-457E-A98C-C97356A96B87}" type="presOf" srcId="{1D330859-696B-4C91-98A5-0FE8C64BEC5A}" destId="{32E164B0-4E2D-49D7-9964-22CC4853030C}" srcOrd="0" destOrd="0" presId="urn:microsoft.com/office/officeart/2005/8/layout/vProcess5"/>
    <dgm:cxn modelId="{24324350-1A91-42DE-B3F3-BDC8D15EB552}" type="presOf" srcId="{9611C7FD-2DBF-4D81-B426-2A83839ED5BB}" destId="{41465BE2-E4A3-4E82-A545-4D3DAF34157A}" srcOrd="0" destOrd="0" presId="urn:microsoft.com/office/officeart/2005/8/layout/vProcess5"/>
    <dgm:cxn modelId="{59DF2572-3635-42D2-BA26-845FF5704FB0}" srcId="{EC1CFFB4-9017-457C-A19B-EB8B6EC17922}" destId="{9611C7FD-2DBF-4D81-B426-2A83839ED5BB}" srcOrd="1" destOrd="0" parTransId="{E7B5B01E-0DA9-4E92-8E98-E8EEF63A0C8D}" sibTransId="{285E9B39-7761-47F2-B53F-45723AFABF39}"/>
    <dgm:cxn modelId="{2DB7A505-B971-4101-B435-6D30BCAADA41}" srcId="{EC1CFFB4-9017-457C-A19B-EB8B6EC17922}" destId="{1D330859-696B-4C91-98A5-0FE8C64BEC5A}" srcOrd="0" destOrd="0" parTransId="{1494F631-C92A-4673-926D-609C1DB6A765}" sibTransId="{089EE95B-ED3D-447E-8E44-337D4EC73E90}"/>
    <dgm:cxn modelId="{B489FBC7-4148-4D6F-BAE7-E5CDFFE37D6F}" type="presOf" srcId="{9611C7FD-2DBF-4D81-B426-2A83839ED5BB}" destId="{32D3D6C9-09EF-41CE-A703-AAEE72F67864}" srcOrd="1" destOrd="0" presId="urn:microsoft.com/office/officeart/2005/8/layout/vProcess5"/>
    <dgm:cxn modelId="{90AB2306-64B3-4646-96AE-A8508EE2F2C1}" type="presOf" srcId="{1D330859-696B-4C91-98A5-0FE8C64BEC5A}" destId="{5B104802-E3EA-4075-AFA7-08F6432BC8C9}" srcOrd="1" destOrd="0" presId="urn:microsoft.com/office/officeart/2005/8/layout/vProcess5"/>
    <dgm:cxn modelId="{C08507CD-E87A-4029-881F-7F7DA9A821D3}" type="presOf" srcId="{EC1CFFB4-9017-457C-A19B-EB8B6EC17922}" destId="{5CE6E9A1-B529-47D1-8DA1-94C24C377FFC}" srcOrd="0" destOrd="0" presId="urn:microsoft.com/office/officeart/2005/8/layout/vProcess5"/>
    <dgm:cxn modelId="{F95DAC64-AE21-4BA7-ACFA-FBEE26F33386}" type="presParOf" srcId="{5CE6E9A1-B529-47D1-8DA1-94C24C377FFC}" destId="{84AB7A9C-180C-4781-935A-A4ADD584DA8A}" srcOrd="0" destOrd="0" presId="urn:microsoft.com/office/officeart/2005/8/layout/vProcess5"/>
    <dgm:cxn modelId="{7732F6B9-E215-4464-A9F0-8FD9B5E64EB0}" type="presParOf" srcId="{5CE6E9A1-B529-47D1-8DA1-94C24C377FFC}" destId="{32E164B0-4E2D-49D7-9964-22CC4853030C}" srcOrd="1" destOrd="0" presId="urn:microsoft.com/office/officeart/2005/8/layout/vProcess5"/>
    <dgm:cxn modelId="{BB929C3D-04D6-46EA-9E58-D402E48766DE}" type="presParOf" srcId="{5CE6E9A1-B529-47D1-8DA1-94C24C377FFC}" destId="{41465BE2-E4A3-4E82-A545-4D3DAF34157A}" srcOrd="2" destOrd="0" presId="urn:microsoft.com/office/officeart/2005/8/layout/vProcess5"/>
    <dgm:cxn modelId="{B3603F9B-4CEE-4CEC-8A5B-8DA9C16BBDC9}" type="presParOf" srcId="{5CE6E9A1-B529-47D1-8DA1-94C24C377FFC}" destId="{3ED8F88A-BE79-439E-84BE-28709E4EF8B7}" srcOrd="3" destOrd="0" presId="urn:microsoft.com/office/officeart/2005/8/layout/vProcess5"/>
    <dgm:cxn modelId="{0AA94C3D-9A02-4F3C-85E8-16FCAE85F411}" type="presParOf" srcId="{5CE6E9A1-B529-47D1-8DA1-94C24C377FFC}" destId="{5B104802-E3EA-4075-AFA7-08F6432BC8C9}" srcOrd="4" destOrd="0" presId="urn:microsoft.com/office/officeart/2005/8/layout/vProcess5"/>
    <dgm:cxn modelId="{656EB98C-A417-45BB-A3E7-F3E21662A820}" type="presParOf" srcId="{5CE6E9A1-B529-47D1-8DA1-94C24C377FFC}" destId="{32D3D6C9-09EF-41CE-A703-AAEE72F6786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1CFFB4-9017-457C-A19B-EB8B6EC17922}"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PE"/>
        </a:p>
      </dgm:t>
    </dgm:pt>
    <dgm:pt modelId="{1D330859-696B-4C91-98A5-0FE8C64BEC5A}">
      <dgm:prSet phldrT="[Text]" custT="1"/>
      <dgm:spPr/>
      <dgm:t>
        <a:bodyPr/>
        <a:lstStyle/>
        <a:p>
          <a:pPr algn="just"/>
          <a:r>
            <a:rPr lang="es-PE" sz="2400" dirty="0" smtClean="0"/>
            <a:t>Una persona puede proponer a la AAC del Estado de matrícula un método alterno de cumplimiento o un cambio en los tiempos de cumplimiento, siempre y cuando la propuesta provea un aceptable nivel de seguridad.</a:t>
          </a:r>
        </a:p>
      </dgm:t>
    </dgm:pt>
    <dgm:pt modelId="{1494F631-C92A-4673-926D-609C1DB6A765}" type="parTrans" cxnId="{2DB7A505-B971-4101-B435-6D30BCAADA41}">
      <dgm:prSet/>
      <dgm:spPr/>
      <dgm:t>
        <a:bodyPr/>
        <a:lstStyle/>
        <a:p>
          <a:endParaRPr lang="es-PE" sz="2400"/>
        </a:p>
      </dgm:t>
    </dgm:pt>
    <dgm:pt modelId="{089EE95B-ED3D-447E-8E44-337D4EC73E90}" type="sibTrans" cxnId="{2DB7A505-B971-4101-B435-6D30BCAADA41}">
      <dgm:prSet custT="1"/>
      <dgm:spPr>
        <a:solidFill>
          <a:schemeClr val="accent6">
            <a:alpha val="90000"/>
          </a:schemeClr>
        </a:solidFill>
      </dgm:spPr>
      <dgm:t>
        <a:bodyPr/>
        <a:lstStyle/>
        <a:p>
          <a:endParaRPr lang="es-PE" sz="2400"/>
        </a:p>
      </dgm:t>
    </dgm:pt>
    <dgm:pt modelId="{9611C7FD-2DBF-4D81-B426-2A83839ED5BB}">
      <dgm:prSet phldrT="[Text]" custT="1"/>
      <dgm:spPr/>
      <dgm:t>
        <a:bodyPr/>
        <a:lstStyle/>
        <a:p>
          <a:pPr algn="just"/>
          <a:r>
            <a:rPr lang="es-PE" sz="2400" dirty="0" smtClean="0"/>
            <a:t>Esta alternativa puede utilizarse por el dueño de la aeronave u operador cuando esta considera por la AAC en la directriz de aeronavegabilidad.</a:t>
          </a:r>
        </a:p>
      </dgm:t>
    </dgm:pt>
    <dgm:pt modelId="{E7B5B01E-0DA9-4E92-8E98-E8EEF63A0C8D}" type="parTrans" cxnId="{59DF2572-3635-42D2-BA26-845FF5704FB0}">
      <dgm:prSet/>
      <dgm:spPr/>
      <dgm:t>
        <a:bodyPr/>
        <a:lstStyle/>
        <a:p>
          <a:endParaRPr lang="es-PE" sz="2400"/>
        </a:p>
      </dgm:t>
    </dgm:pt>
    <dgm:pt modelId="{285E9B39-7761-47F2-B53F-45723AFABF39}" type="sibTrans" cxnId="{59DF2572-3635-42D2-BA26-845FF5704FB0}">
      <dgm:prSet/>
      <dgm:spPr/>
      <dgm:t>
        <a:bodyPr/>
        <a:lstStyle/>
        <a:p>
          <a:endParaRPr lang="es-PE" sz="2400"/>
        </a:p>
      </dgm:t>
    </dgm:pt>
    <dgm:pt modelId="{5CE6E9A1-B529-47D1-8DA1-94C24C377FFC}" type="pres">
      <dgm:prSet presAssocID="{EC1CFFB4-9017-457C-A19B-EB8B6EC17922}" presName="outerComposite" presStyleCnt="0">
        <dgm:presLayoutVars>
          <dgm:chMax val="5"/>
          <dgm:dir/>
          <dgm:resizeHandles val="exact"/>
        </dgm:presLayoutVars>
      </dgm:prSet>
      <dgm:spPr/>
      <dgm:t>
        <a:bodyPr/>
        <a:lstStyle/>
        <a:p>
          <a:endParaRPr lang="es-PE"/>
        </a:p>
      </dgm:t>
    </dgm:pt>
    <dgm:pt modelId="{84AB7A9C-180C-4781-935A-A4ADD584DA8A}" type="pres">
      <dgm:prSet presAssocID="{EC1CFFB4-9017-457C-A19B-EB8B6EC17922}" presName="dummyMaxCanvas" presStyleCnt="0">
        <dgm:presLayoutVars/>
      </dgm:prSet>
      <dgm:spPr/>
    </dgm:pt>
    <dgm:pt modelId="{32E164B0-4E2D-49D7-9964-22CC4853030C}" type="pres">
      <dgm:prSet presAssocID="{EC1CFFB4-9017-457C-A19B-EB8B6EC17922}" presName="TwoNodes_1" presStyleLbl="node1" presStyleIdx="0" presStyleCnt="2" custScaleY="112238" custLinFactNeighborY="-14712">
        <dgm:presLayoutVars>
          <dgm:bulletEnabled val="1"/>
        </dgm:presLayoutVars>
      </dgm:prSet>
      <dgm:spPr/>
      <dgm:t>
        <a:bodyPr/>
        <a:lstStyle/>
        <a:p>
          <a:endParaRPr lang="es-PE"/>
        </a:p>
      </dgm:t>
    </dgm:pt>
    <dgm:pt modelId="{41465BE2-E4A3-4E82-A545-4D3DAF34157A}" type="pres">
      <dgm:prSet presAssocID="{EC1CFFB4-9017-457C-A19B-EB8B6EC17922}" presName="TwoNodes_2" presStyleLbl="node1" presStyleIdx="1" presStyleCnt="2">
        <dgm:presLayoutVars>
          <dgm:bulletEnabled val="1"/>
        </dgm:presLayoutVars>
      </dgm:prSet>
      <dgm:spPr/>
      <dgm:t>
        <a:bodyPr/>
        <a:lstStyle/>
        <a:p>
          <a:endParaRPr lang="es-PE"/>
        </a:p>
      </dgm:t>
    </dgm:pt>
    <dgm:pt modelId="{3ED8F88A-BE79-439E-84BE-28709E4EF8B7}" type="pres">
      <dgm:prSet presAssocID="{EC1CFFB4-9017-457C-A19B-EB8B6EC17922}" presName="TwoConn_1-2" presStyleLbl="fgAccFollowNode1" presStyleIdx="0" presStyleCnt="1">
        <dgm:presLayoutVars>
          <dgm:bulletEnabled val="1"/>
        </dgm:presLayoutVars>
      </dgm:prSet>
      <dgm:spPr/>
      <dgm:t>
        <a:bodyPr/>
        <a:lstStyle/>
        <a:p>
          <a:endParaRPr lang="es-PE"/>
        </a:p>
      </dgm:t>
    </dgm:pt>
    <dgm:pt modelId="{5B104802-E3EA-4075-AFA7-08F6432BC8C9}" type="pres">
      <dgm:prSet presAssocID="{EC1CFFB4-9017-457C-A19B-EB8B6EC17922}" presName="TwoNodes_1_text" presStyleLbl="node1" presStyleIdx="1" presStyleCnt="2">
        <dgm:presLayoutVars>
          <dgm:bulletEnabled val="1"/>
        </dgm:presLayoutVars>
      </dgm:prSet>
      <dgm:spPr/>
      <dgm:t>
        <a:bodyPr/>
        <a:lstStyle/>
        <a:p>
          <a:endParaRPr lang="es-PE"/>
        </a:p>
      </dgm:t>
    </dgm:pt>
    <dgm:pt modelId="{32D3D6C9-09EF-41CE-A703-AAEE72F67864}" type="pres">
      <dgm:prSet presAssocID="{EC1CFFB4-9017-457C-A19B-EB8B6EC17922}" presName="TwoNodes_2_text" presStyleLbl="node1" presStyleIdx="1" presStyleCnt="2">
        <dgm:presLayoutVars>
          <dgm:bulletEnabled val="1"/>
        </dgm:presLayoutVars>
      </dgm:prSet>
      <dgm:spPr/>
      <dgm:t>
        <a:bodyPr/>
        <a:lstStyle/>
        <a:p>
          <a:endParaRPr lang="es-PE"/>
        </a:p>
      </dgm:t>
    </dgm:pt>
  </dgm:ptLst>
  <dgm:cxnLst>
    <dgm:cxn modelId="{6DCC25BA-A3CC-4E77-B804-589C2E462650}" type="presOf" srcId="{1D330859-696B-4C91-98A5-0FE8C64BEC5A}" destId="{32E164B0-4E2D-49D7-9964-22CC4853030C}" srcOrd="0" destOrd="0" presId="urn:microsoft.com/office/officeart/2005/8/layout/vProcess5"/>
    <dgm:cxn modelId="{9E0663EA-C0F7-4F13-9A97-A91776C99D52}" type="presOf" srcId="{1D330859-696B-4C91-98A5-0FE8C64BEC5A}" destId="{5B104802-E3EA-4075-AFA7-08F6432BC8C9}" srcOrd="1" destOrd="0" presId="urn:microsoft.com/office/officeart/2005/8/layout/vProcess5"/>
    <dgm:cxn modelId="{59DF2572-3635-42D2-BA26-845FF5704FB0}" srcId="{EC1CFFB4-9017-457C-A19B-EB8B6EC17922}" destId="{9611C7FD-2DBF-4D81-B426-2A83839ED5BB}" srcOrd="1" destOrd="0" parTransId="{E7B5B01E-0DA9-4E92-8E98-E8EEF63A0C8D}" sibTransId="{285E9B39-7761-47F2-B53F-45723AFABF39}"/>
    <dgm:cxn modelId="{98C8647B-8A5E-4BDB-819B-B698436CAB52}" type="presOf" srcId="{EC1CFFB4-9017-457C-A19B-EB8B6EC17922}" destId="{5CE6E9A1-B529-47D1-8DA1-94C24C377FFC}" srcOrd="0" destOrd="0" presId="urn:microsoft.com/office/officeart/2005/8/layout/vProcess5"/>
    <dgm:cxn modelId="{2DB7A505-B971-4101-B435-6D30BCAADA41}" srcId="{EC1CFFB4-9017-457C-A19B-EB8B6EC17922}" destId="{1D330859-696B-4C91-98A5-0FE8C64BEC5A}" srcOrd="0" destOrd="0" parTransId="{1494F631-C92A-4673-926D-609C1DB6A765}" sibTransId="{089EE95B-ED3D-447E-8E44-337D4EC73E90}"/>
    <dgm:cxn modelId="{99E392FC-33B5-46F4-AD68-D9344CE17A60}" type="presOf" srcId="{9611C7FD-2DBF-4D81-B426-2A83839ED5BB}" destId="{32D3D6C9-09EF-41CE-A703-AAEE72F67864}" srcOrd="1" destOrd="0" presId="urn:microsoft.com/office/officeart/2005/8/layout/vProcess5"/>
    <dgm:cxn modelId="{B7B4302F-21E7-4E19-B66C-FE5C37DBC2F9}" type="presOf" srcId="{9611C7FD-2DBF-4D81-B426-2A83839ED5BB}" destId="{41465BE2-E4A3-4E82-A545-4D3DAF34157A}" srcOrd="0" destOrd="0" presId="urn:microsoft.com/office/officeart/2005/8/layout/vProcess5"/>
    <dgm:cxn modelId="{056F4A0C-327B-4FE3-98FB-08AC109033F8}" type="presOf" srcId="{089EE95B-ED3D-447E-8E44-337D4EC73E90}" destId="{3ED8F88A-BE79-439E-84BE-28709E4EF8B7}" srcOrd="0" destOrd="0" presId="urn:microsoft.com/office/officeart/2005/8/layout/vProcess5"/>
    <dgm:cxn modelId="{4540ABCD-16C7-44B4-99FD-590E8BCC3401}" type="presParOf" srcId="{5CE6E9A1-B529-47D1-8DA1-94C24C377FFC}" destId="{84AB7A9C-180C-4781-935A-A4ADD584DA8A}" srcOrd="0" destOrd="0" presId="urn:microsoft.com/office/officeart/2005/8/layout/vProcess5"/>
    <dgm:cxn modelId="{513A1A76-B665-4D8C-9496-8A3B715AC8EF}" type="presParOf" srcId="{5CE6E9A1-B529-47D1-8DA1-94C24C377FFC}" destId="{32E164B0-4E2D-49D7-9964-22CC4853030C}" srcOrd="1" destOrd="0" presId="urn:microsoft.com/office/officeart/2005/8/layout/vProcess5"/>
    <dgm:cxn modelId="{1FF1AE8A-0013-4920-AA7F-5A42F6C0A8BC}" type="presParOf" srcId="{5CE6E9A1-B529-47D1-8DA1-94C24C377FFC}" destId="{41465BE2-E4A3-4E82-A545-4D3DAF34157A}" srcOrd="2" destOrd="0" presId="urn:microsoft.com/office/officeart/2005/8/layout/vProcess5"/>
    <dgm:cxn modelId="{28814488-0B90-475F-A0BD-EF07A17D6651}" type="presParOf" srcId="{5CE6E9A1-B529-47D1-8DA1-94C24C377FFC}" destId="{3ED8F88A-BE79-439E-84BE-28709E4EF8B7}" srcOrd="3" destOrd="0" presId="urn:microsoft.com/office/officeart/2005/8/layout/vProcess5"/>
    <dgm:cxn modelId="{CF9EF21F-3F72-4D85-953D-308334135478}" type="presParOf" srcId="{5CE6E9A1-B529-47D1-8DA1-94C24C377FFC}" destId="{5B104802-E3EA-4075-AFA7-08F6432BC8C9}" srcOrd="4" destOrd="0" presId="urn:microsoft.com/office/officeart/2005/8/layout/vProcess5"/>
    <dgm:cxn modelId="{1D3DF15F-7D61-485A-8773-8D55E3DAA1DD}" type="presParOf" srcId="{5CE6E9A1-B529-47D1-8DA1-94C24C377FFC}" destId="{32D3D6C9-09EF-41CE-A703-AAEE72F6786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1CFFB4-9017-457C-A19B-EB8B6EC17922}"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PE"/>
        </a:p>
      </dgm:t>
    </dgm:pt>
    <dgm:pt modelId="{1D330859-696B-4C91-98A5-0FE8C64BEC5A}">
      <dgm:prSet phldrT="[Text]" custT="1"/>
      <dgm:spPr/>
      <dgm:t>
        <a:bodyPr/>
        <a:lstStyle/>
        <a:p>
          <a:pPr algn="just"/>
          <a:r>
            <a:rPr lang="es-PE" sz="2400" dirty="0" smtClean="0"/>
            <a:t>La AAC puede aprobar un método alterno de cumplimiento para un operador o dueño de aeronave, </a:t>
          </a:r>
          <a:r>
            <a:rPr lang="es-PE" sz="2400" b="1" dirty="0" smtClean="0">
              <a:solidFill>
                <a:srgbClr val="C00000"/>
              </a:solidFill>
            </a:rPr>
            <a:t>si considera que este método provee un nivel de seguridad equivalente </a:t>
          </a:r>
          <a:r>
            <a:rPr lang="es-PE" sz="2400" dirty="0" smtClean="0"/>
            <a:t>al de la directriz de aeronavegabilidad. </a:t>
          </a:r>
        </a:p>
      </dgm:t>
    </dgm:pt>
    <dgm:pt modelId="{1494F631-C92A-4673-926D-609C1DB6A765}" type="parTrans" cxnId="{2DB7A505-B971-4101-B435-6D30BCAADA41}">
      <dgm:prSet/>
      <dgm:spPr/>
      <dgm:t>
        <a:bodyPr/>
        <a:lstStyle/>
        <a:p>
          <a:endParaRPr lang="es-PE" sz="2400"/>
        </a:p>
      </dgm:t>
    </dgm:pt>
    <dgm:pt modelId="{089EE95B-ED3D-447E-8E44-337D4EC73E90}" type="sibTrans" cxnId="{2DB7A505-B971-4101-B435-6D30BCAADA41}">
      <dgm:prSet custT="1"/>
      <dgm:spPr>
        <a:solidFill>
          <a:schemeClr val="accent6">
            <a:alpha val="90000"/>
          </a:schemeClr>
        </a:solidFill>
      </dgm:spPr>
      <dgm:t>
        <a:bodyPr/>
        <a:lstStyle/>
        <a:p>
          <a:endParaRPr lang="es-PE" sz="2400"/>
        </a:p>
      </dgm:t>
    </dgm:pt>
    <dgm:pt modelId="{9611C7FD-2DBF-4D81-B426-2A83839ED5BB}">
      <dgm:prSet phldrT="[Text]" custT="1"/>
      <dgm:spPr/>
      <dgm:t>
        <a:bodyPr/>
        <a:lstStyle/>
        <a:p>
          <a:pPr algn="just"/>
          <a:r>
            <a:rPr lang="es-PE" sz="2400" dirty="0" smtClean="0"/>
            <a:t>El dueño de la aeronave u operador </a:t>
          </a:r>
          <a:r>
            <a:rPr lang="es-PE" sz="2400" b="1" dirty="0" smtClean="0">
              <a:solidFill>
                <a:srgbClr val="C00000"/>
              </a:solidFill>
            </a:rPr>
            <a:t>debe demostrar </a:t>
          </a:r>
          <a:r>
            <a:rPr lang="es-PE" sz="2400" dirty="0" smtClean="0"/>
            <a:t>a la AAC que su método alterno de cumplimiento cumple con el objetivo de la directriz de aeronavegabilidad.</a:t>
          </a:r>
        </a:p>
      </dgm:t>
    </dgm:pt>
    <dgm:pt modelId="{E7B5B01E-0DA9-4E92-8E98-E8EEF63A0C8D}" type="parTrans" cxnId="{59DF2572-3635-42D2-BA26-845FF5704FB0}">
      <dgm:prSet/>
      <dgm:spPr/>
      <dgm:t>
        <a:bodyPr/>
        <a:lstStyle/>
        <a:p>
          <a:endParaRPr lang="es-PE" sz="2400"/>
        </a:p>
      </dgm:t>
    </dgm:pt>
    <dgm:pt modelId="{285E9B39-7761-47F2-B53F-45723AFABF39}" type="sibTrans" cxnId="{59DF2572-3635-42D2-BA26-845FF5704FB0}">
      <dgm:prSet/>
      <dgm:spPr/>
      <dgm:t>
        <a:bodyPr/>
        <a:lstStyle/>
        <a:p>
          <a:endParaRPr lang="es-PE" sz="2400"/>
        </a:p>
      </dgm:t>
    </dgm:pt>
    <dgm:pt modelId="{5CE6E9A1-B529-47D1-8DA1-94C24C377FFC}" type="pres">
      <dgm:prSet presAssocID="{EC1CFFB4-9017-457C-A19B-EB8B6EC17922}" presName="outerComposite" presStyleCnt="0">
        <dgm:presLayoutVars>
          <dgm:chMax val="5"/>
          <dgm:dir/>
          <dgm:resizeHandles val="exact"/>
        </dgm:presLayoutVars>
      </dgm:prSet>
      <dgm:spPr/>
      <dgm:t>
        <a:bodyPr/>
        <a:lstStyle/>
        <a:p>
          <a:endParaRPr lang="es-PE"/>
        </a:p>
      </dgm:t>
    </dgm:pt>
    <dgm:pt modelId="{84AB7A9C-180C-4781-935A-A4ADD584DA8A}" type="pres">
      <dgm:prSet presAssocID="{EC1CFFB4-9017-457C-A19B-EB8B6EC17922}" presName="dummyMaxCanvas" presStyleCnt="0">
        <dgm:presLayoutVars/>
      </dgm:prSet>
      <dgm:spPr/>
    </dgm:pt>
    <dgm:pt modelId="{32E164B0-4E2D-49D7-9964-22CC4853030C}" type="pres">
      <dgm:prSet presAssocID="{EC1CFFB4-9017-457C-A19B-EB8B6EC17922}" presName="TwoNodes_1" presStyleLbl="node1" presStyleIdx="0" presStyleCnt="2" custScaleY="112238" custLinFactNeighborY="-14712">
        <dgm:presLayoutVars>
          <dgm:bulletEnabled val="1"/>
        </dgm:presLayoutVars>
      </dgm:prSet>
      <dgm:spPr/>
      <dgm:t>
        <a:bodyPr/>
        <a:lstStyle/>
        <a:p>
          <a:endParaRPr lang="es-PE"/>
        </a:p>
      </dgm:t>
    </dgm:pt>
    <dgm:pt modelId="{41465BE2-E4A3-4E82-A545-4D3DAF34157A}" type="pres">
      <dgm:prSet presAssocID="{EC1CFFB4-9017-457C-A19B-EB8B6EC17922}" presName="TwoNodes_2" presStyleLbl="node1" presStyleIdx="1" presStyleCnt="2">
        <dgm:presLayoutVars>
          <dgm:bulletEnabled val="1"/>
        </dgm:presLayoutVars>
      </dgm:prSet>
      <dgm:spPr/>
      <dgm:t>
        <a:bodyPr/>
        <a:lstStyle/>
        <a:p>
          <a:endParaRPr lang="es-PE"/>
        </a:p>
      </dgm:t>
    </dgm:pt>
    <dgm:pt modelId="{3ED8F88A-BE79-439E-84BE-28709E4EF8B7}" type="pres">
      <dgm:prSet presAssocID="{EC1CFFB4-9017-457C-A19B-EB8B6EC17922}" presName="TwoConn_1-2" presStyleLbl="fgAccFollowNode1" presStyleIdx="0" presStyleCnt="1">
        <dgm:presLayoutVars>
          <dgm:bulletEnabled val="1"/>
        </dgm:presLayoutVars>
      </dgm:prSet>
      <dgm:spPr/>
      <dgm:t>
        <a:bodyPr/>
        <a:lstStyle/>
        <a:p>
          <a:endParaRPr lang="es-PE"/>
        </a:p>
      </dgm:t>
    </dgm:pt>
    <dgm:pt modelId="{5B104802-E3EA-4075-AFA7-08F6432BC8C9}" type="pres">
      <dgm:prSet presAssocID="{EC1CFFB4-9017-457C-A19B-EB8B6EC17922}" presName="TwoNodes_1_text" presStyleLbl="node1" presStyleIdx="1" presStyleCnt="2">
        <dgm:presLayoutVars>
          <dgm:bulletEnabled val="1"/>
        </dgm:presLayoutVars>
      </dgm:prSet>
      <dgm:spPr/>
      <dgm:t>
        <a:bodyPr/>
        <a:lstStyle/>
        <a:p>
          <a:endParaRPr lang="es-PE"/>
        </a:p>
      </dgm:t>
    </dgm:pt>
    <dgm:pt modelId="{32D3D6C9-09EF-41CE-A703-AAEE72F67864}" type="pres">
      <dgm:prSet presAssocID="{EC1CFFB4-9017-457C-A19B-EB8B6EC17922}" presName="TwoNodes_2_text" presStyleLbl="node1" presStyleIdx="1" presStyleCnt="2">
        <dgm:presLayoutVars>
          <dgm:bulletEnabled val="1"/>
        </dgm:presLayoutVars>
      </dgm:prSet>
      <dgm:spPr/>
      <dgm:t>
        <a:bodyPr/>
        <a:lstStyle/>
        <a:p>
          <a:endParaRPr lang="es-PE"/>
        </a:p>
      </dgm:t>
    </dgm:pt>
  </dgm:ptLst>
  <dgm:cxnLst>
    <dgm:cxn modelId="{5BF30A83-6655-4C99-AB8A-0DB16C12AF4F}" type="presOf" srcId="{1D330859-696B-4C91-98A5-0FE8C64BEC5A}" destId="{32E164B0-4E2D-49D7-9964-22CC4853030C}" srcOrd="0" destOrd="0" presId="urn:microsoft.com/office/officeart/2005/8/layout/vProcess5"/>
    <dgm:cxn modelId="{59DF2572-3635-42D2-BA26-845FF5704FB0}" srcId="{EC1CFFB4-9017-457C-A19B-EB8B6EC17922}" destId="{9611C7FD-2DBF-4D81-B426-2A83839ED5BB}" srcOrd="1" destOrd="0" parTransId="{E7B5B01E-0DA9-4E92-8E98-E8EEF63A0C8D}" sibTransId="{285E9B39-7761-47F2-B53F-45723AFABF39}"/>
    <dgm:cxn modelId="{0960BBFD-E66D-4156-83BC-F37109E14E4A}" type="presOf" srcId="{1D330859-696B-4C91-98A5-0FE8C64BEC5A}" destId="{5B104802-E3EA-4075-AFA7-08F6432BC8C9}" srcOrd="1" destOrd="0" presId="urn:microsoft.com/office/officeart/2005/8/layout/vProcess5"/>
    <dgm:cxn modelId="{D7898A72-AE5D-49DE-84F5-08D5F3729630}" type="presOf" srcId="{089EE95B-ED3D-447E-8E44-337D4EC73E90}" destId="{3ED8F88A-BE79-439E-84BE-28709E4EF8B7}" srcOrd="0" destOrd="0" presId="urn:microsoft.com/office/officeart/2005/8/layout/vProcess5"/>
    <dgm:cxn modelId="{2DB7A505-B971-4101-B435-6D30BCAADA41}" srcId="{EC1CFFB4-9017-457C-A19B-EB8B6EC17922}" destId="{1D330859-696B-4C91-98A5-0FE8C64BEC5A}" srcOrd="0" destOrd="0" parTransId="{1494F631-C92A-4673-926D-609C1DB6A765}" sibTransId="{089EE95B-ED3D-447E-8E44-337D4EC73E90}"/>
    <dgm:cxn modelId="{F698A91C-1354-4BB8-A18C-3D48E61A4F25}" type="presOf" srcId="{EC1CFFB4-9017-457C-A19B-EB8B6EC17922}" destId="{5CE6E9A1-B529-47D1-8DA1-94C24C377FFC}" srcOrd="0" destOrd="0" presId="urn:microsoft.com/office/officeart/2005/8/layout/vProcess5"/>
    <dgm:cxn modelId="{8D10A760-4595-463C-B603-8B6576525FCC}" type="presOf" srcId="{9611C7FD-2DBF-4D81-B426-2A83839ED5BB}" destId="{41465BE2-E4A3-4E82-A545-4D3DAF34157A}" srcOrd="0" destOrd="0" presId="urn:microsoft.com/office/officeart/2005/8/layout/vProcess5"/>
    <dgm:cxn modelId="{9B372FBC-05B5-45FF-818E-8B6E75BE9E56}" type="presOf" srcId="{9611C7FD-2DBF-4D81-B426-2A83839ED5BB}" destId="{32D3D6C9-09EF-41CE-A703-AAEE72F67864}" srcOrd="1" destOrd="0" presId="urn:microsoft.com/office/officeart/2005/8/layout/vProcess5"/>
    <dgm:cxn modelId="{5A492A75-C920-4EEE-85D9-4360B06064CA}" type="presParOf" srcId="{5CE6E9A1-B529-47D1-8DA1-94C24C377FFC}" destId="{84AB7A9C-180C-4781-935A-A4ADD584DA8A}" srcOrd="0" destOrd="0" presId="urn:microsoft.com/office/officeart/2005/8/layout/vProcess5"/>
    <dgm:cxn modelId="{857F9E36-DF86-46B5-B31A-5EA49D8F5078}" type="presParOf" srcId="{5CE6E9A1-B529-47D1-8DA1-94C24C377FFC}" destId="{32E164B0-4E2D-49D7-9964-22CC4853030C}" srcOrd="1" destOrd="0" presId="urn:microsoft.com/office/officeart/2005/8/layout/vProcess5"/>
    <dgm:cxn modelId="{4FEE3A05-5ACD-4F0F-9155-74FA7C500D6D}" type="presParOf" srcId="{5CE6E9A1-B529-47D1-8DA1-94C24C377FFC}" destId="{41465BE2-E4A3-4E82-A545-4D3DAF34157A}" srcOrd="2" destOrd="0" presId="urn:microsoft.com/office/officeart/2005/8/layout/vProcess5"/>
    <dgm:cxn modelId="{0675A80B-2E72-487B-899F-009A378A2DDB}" type="presParOf" srcId="{5CE6E9A1-B529-47D1-8DA1-94C24C377FFC}" destId="{3ED8F88A-BE79-439E-84BE-28709E4EF8B7}" srcOrd="3" destOrd="0" presId="urn:microsoft.com/office/officeart/2005/8/layout/vProcess5"/>
    <dgm:cxn modelId="{019B113D-EB03-4379-9DEB-3521214EE584}" type="presParOf" srcId="{5CE6E9A1-B529-47D1-8DA1-94C24C377FFC}" destId="{5B104802-E3EA-4075-AFA7-08F6432BC8C9}" srcOrd="4" destOrd="0" presId="urn:microsoft.com/office/officeart/2005/8/layout/vProcess5"/>
    <dgm:cxn modelId="{60ECEC47-703D-490B-A59A-0912D456E49C}" type="presParOf" srcId="{5CE6E9A1-B529-47D1-8DA1-94C24C377FFC}" destId="{32D3D6C9-09EF-41CE-A703-AAEE72F6786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33327-E14A-4C88-9A16-27009E3164A1}">
      <dsp:nvSpPr>
        <dsp:cNvPr id="0" name=""/>
        <dsp:cNvSpPr/>
      </dsp:nvSpPr>
      <dsp:spPr>
        <a:xfrm>
          <a:off x="0" y="0"/>
          <a:ext cx="7105507" cy="202882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PE" sz="2400" kern="1200" dirty="0" smtClean="0"/>
            <a:t>Cuando el Estado de matrícula no es el Estado de diseño, se adoptan como propias las directivas de aeronavegabilidad emitidas por el Estado de diseño</a:t>
          </a:r>
          <a:endParaRPr lang="es-PE" sz="2400" kern="1200" dirty="0"/>
        </a:p>
      </dsp:txBody>
      <dsp:txXfrm>
        <a:off x="59422" y="59422"/>
        <a:ext cx="5008559" cy="1909981"/>
      </dsp:txXfrm>
    </dsp:sp>
    <dsp:sp modelId="{CABE220B-896B-48F9-8AC2-72BDFF51819E}">
      <dsp:nvSpPr>
        <dsp:cNvPr id="0" name=""/>
        <dsp:cNvSpPr/>
      </dsp:nvSpPr>
      <dsp:spPr>
        <a:xfrm>
          <a:off x="1253913" y="2479675"/>
          <a:ext cx="7105507" cy="202882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PE" sz="2400" kern="1200" dirty="0" smtClean="0"/>
            <a:t>El Estado de matrícula puede modificar una directriz de aeronavegabilidad emitida por el Estado de diseño y emitir en su lugar su propia directriz de aeronavegabilidad</a:t>
          </a:r>
          <a:endParaRPr lang="es-PE" sz="2400" kern="1200" dirty="0"/>
        </a:p>
      </dsp:txBody>
      <dsp:txXfrm>
        <a:off x="1313335" y="2539097"/>
        <a:ext cx="4414014" cy="1909981"/>
      </dsp:txXfrm>
    </dsp:sp>
    <dsp:sp modelId="{21CA1934-396A-45E0-9D1A-1FDDFB10C8E1}">
      <dsp:nvSpPr>
        <dsp:cNvPr id="0" name=""/>
        <dsp:cNvSpPr/>
      </dsp:nvSpPr>
      <dsp:spPr>
        <a:xfrm>
          <a:off x="5786771" y="1594881"/>
          <a:ext cx="1318736" cy="1318736"/>
        </a:xfrm>
        <a:prstGeom prst="downArrow">
          <a:avLst>
            <a:gd name="adj1" fmla="val 55000"/>
            <a:gd name="adj2" fmla="val 45000"/>
          </a:avLst>
        </a:prstGeom>
        <a:solidFill>
          <a:schemeClr val="accent6">
            <a:alpha val="9000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PE" sz="3600" kern="1200"/>
        </a:p>
      </dsp:txBody>
      <dsp:txXfrm>
        <a:off x="6083487" y="1594881"/>
        <a:ext cx="725304" cy="992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164B0-4E2D-49D7-9964-22CC4853030C}">
      <dsp:nvSpPr>
        <dsp:cNvPr id="0" name=""/>
        <dsp:cNvSpPr/>
      </dsp:nvSpPr>
      <dsp:spPr>
        <a:xfrm>
          <a:off x="0" y="0"/>
          <a:ext cx="7297420" cy="164020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PE" sz="2800" b="1" kern="1200" dirty="0" smtClean="0">
              <a:solidFill>
                <a:srgbClr val="C00000"/>
              </a:solidFill>
            </a:rPr>
            <a:t>Carácter urgente</a:t>
          </a:r>
        </a:p>
        <a:p>
          <a:pPr lvl="0" algn="l" defTabSz="1244600">
            <a:lnSpc>
              <a:spcPct val="90000"/>
            </a:lnSpc>
            <a:spcBef>
              <a:spcPct val="0"/>
            </a:spcBef>
            <a:spcAft>
              <a:spcPct val="35000"/>
            </a:spcAft>
          </a:pPr>
          <a:r>
            <a:rPr lang="es-PE" sz="2800" kern="1200" dirty="0" smtClean="0"/>
            <a:t>Cuando debe cumplirse inmediatamente al recibirse.</a:t>
          </a:r>
        </a:p>
      </dsp:txBody>
      <dsp:txXfrm>
        <a:off x="48040" y="48040"/>
        <a:ext cx="5602140" cy="1544125"/>
      </dsp:txXfrm>
    </dsp:sp>
    <dsp:sp modelId="{41465BE2-E4A3-4E82-A545-4D3DAF34157A}">
      <dsp:nvSpPr>
        <dsp:cNvPr id="0" name=""/>
        <dsp:cNvSpPr/>
      </dsp:nvSpPr>
      <dsp:spPr>
        <a:xfrm>
          <a:off x="1287779" y="2004695"/>
          <a:ext cx="7297420" cy="164020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PE" sz="2800" b="1" kern="1200" dirty="0" smtClean="0">
              <a:solidFill>
                <a:srgbClr val="C00000"/>
              </a:solidFill>
            </a:rPr>
            <a:t>Carácter menos urgente</a:t>
          </a:r>
        </a:p>
        <a:p>
          <a:pPr lvl="0" algn="l" defTabSz="1244600">
            <a:lnSpc>
              <a:spcPct val="90000"/>
            </a:lnSpc>
            <a:spcBef>
              <a:spcPct val="0"/>
            </a:spcBef>
            <a:spcAft>
              <a:spcPct val="35000"/>
            </a:spcAft>
          </a:pPr>
          <a:r>
            <a:rPr lang="es-PE" sz="2800" kern="1200" dirty="0" smtClean="0"/>
            <a:t>Cuando permite cumplirse en un plazo razonable.</a:t>
          </a:r>
        </a:p>
      </dsp:txBody>
      <dsp:txXfrm>
        <a:off x="1335819" y="2052735"/>
        <a:ext cx="4847426" cy="1544125"/>
      </dsp:txXfrm>
    </dsp:sp>
    <dsp:sp modelId="{3ED8F88A-BE79-439E-84BE-28709E4EF8B7}">
      <dsp:nvSpPr>
        <dsp:cNvPr id="0" name=""/>
        <dsp:cNvSpPr/>
      </dsp:nvSpPr>
      <dsp:spPr>
        <a:xfrm>
          <a:off x="6231286" y="1289383"/>
          <a:ext cx="1066133" cy="1066133"/>
        </a:xfrm>
        <a:prstGeom prst="downArrow">
          <a:avLst>
            <a:gd name="adj1" fmla="val 55000"/>
            <a:gd name="adj2" fmla="val 45000"/>
          </a:avLst>
        </a:prstGeom>
        <a:solidFill>
          <a:schemeClr val="accent6">
            <a:alpha val="9000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PE" sz="3600" kern="1200"/>
        </a:p>
      </dsp:txBody>
      <dsp:txXfrm>
        <a:off x="6471166" y="1289383"/>
        <a:ext cx="586373" cy="802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164B0-4E2D-49D7-9964-22CC4853030C}">
      <dsp:nvSpPr>
        <dsp:cNvPr id="0" name=""/>
        <dsp:cNvSpPr/>
      </dsp:nvSpPr>
      <dsp:spPr>
        <a:xfrm>
          <a:off x="0" y="-64170"/>
          <a:ext cx="7297420" cy="235408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PE" sz="2400" kern="1200" dirty="0" smtClean="0"/>
            <a:t>Una persona puede proponer a la AAC del Estado de matrícula un método alterno de cumplimiento o un cambio en los tiempos de cumplimiento, siempre y cuando la propuesta provea un aceptable nivel de seguridad.</a:t>
          </a:r>
        </a:p>
      </dsp:txBody>
      <dsp:txXfrm>
        <a:off x="68949" y="4779"/>
        <a:ext cx="5114552" cy="2216187"/>
      </dsp:txXfrm>
    </dsp:sp>
    <dsp:sp modelId="{41465BE2-E4A3-4E82-A545-4D3DAF34157A}">
      <dsp:nvSpPr>
        <dsp:cNvPr id="0" name=""/>
        <dsp:cNvSpPr/>
      </dsp:nvSpPr>
      <dsp:spPr>
        <a:xfrm>
          <a:off x="1287779" y="2627665"/>
          <a:ext cx="7297420" cy="209740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PE" sz="2400" kern="1200" dirty="0" smtClean="0"/>
            <a:t>Esta alternativa puede utilizarse por el dueño de la aeronave u operador cuando esta considera por la AAC en la directriz de aeronavegabilidad.</a:t>
          </a:r>
        </a:p>
      </dsp:txBody>
      <dsp:txXfrm>
        <a:off x="1349210" y="2689096"/>
        <a:ext cx="4523464" cy="1974542"/>
      </dsp:txXfrm>
    </dsp:sp>
    <dsp:sp modelId="{3ED8F88A-BE79-439E-84BE-28709E4EF8B7}">
      <dsp:nvSpPr>
        <dsp:cNvPr id="0" name=""/>
        <dsp:cNvSpPr/>
      </dsp:nvSpPr>
      <dsp:spPr>
        <a:xfrm>
          <a:off x="5934106" y="1712963"/>
          <a:ext cx="1363313" cy="1363313"/>
        </a:xfrm>
        <a:prstGeom prst="downArrow">
          <a:avLst>
            <a:gd name="adj1" fmla="val 55000"/>
            <a:gd name="adj2" fmla="val 45000"/>
          </a:avLst>
        </a:prstGeom>
        <a:solidFill>
          <a:schemeClr val="accent6">
            <a:alpha val="9000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PE" sz="2400" kern="1200"/>
        </a:p>
      </dsp:txBody>
      <dsp:txXfrm>
        <a:off x="6240851" y="1712963"/>
        <a:ext cx="749823" cy="1025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164B0-4E2D-49D7-9964-22CC4853030C}">
      <dsp:nvSpPr>
        <dsp:cNvPr id="0" name=""/>
        <dsp:cNvSpPr/>
      </dsp:nvSpPr>
      <dsp:spPr>
        <a:xfrm>
          <a:off x="0" y="-64170"/>
          <a:ext cx="7297420" cy="235408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PE" sz="2400" kern="1200" dirty="0" smtClean="0"/>
            <a:t>La AAC puede aprobar un método alterno de cumplimiento para un operador o dueño de aeronave, </a:t>
          </a:r>
          <a:r>
            <a:rPr lang="es-PE" sz="2400" b="1" kern="1200" dirty="0" smtClean="0">
              <a:solidFill>
                <a:srgbClr val="C00000"/>
              </a:solidFill>
            </a:rPr>
            <a:t>si considera que este método provee un nivel de seguridad equivalente </a:t>
          </a:r>
          <a:r>
            <a:rPr lang="es-PE" sz="2400" kern="1200" dirty="0" smtClean="0"/>
            <a:t>al de la directriz de aeronavegabilidad. </a:t>
          </a:r>
        </a:p>
      </dsp:txBody>
      <dsp:txXfrm>
        <a:off x="68949" y="4779"/>
        <a:ext cx="5114552" cy="2216187"/>
      </dsp:txXfrm>
    </dsp:sp>
    <dsp:sp modelId="{41465BE2-E4A3-4E82-A545-4D3DAF34157A}">
      <dsp:nvSpPr>
        <dsp:cNvPr id="0" name=""/>
        <dsp:cNvSpPr/>
      </dsp:nvSpPr>
      <dsp:spPr>
        <a:xfrm>
          <a:off x="1287779" y="2627665"/>
          <a:ext cx="7297420" cy="2097405"/>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PE" sz="2400" kern="1200" dirty="0" smtClean="0"/>
            <a:t>El dueño de la aeronave u operador </a:t>
          </a:r>
          <a:r>
            <a:rPr lang="es-PE" sz="2400" b="1" kern="1200" dirty="0" smtClean="0">
              <a:solidFill>
                <a:srgbClr val="C00000"/>
              </a:solidFill>
            </a:rPr>
            <a:t>debe demostrar </a:t>
          </a:r>
          <a:r>
            <a:rPr lang="es-PE" sz="2400" kern="1200" dirty="0" smtClean="0"/>
            <a:t>a la AAC que su método alterno de cumplimiento cumple con el objetivo de la directriz de aeronavegabilidad.</a:t>
          </a:r>
        </a:p>
      </dsp:txBody>
      <dsp:txXfrm>
        <a:off x="1349210" y="2689096"/>
        <a:ext cx="4523464" cy="1974542"/>
      </dsp:txXfrm>
    </dsp:sp>
    <dsp:sp modelId="{3ED8F88A-BE79-439E-84BE-28709E4EF8B7}">
      <dsp:nvSpPr>
        <dsp:cNvPr id="0" name=""/>
        <dsp:cNvSpPr/>
      </dsp:nvSpPr>
      <dsp:spPr>
        <a:xfrm>
          <a:off x="5934106" y="1712963"/>
          <a:ext cx="1363313" cy="1363313"/>
        </a:xfrm>
        <a:prstGeom prst="downArrow">
          <a:avLst>
            <a:gd name="adj1" fmla="val 55000"/>
            <a:gd name="adj2" fmla="val 45000"/>
          </a:avLst>
        </a:prstGeom>
        <a:solidFill>
          <a:schemeClr val="accent6">
            <a:alpha val="9000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PE" sz="2400" kern="1200"/>
        </a:p>
      </dsp:txBody>
      <dsp:txXfrm>
        <a:off x="6240851" y="1712963"/>
        <a:ext cx="749823" cy="10258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007C-4214-4C32-A35F-8FA4BF62ED0A}" type="datetimeFigureOut">
              <a:rPr lang="id-ID" smtClean="0"/>
              <a:t>15/07/2019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DC27E-17D3-4AD7-83C9-E5D4C007C2F0}" type="slidenum">
              <a:rPr lang="id-ID" smtClean="0"/>
              <a:t>‹#›</a:t>
            </a:fld>
            <a:endParaRPr lang="id-ID"/>
          </a:p>
        </p:txBody>
      </p:sp>
    </p:spTree>
    <p:extLst>
      <p:ext uri="{BB962C8B-B14F-4D97-AF65-F5344CB8AC3E}">
        <p14:creationId xmlns:p14="http://schemas.microsoft.com/office/powerpoint/2010/main" val="7145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DAFF-5223-43CD-9412-3265A93C4AA1}" type="datetimeFigureOut">
              <a:rPr lang="id-ID" smtClean="0"/>
              <a:t>15/07/2019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2ABD7-284B-4AEE-9AD5-F0CEBFB0821A}" type="slidenum">
              <a:rPr lang="id-ID" smtClean="0"/>
              <a:t>‹#›</a:t>
            </a:fld>
            <a:endParaRPr lang="id-ID"/>
          </a:p>
        </p:txBody>
      </p:sp>
    </p:spTree>
    <p:extLst>
      <p:ext uri="{BB962C8B-B14F-4D97-AF65-F5344CB8AC3E}">
        <p14:creationId xmlns:p14="http://schemas.microsoft.com/office/powerpoint/2010/main" val="2308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59E6E01-984A-4AFA-9212-67A9BCF288EE}"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1803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s-PE" altLang="es-PE" smtClean="0">
                <a:solidFill>
                  <a:srgbClr val="000000"/>
                </a:solidFill>
              </a:rPr>
              <a:t>(c) El Estado de matrícula puede modificar una Directriz de Aeronavegabilidad adoptada de acuerdo con el párrafo (b) de esta sección cuando lo considere necesario, emitiendo su propia Directriz de aeronavegabilidad.</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A84283B-29B8-4705-A0B3-44EC215DDD5C}"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329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s-PE" dirty="0" smtClean="0">
                <a:solidFill>
                  <a:prstClr val="black"/>
                </a:solidFill>
              </a:rPr>
              <a:t>Las directrices de aeronavegabilidad pueden dividirse en dos categorías:</a:t>
            </a:r>
          </a:p>
          <a:p>
            <a:pPr defTabSz="914400" eaLnBrk="1" fontAlgn="auto" hangingPunct="1">
              <a:spcBef>
                <a:spcPts val="0"/>
              </a:spcBef>
              <a:spcAft>
                <a:spcPts val="0"/>
              </a:spcAft>
              <a:defRPr/>
            </a:pPr>
            <a:endParaRPr lang="es-PE" dirty="0" smtClean="0">
              <a:solidFill>
                <a:prstClr val="black"/>
              </a:solidFill>
            </a:endParaRPr>
          </a:p>
          <a:p>
            <a:pPr marL="171450" indent="-171450" defTabSz="914400" eaLnBrk="1" fontAlgn="auto" hangingPunct="1">
              <a:spcBef>
                <a:spcPts val="0"/>
              </a:spcBef>
              <a:spcAft>
                <a:spcPts val="0"/>
              </a:spcAft>
              <a:buFont typeface="Arial" pitchFamily="34" charset="0"/>
              <a:buChar char="•"/>
              <a:defRPr/>
            </a:pPr>
            <a:r>
              <a:rPr lang="es-PE" dirty="0" smtClean="0">
                <a:solidFill>
                  <a:prstClr val="black"/>
                </a:solidFill>
              </a:rPr>
              <a:t>las de </a:t>
            </a:r>
            <a:r>
              <a:rPr lang="es-PE" b="1" dirty="0" smtClean="0">
                <a:solidFill>
                  <a:prstClr val="black"/>
                </a:solidFill>
              </a:rPr>
              <a:t>carácter urgente</a:t>
            </a:r>
            <a:r>
              <a:rPr lang="es-PE" dirty="0" smtClean="0">
                <a:solidFill>
                  <a:prstClr val="black"/>
                </a:solidFill>
              </a:rPr>
              <a:t>, cuyo requerimiento de cumplimiento es inmediato a la recepción de la DA; y</a:t>
            </a:r>
          </a:p>
          <a:p>
            <a:pPr marL="171450" indent="-171450" defTabSz="914400" eaLnBrk="1" fontAlgn="auto" hangingPunct="1">
              <a:spcBef>
                <a:spcPts val="0"/>
              </a:spcBef>
              <a:spcAft>
                <a:spcPts val="0"/>
              </a:spcAft>
              <a:buFont typeface="Arial" pitchFamily="34" charset="0"/>
              <a:buChar char="•"/>
              <a:defRPr/>
            </a:pPr>
            <a:endParaRPr lang="es-PE" dirty="0" smtClean="0">
              <a:solidFill>
                <a:prstClr val="black"/>
              </a:solidFill>
            </a:endParaRPr>
          </a:p>
          <a:p>
            <a:pPr marL="171450" indent="-171450" defTabSz="914400" eaLnBrk="1" fontAlgn="auto" hangingPunct="1">
              <a:spcBef>
                <a:spcPts val="0"/>
              </a:spcBef>
              <a:spcAft>
                <a:spcPts val="0"/>
              </a:spcAft>
              <a:buFont typeface="Arial" pitchFamily="34" charset="0"/>
              <a:buChar char="•"/>
              <a:defRPr/>
            </a:pPr>
            <a:r>
              <a:rPr lang="es-PE" dirty="0" smtClean="0">
                <a:solidFill>
                  <a:prstClr val="black"/>
                </a:solidFill>
              </a:rPr>
              <a:t>las de </a:t>
            </a:r>
            <a:r>
              <a:rPr lang="es-PE" b="1" dirty="0" smtClean="0">
                <a:solidFill>
                  <a:prstClr val="black"/>
                </a:solidFill>
              </a:rPr>
              <a:t>carácter menos urgente</a:t>
            </a:r>
            <a:r>
              <a:rPr lang="es-PE" dirty="0" smtClean="0">
                <a:solidFill>
                  <a:prstClr val="black"/>
                </a:solidFill>
              </a:rPr>
              <a:t>, cuyo cumplimiento es en un plazo razonable.</a:t>
            </a:r>
          </a:p>
          <a:p>
            <a:pPr marL="171450" indent="-171450" defTabSz="914400" eaLnBrk="1" fontAlgn="auto" hangingPunct="1">
              <a:spcBef>
                <a:spcPts val="0"/>
              </a:spcBef>
              <a:spcAft>
                <a:spcPts val="0"/>
              </a:spcAft>
              <a:buFont typeface="Arial" pitchFamily="34" charset="0"/>
              <a:buChar char="•"/>
              <a:defRPr/>
            </a:pPr>
            <a:endParaRPr lang="es-PE" dirty="0" smtClean="0">
              <a:solidFill>
                <a:prstClr val="black"/>
              </a:solidFill>
            </a:endParaRPr>
          </a:p>
          <a:p>
            <a:pPr defTabSz="914400" eaLnBrk="1" fontAlgn="auto" hangingPunct="1">
              <a:spcBef>
                <a:spcPts val="0"/>
              </a:spcBef>
              <a:spcAft>
                <a:spcPts val="0"/>
              </a:spcAft>
              <a:buFont typeface="Arial" pitchFamily="34" charset="0"/>
              <a:buNone/>
              <a:defRPr/>
            </a:pPr>
            <a:r>
              <a:rPr lang="es-PE" dirty="0" smtClean="0">
                <a:solidFill>
                  <a:prstClr val="black"/>
                </a:solidFill>
              </a:rPr>
              <a:t>Ambas categorías de directrices de aeronavegabilidad prescriben las acciones correctivas a ser tomadas y las condiciones y limitaciones bajo las cuales los componentes pueden seguir siendo operando.</a:t>
            </a:r>
          </a:p>
          <a:p>
            <a:pPr eaLnBrk="1" fontAlgn="auto" hangingPunct="1">
              <a:spcBef>
                <a:spcPts val="0"/>
              </a:spcBef>
              <a:spcAft>
                <a:spcPts val="0"/>
              </a:spcAft>
              <a:defRPr/>
            </a:pPr>
            <a:endParaRPr lang="es-PE"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E05A1DC-5D5E-41A1-99E8-F11285C78970}"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2536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s-PE" b="1" dirty="0" smtClean="0">
                <a:solidFill>
                  <a:prstClr val="black"/>
                </a:solidFill>
              </a:rPr>
              <a:t>39.115 Cumplimiento</a:t>
            </a:r>
          </a:p>
          <a:p>
            <a:pPr defTabSz="914400" eaLnBrk="1" fontAlgn="auto" hangingPunct="1">
              <a:spcBef>
                <a:spcPts val="0"/>
              </a:spcBef>
              <a:spcAft>
                <a:spcPts val="0"/>
              </a:spcAft>
              <a:defRPr/>
            </a:pPr>
            <a:endParaRPr lang="es-PE" dirty="0" smtClean="0">
              <a:solidFill>
                <a:prstClr val="black"/>
              </a:solidFill>
            </a:endParaRPr>
          </a:p>
          <a:p>
            <a:pPr marL="228600" indent="-228600" defTabSz="914400" eaLnBrk="1" fontAlgn="auto" hangingPunct="1">
              <a:spcBef>
                <a:spcPts val="0"/>
              </a:spcBef>
              <a:spcAft>
                <a:spcPts val="0"/>
              </a:spcAft>
              <a:buFontTx/>
              <a:buAutoNum type="alphaLcParenBoth"/>
              <a:defRPr/>
            </a:pPr>
            <a:r>
              <a:rPr lang="es-PE" dirty="0" smtClean="0">
                <a:solidFill>
                  <a:prstClr val="black"/>
                </a:solidFill>
              </a:rPr>
              <a:t>Ningún propietario u operador puede operar una aeronave a menos que hayan sido cumplidas todas las Directrices de Aeronavegabilidad aplicables a dicha aeronave y sus componentes de aeronave.</a:t>
            </a:r>
          </a:p>
          <a:p>
            <a:pPr marL="228600" indent="-228600" defTabSz="914400" eaLnBrk="1" fontAlgn="auto" hangingPunct="1">
              <a:spcBef>
                <a:spcPts val="0"/>
              </a:spcBef>
              <a:spcAft>
                <a:spcPts val="0"/>
              </a:spcAft>
              <a:buFontTx/>
              <a:buAutoNum type="alphaLcParenBoth"/>
              <a:defRPr/>
            </a:pPr>
            <a:endParaRPr lang="es-PE" dirty="0" smtClean="0">
              <a:solidFill>
                <a:prstClr val="black"/>
              </a:solidFill>
            </a:endParaRPr>
          </a:p>
          <a:p>
            <a:pPr lvl="1" defTabSz="914400" eaLnBrk="1" fontAlgn="auto" hangingPunct="1">
              <a:spcBef>
                <a:spcPts val="0"/>
              </a:spcBef>
              <a:spcAft>
                <a:spcPts val="0"/>
              </a:spcAft>
              <a:defRPr/>
            </a:pPr>
            <a:r>
              <a:rPr lang="es-PE" i="1" dirty="0" smtClean="0">
                <a:solidFill>
                  <a:prstClr val="black"/>
                </a:solidFill>
              </a:rPr>
              <a:t>Nota: Cuando una AD incorpora por referencia otro documento, este documento será parte de la AD. La información contenida en la AD prevalecerá siempre sobre cualquier documento asociado.</a:t>
            </a:r>
          </a:p>
          <a:p>
            <a:pPr defTabSz="914400" eaLnBrk="1" fontAlgn="auto" hangingPunct="1">
              <a:spcBef>
                <a:spcPts val="0"/>
              </a:spcBef>
              <a:spcAft>
                <a:spcPts val="0"/>
              </a:spcAft>
              <a:defRPr/>
            </a:pPr>
            <a:endParaRPr lang="es-PE" dirty="0">
              <a:solidFill>
                <a:prstClr val="black"/>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7450FAF-78A0-48AC-B9E6-E00E4E3BE268}"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2282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endParaRPr lang="es-PE" altLang="es-PE" smtClean="0">
              <a:solidFill>
                <a:srgbClr val="000000"/>
              </a:solidFill>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2B830DE-5DD3-4D46-89FE-2FBEF987A940}"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7731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s-PE" b="1" dirty="0" smtClean="0">
                <a:solidFill>
                  <a:prstClr val="black"/>
                </a:solidFill>
              </a:rPr>
              <a:t>39.120 Métodos alternativos de cumplimiento</a:t>
            </a:r>
          </a:p>
          <a:p>
            <a:pPr defTabSz="914400" eaLnBrk="1" fontAlgn="auto" hangingPunct="1">
              <a:spcBef>
                <a:spcPts val="0"/>
              </a:spcBef>
              <a:spcAft>
                <a:spcPts val="0"/>
              </a:spcAft>
              <a:defRPr/>
            </a:pPr>
            <a:endParaRPr lang="es-PE" dirty="0" smtClean="0">
              <a:solidFill>
                <a:prstClr val="black"/>
              </a:solidFill>
            </a:endParaRPr>
          </a:p>
          <a:p>
            <a:pPr marL="228600" indent="-228600" algn="just" defTabSz="914400" eaLnBrk="1" fontAlgn="auto" hangingPunct="1">
              <a:spcBef>
                <a:spcPts val="0"/>
              </a:spcBef>
              <a:spcAft>
                <a:spcPts val="0"/>
              </a:spcAft>
              <a:buFontTx/>
              <a:buAutoNum type="alphaLcParenBoth"/>
              <a:defRPr/>
            </a:pPr>
            <a:r>
              <a:rPr lang="es-PE" dirty="0" smtClean="0">
                <a:solidFill>
                  <a:prstClr val="black"/>
                </a:solidFill>
              </a:rPr>
              <a:t>Una persona puede proponer a la AAC del Estado de matrícula un método alterno de cumplimiento o un cambio en los tiempos de cumplimiento, siempre y cuando la propuesta provea un aceptable nivel de seguridad y la solicitud sea realizada de manera aceptable para la AAC.</a:t>
            </a:r>
          </a:p>
          <a:p>
            <a:pPr marL="228600" indent="-228600" algn="just" defTabSz="914400" eaLnBrk="1" fontAlgn="auto" hangingPunct="1">
              <a:spcBef>
                <a:spcPts val="0"/>
              </a:spcBef>
              <a:spcAft>
                <a:spcPts val="0"/>
              </a:spcAft>
              <a:buFontTx/>
              <a:buAutoNum type="alphaLcParenBoth"/>
              <a:defRPr/>
            </a:pPr>
            <a:endParaRPr lang="es-PE" dirty="0" smtClean="0">
              <a:solidFill>
                <a:prstClr val="black"/>
              </a:solidFill>
            </a:endParaRPr>
          </a:p>
          <a:p>
            <a:pPr marL="228600" indent="-228600" algn="just" defTabSz="914400" eaLnBrk="1" fontAlgn="auto" hangingPunct="1">
              <a:spcBef>
                <a:spcPts val="0"/>
              </a:spcBef>
              <a:spcAft>
                <a:spcPts val="0"/>
              </a:spcAft>
              <a:buFontTx/>
              <a:buAutoNum type="alphaLcParenBoth"/>
              <a:defRPr/>
            </a:pPr>
            <a:r>
              <a:rPr lang="es-PE" dirty="0" smtClean="0">
                <a:solidFill>
                  <a:prstClr val="black"/>
                </a:solidFill>
              </a:rPr>
              <a:t>La AAC podría aprobar un método alterno de cumplimiento para un operador o dueño de aeronave, si considera que el método alterno de cumplimiento propuesto provee un nivel de seguridad equivalente para alcanzar los requerimientos establecidos en la Directriz de Aeronavegabilidad.</a:t>
            </a:r>
          </a:p>
          <a:p>
            <a:pPr eaLnBrk="1" fontAlgn="auto" hangingPunct="1">
              <a:spcBef>
                <a:spcPts val="0"/>
              </a:spcBef>
              <a:spcAft>
                <a:spcPts val="0"/>
              </a:spcAft>
              <a:defRPr/>
            </a:pPr>
            <a:endParaRPr lang="es-PE"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21CAC52-9E3C-4123-BD21-997697EF1B04}"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58435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s-PE" b="1" dirty="0" smtClean="0">
                <a:solidFill>
                  <a:prstClr val="black"/>
                </a:solidFill>
              </a:rPr>
              <a:t>39.120 Métodos alternativos de cumplimiento</a:t>
            </a:r>
          </a:p>
          <a:p>
            <a:pPr defTabSz="914400" eaLnBrk="1" fontAlgn="auto" hangingPunct="1">
              <a:spcBef>
                <a:spcPts val="0"/>
              </a:spcBef>
              <a:spcAft>
                <a:spcPts val="0"/>
              </a:spcAft>
              <a:defRPr/>
            </a:pPr>
            <a:endParaRPr lang="es-PE" dirty="0" smtClean="0">
              <a:solidFill>
                <a:prstClr val="black"/>
              </a:solidFill>
            </a:endParaRPr>
          </a:p>
          <a:p>
            <a:pPr marL="228600" indent="-228600" algn="just" defTabSz="914400" eaLnBrk="1" fontAlgn="auto" hangingPunct="1">
              <a:spcBef>
                <a:spcPts val="0"/>
              </a:spcBef>
              <a:spcAft>
                <a:spcPts val="0"/>
              </a:spcAft>
              <a:buFontTx/>
              <a:buAutoNum type="alphaLcParenBoth"/>
              <a:defRPr/>
            </a:pPr>
            <a:r>
              <a:rPr lang="es-PE" dirty="0" smtClean="0">
                <a:solidFill>
                  <a:prstClr val="black"/>
                </a:solidFill>
              </a:rPr>
              <a:t>Una persona puede proponer a la AAC del Estado de matrícula un método alterno de cumplimiento o un cambio en los tiempos de cumplimiento, siempre y cuando la propuesta provea un aceptable nivel de seguridad y la solicitud sea realizada de manera aceptable para la AAC.</a:t>
            </a:r>
          </a:p>
          <a:p>
            <a:pPr marL="228600" indent="-228600" algn="just" defTabSz="914400" eaLnBrk="1" fontAlgn="auto" hangingPunct="1">
              <a:spcBef>
                <a:spcPts val="0"/>
              </a:spcBef>
              <a:spcAft>
                <a:spcPts val="0"/>
              </a:spcAft>
              <a:buFontTx/>
              <a:buAutoNum type="alphaLcParenBoth"/>
              <a:defRPr/>
            </a:pPr>
            <a:endParaRPr lang="es-PE" dirty="0" smtClean="0">
              <a:solidFill>
                <a:prstClr val="black"/>
              </a:solidFill>
            </a:endParaRPr>
          </a:p>
          <a:p>
            <a:pPr marL="228600" indent="-228600" algn="just" defTabSz="914400" eaLnBrk="1" fontAlgn="auto" hangingPunct="1">
              <a:spcBef>
                <a:spcPts val="0"/>
              </a:spcBef>
              <a:spcAft>
                <a:spcPts val="0"/>
              </a:spcAft>
              <a:buFontTx/>
              <a:buAutoNum type="alphaLcParenBoth"/>
              <a:defRPr/>
            </a:pPr>
            <a:r>
              <a:rPr lang="es-PE" dirty="0" smtClean="0">
                <a:solidFill>
                  <a:prstClr val="black"/>
                </a:solidFill>
              </a:rPr>
              <a:t>La AAC podría aprobar un método alterno de cumplimiento para un operador o dueño de aeronave, si considera que el método alterno de cumplimiento propuesto provee un nivel de seguridad equivalente para alcanzar los requerimientos establecidos en la Directriz de Aeronavegabilidad.</a:t>
            </a:r>
          </a:p>
          <a:p>
            <a:pPr eaLnBrk="1" fontAlgn="auto" hangingPunct="1">
              <a:spcBef>
                <a:spcPts val="0"/>
              </a:spcBef>
              <a:spcAft>
                <a:spcPts val="0"/>
              </a:spcAft>
              <a:defRPr/>
            </a:pPr>
            <a:endParaRPr lang="es-PE"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0D98F72-9920-4DAC-A8A7-9A0D4D1D9959}"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10343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s-PE" b="1" dirty="0" smtClean="0">
                <a:solidFill>
                  <a:prstClr val="black"/>
                </a:solidFill>
              </a:rPr>
              <a:t>MAC 39.120 (a) (b) Métodos alternativos de cumplimiento</a:t>
            </a:r>
          </a:p>
          <a:p>
            <a:pPr defTabSz="914400" eaLnBrk="1" fontAlgn="auto" hangingPunct="1">
              <a:spcBef>
                <a:spcPts val="0"/>
              </a:spcBef>
              <a:spcAft>
                <a:spcPts val="0"/>
              </a:spcAft>
              <a:defRPr/>
            </a:pPr>
            <a:r>
              <a:rPr lang="es-PE" dirty="0" smtClean="0">
                <a:solidFill>
                  <a:prstClr val="black"/>
                </a:solidFill>
              </a:rPr>
              <a:t>(Ver Párrafo 39.120 (a) (b) del LAR 39)</a:t>
            </a:r>
          </a:p>
          <a:p>
            <a:pPr defTabSz="914400" eaLnBrk="1" fontAlgn="auto" hangingPunct="1">
              <a:spcBef>
                <a:spcPts val="0"/>
              </a:spcBef>
              <a:spcAft>
                <a:spcPts val="0"/>
              </a:spcAft>
              <a:defRPr/>
            </a:pPr>
            <a:endParaRPr lang="es-PE" dirty="0" smtClean="0">
              <a:solidFill>
                <a:prstClr val="black"/>
              </a:solidFill>
            </a:endParaRPr>
          </a:p>
          <a:p>
            <a:pPr marL="228600" indent="-228600" algn="just" defTabSz="914400" eaLnBrk="1" fontAlgn="auto" hangingPunct="1">
              <a:spcBef>
                <a:spcPts val="0"/>
              </a:spcBef>
              <a:spcAft>
                <a:spcPts val="0"/>
              </a:spcAft>
              <a:buFontTx/>
              <a:buAutoNum type="alphaLcPeriod"/>
              <a:defRPr/>
            </a:pPr>
            <a:r>
              <a:rPr lang="es-PE" dirty="0" smtClean="0">
                <a:solidFill>
                  <a:prstClr val="black"/>
                </a:solidFill>
              </a:rPr>
              <a:t>El Método Alternativo de Cumplimiento (MADC) es un medio alterno de cumplir con una directriz de aeronavegabilidad de la aeronave o componente de aeronave.</a:t>
            </a:r>
          </a:p>
          <a:p>
            <a:pPr marL="228600" indent="-228600" algn="just" defTabSz="914400" eaLnBrk="1" fontAlgn="auto" hangingPunct="1">
              <a:spcBef>
                <a:spcPts val="0"/>
              </a:spcBef>
              <a:spcAft>
                <a:spcPts val="0"/>
              </a:spcAft>
              <a:buFontTx/>
              <a:buAutoNum type="alphaLcPeriod"/>
              <a:defRPr/>
            </a:pPr>
            <a:r>
              <a:rPr lang="es-PE" dirty="0" smtClean="0">
                <a:solidFill>
                  <a:prstClr val="black"/>
                </a:solidFill>
              </a:rPr>
              <a:t>En virtud de esta sección del reglamento, una persona puede presentar a la Administración de Aviación Civil (AAC) del Estado de matricula una solicitud,  considerando un medio alternativo de cumplimiento, distinto al enunciado en la directriz de aeronavegabilidad.</a:t>
            </a:r>
          </a:p>
          <a:p>
            <a:pPr marL="228600" indent="-228600" algn="just" defTabSz="914400" eaLnBrk="1" fontAlgn="auto" hangingPunct="1">
              <a:spcBef>
                <a:spcPts val="0"/>
              </a:spcBef>
              <a:spcAft>
                <a:spcPts val="0"/>
              </a:spcAft>
              <a:buFontTx/>
              <a:buAutoNum type="alphaLcPeriod"/>
              <a:defRPr/>
            </a:pPr>
            <a:r>
              <a:rPr lang="es-PE" dirty="0" smtClean="0">
                <a:solidFill>
                  <a:prstClr val="black"/>
                </a:solidFill>
              </a:rPr>
              <a:t>El medio alternativo de cumplimiento propuesto debe contener todo el sustento del estudio realizado sobre el requerimiento de la DA, tal que demuestre que la propuesta no afecta los estándares de seguridad establecidos por la DA.</a:t>
            </a:r>
          </a:p>
          <a:p>
            <a:pPr marL="228600" indent="-228600" algn="just" defTabSz="914400" eaLnBrk="1" fontAlgn="auto" hangingPunct="1">
              <a:spcBef>
                <a:spcPts val="0"/>
              </a:spcBef>
              <a:spcAft>
                <a:spcPts val="0"/>
              </a:spcAft>
              <a:buFontTx/>
              <a:buAutoNum type="alphaLcPeriod"/>
              <a:defRPr/>
            </a:pPr>
            <a:r>
              <a:rPr lang="es-PE" dirty="0" smtClean="0">
                <a:solidFill>
                  <a:prstClr val="black"/>
                </a:solidFill>
              </a:rPr>
              <a:t>La AAC del Estado de matricula podrá consultar a la autoridad del Estado de diseño, cuando lo estime conveniente, sobre el método alternativo propuesto como parte de la evaluación de la propuesta presentada.</a:t>
            </a:r>
          </a:p>
          <a:p>
            <a:pPr marL="228600" indent="-228600" algn="just" defTabSz="914400" eaLnBrk="1" fontAlgn="auto" hangingPunct="1">
              <a:spcBef>
                <a:spcPts val="0"/>
              </a:spcBef>
              <a:spcAft>
                <a:spcPts val="0"/>
              </a:spcAft>
              <a:buFontTx/>
              <a:buAutoNum type="alphaLcPeriod"/>
              <a:defRPr/>
            </a:pPr>
            <a:r>
              <a:rPr lang="es-PE" dirty="0" smtClean="0">
                <a:solidFill>
                  <a:prstClr val="black"/>
                </a:solidFill>
              </a:rPr>
              <a:t>En algunas ocasiones, la AAC del Estado de matrícula podrá considerar la aprobación de un método alternativo de cumplimiento, siempre que exista evidencia de que el MADC fue aprobado por la AAC del Estado de diseño; bajo los mismos considerandos que los solicitados.</a:t>
            </a:r>
          </a:p>
          <a:p>
            <a:pPr algn="just" defTabSz="914400" eaLnBrk="1" fontAlgn="auto" hangingPunct="1">
              <a:spcBef>
                <a:spcPts val="0"/>
              </a:spcBef>
              <a:spcAft>
                <a:spcPts val="0"/>
              </a:spcAft>
              <a:defRPr/>
            </a:pPr>
            <a:endParaRPr lang="es-PE" b="1" dirty="0" smtClean="0">
              <a:solidFill>
                <a:prstClr val="black"/>
              </a:solidFill>
            </a:endParaRPr>
          </a:p>
          <a:p>
            <a:pPr algn="just" defTabSz="914400" eaLnBrk="1" fontAlgn="auto" hangingPunct="1">
              <a:spcBef>
                <a:spcPts val="0"/>
              </a:spcBef>
              <a:spcAft>
                <a:spcPts val="0"/>
              </a:spcAft>
              <a:defRPr/>
            </a:pPr>
            <a:endParaRPr lang="es-PE" b="1" dirty="0" smtClean="0">
              <a:solidFill>
                <a:prstClr val="black"/>
              </a:solidFill>
            </a:endParaRPr>
          </a:p>
          <a:p>
            <a:pPr algn="just" defTabSz="914400" eaLnBrk="1" fontAlgn="auto" hangingPunct="1">
              <a:spcBef>
                <a:spcPts val="0"/>
              </a:spcBef>
              <a:spcAft>
                <a:spcPts val="0"/>
              </a:spcAft>
              <a:defRPr/>
            </a:pPr>
            <a:endParaRPr lang="es-PE" b="1" dirty="0" smtClean="0">
              <a:solidFill>
                <a:prstClr val="black"/>
              </a:solidFill>
            </a:endParaRPr>
          </a:p>
          <a:p>
            <a:pPr algn="just" defTabSz="914400" eaLnBrk="1" fontAlgn="auto" hangingPunct="1">
              <a:spcBef>
                <a:spcPts val="0"/>
              </a:spcBef>
              <a:spcAft>
                <a:spcPts val="0"/>
              </a:spcAft>
              <a:defRPr/>
            </a:pPr>
            <a:endParaRPr lang="es-PE" b="1" dirty="0" smtClean="0">
              <a:solidFill>
                <a:prstClr val="black"/>
              </a:solidFill>
            </a:endParaRPr>
          </a:p>
          <a:p>
            <a:pPr algn="just" defTabSz="914400" eaLnBrk="1" fontAlgn="auto" hangingPunct="1">
              <a:spcBef>
                <a:spcPts val="0"/>
              </a:spcBef>
              <a:spcAft>
                <a:spcPts val="0"/>
              </a:spcAft>
              <a:defRPr/>
            </a:pPr>
            <a:endParaRPr lang="es-PE" b="1" dirty="0" smtClean="0">
              <a:solidFill>
                <a:prstClr val="black"/>
              </a:solidFill>
            </a:endParaRPr>
          </a:p>
          <a:p>
            <a:pPr algn="just" defTabSz="914400" eaLnBrk="1" fontAlgn="auto" hangingPunct="1">
              <a:spcBef>
                <a:spcPts val="0"/>
              </a:spcBef>
              <a:spcAft>
                <a:spcPts val="0"/>
              </a:spcAft>
              <a:defRPr/>
            </a:pPr>
            <a:endParaRPr lang="es-PE" b="1" dirty="0" smtClean="0">
              <a:solidFill>
                <a:prstClr val="black"/>
              </a:solidFill>
            </a:endParaRPr>
          </a:p>
          <a:p>
            <a:pPr algn="just" defTabSz="914400" eaLnBrk="1" fontAlgn="auto" hangingPunct="1">
              <a:spcBef>
                <a:spcPts val="0"/>
              </a:spcBef>
              <a:spcAft>
                <a:spcPts val="0"/>
              </a:spcAft>
              <a:defRPr/>
            </a:pPr>
            <a:endParaRPr lang="es-PE" b="1" dirty="0" smtClean="0">
              <a:solidFill>
                <a:prstClr val="black"/>
              </a:solidFill>
            </a:endParaRPr>
          </a:p>
          <a:p>
            <a:pPr algn="just" defTabSz="914400" eaLnBrk="1" fontAlgn="auto" hangingPunct="1">
              <a:spcBef>
                <a:spcPts val="0"/>
              </a:spcBef>
              <a:spcAft>
                <a:spcPts val="0"/>
              </a:spcAft>
              <a:defRPr/>
            </a:pPr>
            <a:endParaRPr lang="es-PE" b="1" dirty="0" smtClean="0">
              <a:solidFill>
                <a:prstClr val="black"/>
              </a:solidFill>
            </a:endParaRPr>
          </a:p>
          <a:p>
            <a:pPr algn="just" defTabSz="914400" eaLnBrk="1" fontAlgn="auto" hangingPunct="1">
              <a:spcBef>
                <a:spcPts val="0"/>
              </a:spcBef>
              <a:spcAft>
                <a:spcPts val="0"/>
              </a:spcAft>
              <a:defRPr/>
            </a:pPr>
            <a:endParaRPr lang="es-PE" b="1" dirty="0" smtClean="0">
              <a:solidFill>
                <a:prstClr val="black"/>
              </a:solidFill>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EA6A46C-9051-40E2-BD1C-9528C87267E7}"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990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s-PE" b="1" dirty="0" smtClean="0">
                <a:solidFill>
                  <a:prstClr val="black"/>
                </a:solidFill>
              </a:rPr>
              <a:t>Capítulo A: Generalidades </a:t>
            </a:r>
          </a:p>
          <a:p>
            <a:pPr defTabSz="914400" eaLnBrk="1" fontAlgn="auto" hangingPunct="1">
              <a:spcBef>
                <a:spcPts val="0"/>
              </a:spcBef>
              <a:spcAft>
                <a:spcPts val="0"/>
              </a:spcAft>
              <a:defRPr/>
            </a:pPr>
            <a:endParaRPr lang="es-PE" b="1" dirty="0" smtClean="0">
              <a:solidFill>
                <a:prstClr val="black"/>
              </a:solidFill>
            </a:endParaRPr>
          </a:p>
          <a:p>
            <a:pPr defTabSz="914400" eaLnBrk="1" fontAlgn="auto" hangingPunct="1">
              <a:spcBef>
                <a:spcPts val="0"/>
              </a:spcBef>
              <a:spcAft>
                <a:spcPts val="0"/>
              </a:spcAft>
              <a:defRPr/>
            </a:pPr>
            <a:r>
              <a:rPr lang="es-PE" b="1" dirty="0" smtClean="0">
                <a:solidFill>
                  <a:prstClr val="black"/>
                </a:solidFill>
              </a:rPr>
              <a:t>39.001 Definiciones</a:t>
            </a:r>
          </a:p>
          <a:p>
            <a:pPr defTabSz="914400" eaLnBrk="1" fontAlgn="auto" hangingPunct="1">
              <a:spcBef>
                <a:spcPts val="0"/>
              </a:spcBef>
              <a:spcAft>
                <a:spcPts val="0"/>
              </a:spcAft>
              <a:defRPr/>
            </a:pPr>
            <a:endParaRPr lang="es-PE" b="1" dirty="0" smtClean="0">
              <a:solidFill>
                <a:prstClr val="black"/>
              </a:solidFill>
            </a:endParaRPr>
          </a:p>
          <a:p>
            <a:pPr marL="228600" indent="-228600" defTabSz="914400" eaLnBrk="1" fontAlgn="auto" hangingPunct="1">
              <a:spcBef>
                <a:spcPts val="0"/>
              </a:spcBef>
              <a:spcAft>
                <a:spcPts val="0"/>
              </a:spcAft>
              <a:buFontTx/>
              <a:buAutoNum type="alphaLcParenBoth"/>
              <a:defRPr/>
            </a:pPr>
            <a:r>
              <a:rPr lang="es-PE" dirty="0" smtClean="0">
                <a:solidFill>
                  <a:prstClr val="black"/>
                </a:solidFill>
              </a:rPr>
              <a:t>Para los propósitos de este reglamento, son de aplicación las siguientes definiciones</a:t>
            </a:r>
          </a:p>
          <a:p>
            <a:pPr marL="228600" indent="-228600" defTabSz="914400" eaLnBrk="1" fontAlgn="auto" hangingPunct="1">
              <a:spcBef>
                <a:spcPts val="0"/>
              </a:spcBef>
              <a:spcAft>
                <a:spcPts val="0"/>
              </a:spcAft>
              <a:buFontTx/>
              <a:buAutoNum type="alphaLcParenBoth"/>
              <a:defRPr/>
            </a:pPr>
            <a:endParaRPr lang="es-PE" dirty="0" smtClean="0">
              <a:solidFill>
                <a:prstClr val="black"/>
              </a:solidFill>
            </a:endParaRPr>
          </a:p>
          <a:p>
            <a:pPr marL="228600" indent="-228600" defTabSz="914400" eaLnBrk="1" fontAlgn="auto" hangingPunct="1">
              <a:spcBef>
                <a:spcPts val="0"/>
              </a:spcBef>
              <a:spcAft>
                <a:spcPts val="0"/>
              </a:spcAft>
              <a:buFontTx/>
              <a:buAutoNum type="arabicParenBoth"/>
              <a:defRPr/>
            </a:pPr>
            <a:r>
              <a:rPr lang="es-PE" b="1" dirty="0" smtClean="0">
                <a:solidFill>
                  <a:prstClr val="black"/>
                </a:solidFill>
              </a:rPr>
              <a:t>Directriz de aeronavegabilidad</a:t>
            </a:r>
            <a:r>
              <a:rPr lang="es-PE" dirty="0" smtClean="0">
                <a:solidFill>
                  <a:prstClr val="black"/>
                </a:solidFill>
              </a:rPr>
              <a:t>: Documento reglamentario que identifica los productos aeronáuticos en los que existe una condición insegura, y donde es probable que la condición exista o se desarrolle en otros productos aeronáuticos del mismo diseño de tipo. Establece acciones correctivas obligatorias que se deben tomar o las condiciones o limitaciones bajo las cuales el producto aeronáutico puede seguir funcionando. La directriz de aeronavegabilidad es la forma más común de información de aeronavegabilidad obligatoria.</a:t>
            </a:r>
          </a:p>
          <a:p>
            <a:pPr marL="228600" indent="-228600" defTabSz="914400" eaLnBrk="1" fontAlgn="auto" hangingPunct="1">
              <a:spcBef>
                <a:spcPts val="0"/>
              </a:spcBef>
              <a:spcAft>
                <a:spcPts val="0"/>
              </a:spcAft>
              <a:buFontTx/>
              <a:buAutoNum type="arabicParenBoth"/>
              <a:defRPr/>
            </a:pPr>
            <a:endParaRPr lang="es-PE" dirty="0" smtClean="0">
              <a:solidFill>
                <a:prstClr val="black"/>
              </a:solidFill>
            </a:endParaRPr>
          </a:p>
          <a:p>
            <a:pPr defTabSz="914400" eaLnBrk="1" fontAlgn="auto" hangingPunct="1">
              <a:spcBef>
                <a:spcPts val="0"/>
              </a:spcBef>
              <a:spcAft>
                <a:spcPts val="0"/>
              </a:spcAft>
              <a:defRPr/>
            </a:pPr>
            <a:r>
              <a:rPr lang="es-PE" i="1" dirty="0" smtClean="0">
                <a:solidFill>
                  <a:prstClr val="black"/>
                </a:solidFill>
              </a:rPr>
              <a:t>Nota: Se debe tomar en cuenta que algunos Estados de diseño no emiten su información obligatoria de aeronavegabilidad en la forma de directrices de aeronavegabilidad, sino que solamente dan carácter obligatorio a los boletines de servicio, requiriendo a la organización responsable por el diseño de tipo a incluir una declaración en los boletines de servicio, etc., indicando que esta información tiene carácter obligatorio para las aeronaves registradas en el Estado de diseño.  Algunos de estos Estados de diseño publican un lista conteniendo un resumen de los boletines de servicio, etc., </a:t>
            </a:r>
          </a:p>
          <a:p>
            <a:pPr defTabSz="914400" eaLnBrk="1" fontAlgn="auto" hangingPunct="1">
              <a:spcBef>
                <a:spcPts val="0"/>
              </a:spcBef>
              <a:spcAft>
                <a:spcPts val="0"/>
              </a:spcAft>
              <a:defRPr/>
            </a:pPr>
            <a:endParaRPr lang="es-PE" i="1" dirty="0" smtClean="0">
              <a:solidFill>
                <a:prstClr val="black"/>
              </a:solidFill>
            </a:endParaRPr>
          </a:p>
          <a:p>
            <a:pPr defTabSz="914400" eaLnBrk="1" fontAlgn="auto" hangingPunct="1">
              <a:spcBef>
                <a:spcPts val="0"/>
              </a:spcBef>
              <a:spcAft>
                <a:spcPts val="0"/>
              </a:spcAft>
              <a:defRPr/>
            </a:pPr>
            <a:r>
              <a:rPr lang="es-PE" dirty="0" smtClean="0">
                <a:solidFill>
                  <a:prstClr val="black"/>
                </a:solidFill>
              </a:rPr>
              <a:t>(2) </a:t>
            </a:r>
            <a:r>
              <a:rPr lang="es-PE" b="1" dirty="0" smtClean="0">
                <a:solidFill>
                  <a:prstClr val="black"/>
                </a:solidFill>
              </a:rPr>
              <a:t>Estado de diseño</a:t>
            </a:r>
            <a:r>
              <a:rPr lang="es-PE" dirty="0" smtClean="0">
                <a:solidFill>
                  <a:prstClr val="black"/>
                </a:solidFill>
              </a:rPr>
              <a:t>: El Estado que tiene jurisdicción sobre la organización responsable del diseño de tipo.</a:t>
            </a:r>
          </a:p>
          <a:p>
            <a:pPr eaLnBrk="1" fontAlgn="auto" hangingPunct="1">
              <a:spcBef>
                <a:spcPts val="0"/>
              </a:spcBef>
              <a:spcAft>
                <a:spcPts val="0"/>
              </a:spcAft>
              <a:defRPr/>
            </a:pPr>
            <a:endParaRPr lang="es-PE"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BB28439-400C-48BD-817E-C091D91201F0}"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7326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s-PE" b="1" dirty="0" smtClean="0">
                <a:solidFill>
                  <a:prstClr val="black"/>
                </a:solidFill>
              </a:rPr>
              <a:t>Capítulo A: Generalidades </a:t>
            </a:r>
          </a:p>
          <a:p>
            <a:pPr defTabSz="914400" eaLnBrk="1" fontAlgn="auto" hangingPunct="1">
              <a:spcBef>
                <a:spcPts val="0"/>
              </a:spcBef>
              <a:spcAft>
                <a:spcPts val="0"/>
              </a:spcAft>
              <a:defRPr/>
            </a:pPr>
            <a:endParaRPr lang="es-PE" b="1" dirty="0" smtClean="0">
              <a:solidFill>
                <a:prstClr val="black"/>
              </a:solidFill>
            </a:endParaRPr>
          </a:p>
          <a:p>
            <a:pPr defTabSz="914400" eaLnBrk="1" fontAlgn="auto" hangingPunct="1">
              <a:spcBef>
                <a:spcPts val="0"/>
              </a:spcBef>
              <a:spcAft>
                <a:spcPts val="0"/>
              </a:spcAft>
              <a:defRPr/>
            </a:pPr>
            <a:r>
              <a:rPr lang="es-PE" b="1" dirty="0" smtClean="0">
                <a:solidFill>
                  <a:prstClr val="black"/>
                </a:solidFill>
              </a:rPr>
              <a:t>39.001 Definiciones</a:t>
            </a:r>
          </a:p>
          <a:p>
            <a:pPr defTabSz="914400" eaLnBrk="1" fontAlgn="auto" hangingPunct="1">
              <a:spcBef>
                <a:spcPts val="0"/>
              </a:spcBef>
              <a:spcAft>
                <a:spcPts val="0"/>
              </a:spcAft>
              <a:defRPr/>
            </a:pPr>
            <a:endParaRPr lang="es-PE" b="1" dirty="0" smtClean="0">
              <a:solidFill>
                <a:prstClr val="black"/>
              </a:solidFill>
            </a:endParaRPr>
          </a:p>
          <a:p>
            <a:pPr marL="228600" indent="-228600" defTabSz="914400" eaLnBrk="1" fontAlgn="auto" hangingPunct="1">
              <a:spcBef>
                <a:spcPts val="0"/>
              </a:spcBef>
              <a:spcAft>
                <a:spcPts val="0"/>
              </a:spcAft>
              <a:buFontTx/>
              <a:buAutoNum type="alphaLcParenBoth"/>
              <a:defRPr/>
            </a:pPr>
            <a:r>
              <a:rPr lang="es-PE" dirty="0" smtClean="0">
                <a:solidFill>
                  <a:prstClr val="black"/>
                </a:solidFill>
              </a:rPr>
              <a:t>Para los propósitos de este reglamento, son de aplicación las siguientes definiciones</a:t>
            </a:r>
          </a:p>
          <a:p>
            <a:pPr marL="228600" indent="-228600" defTabSz="914400" eaLnBrk="1" fontAlgn="auto" hangingPunct="1">
              <a:spcBef>
                <a:spcPts val="0"/>
              </a:spcBef>
              <a:spcAft>
                <a:spcPts val="0"/>
              </a:spcAft>
              <a:buFontTx/>
              <a:buAutoNum type="alphaLcParenBoth"/>
              <a:defRPr/>
            </a:pPr>
            <a:endParaRPr lang="es-PE" dirty="0" smtClean="0">
              <a:solidFill>
                <a:prstClr val="black"/>
              </a:solidFill>
            </a:endParaRPr>
          </a:p>
          <a:p>
            <a:pPr defTabSz="914400" eaLnBrk="1" fontAlgn="auto" hangingPunct="1">
              <a:spcBef>
                <a:spcPts val="0"/>
              </a:spcBef>
              <a:spcAft>
                <a:spcPts val="0"/>
              </a:spcAft>
              <a:defRPr/>
            </a:pPr>
            <a:r>
              <a:rPr lang="es-PE" dirty="0" smtClean="0">
                <a:solidFill>
                  <a:prstClr val="black"/>
                </a:solidFill>
              </a:rPr>
              <a:t>(2) </a:t>
            </a:r>
            <a:r>
              <a:rPr lang="es-PE" b="1" dirty="0" smtClean="0">
                <a:solidFill>
                  <a:prstClr val="black"/>
                </a:solidFill>
              </a:rPr>
              <a:t>Estado de diseño</a:t>
            </a:r>
            <a:r>
              <a:rPr lang="es-PE" dirty="0" smtClean="0">
                <a:solidFill>
                  <a:prstClr val="black"/>
                </a:solidFill>
              </a:rPr>
              <a:t>: El Estado que tiene jurisdicción sobre la organización responsable del diseño de tipo.</a:t>
            </a:r>
          </a:p>
          <a:p>
            <a:pPr eaLnBrk="1" fontAlgn="auto" hangingPunct="1">
              <a:spcBef>
                <a:spcPts val="0"/>
              </a:spcBef>
              <a:spcAft>
                <a:spcPts val="0"/>
              </a:spcAft>
              <a:defRPr/>
            </a:pPr>
            <a:endParaRPr lang="es-PE"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CFFEA10-9D7B-458B-A54B-0E9C9A2387E5}"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1834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s-PE" b="1" dirty="0" smtClean="0">
                <a:solidFill>
                  <a:prstClr val="black"/>
                </a:solidFill>
              </a:rPr>
              <a:t>Capítulo A: Generalidades </a:t>
            </a:r>
          </a:p>
          <a:p>
            <a:pPr defTabSz="914400" eaLnBrk="1" fontAlgn="auto" hangingPunct="1">
              <a:spcBef>
                <a:spcPts val="0"/>
              </a:spcBef>
              <a:spcAft>
                <a:spcPts val="0"/>
              </a:spcAft>
              <a:defRPr/>
            </a:pPr>
            <a:endParaRPr lang="es-PE" b="1" dirty="0" smtClean="0">
              <a:solidFill>
                <a:prstClr val="black"/>
              </a:solidFill>
            </a:endParaRPr>
          </a:p>
          <a:p>
            <a:pPr defTabSz="914400" eaLnBrk="1" fontAlgn="auto" hangingPunct="1">
              <a:spcBef>
                <a:spcPts val="0"/>
              </a:spcBef>
              <a:spcAft>
                <a:spcPts val="0"/>
              </a:spcAft>
              <a:defRPr/>
            </a:pPr>
            <a:r>
              <a:rPr lang="es-PE" b="1" dirty="0" smtClean="0">
                <a:solidFill>
                  <a:prstClr val="black"/>
                </a:solidFill>
              </a:rPr>
              <a:t>39.001 Definiciones</a:t>
            </a:r>
          </a:p>
          <a:p>
            <a:pPr defTabSz="914400" eaLnBrk="1" fontAlgn="auto" hangingPunct="1">
              <a:spcBef>
                <a:spcPts val="0"/>
              </a:spcBef>
              <a:spcAft>
                <a:spcPts val="0"/>
              </a:spcAft>
              <a:defRPr/>
            </a:pPr>
            <a:endParaRPr lang="es-PE" b="1" dirty="0" smtClean="0">
              <a:solidFill>
                <a:prstClr val="black"/>
              </a:solidFill>
            </a:endParaRPr>
          </a:p>
          <a:p>
            <a:pPr marL="228600" indent="-228600" defTabSz="914400" eaLnBrk="1" fontAlgn="auto" hangingPunct="1">
              <a:spcBef>
                <a:spcPts val="0"/>
              </a:spcBef>
              <a:spcAft>
                <a:spcPts val="0"/>
              </a:spcAft>
              <a:buFontTx/>
              <a:buAutoNum type="alphaLcParenBoth"/>
              <a:defRPr/>
            </a:pPr>
            <a:r>
              <a:rPr lang="es-PE" dirty="0" smtClean="0">
                <a:solidFill>
                  <a:prstClr val="black"/>
                </a:solidFill>
              </a:rPr>
              <a:t>Para los propósitos de este reglamento, son de aplicación las siguientes definiciones</a:t>
            </a:r>
          </a:p>
          <a:p>
            <a:pPr defTabSz="914400" eaLnBrk="1" fontAlgn="auto" hangingPunct="1">
              <a:spcBef>
                <a:spcPts val="0"/>
              </a:spcBef>
              <a:spcAft>
                <a:spcPts val="0"/>
              </a:spcAft>
              <a:defRPr/>
            </a:pPr>
            <a:endParaRPr lang="es-PE" dirty="0" smtClean="0">
              <a:solidFill>
                <a:prstClr val="black"/>
              </a:solidFill>
            </a:endParaRPr>
          </a:p>
          <a:p>
            <a:pPr marL="685800" lvl="1" indent="-228600" defTabSz="914400" eaLnBrk="1" fontAlgn="auto" hangingPunct="1">
              <a:spcBef>
                <a:spcPts val="0"/>
              </a:spcBef>
              <a:spcAft>
                <a:spcPts val="0"/>
              </a:spcAft>
              <a:buFont typeface="+mj-lt"/>
              <a:buAutoNum type="arabicParenR" startAt="3"/>
              <a:defRPr/>
            </a:pPr>
            <a:r>
              <a:rPr lang="es-PE" dirty="0" smtClean="0">
                <a:solidFill>
                  <a:prstClr val="black"/>
                </a:solidFill>
              </a:rPr>
              <a:t>Estado de matrícula: Estado en el cual esta matriculada la aeronave</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654E8AC-C76F-4582-92D9-8F259DEF5E45}"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261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es-PE" altLang="es-PE"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FDCA2CC-C1A3-4236-8A03-6A03015CC85D}"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5246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s-PE" altLang="es-PE" b="1" smtClean="0">
                <a:solidFill>
                  <a:srgbClr val="000000"/>
                </a:solidFill>
              </a:rPr>
              <a:t>Capítulo B: Directrices de Aeronavegabilidad </a:t>
            </a:r>
          </a:p>
          <a:p>
            <a:pPr defTabSz="914400" eaLnBrk="1" hangingPunct="1">
              <a:spcBef>
                <a:spcPct val="0"/>
              </a:spcBef>
            </a:pPr>
            <a:endParaRPr lang="es-PE" altLang="es-PE" b="1" smtClean="0">
              <a:solidFill>
                <a:srgbClr val="000000"/>
              </a:solidFill>
            </a:endParaRPr>
          </a:p>
          <a:p>
            <a:pPr defTabSz="914400" eaLnBrk="1" hangingPunct="1">
              <a:spcBef>
                <a:spcPct val="0"/>
              </a:spcBef>
            </a:pPr>
            <a:r>
              <a:rPr lang="es-PE" altLang="es-PE" b="1" smtClean="0">
                <a:solidFill>
                  <a:srgbClr val="000000"/>
                </a:solidFill>
              </a:rPr>
              <a:t>39.105 Propósito</a:t>
            </a:r>
          </a:p>
          <a:p>
            <a:pPr defTabSz="914400" eaLnBrk="1" hangingPunct="1">
              <a:spcBef>
                <a:spcPct val="0"/>
              </a:spcBef>
            </a:pPr>
            <a:endParaRPr lang="es-PE" altLang="es-PE" smtClean="0">
              <a:solidFill>
                <a:srgbClr val="000000"/>
              </a:solidFill>
            </a:endParaRPr>
          </a:p>
          <a:p>
            <a:pPr defTabSz="914400" eaLnBrk="1" hangingPunct="1">
              <a:spcBef>
                <a:spcPct val="0"/>
              </a:spcBef>
            </a:pPr>
            <a:r>
              <a:rPr lang="es-PE" altLang="es-PE" smtClean="0">
                <a:solidFill>
                  <a:srgbClr val="000000"/>
                </a:solidFill>
              </a:rPr>
              <a:t>(a) El propósito de las directrices de aeronavegabilidad es asegurar que se tomen acciones en una aeronave o componente de aeronave para restaurar un nivel aceptable de seguridad, cuando se ha encontrado evidencia que este podría verse comprometido.</a:t>
            </a:r>
          </a:p>
          <a:p>
            <a:pPr defTabSz="914400" eaLnBrk="1" hangingPunct="1">
              <a:spcBef>
                <a:spcPct val="0"/>
              </a:spcBef>
            </a:pPr>
            <a:endParaRPr lang="es-PE" altLang="es-PE"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B06B610-B19D-4B75-BD87-317328753ACC}"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9355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9C13590-DE07-4144-9D4B-39F745B84F5F}"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6165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s-PE" b="1" dirty="0" smtClean="0">
                <a:solidFill>
                  <a:prstClr val="black"/>
                </a:solidFill>
              </a:rPr>
              <a:t>39.110 Emisión</a:t>
            </a:r>
          </a:p>
          <a:p>
            <a:pPr defTabSz="914400" eaLnBrk="1" fontAlgn="auto" hangingPunct="1">
              <a:spcBef>
                <a:spcPts val="0"/>
              </a:spcBef>
              <a:spcAft>
                <a:spcPts val="0"/>
              </a:spcAft>
              <a:defRPr/>
            </a:pPr>
            <a:endParaRPr lang="es-PE" b="1" dirty="0" smtClean="0">
              <a:solidFill>
                <a:prstClr val="black"/>
              </a:solidFill>
            </a:endParaRPr>
          </a:p>
          <a:p>
            <a:pPr marL="228600" indent="-228600" defTabSz="914400" eaLnBrk="1" fontAlgn="auto" hangingPunct="1">
              <a:spcBef>
                <a:spcPts val="0"/>
              </a:spcBef>
              <a:spcAft>
                <a:spcPts val="0"/>
              </a:spcAft>
              <a:buFontTx/>
              <a:buAutoNum type="alphaLcParenBoth"/>
              <a:defRPr/>
            </a:pPr>
            <a:r>
              <a:rPr lang="es-PE" dirty="0" smtClean="0">
                <a:solidFill>
                  <a:prstClr val="black"/>
                </a:solidFill>
              </a:rPr>
              <a:t>La AAC del Estado de Matrícula emite una Directriz de Aeronavegabilidad (DA) cuando:</a:t>
            </a:r>
          </a:p>
          <a:p>
            <a:pPr marL="228600" indent="-228600" defTabSz="914400" eaLnBrk="1" fontAlgn="auto" hangingPunct="1">
              <a:spcBef>
                <a:spcPts val="0"/>
              </a:spcBef>
              <a:spcAft>
                <a:spcPts val="0"/>
              </a:spcAft>
              <a:buFontTx/>
              <a:buAutoNum type="alphaLcParenBoth"/>
              <a:defRPr/>
            </a:pPr>
            <a:endParaRPr lang="es-PE" dirty="0" smtClean="0">
              <a:solidFill>
                <a:prstClr val="black"/>
              </a:solidFill>
            </a:endParaRPr>
          </a:p>
          <a:p>
            <a:pPr marL="685800" lvl="1" indent="-228600" defTabSz="914400" eaLnBrk="1" fontAlgn="auto" hangingPunct="1">
              <a:spcBef>
                <a:spcPts val="0"/>
              </a:spcBef>
              <a:spcAft>
                <a:spcPts val="0"/>
              </a:spcAft>
              <a:buFontTx/>
              <a:buAutoNum type="arabicParenBoth"/>
              <a:defRPr/>
            </a:pPr>
            <a:r>
              <a:rPr lang="es-PE" dirty="0" smtClean="0">
                <a:solidFill>
                  <a:prstClr val="black"/>
                </a:solidFill>
              </a:rPr>
              <a:t>La AAC ha determinado un condición de inseguridad en una aeronave o componente de aeronave, como resultado de una deficiencia; y</a:t>
            </a:r>
          </a:p>
          <a:p>
            <a:pPr marL="685800" lvl="1" indent="-228600" defTabSz="914400" eaLnBrk="1" fontAlgn="auto" hangingPunct="1">
              <a:spcBef>
                <a:spcPts val="0"/>
              </a:spcBef>
              <a:spcAft>
                <a:spcPts val="0"/>
              </a:spcAft>
              <a:buFontTx/>
              <a:buAutoNum type="arabicParenBoth"/>
              <a:defRPr/>
            </a:pPr>
            <a:r>
              <a:rPr lang="es-PE" dirty="0" smtClean="0">
                <a:solidFill>
                  <a:prstClr val="black"/>
                </a:solidFill>
              </a:rPr>
              <a:t>esta condición es probable que se desarrolle en otra aeronave o componente de aeronave de igual diseño.</a:t>
            </a:r>
            <a:endParaRPr lang="es-PE" dirty="0">
              <a:solidFill>
                <a:prstClr val="black"/>
              </a:solidFill>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33527EE-DD5D-488E-B8FD-771CD6A6AFDD}"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6611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s-PE" altLang="es-PE" smtClean="0">
                <a:solidFill>
                  <a:srgbClr val="000000"/>
                </a:solidFill>
              </a:rPr>
              <a:t>(b) Las Directrices de Aeronavegabilidad (DA) emitidas por el Estado de diseño, son adoptadas por la AAC del Estado de matrícula de la aeronave, cuando este no es el Estado de diseño. </a:t>
            </a:r>
          </a:p>
          <a:p>
            <a:pPr defTabSz="914400" eaLnBrk="1" hangingPunct="1">
              <a:spcBef>
                <a:spcPct val="0"/>
              </a:spcBef>
            </a:pPr>
            <a:endParaRPr lang="es-PE" altLang="es-PE" smtClean="0">
              <a:solidFill>
                <a:srgbClr val="000000"/>
              </a:solidFill>
            </a:endParaRPr>
          </a:p>
          <a:p>
            <a:pPr defTabSz="914400" eaLnBrk="1" hangingPunct="1">
              <a:spcBef>
                <a:spcPct val="0"/>
              </a:spcBef>
            </a:pPr>
            <a:endParaRPr lang="es-PE" altLang="es-PE" smtClean="0">
              <a:solidFill>
                <a:srgbClr val="000000"/>
              </a:solidFill>
            </a:endParaRPr>
          </a:p>
          <a:p>
            <a:pPr defTabSz="914400" eaLnBrk="1" hangingPunct="1">
              <a:spcBef>
                <a:spcPct val="0"/>
              </a:spcBef>
            </a:pPr>
            <a:endParaRPr lang="es-PE" altLang="es-PE" smtClean="0">
              <a:solidFill>
                <a:srgbClr val="000000"/>
              </a:solidFill>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D6518F7-B684-4898-B796-284A085CBBED}" type="slidenum">
              <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8600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0820739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739058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4706551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55160742"/>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755543" y="6598883"/>
            <a:ext cx="1790875"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smtClean="0">
                <a:ln>
                  <a:noFill/>
                </a:ln>
                <a:solidFill>
                  <a:srgbClr val="FFFFFF"/>
                </a:solidFill>
                <a:effectLst/>
                <a:uLnTx/>
                <a:uFillTx/>
                <a:latin typeface="Open Sans"/>
                <a:ea typeface="Open Sans"/>
                <a:cs typeface="Open Sans"/>
              </a:rPr>
              <a:t>GAJAH ANNUAL REPORT 2015   |   </a:t>
            </a:r>
            <a:fld id="{6941A71F-95FC-45A4-A304-835048D58459}"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smtClean="0">
              <a:ln>
                <a:noFill/>
              </a:ln>
              <a:solidFill>
                <a:srgbClr val="FFFFFF"/>
              </a:solidFill>
              <a:effectLst/>
              <a:uLnTx/>
              <a:uFillTx/>
              <a:latin typeface="Open Sans"/>
              <a:ea typeface="Open Sans"/>
              <a:cs typeface="Open Sans"/>
            </a:endParaRPr>
          </a:p>
        </p:txBody>
      </p:sp>
      <p:sp>
        <p:nvSpPr>
          <p:cNvPr id="6" name="Picture Placeholder 2"/>
          <p:cNvSpPr>
            <a:spLocks noGrp="1"/>
          </p:cNvSpPr>
          <p:nvPr>
            <p:ph type="pic" sz="quarter" idx="10"/>
          </p:nvPr>
        </p:nvSpPr>
        <p:spPr>
          <a:xfrm>
            <a:off x="609602" y="518583"/>
            <a:ext cx="11582401" cy="5746750"/>
          </a:xfrm>
        </p:spPr>
        <p:txBody>
          <a:bodyPr rtlCol="0">
            <a:normAutofit/>
          </a:bodyPr>
          <a:lstStyle/>
          <a:p>
            <a:pPr lvl="0"/>
            <a:endParaRPr lang="en-US" noProof="0" dirty="0"/>
          </a:p>
        </p:txBody>
      </p:sp>
    </p:spTree>
    <p:extLst>
      <p:ext uri="{BB962C8B-B14F-4D97-AF65-F5344CB8AC3E}">
        <p14:creationId xmlns:p14="http://schemas.microsoft.com/office/powerpoint/2010/main" val="96448965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755543" y="6598883"/>
            <a:ext cx="1790875"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smtClean="0">
                <a:ln>
                  <a:noFill/>
                </a:ln>
                <a:solidFill>
                  <a:srgbClr val="FFFFFF"/>
                </a:solidFill>
                <a:effectLst/>
                <a:uLnTx/>
                <a:uFillTx/>
                <a:latin typeface="Open Sans"/>
                <a:ea typeface="Open Sans"/>
                <a:cs typeface="Open Sans"/>
              </a:rPr>
              <a:t>GAJAH ANNUAL REPORT 2015   |   </a:t>
            </a:r>
            <a:fld id="{B6DD7393-1137-4DE8-8E33-7C25F01199AE}"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smtClean="0">
              <a:ln>
                <a:noFill/>
              </a:ln>
              <a:solidFill>
                <a:srgbClr val="FFFFFF"/>
              </a:solidFill>
              <a:effectLst/>
              <a:uLnTx/>
              <a:uFillTx/>
              <a:latin typeface="Open Sans"/>
              <a:ea typeface="Open Sans"/>
              <a:cs typeface="Open Sans"/>
            </a:endParaRPr>
          </a:p>
        </p:txBody>
      </p:sp>
      <p:sp>
        <p:nvSpPr>
          <p:cNvPr id="6" name="Picture Placeholder 2"/>
          <p:cNvSpPr>
            <a:spLocks noGrp="1"/>
          </p:cNvSpPr>
          <p:nvPr>
            <p:ph type="pic" sz="quarter" idx="10"/>
          </p:nvPr>
        </p:nvSpPr>
        <p:spPr>
          <a:xfrm>
            <a:off x="-2117" y="518583"/>
            <a:ext cx="11582401" cy="5746750"/>
          </a:xfrm>
        </p:spPr>
        <p:txBody>
          <a:bodyPr rtlCol="0">
            <a:normAutofit/>
          </a:bodyPr>
          <a:lstStyle/>
          <a:p>
            <a:pPr lvl="0"/>
            <a:endParaRPr lang="en-US" noProof="0" dirty="0"/>
          </a:p>
        </p:txBody>
      </p:sp>
    </p:spTree>
    <p:extLst>
      <p:ext uri="{BB962C8B-B14F-4D97-AF65-F5344CB8AC3E}">
        <p14:creationId xmlns:p14="http://schemas.microsoft.com/office/powerpoint/2010/main" val="2700609828"/>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755543" y="6598883"/>
            <a:ext cx="1790875"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smtClean="0">
                <a:ln>
                  <a:noFill/>
                </a:ln>
                <a:solidFill>
                  <a:srgbClr val="FFFFFF"/>
                </a:solidFill>
                <a:effectLst/>
                <a:uLnTx/>
                <a:uFillTx/>
                <a:latin typeface="Open Sans"/>
                <a:ea typeface="Open Sans"/>
                <a:cs typeface="Open Sans"/>
              </a:rPr>
              <a:t>GAJAH ANNUAL REPORT 2015   |   </a:t>
            </a:r>
            <a:fld id="{D54C6696-F51D-42DC-9AC0-C54B9BD3C7A5}"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smtClean="0">
              <a:ln>
                <a:noFill/>
              </a:ln>
              <a:solidFill>
                <a:srgbClr val="FFFFFF"/>
              </a:solidFill>
              <a:effectLst/>
              <a:uLnTx/>
              <a:uFillTx/>
              <a:latin typeface="Open Sans"/>
              <a:ea typeface="Open Sans"/>
              <a:cs typeface="Open Sans"/>
            </a:endParaRPr>
          </a:p>
        </p:txBody>
      </p:sp>
      <p:sp>
        <p:nvSpPr>
          <p:cNvPr id="6" name="Picture Placeholder 2"/>
          <p:cNvSpPr>
            <a:spLocks noGrp="1"/>
          </p:cNvSpPr>
          <p:nvPr>
            <p:ph type="pic" sz="quarter" idx="10"/>
          </p:nvPr>
        </p:nvSpPr>
        <p:spPr>
          <a:xfrm>
            <a:off x="-2117" y="518583"/>
            <a:ext cx="12194117" cy="5746750"/>
          </a:xfrm>
        </p:spPr>
        <p:txBody>
          <a:bodyPr rtlCol="0">
            <a:normAutofit/>
          </a:bodyPr>
          <a:lstStyle/>
          <a:p>
            <a:pPr lvl="0"/>
            <a:endParaRPr lang="en-US" noProof="0"/>
          </a:p>
        </p:txBody>
      </p:sp>
    </p:spTree>
    <p:extLst>
      <p:ext uri="{BB962C8B-B14F-4D97-AF65-F5344CB8AC3E}">
        <p14:creationId xmlns:p14="http://schemas.microsoft.com/office/powerpoint/2010/main" val="2091853087"/>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rtlCol="0">
            <a:normAutofit/>
          </a:bodyPr>
          <a:lstStyle>
            <a:lvl1pPr marL="0" indent="0">
              <a:buNone/>
              <a:defRPr/>
            </a:lvl1pPr>
          </a:lstStyle>
          <a:p>
            <a:pPr lvl="0"/>
            <a:endParaRPr lang="en-US" noProof="0"/>
          </a:p>
        </p:txBody>
      </p:sp>
    </p:spTree>
    <p:extLst>
      <p:ext uri="{BB962C8B-B14F-4D97-AF65-F5344CB8AC3E}">
        <p14:creationId xmlns:p14="http://schemas.microsoft.com/office/powerpoint/2010/main" val="2620015401"/>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p:nvPr>
        </p:nvSpPr>
        <p:spPr>
          <a:xfrm>
            <a:off x="6110525" y="811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5" name="Picture Placeholder 2"/>
          <p:cNvSpPr>
            <a:spLocks noGrp="1"/>
          </p:cNvSpPr>
          <p:nvPr>
            <p:ph type="pic" sz="quarter" idx="33"/>
          </p:nvPr>
        </p:nvSpPr>
        <p:spPr>
          <a:xfrm>
            <a:off x="6110525" y="1373716"/>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6" name="Picture Placeholder 2"/>
          <p:cNvSpPr>
            <a:spLocks noGrp="1"/>
          </p:cNvSpPr>
          <p:nvPr>
            <p:ph type="pic" sz="quarter" idx="34"/>
          </p:nvPr>
        </p:nvSpPr>
        <p:spPr>
          <a:xfrm>
            <a:off x="6110525" y="274178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7" name="Picture Placeholder 2"/>
          <p:cNvSpPr>
            <a:spLocks noGrp="1"/>
          </p:cNvSpPr>
          <p:nvPr>
            <p:ph type="pic" sz="quarter" idx="35"/>
          </p:nvPr>
        </p:nvSpPr>
        <p:spPr>
          <a:xfrm>
            <a:off x="6110525" y="4109850"/>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8" name="Picture Placeholder 2"/>
          <p:cNvSpPr>
            <a:spLocks noGrp="1"/>
          </p:cNvSpPr>
          <p:nvPr>
            <p:ph type="pic" sz="quarter" idx="36"/>
          </p:nvPr>
        </p:nvSpPr>
        <p:spPr>
          <a:xfrm>
            <a:off x="6110525" y="5481468"/>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9" name="Picture Placeholder 2"/>
          <p:cNvSpPr>
            <a:spLocks noGrp="1"/>
          </p:cNvSpPr>
          <p:nvPr>
            <p:ph type="pic" sz="quarter" idx="37"/>
          </p:nvPr>
        </p:nvSpPr>
        <p:spPr>
          <a:xfrm>
            <a:off x="7478592" y="811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0" name="Picture Placeholder 2"/>
          <p:cNvSpPr>
            <a:spLocks noGrp="1"/>
          </p:cNvSpPr>
          <p:nvPr>
            <p:ph type="pic" sz="quarter" idx="38"/>
          </p:nvPr>
        </p:nvSpPr>
        <p:spPr>
          <a:xfrm>
            <a:off x="7478592" y="1373716"/>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1" name="Picture Placeholder 2"/>
          <p:cNvSpPr>
            <a:spLocks noGrp="1"/>
          </p:cNvSpPr>
          <p:nvPr>
            <p:ph type="pic" sz="quarter" idx="39"/>
          </p:nvPr>
        </p:nvSpPr>
        <p:spPr>
          <a:xfrm>
            <a:off x="7478592" y="274178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2" name="Picture Placeholder 2"/>
          <p:cNvSpPr>
            <a:spLocks noGrp="1"/>
          </p:cNvSpPr>
          <p:nvPr>
            <p:ph type="pic" sz="quarter" idx="40"/>
          </p:nvPr>
        </p:nvSpPr>
        <p:spPr>
          <a:xfrm>
            <a:off x="7478592" y="4109850"/>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3" name="Picture Placeholder 2"/>
          <p:cNvSpPr>
            <a:spLocks noGrp="1"/>
          </p:cNvSpPr>
          <p:nvPr>
            <p:ph type="pic" sz="quarter" idx="41"/>
          </p:nvPr>
        </p:nvSpPr>
        <p:spPr>
          <a:xfrm>
            <a:off x="7478592" y="5481468"/>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4" name="Picture Placeholder 2"/>
          <p:cNvSpPr>
            <a:spLocks noGrp="1"/>
          </p:cNvSpPr>
          <p:nvPr>
            <p:ph type="pic" sz="quarter" idx="42"/>
          </p:nvPr>
        </p:nvSpPr>
        <p:spPr>
          <a:xfrm>
            <a:off x="8846659" y="811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5" name="Picture Placeholder 2"/>
          <p:cNvSpPr>
            <a:spLocks noGrp="1"/>
          </p:cNvSpPr>
          <p:nvPr>
            <p:ph type="pic" sz="quarter" idx="43"/>
          </p:nvPr>
        </p:nvSpPr>
        <p:spPr>
          <a:xfrm>
            <a:off x="8846659" y="1373716"/>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6" name="Picture Placeholder 2"/>
          <p:cNvSpPr>
            <a:spLocks noGrp="1"/>
          </p:cNvSpPr>
          <p:nvPr>
            <p:ph type="pic" sz="quarter" idx="44"/>
          </p:nvPr>
        </p:nvSpPr>
        <p:spPr>
          <a:xfrm>
            <a:off x="8846659" y="274178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7" name="Picture Placeholder 2"/>
          <p:cNvSpPr>
            <a:spLocks noGrp="1"/>
          </p:cNvSpPr>
          <p:nvPr>
            <p:ph type="pic" sz="quarter" idx="45"/>
          </p:nvPr>
        </p:nvSpPr>
        <p:spPr>
          <a:xfrm>
            <a:off x="8846659" y="4109850"/>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8" name="Picture Placeholder 2"/>
          <p:cNvSpPr>
            <a:spLocks noGrp="1"/>
          </p:cNvSpPr>
          <p:nvPr>
            <p:ph type="pic" sz="quarter" idx="46"/>
          </p:nvPr>
        </p:nvSpPr>
        <p:spPr>
          <a:xfrm>
            <a:off x="8846659" y="5481468"/>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9" name="Picture Placeholder 2"/>
          <p:cNvSpPr>
            <a:spLocks noGrp="1"/>
          </p:cNvSpPr>
          <p:nvPr>
            <p:ph type="pic" sz="quarter" idx="47"/>
          </p:nvPr>
        </p:nvSpPr>
        <p:spPr>
          <a:xfrm>
            <a:off x="10214725" y="811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0" name="Picture Placeholder 2"/>
          <p:cNvSpPr>
            <a:spLocks noGrp="1"/>
          </p:cNvSpPr>
          <p:nvPr>
            <p:ph type="pic" sz="quarter" idx="48"/>
          </p:nvPr>
        </p:nvSpPr>
        <p:spPr>
          <a:xfrm>
            <a:off x="10214725" y="1373716"/>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1" name="Picture Placeholder 2"/>
          <p:cNvSpPr>
            <a:spLocks noGrp="1"/>
          </p:cNvSpPr>
          <p:nvPr>
            <p:ph type="pic" sz="quarter" idx="49"/>
          </p:nvPr>
        </p:nvSpPr>
        <p:spPr>
          <a:xfrm>
            <a:off x="10214725" y="274178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2" name="Picture Placeholder 2"/>
          <p:cNvSpPr>
            <a:spLocks noGrp="1"/>
          </p:cNvSpPr>
          <p:nvPr>
            <p:ph type="pic" sz="quarter" idx="50"/>
          </p:nvPr>
        </p:nvSpPr>
        <p:spPr>
          <a:xfrm>
            <a:off x="10214725" y="4109850"/>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3" name="Picture Placeholder 2"/>
          <p:cNvSpPr>
            <a:spLocks noGrp="1"/>
          </p:cNvSpPr>
          <p:nvPr>
            <p:ph type="pic" sz="quarter" idx="51"/>
          </p:nvPr>
        </p:nvSpPr>
        <p:spPr>
          <a:xfrm>
            <a:off x="10214725" y="5481468"/>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4" name="Picture Placeholder 2"/>
          <p:cNvSpPr>
            <a:spLocks noGrp="1"/>
          </p:cNvSpPr>
          <p:nvPr>
            <p:ph type="pic" sz="quarter" idx="52"/>
          </p:nvPr>
        </p:nvSpPr>
        <p:spPr>
          <a:xfrm>
            <a:off x="638259" y="840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5" name="Picture Placeholder 2"/>
          <p:cNvSpPr>
            <a:spLocks noGrp="1"/>
          </p:cNvSpPr>
          <p:nvPr>
            <p:ph type="pic" sz="quarter" idx="53"/>
          </p:nvPr>
        </p:nvSpPr>
        <p:spPr>
          <a:xfrm>
            <a:off x="638259" y="1374002"/>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6" name="Picture Placeholder 2"/>
          <p:cNvSpPr>
            <a:spLocks noGrp="1"/>
          </p:cNvSpPr>
          <p:nvPr>
            <p:ph type="pic" sz="quarter" idx="54"/>
          </p:nvPr>
        </p:nvSpPr>
        <p:spPr>
          <a:xfrm>
            <a:off x="638259" y="2742071"/>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7" name="Picture Placeholder 2"/>
          <p:cNvSpPr>
            <a:spLocks noGrp="1"/>
          </p:cNvSpPr>
          <p:nvPr>
            <p:ph type="pic" sz="quarter" idx="55"/>
          </p:nvPr>
        </p:nvSpPr>
        <p:spPr>
          <a:xfrm>
            <a:off x="638259" y="411013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8" name="Picture Placeholder 2"/>
          <p:cNvSpPr>
            <a:spLocks noGrp="1"/>
          </p:cNvSpPr>
          <p:nvPr>
            <p:ph type="pic" sz="quarter" idx="56"/>
          </p:nvPr>
        </p:nvSpPr>
        <p:spPr>
          <a:xfrm>
            <a:off x="638259" y="5481755"/>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9" name="Picture Placeholder 2"/>
          <p:cNvSpPr>
            <a:spLocks noGrp="1"/>
          </p:cNvSpPr>
          <p:nvPr>
            <p:ph type="pic" sz="quarter" idx="57"/>
          </p:nvPr>
        </p:nvSpPr>
        <p:spPr>
          <a:xfrm>
            <a:off x="2006325" y="840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50" name="Picture Placeholder 2"/>
          <p:cNvSpPr>
            <a:spLocks noGrp="1"/>
          </p:cNvSpPr>
          <p:nvPr>
            <p:ph type="pic" sz="quarter" idx="58"/>
          </p:nvPr>
        </p:nvSpPr>
        <p:spPr>
          <a:xfrm>
            <a:off x="2006325" y="1374002"/>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51" name="Picture Placeholder 2"/>
          <p:cNvSpPr>
            <a:spLocks noGrp="1"/>
          </p:cNvSpPr>
          <p:nvPr>
            <p:ph type="pic" sz="quarter" idx="59"/>
          </p:nvPr>
        </p:nvSpPr>
        <p:spPr>
          <a:xfrm>
            <a:off x="2006325" y="2742071"/>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52" name="Picture Placeholder 2"/>
          <p:cNvSpPr>
            <a:spLocks noGrp="1"/>
          </p:cNvSpPr>
          <p:nvPr>
            <p:ph type="pic" sz="quarter" idx="60"/>
          </p:nvPr>
        </p:nvSpPr>
        <p:spPr>
          <a:xfrm>
            <a:off x="2006325" y="411013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53" name="Picture Placeholder 2"/>
          <p:cNvSpPr>
            <a:spLocks noGrp="1"/>
          </p:cNvSpPr>
          <p:nvPr>
            <p:ph type="pic" sz="quarter" idx="61"/>
          </p:nvPr>
        </p:nvSpPr>
        <p:spPr>
          <a:xfrm>
            <a:off x="2006325" y="5481755"/>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54" name="Picture Placeholder 2"/>
          <p:cNvSpPr>
            <a:spLocks noGrp="1"/>
          </p:cNvSpPr>
          <p:nvPr>
            <p:ph type="pic" sz="quarter" idx="62"/>
          </p:nvPr>
        </p:nvSpPr>
        <p:spPr>
          <a:xfrm>
            <a:off x="3374392" y="840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55" name="Picture Placeholder 2"/>
          <p:cNvSpPr>
            <a:spLocks noGrp="1"/>
          </p:cNvSpPr>
          <p:nvPr>
            <p:ph type="pic" sz="quarter" idx="63"/>
          </p:nvPr>
        </p:nvSpPr>
        <p:spPr>
          <a:xfrm>
            <a:off x="3374392" y="1374002"/>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56" name="Picture Placeholder 2"/>
          <p:cNvSpPr>
            <a:spLocks noGrp="1"/>
          </p:cNvSpPr>
          <p:nvPr>
            <p:ph type="pic" sz="quarter" idx="64"/>
          </p:nvPr>
        </p:nvSpPr>
        <p:spPr>
          <a:xfrm>
            <a:off x="3374392" y="2742071"/>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57" name="Picture Placeholder 2"/>
          <p:cNvSpPr>
            <a:spLocks noGrp="1"/>
          </p:cNvSpPr>
          <p:nvPr>
            <p:ph type="pic" sz="quarter" idx="65"/>
          </p:nvPr>
        </p:nvSpPr>
        <p:spPr>
          <a:xfrm>
            <a:off x="3374392" y="411013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58" name="Picture Placeholder 2"/>
          <p:cNvSpPr>
            <a:spLocks noGrp="1"/>
          </p:cNvSpPr>
          <p:nvPr>
            <p:ph type="pic" sz="quarter" idx="66"/>
          </p:nvPr>
        </p:nvSpPr>
        <p:spPr>
          <a:xfrm>
            <a:off x="3374392" y="5481755"/>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59" name="Picture Placeholder 2"/>
          <p:cNvSpPr>
            <a:spLocks noGrp="1"/>
          </p:cNvSpPr>
          <p:nvPr>
            <p:ph type="pic" sz="quarter" idx="67"/>
          </p:nvPr>
        </p:nvSpPr>
        <p:spPr>
          <a:xfrm>
            <a:off x="4742459" y="840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60" name="Picture Placeholder 2"/>
          <p:cNvSpPr>
            <a:spLocks noGrp="1"/>
          </p:cNvSpPr>
          <p:nvPr>
            <p:ph type="pic" sz="quarter" idx="68"/>
          </p:nvPr>
        </p:nvSpPr>
        <p:spPr>
          <a:xfrm>
            <a:off x="4742459" y="1374002"/>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61" name="Picture Placeholder 2"/>
          <p:cNvSpPr>
            <a:spLocks noGrp="1"/>
          </p:cNvSpPr>
          <p:nvPr>
            <p:ph type="pic" sz="quarter" idx="69"/>
          </p:nvPr>
        </p:nvSpPr>
        <p:spPr>
          <a:xfrm>
            <a:off x="4742459" y="2742071"/>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62" name="Picture Placeholder 2"/>
          <p:cNvSpPr>
            <a:spLocks noGrp="1"/>
          </p:cNvSpPr>
          <p:nvPr>
            <p:ph type="pic" sz="quarter" idx="70"/>
          </p:nvPr>
        </p:nvSpPr>
        <p:spPr>
          <a:xfrm>
            <a:off x="4742459" y="411013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63" name="Picture Placeholder 2"/>
          <p:cNvSpPr>
            <a:spLocks noGrp="1"/>
          </p:cNvSpPr>
          <p:nvPr>
            <p:ph type="pic" sz="quarter" idx="71"/>
          </p:nvPr>
        </p:nvSpPr>
        <p:spPr>
          <a:xfrm>
            <a:off x="4742459" y="5481755"/>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034799276"/>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rtlCol="0">
            <a:normAutofit/>
          </a:bodyPr>
          <a:lstStyle/>
          <a:p>
            <a:pPr lvl="0"/>
            <a:endParaRPr lang="en-US" noProof="0" dirty="0"/>
          </a:p>
        </p:txBody>
      </p:sp>
      <p:sp>
        <p:nvSpPr>
          <p:cNvPr id="5" name="Picture Placeholder 7"/>
          <p:cNvSpPr>
            <a:spLocks noGrp="1"/>
          </p:cNvSpPr>
          <p:nvPr>
            <p:ph type="pic" sz="quarter" idx="11"/>
          </p:nvPr>
        </p:nvSpPr>
        <p:spPr>
          <a:xfrm>
            <a:off x="3016482" y="3"/>
            <a:ext cx="3072001" cy="1711897"/>
          </a:xfrm>
        </p:spPr>
        <p:txBody>
          <a:bodyPr rtlCol="0">
            <a:normAutofit/>
          </a:bodyPr>
          <a:lstStyle/>
          <a:p>
            <a:pPr lvl="0"/>
            <a:endParaRPr lang="en-US" noProof="0" dirty="0"/>
          </a:p>
        </p:txBody>
      </p:sp>
      <p:sp>
        <p:nvSpPr>
          <p:cNvPr id="6" name="Picture Placeholder 7"/>
          <p:cNvSpPr>
            <a:spLocks noGrp="1"/>
          </p:cNvSpPr>
          <p:nvPr>
            <p:ph type="pic" sz="quarter" idx="12"/>
          </p:nvPr>
        </p:nvSpPr>
        <p:spPr>
          <a:xfrm>
            <a:off x="6097374" y="3"/>
            <a:ext cx="3072001" cy="1711897"/>
          </a:xfrm>
        </p:spPr>
        <p:txBody>
          <a:bodyPr rtlCol="0">
            <a:normAutofit/>
          </a:bodyPr>
          <a:lstStyle/>
          <a:p>
            <a:pPr lvl="0"/>
            <a:endParaRPr lang="en-US" noProof="0" dirty="0"/>
          </a:p>
        </p:txBody>
      </p:sp>
      <p:sp>
        <p:nvSpPr>
          <p:cNvPr id="7" name="Picture Placeholder 7"/>
          <p:cNvSpPr>
            <a:spLocks noGrp="1"/>
          </p:cNvSpPr>
          <p:nvPr>
            <p:ph type="pic" sz="quarter" idx="13"/>
          </p:nvPr>
        </p:nvSpPr>
        <p:spPr>
          <a:xfrm>
            <a:off x="9178629" y="3"/>
            <a:ext cx="3072001" cy="1711897"/>
          </a:xfrm>
        </p:spPr>
        <p:txBody>
          <a:bodyPr rtlCol="0">
            <a:normAutofit/>
          </a:bodyPr>
          <a:lstStyle/>
          <a:p>
            <a:pPr lvl="0"/>
            <a:endParaRPr lang="en-US" noProof="0" dirty="0"/>
          </a:p>
        </p:txBody>
      </p:sp>
      <p:sp>
        <p:nvSpPr>
          <p:cNvPr id="8" name="Picture Placeholder 7"/>
          <p:cNvSpPr>
            <a:spLocks noGrp="1"/>
          </p:cNvSpPr>
          <p:nvPr>
            <p:ph type="pic" sz="quarter" idx="14"/>
          </p:nvPr>
        </p:nvSpPr>
        <p:spPr>
          <a:xfrm>
            <a:off x="-65138" y="1721153"/>
            <a:ext cx="3072001" cy="1711897"/>
          </a:xfrm>
        </p:spPr>
        <p:txBody>
          <a:bodyPr rtlCol="0">
            <a:normAutofit/>
          </a:bodyPr>
          <a:lstStyle/>
          <a:p>
            <a:pPr lvl="0"/>
            <a:endParaRPr lang="en-US" noProof="0" dirty="0"/>
          </a:p>
        </p:txBody>
      </p:sp>
      <p:sp>
        <p:nvSpPr>
          <p:cNvPr id="9" name="Picture Placeholder 7"/>
          <p:cNvSpPr>
            <a:spLocks noGrp="1"/>
          </p:cNvSpPr>
          <p:nvPr>
            <p:ph type="pic" sz="quarter" idx="15"/>
          </p:nvPr>
        </p:nvSpPr>
        <p:spPr>
          <a:xfrm>
            <a:off x="3016120" y="1721153"/>
            <a:ext cx="3072001" cy="1711897"/>
          </a:xfrm>
        </p:spPr>
        <p:txBody>
          <a:bodyPr rtlCol="0">
            <a:normAutofit/>
          </a:bodyPr>
          <a:lstStyle/>
          <a:p>
            <a:pPr lvl="0"/>
            <a:endParaRPr lang="en-US" noProof="0" dirty="0"/>
          </a:p>
        </p:txBody>
      </p:sp>
      <p:sp>
        <p:nvSpPr>
          <p:cNvPr id="10" name="Picture Placeholder 7"/>
          <p:cNvSpPr>
            <a:spLocks noGrp="1"/>
          </p:cNvSpPr>
          <p:nvPr>
            <p:ph type="pic" sz="quarter" idx="16"/>
          </p:nvPr>
        </p:nvSpPr>
        <p:spPr>
          <a:xfrm>
            <a:off x="6097010" y="1721153"/>
            <a:ext cx="3072001" cy="1711897"/>
          </a:xfrm>
        </p:spPr>
        <p:txBody>
          <a:bodyPr rtlCol="0">
            <a:normAutofit/>
          </a:bodyPr>
          <a:lstStyle/>
          <a:p>
            <a:pPr lvl="0"/>
            <a:endParaRPr lang="en-US" noProof="0" dirty="0"/>
          </a:p>
        </p:txBody>
      </p:sp>
      <p:sp>
        <p:nvSpPr>
          <p:cNvPr id="11" name="Picture Placeholder 7"/>
          <p:cNvSpPr>
            <a:spLocks noGrp="1"/>
          </p:cNvSpPr>
          <p:nvPr>
            <p:ph type="pic" sz="quarter" idx="17"/>
          </p:nvPr>
        </p:nvSpPr>
        <p:spPr>
          <a:xfrm>
            <a:off x="9178265" y="1721153"/>
            <a:ext cx="3072001" cy="1711897"/>
          </a:xfrm>
        </p:spPr>
        <p:txBody>
          <a:bodyPr rtlCol="0">
            <a:normAutofit/>
          </a:bodyPr>
          <a:lstStyle/>
          <a:p>
            <a:pPr lvl="0"/>
            <a:endParaRPr lang="en-US" noProof="0" dirty="0"/>
          </a:p>
        </p:txBody>
      </p:sp>
      <p:sp>
        <p:nvSpPr>
          <p:cNvPr id="12" name="Picture Placeholder 7"/>
          <p:cNvSpPr>
            <a:spLocks noGrp="1"/>
          </p:cNvSpPr>
          <p:nvPr>
            <p:ph type="pic" sz="quarter" idx="18"/>
          </p:nvPr>
        </p:nvSpPr>
        <p:spPr>
          <a:xfrm>
            <a:off x="-64410" y="3443462"/>
            <a:ext cx="3072001" cy="1711897"/>
          </a:xfrm>
        </p:spPr>
        <p:txBody>
          <a:bodyPr rtlCol="0">
            <a:normAutofit/>
          </a:bodyPr>
          <a:lstStyle/>
          <a:p>
            <a:pPr lvl="0"/>
            <a:endParaRPr lang="en-US" noProof="0" dirty="0"/>
          </a:p>
        </p:txBody>
      </p:sp>
      <p:sp>
        <p:nvSpPr>
          <p:cNvPr id="13" name="Picture Placeholder 7"/>
          <p:cNvSpPr>
            <a:spLocks noGrp="1"/>
          </p:cNvSpPr>
          <p:nvPr>
            <p:ph type="pic" sz="quarter" idx="19"/>
          </p:nvPr>
        </p:nvSpPr>
        <p:spPr>
          <a:xfrm>
            <a:off x="3016848" y="3443462"/>
            <a:ext cx="3072001" cy="1711897"/>
          </a:xfrm>
        </p:spPr>
        <p:txBody>
          <a:bodyPr rtlCol="0">
            <a:normAutofit/>
          </a:bodyPr>
          <a:lstStyle/>
          <a:p>
            <a:pPr lvl="0"/>
            <a:endParaRPr lang="en-US" noProof="0" dirty="0"/>
          </a:p>
        </p:txBody>
      </p:sp>
      <p:sp>
        <p:nvSpPr>
          <p:cNvPr id="14" name="Picture Placeholder 7"/>
          <p:cNvSpPr>
            <a:spLocks noGrp="1"/>
          </p:cNvSpPr>
          <p:nvPr>
            <p:ph type="pic" sz="quarter" idx="20"/>
          </p:nvPr>
        </p:nvSpPr>
        <p:spPr>
          <a:xfrm>
            <a:off x="6097738" y="3443462"/>
            <a:ext cx="3072001" cy="1711897"/>
          </a:xfrm>
        </p:spPr>
        <p:txBody>
          <a:bodyPr rtlCol="0">
            <a:normAutofit/>
          </a:bodyPr>
          <a:lstStyle/>
          <a:p>
            <a:pPr lvl="0"/>
            <a:endParaRPr lang="en-US" noProof="0" dirty="0"/>
          </a:p>
        </p:txBody>
      </p:sp>
      <p:sp>
        <p:nvSpPr>
          <p:cNvPr id="15" name="Picture Placeholder 7"/>
          <p:cNvSpPr>
            <a:spLocks noGrp="1"/>
          </p:cNvSpPr>
          <p:nvPr>
            <p:ph type="pic" sz="quarter" idx="21"/>
          </p:nvPr>
        </p:nvSpPr>
        <p:spPr>
          <a:xfrm>
            <a:off x="9178993" y="3443462"/>
            <a:ext cx="3072001" cy="1711897"/>
          </a:xfrm>
        </p:spPr>
        <p:txBody>
          <a:bodyPr rtlCol="0">
            <a:normAutofit/>
          </a:bodyPr>
          <a:lstStyle/>
          <a:p>
            <a:pPr lvl="0"/>
            <a:endParaRPr lang="en-US" noProof="0" dirty="0"/>
          </a:p>
        </p:txBody>
      </p:sp>
      <p:sp>
        <p:nvSpPr>
          <p:cNvPr id="16" name="Picture Placeholder 7"/>
          <p:cNvSpPr>
            <a:spLocks noGrp="1"/>
          </p:cNvSpPr>
          <p:nvPr>
            <p:ph type="pic" sz="quarter" idx="22"/>
          </p:nvPr>
        </p:nvSpPr>
        <p:spPr>
          <a:xfrm>
            <a:off x="-65963" y="5162234"/>
            <a:ext cx="3072001" cy="1711897"/>
          </a:xfrm>
        </p:spPr>
        <p:txBody>
          <a:bodyPr rtlCol="0">
            <a:normAutofit/>
          </a:bodyPr>
          <a:lstStyle/>
          <a:p>
            <a:pPr lvl="0"/>
            <a:endParaRPr lang="en-US" noProof="0" dirty="0"/>
          </a:p>
        </p:txBody>
      </p:sp>
      <p:sp>
        <p:nvSpPr>
          <p:cNvPr id="17" name="Picture Placeholder 7"/>
          <p:cNvSpPr>
            <a:spLocks noGrp="1"/>
          </p:cNvSpPr>
          <p:nvPr>
            <p:ph type="pic" sz="quarter" idx="23"/>
          </p:nvPr>
        </p:nvSpPr>
        <p:spPr>
          <a:xfrm>
            <a:off x="3015293" y="5162234"/>
            <a:ext cx="3072001" cy="1711897"/>
          </a:xfrm>
        </p:spPr>
        <p:txBody>
          <a:bodyPr rtlCol="0">
            <a:normAutofit/>
          </a:bodyPr>
          <a:lstStyle/>
          <a:p>
            <a:pPr lvl="0"/>
            <a:endParaRPr lang="en-US" noProof="0" dirty="0"/>
          </a:p>
        </p:txBody>
      </p:sp>
      <p:sp>
        <p:nvSpPr>
          <p:cNvPr id="20" name="Picture Placeholder 7"/>
          <p:cNvSpPr>
            <a:spLocks noGrp="1"/>
          </p:cNvSpPr>
          <p:nvPr>
            <p:ph type="pic" sz="quarter" idx="24"/>
          </p:nvPr>
        </p:nvSpPr>
        <p:spPr>
          <a:xfrm>
            <a:off x="6096185" y="5162234"/>
            <a:ext cx="3072001" cy="1711897"/>
          </a:xfrm>
        </p:spPr>
        <p:txBody>
          <a:bodyPr rtlCol="0">
            <a:normAutofit/>
          </a:bodyPr>
          <a:lstStyle/>
          <a:p>
            <a:pPr lvl="0"/>
            <a:endParaRPr lang="en-US" noProof="0" dirty="0"/>
          </a:p>
        </p:txBody>
      </p:sp>
      <p:sp>
        <p:nvSpPr>
          <p:cNvPr id="21" name="Picture Placeholder 7"/>
          <p:cNvSpPr>
            <a:spLocks noGrp="1"/>
          </p:cNvSpPr>
          <p:nvPr>
            <p:ph type="pic" sz="quarter" idx="25"/>
          </p:nvPr>
        </p:nvSpPr>
        <p:spPr>
          <a:xfrm>
            <a:off x="9177440" y="5162234"/>
            <a:ext cx="3072001" cy="1711897"/>
          </a:xfrm>
        </p:spPr>
        <p:txBody>
          <a:bodyPr rtlCol="0">
            <a:normAutofit/>
          </a:bodyPr>
          <a:lstStyle/>
          <a:p>
            <a:pPr lvl="0"/>
            <a:endParaRPr lang="en-US" noProof="0" dirty="0"/>
          </a:p>
        </p:txBody>
      </p:sp>
    </p:spTree>
    <p:extLst>
      <p:ext uri="{BB962C8B-B14F-4D97-AF65-F5344CB8AC3E}">
        <p14:creationId xmlns:p14="http://schemas.microsoft.com/office/powerpoint/2010/main" val="1779116211"/>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rtlCol="0">
            <a:normAutofit/>
          </a:bodyPr>
          <a:lstStyle/>
          <a:p>
            <a:pPr lvl="0"/>
            <a:endParaRPr lang="en-US" noProof="0" dirty="0"/>
          </a:p>
        </p:txBody>
      </p:sp>
      <p:sp>
        <p:nvSpPr>
          <p:cNvPr id="5" name="Picture Placeholder 7"/>
          <p:cNvSpPr>
            <a:spLocks noGrp="1"/>
          </p:cNvSpPr>
          <p:nvPr>
            <p:ph type="pic" sz="quarter" idx="11"/>
          </p:nvPr>
        </p:nvSpPr>
        <p:spPr>
          <a:xfrm>
            <a:off x="3016482" y="3"/>
            <a:ext cx="3072001" cy="1711897"/>
          </a:xfrm>
        </p:spPr>
        <p:txBody>
          <a:bodyPr rtlCol="0">
            <a:normAutofit/>
          </a:bodyPr>
          <a:lstStyle/>
          <a:p>
            <a:pPr lvl="0"/>
            <a:endParaRPr lang="en-US" noProof="0" dirty="0"/>
          </a:p>
        </p:txBody>
      </p:sp>
      <p:sp>
        <p:nvSpPr>
          <p:cNvPr id="6" name="Picture Placeholder 7"/>
          <p:cNvSpPr>
            <a:spLocks noGrp="1"/>
          </p:cNvSpPr>
          <p:nvPr>
            <p:ph type="pic" sz="quarter" idx="12"/>
          </p:nvPr>
        </p:nvSpPr>
        <p:spPr>
          <a:xfrm>
            <a:off x="6097374" y="3"/>
            <a:ext cx="3072001" cy="1711897"/>
          </a:xfrm>
        </p:spPr>
        <p:txBody>
          <a:bodyPr rtlCol="0">
            <a:normAutofit/>
          </a:bodyPr>
          <a:lstStyle/>
          <a:p>
            <a:pPr lvl="0"/>
            <a:endParaRPr lang="en-US" noProof="0" dirty="0"/>
          </a:p>
        </p:txBody>
      </p:sp>
      <p:sp>
        <p:nvSpPr>
          <p:cNvPr id="7" name="Picture Placeholder 7"/>
          <p:cNvSpPr>
            <a:spLocks noGrp="1"/>
          </p:cNvSpPr>
          <p:nvPr>
            <p:ph type="pic" sz="quarter" idx="13"/>
          </p:nvPr>
        </p:nvSpPr>
        <p:spPr>
          <a:xfrm>
            <a:off x="9178629" y="3"/>
            <a:ext cx="3072001" cy="1711897"/>
          </a:xfrm>
        </p:spPr>
        <p:txBody>
          <a:bodyPr rtlCol="0">
            <a:normAutofit/>
          </a:bodyPr>
          <a:lstStyle/>
          <a:p>
            <a:pPr lvl="0"/>
            <a:endParaRPr lang="en-US" noProof="0" dirty="0"/>
          </a:p>
        </p:txBody>
      </p:sp>
      <p:sp>
        <p:nvSpPr>
          <p:cNvPr id="8" name="Picture Placeholder 7"/>
          <p:cNvSpPr>
            <a:spLocks noGrp="1"/>
          </p:cNvSpPr>
          <p:nvPr>
            <p:ph type="pic" sz="quarter" idx="14"/>
          </p:nvPr>
        </p:nvSpPr>
        <p:spPr>
          <a:xfrm>
            <a:off x="-65138" y="1721153"/>
            <a:ext cx="3072001" cy="1711897"/>
          </a:xfrm>
        </p:spPr>
        <p:txBody>
          <a:bodyPr rtlCol="0">
            <a:normAutofit/>
          </a:bodyPr>
          <a:lstStyle/>
          <a:p>
            <a:pPr lvl="0"/>
            <a:endParaRPr lang="en-US" noProof="0" dirty="0"/>
          </a:p>
        </p:txBody>
      </p:sp>
      <p:sp>
        <p:nvSpPr>
          <p:cNvPr id="9" name="Picture Placeholder 7"/>
          <p:cNvSpPr>
            <a:spLocks noGrp="1"/>
          </p:cNvSpPr>
          <p:nvPr>
            <p:ph type="pic" sz="quarter" idx="15"/>
          </p:nvPr>
        </p:nvSpPr>
        <p:spPr>
          <a:xfrm>
            <a:off x="3016120" y="1721153"/>
            <a:ext cx="3072001" cy="1711897"/>
          </a:xfrm>
        </p:spPr>
        <p:txBody>
          <a:bodyPr rtlCol="0">
            <a:normAutofit/>
          </a:bodyPr>
          <a:lstStyle/>
          <a:p>
            <a:pPr lvl="0"/>
            <a:endParaRPr lang="en-US" noProof="0" dirty="0"/>
          </a:p>
        </p:txBody>
      </p:sp>
      <p:sp>
        <p:nvSpPr>
          <p:cNvPr id="10" name="Picture Placeholder 7"/>
          <p:cNvSpPr>
            <a:spLocks noGrp="1"/>
          </p:cNvSpPr>
          <p:nvPr>
            <p:ph type="pic" sz="quarter" idx="16"/>
          </p:nvPr>
        </p:nvSpPr>
        <p:spPr>
          <a:xfrm>
            <a:off x="6097010" y="1721153"/>
            <a:ext cx="3072001" cy="1711897"/>
          </a:xfrm>
        </p:spPr>
        <p:txBody>
          <a:bodyPr rtlCol="0">
            <a:normAutofit/>
          </a:bodyPr>
          <a:lstStyle/>
          <a:p>
            <a:pPr lvl="0"/>
            <a:endParaRPr lang="en-US" noProof="0" dirty="0"/>
          </a:p>
        </p:txBody>
      </p:sp>
      <p:sp>
        <p:nvSpPr>
          <p:cNvPr id="11" name="Picture Placeholder 7"/>
          <p:cNvSpPr>
            <a:spLocks noGrp="1"/>
          </p:cNvSpPr>
          <p:nvPr>
            <p:ph type="pic" sz="quarter" idx="17"/>
          </p:nvPr>
        </p:nvSpPr>
        <p:spPr>
          <a:xfrm>
            <a:off x="9178265" y="1721153"/>
            <a:ext cx="3072001" cy="1711897"/>
          </a:xfrm>
        </p:spPr>
        <p:txBody>
          <a:bodyPr rtlCol="0">
            <a:normAutofit/>
          </a:bodyPr>
          <a:lstStyle/>
          <a:p>
            <a:pPr lvl="0"/>
            <a:endParaRPr lang="en-US" noProof="0" dirty="0"/>
          </a:p>
        </p:txBody>
      </p:sp>
      <p:sp>
        <p:nvSpPr>
          <p:cNvPr id="12" name="Picture Placeholder 7"/>
          <p:cNvSpPr>
            <a:spLocks noGrp="1"/>
          </p:cNvSpPr>
          <p:nvPr>
            <p:ph type="pic" sz="quarter" idx="18"/>
          </p:nvPr>
        </p:nvSpPr>
        <p:spPr>
          <a:xfrm>
            <a:off x="-64410" y="3443462"/>
            <a:ext cx="3072001" cy="1711897"/>
          </a:xfrm>
        </p:spPr>
        <p:txBody>
          <a:bodyPr rtlCol="0">
            <a:normAutofit/>
          </a:bodyPr>
          <a:lstStyle/>
          <a:p>
            <a:pPr lvl="0"/>
            <a:endParaRPr lang="en-US" noProof="0" dirty="0"/>
          </a:p>
        </p:txBody>
      </p:sp>
      <p:sp>
        <p:nvSpPr>
          <p:cNvPr id="13" name="Picture Placeholder 7"/>
          <p:cNvSpPr>
            <a:spLocks noGrp="1"/>
          </p:cNvSpPr>
          <p:nvPr>
            <p:ph type="pic" sz="quarter" idx="19"/>
          </p:nvPr>
        </p:nvSpPr>
        <p:spPr>
          <a:xfrm>
            <a:off x="3016848" y="3443462"/>
            <a:ext cx="3072001" cy="1711897"/>
          </a:xfrm>
        </p:spPr>
        <p:txBody>
          <a:bodyPr rtlCol="0">
            <a:normAutofit/>
          </a:bodyPr>
          <a:lstStyle/>
          <a:p>
            <a:pPr lvl="0"/>
            <a:endParaRPr lang="en-US" noProof="0" dirty="0"/>
          </a:p>
        </p:txBody>
      </p:sp>
      <p:sp>
        <p:nvSpPr>
          <p:cNvPr id="14" name="Picture Placeholder 7"/>
          <p:cNvSpPr>
            <a:spLocks noGrp="1"/>
          </p:cNvSpPr>
          <p:nvPr>
            <p:ph type="pic" sz="quarter" idx="20"/>
          </p:nvPr>
        </p:nvSpPr>
        <p:spPr>
          <a:xfrm>
            <a:off x="6097738" y="3443462"/>
            <a:ext cx="3072001" cy="1711897"/>
          </a:xfrm>
        </p:spPr>
        <p:txBody>
          <a:bodyPr rtlCol="0">
            <a:normAutofit/>
          </a:bodyPr>
          <a:lstStyle/>
          <a:p>
            <a:pPr lvl="0"/>
            <a:endParaRPr lang="en-US" noProof="0" dirty="0"/>
          </a:p>
        </p:txBody>
      </p:sp>
      <p:sp>
        <p:nvSpPr>
          <p:cNvPr id="15" name="Picture Placeholder 7"/>
          <p:cNvSpPr>
            <a:spLocks noGrp="1"/>
          </p:cNvSpPr>
          <p:nvPr>
            <p:ph type="pic" sz="quarter" idx="21"/>
          </p:nvPr>
        </p:nvSpPr>
        <p:spPr>
          <a:xfrm>
            <a:off x="9178993" y="3443462"/>
            <a:ext cx="3072001" cy="1711897"/>
          </a:xfrm>
        </p:spPr>
        <p:txBody>
          <a:bodyPr rtlCol="0">
            <a:normAutofit/>
          </a:bodyPr>
          <a:lstStyle/>
          <a:p>
            <a:pPr lvl="0"/>
            <a:endParaRPr lang="en-US" noProof="0" dirty="0"/>
          </a:p>
        </p:txBody>
      </p:sp>
      <p:sp>
        <p:nvSpPr>
          <p:cNvPr id="18" name="Title 1"/>
          <p:cNvSpPr>
            <a:spLocks noGrp="1"/>
          </p:cNvSpPr>
          <p:nvPr>
            <p:ph type="ctrTitle"/>
          </p:nvPr>
        </p:nvSpPr>
        <p:spPr>
          <a:xfrm>
            <a:off x="422342" y="5263709"/>
            <a:ext cx="11360903" cy="623434"/>
          </a:xfrm>
        </p:spPr>
        <p:txBody>
          <a:bodyPr>
            <a:noAutofit/>
          </a:bodyPr>
          <a:lstStyle>
            <a:lvl1pPr algn="l">
              <a:defRPr sz="2500"/>
            </a:lvl1pPr>
          </a:lstStyle>
          <a:p>
            <a:r>
              <a:rPr lang="en-US" dirty="0" smtClean="0"/>
              <a:t>Click to edit Master title style</a:t>
            </a:r>
            <a:endParaRPr lang="en-US" dirty="0"/>
          </a:p>
        </p:txBody>
      </p:sp>
      <p:sp>
        <p:nvSpPr>
          <p:cNvPr id="19" name="Subtitle 2"/>
          <p:cNvSpPr>
            <a:spLocks noGrp="1"/>
          </p:cNvSpPr>
          <p:nvPr>
            <p:ph type="subTitle" idx="1"/>
          </p:nvPr>
        </p:nvSpPr>
        <p:spPr>
          <a:xfrm>
            <a:off x="423956" y="5891672"/>
            <a:ext cx="11359287" cy="55843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50812316"/>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9325261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8561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a:spLocks noChangeArrowheads="1"/>
          </p:cNvSpPr>
          <p:nvPr userDrawn="1"/>
        </p:nvSpPr>
        <p:spPr bwMode="auto">
          <a:xfrm>
            <a:off x="9849951" y="6584595"/>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E44C8722-A5F5-4097-93E4-A199277F0C36}"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18" name="Picture Placeholder 7"/>
          <p:cNvSpPr>
            <a:spLocks noGrp="1"/>
          </p:cNvSpPr>
          <p:nvPr>
            <p:ph type="pic" sz="quarter" idx="10"/>
          </p:nvPr>
        </p:nvSpPr>
        <p:spPr>
          <a:xfrm>
            <a:off x="-74028" y="1"/>
            <a:ext cx="6162509" cy="5155356"/>
          </a:xfrm>
        </p:spPr>
        <p:txBody>
          <a:bodyPr rtlCol="0">
            <a:normAutofit/>
          </a:bodyPr>
          <a:lstStyle/>
          <a:p>
            <a:pPr lvl="0"/>
            <a:endParaRPr lang="en-US" noProof="0" dirty="0"/>
          </a:p>
        </p:txBody>
      </p:sp>
      <p:sp>
        <p:nvSpPr>
          <p:cNvPr id="20" name="Picture Placeholder 7"/>
          <p:cNvSpPr>
            <a:spLocks noGrp="1"/>
          </p:cNvSpPr>
          <p:nvPr>
            <p:ph type="pic" sz="quarter" idx="12"/>
          </p:nvPr>
        </p:nvSpPr>
        <p:spPr>
          <a:xfrm>
            <a:off x="6097374" y="3"/>
            <a:ext cx="3072001" cy="1711897"/>
          </a:xfrm>
        </p:spPr>
        <p:txBody>
          <a:bodyPr rtlCol="0">
            <a:normAutofit/>
          </a:bodyPr>
          <a:lstStyle/>
          <a:p>
            <a:pPr lvl="0"/>
            <a:endParaRPr lang="en-US" noProof="0" dirty="0"/>
          </a:p>
        </p:txBody>
      </p:sp>
      <p:sp>
        <p:nvSpPr>
          <p:cNvPr id="21" name="Picture Placeholder 7"/>
          <p:cNvSpPr>
            <a:spLocks noGrp="1"/>
          </p:cNvSpPr>
          <p:nvPr>
            <p:ph type="pic" sz="quarter" idx="13"/>
          </p:nvPr>
        </p:nvSpPr>
        <p:spPr>
          <a:xfrm>
            <a:off x="9178629" y="3"/>
            <a:ext cx="3072001" cy="1711897"/>
          </a:xfrm>
        </p:spPr>
        <p:txBody>
          <a:bodyPr rtlCol="0">
            <a:normAutofit/>
          </a:bodyPr>
          <a:lstStyle/>
          <a:p>
            <a:pPr lvl="0"/>
            <a:endParaRPr lang="en-US" noProof="0" dirty="0"/>
          </a:p>
        </p:txBody>
      </p:sp>
      <p:sp>
        <p:nvSpPr>
          <p:cNvPr id="24" name="Picture Placeholder 7"/>
          <p:cNvSpPr>
            <a:spLocks noGrp="1"/>
          </p:cNvSpPr>
          <p:nvPr>
            <p:ph type="pic" sz="quarter" idx="16"/>
          </p:nvPr>
        </p:nvSpPr>
        <p:spPr>
          <a:xfrm>
            <a:off x="6097010" y="1721153"/>
            <a:ext cx="3072001" cy="1711897"/>
          </a:xfrm>
        </p:spPr>
        <p:txBody>
          <a:bodyPr rtlCol="0">
            <a:normAutofit/>
          </a:bodyPr>
          <a:lstStyle/>
          <a:p>
            <a:pPr lvl="0"/>
            <a:endParaRPr lang="en-US" noProof="0" dirty="0"/>
          </a:p>
        </p:txBody>
      </p:sp>
      <p:sp>
        <p:nvSpPr>
          <p:cNvPr id="25" name="Picture Placeholder 7"/>
          <p:cNvSpPr>
            <a:spLocks noGrp="1"/>
          </p:cNvSpPr>
          <p:nvPr>
            <p:ph type="pic" sz="quarter" idx="17"/>
          </p:nvPr>
        </p:nvSpPr>
        <p:spPr>
          <a:xfrm>
            <a:off x="9178265" y="1721153"/>
            <a:ext cx="3072001" cy="1711897"/>
          </a:xfrm>
        </p:spPr>
        <p:txBody>
          <a:bodyPr rtlCol="0">
            <a:normAutofit/>
          </a:bodyPr>
          <a:lstStyle/>
          <a:p>
            <a:pPr lvl="0"/>
            <a:endParaRPr lang="en-US" noProof="0" dirty="0"/>
          </a:p>
        </p:txBody>
      </p:sp>
      <p:sp>
        <p:nvSpPr>
          <p:cNvPr id="28" name="Picture Placeholder 7"/>
          <p:cNvSpPr>
            <a:spLocks noGrp="1"/>
          </p:cNvSpPr>
          <p:nvPr>
            <p:ph type="pic" sz="quarter" idx="20"/>
          </p:nvPr>
        </p:nvSpPr>
        <p:spPr>
          <a:xfrm>
            <a:off x="6097738" y="3443462"/>
            <a:ext cx="3072001" cy="1711897"/>
          </a:xfrm>
        </p:spPr>
        <p:txBody>
          <a:bodyPr rtlCol="0">
            <a:normAutofit/>
          </a:bodyPr>
          <a:lstStyle/>
          <a:p>
            <a:pPr lvl="0"/>
            <a:endParaRPr lang="en-US" noProof="0" dirty="0"/>
          </a:p>
        </p:txBody>
      </p:sp>
      <p:sp>
        <p:nvSpPr>
          <p:cNvPr id="29" name="Picture Placeholder 7"/>
          <p:cNvSpPr>
            <a:spLocks noGrp="1"/>
          </p:cNvSpPr>
          <p:nvPr>
            <p:ph type="pic" sz="quarter" idx="21"/>
          </p:nvPr>
        </p:nvSpPr>
        <p:spPr>
          <a:xfrm>
            <a:off x="9178993" y="3443462"/>
            <a:ext cx="3072001" cy="1711897"/>
          </a:xfrm>
        </p:spPr>
        <p:txBody>
          <a:bodyPr rtlCol="0">
            <a:normAutofit/>
          </a:bodyPr>
          <a:lstStyle/>
          <a:p>
            <a:pPr lvl="0"/>
            <a:endParaRPr lang="en-US" noProof="0" dirty="0"/>
          </a:p>
        </p:txBody>
      </p:sp>
      <p:sp>
        <p:nvSpPr>
          <p:cNvPr id="31" name="Subtitle 2"/>
          <p:cNvSpPr>
            <a:spLocks noGrp="1"/>
          </p:cNvSpPr>
          <p:nvPr>
            <p:ph type="subTitle" idx="1"/>
          </p:nvPr>
        </p:nvSpPr>
        <p:spPr>
          <a:xfrm>
            <a:off x="423958" y="5245553"/>
            <a:ext cx="7813796" cy="144843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45849065"/>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0"/>
            <a:ext cx="3072001" cy="3433048"/>
          </a:xfrm>
        </p:spPr>
        <p:txBody>
          <a:bodyPr rtlCol="0">
            <a:normAutofit/>
          </a:bodyPr>
          <a:lstStyle/>
          <a:p>
            <a:pPr lvl="0"/>
            <a:endParaRPr lang="en-US" noProof="0" dirty="0"/>
          </a:p>
        </p:txBody>
      </p:sp>
      <p:sp>
        <p:nvSpPr>
          <p:cNvPr id="10" name="Picture Placeholder 7"/>
          <p:cNvSpPr>
            <a:spLocks noGrp="1"/>
          </p:cNvSpPr>
          <p:nvPr>
            <p:ph type="pic" sz="quarter" idx="12"/>
          </p:nvPr>
        </p:nvSpPr>
        <p:spPr>
          <a:xfrm>
            <a:off x="6097374" y="-9253"/>
            <a:ext cx="3072001" cy="3442301"/>
          </a:xfrm>
        </p:spPr>
        <p:txBody>
          <a:bodyPr rtlCol="0">
            <a:normAutofit/>
          </a:bodyPr>
          <a:lstStyle/>
          <a:p>
            <a:pPr lvl="0"/>
            <a:endParaRPr lang="en-US" noProof="0" dirty="0"/>
          </a:p>
        </p:txBody>
      </p:sp>
      <p:sp>
        <p:nvSpPr>
          <p:cNvPr id="13" name="Picture Placeholder 7"/>
          <p:cNvSpPr>
            <a:spLocks noGrp="1"/>
          </p:cNvSpPr>
          <p:nvPr>
            <p:ph type="pic" sz="quarter" idx="15"/>
          </p:nvPr>
        </p:nvSpPr>
        <p:spPr>
          <a:xfrm>
            <a:off x="3016120" y="2"/>
            <a:ext cx="3072001" cy="3433048"/>
          </a:xfrm>
        </p:spPr>
        <p:txBody>
          <a:bodyPr rtlCol="0">
            <a:normAutofit/>
          </a:bodyPr>
          <a:lstStyle/>
          <a:p>
            <a:pPr lvl="0"/>
            <a:endParaRPr lang="en-US" noProof="0" dirty="0"/>
          </a:p>
        </p:txBody>
      </p:sp>
      <p:sp>
        <p:nvSpPr>
          <p:cNvPr id="15" name="Picture Placeholder 7"/>
          <p:cNvSpPr>
            <a:spLocks noGrp="1"/>
          </p:cNvSpPr>
          <p:nvPr>
            <p:ph type="pic" sz="quarter" idx="17"/>
          </p:nvPr>
        </p:nvSpPr>
        <p:spPr>
          <a:xfrm>
            <a:off x="9178265" y="3"/>
            <a:ext cx="3072001" cy="3433046"/>
          </a:xfrm>
        </p:spPr>
        <p:txBody>
          <a:bodyPr rtlCol="0">
            <a:normAutofit/>
          </a:bodyPr>
          <a:lstStyle/>
          <a:p>
            <a:pPr lvl="0"/>
            <a:endParaRPr lang="en-US" noProof="0" dirty="0"/>
          </a:p>
        </p:txBody>
      </p:sp>
      <p:sp>
        <p:nvSpPr>
          <p:cNvPr id="16" name="Picture Placeholder 7"/>
          <p:cNvSpPr>
            <a:spLocks noGrp="1"/>
          </p:cNvSpPr>
          <p:nvPr>
            <p:ph type="pic" sz="quarter" idx="18"/>
          </p:nvPr>
        </p:nvSpPr>
        <p:spPr>
          <a:xfrm>
            <a:off x="-64410" y="3443459"/>
            <a:ext cx="3072001" cy="3433048"/>
          </a:xfrm>
        </p:spPr>
        <p:txBody>
          <a:bodyPr rtlCol="0">
            <a:normAutofit/>
          </a:bodyPr>
          <a:lstStyle/>
          <a:p>
            <a:pPr lvl="0"/>
            <a:endParaRPr lang="en-US" noProof="0" dirty="0"/>
          </a:p>
        </p:txBody>
      </p:sp>
      <p:sp>
        <p:nvSpPr>
          <p:cNvPr id="18" name="Picture Placeholder 7"/>
          <p:cNvSpPr>
            <a:spLocks noGrp="1"/>
          </p:cNvSpPr>
          <p:nvPr>
            <p:ph type="pic" sz="quarter" idx="20"/>
          </p:nvPr>
        </p:nvSpPr>
        <p:spPr>
          <a:xfrm>
            <a:off x="6097735" y="3443461"/>
            <a:ext cx="6152528" cy="3414541"/>
          </a:xfrm>
        </p:spPr>
        <p:txBody>
          <a:bodyPr rtlCol="0">
            <a:normAutofit/>
          </a:bodyPr>
          <a:lstStyle/>
          <a:p>
            <a:pPr lvl="0"/>
            <a:endParaRPr lang="en-US" noProof="0" dirty="0"/>
          </a:p>
        </p:txBody>
      </p:sp>
      <p:sp>
        <p:nvSpPr>
          <p:cNvPr id="21" name="Picture Placeholder 7"/>
          <p:cNvSpPr>
            <a:spLocks noGrp="1"/>
          </p:cNvSpPr>
          <p:nvPr>
            <p:ph type="pic" sz="quarter" idx="23"/>
          </p:nvPr>
        </p:nvSpPr>
        <p:spPr>
          <a:xfrm>
            <a:off x="3016482" y="3443461"/>
            <a:ext cx="3072001" cy="3433046"/>
          </a:xfrm>
        </p:spPr>
        <p:txBody>
          <a:bodyPr rtlCol="0">
            <a:normAutofit/>
          </a:bodyPr>
          <a:lstStyle/>
          <a:p>
            <a:pPr lvl="0"/>
            <a:endParaRPr lang="en-US" noProof="0" dirty="0"/>
          </a:p>
        </p:txBody>
      </p:sp>
    </p:spTree>
    <p:extLst>
      <p:ext uri="{BB962C8B-B14F-4D97-AF65-F5344CB8AC3E}">
        <p14:creationId xmlns:p14="http://schemas.microsoft.com/office/powerpoint/2010/main" val="2646320670"/>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19924"/>
            <a:ext cx="3072001" cy="6932705"/>
          </a:xfrm>
        </p:spPr>
        <p:txBody>
          <a:bodyPr rtlCol="0">
            <a:normAutofit/>
          </a:bodyPr>
          <a:lstStyle/>
          <a:p>
            <a:pPr lvl="0"/>
            <a:endParaRPr lang="en-US" noProof="0" dirty="0"/>
          </a:p>
        </p:txBody>
      </p:sp>
      <p:sp>
        <p:nvSpPr>
          <p:cNvPr id="10" name="Picture Placeholder 7"/>
          <p:cNvSpPr>
            <a:spLocks noGrp="1"/>
          </p:cNvSpPr>
          <p:nvPr>
            <p:ph type="pic" sz="quarter" idx="12"/>
          </p:nvPr>
        </p:nvSpPr>
        <p:spPr>
          <a:xfrm>
            <a:off x="6097374" y="-29176"/>
            <a:ext cx="3072001" cy="6941957"/>
          </a:xfrm>
        </p:spPr>
        <p:txBody>
          <a:bodyPr rtlCol="0">
            <a:normAutofit/>
          </a:bodyPr>
          <a:lstStyle/>
          <a:p>
            <a:pPr lvl="0"/>
            <a:endParaRPr lang="en-US" noProof="0" dirty="0"/>
          </a:p>
        </p:txBody>
      </p:sp>
      <p:sp>
        <p:nvSpPr>
          <p:cNvPr id="13" name="Picture Placeholder 7"/>
          <p:cNvSpPr>
            <a:spLocks noGrp="1"/>
          </p:cNvSpPr>
          <p:nvPr>
            <p:ph type="pic" sz="quarter" idx="15"/>
          </p:nvPr>
        </p:nvSpPr>
        <p:spPr>
          <a:xfrm>
            <a:off x="3016120" y="-19921"/>
            <a:ext cx="3072001" cy="6932704"/>
          </a:xfrm>
        </p:spPr>
        <p:txBody>
          <a:bodyPr rtlCol="0">
            <a:normAutofit/>
          </a:bodyPr>
          <a:lstStyle/>
          <a:p>
            <a:pPr lvl="0"/>
            <a:endParaRPr lang="en-US" noProof="0" dirty="0"/>
          </a:p>
        </p:txBody>
      </p:sp>
      <p:sp>
        <p:nvSpPr>
          <p:cNvPr id="15" name="Picture Placeholder 7"/>
          <p:cNvSpPr>
            <a:spLocks noGrp="1"/>
          </p:cNvSpPr>
          <p:nvPr>
            <p:ph type="pic" sz="quarter" idx="17"/>
          </p:nvPr>
        </p:nvSpPr>
        <p:spPr>
          <a:xfrm>
            <a:off x="9178265" y="-19920"/>
            <a:ext cx="3072001" cy="6932702"/>
          </a:xfrm>
        </p:spPr>
        <p:txBody>
          <a:bodyPr rtlCol="0">
            <a:normAutofit/>
          </a:bodyPr>
          <a:lstStyle/>
          <a:p>
            <a:pPr lvl="0"/>
            <a:endParaRPr lang="en-US" noProof="0" dirty="0"/>
          </a:p>
        </p:txBody>
      </p:sp>
    </p:spTree>
    <p:extLst>
      <p:ext uri="{BB962C8B-B14F-4D97-AF65-F5344CB8AC3E}">
        <p14:creationId xmlns:p14="http://schemas.microsoft.com/office/powerpoint/2010/main" val="3361406572"/>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1" y="-19214"/>
            <a:ext cx="6094629" cy="6951392"/>
          </a:xfrm>
        </p:spPr>
        <p:txBody>
          <a:bodyPr rtlCol="0">
            <a:normAutofit/>
          </a:bodyPr>
          <a:lstStyle/>
          <a:p>
            <a:pPr lvl="0"/>
            <a:endParaRPr lang="en-US" noProof="0" dirty="0"/>
          </a:p>
        </p:txBody>
      </p:sp>
      <p:sp>
        <p:nvSpPr>
          <p:cNvPr id="13" name="Picture Placeholder 7"/>
          <p:cNvSpPr>
            <a:spLocks noGrp="1"/>
          </p:cNvSpPr>
          <p:nvPr>
            <p:ph type="pic" sz="quarter" idx="15"/>
          </p:nvPr>
        </p:nvSpPr>
        <p:spPr>
          <a:xfrm>
            <a:off x="2" y="1"/>
            <a:ext cx="6088117" cy="6932705"/>
          </a:xfrm>
        </p:spPr>
        <p:txBody>
          <a:bodyPr rtlCol="0">
            <a:normAutofit/>
          </a:bodyPr>
          <a:lstStyle/>
          <a:p>
            <a:pPr lvl="0"/>
            <a:endParaRPr lang="en-US" noProof="0" dirty="0"/>
          </a:p>
        </p:txBody>
      </p:sp>
    </p:spTree>
    <p:extLst>
      <p:ext uri="{BB962C8B-B14F-4D97-AF65-F5344CB8AC3E}">
        <p14:creationId xmlns:p14="http://schemas.microsoft.com/office/powerpoint/2010/main" val="3124401132"/>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7"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a:spLocks noChangeArrowheads="1"/>
          </p:cNvSpPr>
          <p:nvPr userDrawn="1"/>
        </p:nvSpPr>
        <p:spPr bwMode="auto">
          <a:xfrm>
            <a:off x="1529336" y="6610789"/>
            <a:ext cx="1385315"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8994DD7C-3008-4DEF-83A9-48C543C32067}"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10" name="Picture Placeholder 7"/>
          <p:cNvSpPr>
            <a:spLocks noGrp="1"/>
          </p:cNvSpPr>
          <p:nvPr>
            <p:ph type="pic" sz="quarter" idx="12"/>
          </p:nvPr>
        </p:nvSpPr>
        <p:spPr>
          <a:xfrm>
            <a:off x="6097374" y="-9253"/>
            <a:ext cx="3072001" cy="3442301"/>
          </a:xfrm>
        </p:spPr>
        <p:txBody>
          <a:bodyPr rtlCol="0">
            <a:normAutofit/>
          </a:bodyPr>
          <a:lstStyle/>
          <a:p>
            <a:pPr lvl="0"/>
            <a:endParaRPr lang="en-US" noProof="0" dirty="0"/>
          </a:p>
        </p:txBody>
      </p:sp>
      <p:sp>
        <p:nvSpPr>
          <p:cNvPr id="15" name="Picture Placeholder 7"/>
          <p:cNvSpPr>
            <a:spLocks noGrp="1"/>
          </p:cNvSpPr>
          <p:nvPr>
            <p:ph type="pic" sz="quarter" idx="17"/>
          </p:nvPr>
        </p:nvSpPr>
        <p:spPr>
          <a:xfrm>
            <a:off x="9178265" y="3"/>
            <a:ext cx="3072001" cy="3433046"/>
          </a:xfrm>
        </p:spPr>
        <p:txBody>
          <a:bodyPr rtlCol="0">
            <a:normAutofit/>
          </a:bodyPr>
          <a:lstStyle/>
          <a:p>
            <a:pPr lvl="0"/>
            <a:endParaRPr lang="en-US" noProof="0" dirty="0"/>
          </a:p>
        </p:txBody>
      </p:sp>
      <p:sp>
        <p:nvSpPr>
          <p:cNvPr id="18" name="Picture Placeholder 7"/>
          <p:cNvSpPr>
            <a:spLocks noGrp="1"/>
          </p:cNvSpPr>
          <p:nvPr>
            <p:ph type="pic" sz="quarter" idx="20"/>
          </p:nvPr>
        </p:nvSpPr>
        <p:spPr>
          <a:xfrm>
            <a:off x="6097735" y="3443461"/>
            <a:ext cx="6152528" cy="3414541"/>
          </a:xfrm>
        </p:spPr>
        <p:txBody>
          <a:bodyPr rtlCol="0">
            <a:normAutofit/>
          </a:bodyPr>
          <a:lstStyle/>
          <a:p>
            <a:pPr lvl="0"/>
            <a:endParaRPr lang="en-US" noProof="0" dirty="0"/>
          </a:p>
        </p:txBody>
      </p:sp>
      <p:sp>
        <p:nvSpPr>
          <p:cNvPr id="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23955" y="5352816"/>
            <a:ext cx="5258120" cy="98929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57622417"/>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rtlCol="0">
            <a:normAutofit/>
          </a:bodyPr>
          <a:lstStyle/>
          <a:p>
            <a:pPr lvl="0"/>
            <a:endParaRPr lang="en-US" noProof="0" dirty="0"/>
          </a:p>
        </p:txBody>
      </p:sp>
      <p:sp>
        <p:nvSpPr>
          <p:cNvPr id="12" name="Picture Placeholder 7"/>
          <p:cNvSpPr>
            <a:spLocks noGrp="1"/>
          </p:cNvSpPr>
          <p:nvPr>
            <p:ph type="pic" sz="quarter" idx="12"/>
          </p:nvPr>
        </p:nvSpPr>
        <p:spPr>
          <a:xfrm>
            <a:off x="6097374" y="3"/>
            <a:ext cx="6094993" cy="1711897"/>
          </a:xfrm>
        </p:spPr>
        <p:txBody>
          <a:bodyPr rtlCol="0">
            <a:normAutofit/>
          </a:bodyPr>
          <a:lstStyle/>
          <a:p>
            <a:pPr lvl="0"/>
            <a:endParaRPr lang="en-US" noProof="0" dirty="0"/>
          </a:p>
        </p:txBody>
      </p:sp>
      <p:sp>
        <p:nvSpPr>
          <p:cNvPr id="14" name="Picture Placeholder 7"/>
          <p:cNvSpPr>
            <a:spLocks noGrp="1"/>
          </p:cNvSpPr>
          <p:nvPr>
            <p:ph type="pic" sz="quarter" idx="14"/>
          </p:nvPr>
        </p:nvSpPr>
        <p:spPr>
          <a:xfrm>
            <a:off x="-9253" y="1721153"/>
            <a:ext cx="6096279" cy="1711897"/>
          </a:xfrm>
        </p:spPr>
        <p:txBody>
          <a:bodyPr rtlCol="0">
            <a:normAutofit/>
          </a:bodyPr>
          <a:lstStyle/>
          <a:p>
            <a:pPr lvl="0"/>
            <a:endParaRPr lang="en-US" noProof="0" dirty="0"/>
          </a:p>
        </p:txBody>
      </p:sp>
      <p:sp>
        <p:nvSpPr>
          <p:cNvPr id="16" name="Picture Placeholder 7"/>
          <p:cNvSpPr>
            <a:spLocks noGrp="1"/>
          </p:cNvSpPr>
          <p:nvPr>
            <p:ph type="pic" sz="quarter" idx="16"/>
          </p:nvPr>
        </p:nvSpPr>
        <p:spPr>
          <a:xfrm>
            <a:off x="6097010" y="1721153"/>
            <a:ext cx="6094993" cy="1711897"/>
          </a:xfrm>
        </p:spPr>
        <p:txBody>
          <a:bodyPr rtlCol="0">
            <a:normAutofit/>
          </a:bodyPr>
          <a:lstStyle/>
          <a:p>
            <a:pPr lvl="0"/>
            <a:endParaRPr lang="en-US" noProof="0" dirty="0"/>
          </a:p>
        </p:txBody>
      </p:sp>
      <p:sp>
        <p:nvSpPr>
          <p:cNvPr id="18" name="Picture Placeholder 7"/>
          <p:cNvSpPr>
            <a:spLocks noGrp="1"/>
          </p:cNvSpPr>
          <p:nvPr>
            <p:ph type="pic" sz="quarter" idx="18"/>
          </p:nvPr>
        </p:nvSpPr>
        <p:spPr>
          <a:xfrm>
            <a:off x="-8525" y="3443462"/>
            <a:ext cx="6096279" cy="1711897"/>
          </a:xfrm>
        </p:spPr>
        <p:txBody>
          <a:bodyPr rtlCol="0">
            <a:normAutofit/>
          </a:bodyPr>
          <a:lstStyle/>
          <a:p>
            <a:pPr lvl="0"/>
            <a:endParaRPr lang="en-US" noProof="0" dirty="0"/>
          </a:p>
        </p:txBody>
      </p:sp>
      <p:sp>
        <p:nvSpPr>
          <p:cNvPr id="20" name="Picture Placeholder 7"/>
          <p:cNvSpPr>
            <a:spLocks noGrp="1"/>
          </p:cNvSpPr>
          <p:nvPr>
            <p:ph type="pic" sz="quarter" idx="20"/>
          </p:nvPr>
        </p:nvSpPr>
        <p:spPr>
          <a:xfrm>
            <a:off x="6097738" y="3443462"/>
            <a:ext cx="6094993" cy="1711897"/>
          </a:xfrm>
        </p:spPr>
        <p:txBody>
          <a:bodyPr rtlCol="0">
            <a:normAutofit/>
          </a:bodyPr>
          <a:lstStyle/>
          <a:p>
            <a:pPr lvl="0"/>
            <a:endParaRPr lang="en-US" noProof="0" dirty="0"/>
          </a:p>
        </p:txBody>
      </p:sp>
      <p:sp>
        <p:nvSpPr>
          <p:cNvPr id="22" name="Picture Placeholder 7"/>
          <p:cNvSpPr>
            <a:spLocks noGrp="1"/>
          </p:cNvSpPr>
          <p:nvPr>
            <p:ph type="pic" sz="quarter" idx="22"/>
          </p:nvPr>
        </p:nvSpPr>
        <p:spPr>
          <a:xfrm>
            <a:off x="-8889" y="5164612"/>
            <a:ext cx="6096279" cy="1711897"/>
          </a:xfrm>
        </p:spPr>
        <p:txBody>
          <a:bodyPr rtlCol="0">
            <a:normAutofit/>
          </a:bodyPr>
          <a:lstStyle/>
          <a:p>
            <a:pPr lvl="0"/>
            <a:endParaRPr lang="en-US" noProof="0" dirty="0"/>
          </a:p>
        </p:txBody>
      </p:sp>
      <p:sp>
        <p:nvSpPr>
          <p:cNvPr id="24" name="Picture Placeholder 7"/>
          <p:cNvSpPr>
            <a:spLocks noGrp="1"/>
          </p:cNvSpPr>
          <p:nvPr>
            <p:ph type="pic" sz="quarter" idx="24"/>
          </p:nvPr>
        </p:nvSpPr>
        <p:spPr>
          <a:xfrm>
            <a:off x="6097374" y="5164612"/>
            <a:ext cx="6094993" cy="1711897"/>
          </a:xfrm>
        </p:spPr>
        <p:txBody>
          <a:bodyPr rtlCol="0">
            <a:normAutofit/>
          </a:bodyPr>
          <a:lstStyle/>
          <a:p>
            <a:pPr lvl="0"/>
            <a:endParaRPr lang="en-US" noProof="0" dirty="0"/>
          </a:p>
        </p:txBody>
      </p:sp>
    </p:spTree>
    <p:extLst>
      <p:ext uri="{BB962C8B-B14F-4D97-AF65-F5344CB8AC3E}">
        <p14:creationId xmlns:p14="http://schemas.microsoft.com/office/powerpoint/2010/main" val="1645352788"/>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5" name="Slide Number Placeholder 5"/>
          <p:cNvSpPr txBox="1">
            <a:spLocks/>
          </p:cNvSpPr>
          <p:nvPr userDrawn="1"/>
        </p:nvSpPr>
        <p:spPr>
          <a:xfrm>
            <a:off x="88561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extBox 16"/>
          <p:cNvSpPr txBox="1">
            <a:spLocks noChangeArrowheads="1"/>
          </p:cNvSpPr>
          <p:nvPr userDrawn="1"/>
        </p:nvSpPr>
        <p:spPr bwMode="auto">
          <a:xfrm>
            <a:off x="9849951" y="6584595"/>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D7C11E8E-A8B0-4AFA-BDB7-F1684159C9B4}"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10" name="Picture Placeholder 7"/>
          <p:cNvSpPr>
            <a:spLocks noGrp="1"/>
          </p:cNvSpPr>
          <p:nvPr>
            <p:ph type="pic" sz="quarter" idx="10"/>
          </p:nvPr>
        </p:nvSpPr>
        <p:spPr>
          <a:xfrm>
            <a:off x="-8889" y="3"/>
            <a:ext cx="6096279" cy="1711897"/>
          </a:xfrm>
        </p:spPr>
        <p:txBody>
          <a:bodyPr rtlCol="0">
            <a:normAutofit/>
          </a:bodyPr>
          <a:lstStyle/>
          <a:p>
            <a:pPr lvl="0"/>
            <a:endParaRPr lang="en-US" noProof="0" dirty="0"/>
          </a:p>
        </p:txBody>
      </p:sp>
      <p:sp>
        <p:nvSpPr>
          <p:cNvPr id="12" name="Picture Placeholder 7"/>
          <p:cNvSpPr>
            <a:spLocks noGrp="1"/>
          </p:cNvSpPr>
          <p:nvPr>
            <p:ph type="pic" sz="quarter" idx="12"/>
          </p:nvPr>
        </p:nvSpPr>
        <p:spPr>
          <a:xfrm>
            <a:off x="6097374" y="3"/>
            <a:ext cx="6094993" cy="1711897"/>
          </a:xfrm>
        </p:spPr>
        <p:txBody>
          <a:bodyPr rtlCol="0">
            <a:normAutofit/>
          </a:bodyPr>
          <a:lstStyle/>
          <a:p>
            <a:pPr lvl="0"/>
            <a:endParaRPr lang="en-US" noProof="0" dirty="0"/>
          </a:p>
        </p:txBody>
      </p:sp>
      <p:sp>
        <p:nvSpPr>
          <p:cNvPr id="14" name="Picture Placeholder 7"/>
          <p:cNvSpPr>
            <a:spLocks noGrp="1"/>
          </p:cNvSpPr>
          <p:nvPr>
            <p:ph type="pic" sz="quarter" idx="14"/>
          </p:nvPr>
        </p:nvSpPr>
        <p:spPr>
          <a:xfrm>
            <a:off x="-9253" y="1721153"/>
            <a:ext cx="6096279" cy="1711897"/>
          </a:xfrm>
        </p:spPr>
        <p:txBody>
          <a:bodyPr rtlCol="0">
            <a:normAutofit/>
          </a:bodyPr>
          <a:lstStyle/>
          <a:p>
            <a:pPr lvl="0"/>
            <a:endParaRPr lang="en-US" noProof="0" dirty="0"/>
          </a:p>
        </p:txBody>
      </p:sp>
      <p:sp>
        <p:nvSpPr>
          <p:cNvPr id="16" name="Picture Placeholder 7"/>
          <p:cNvSpPr>
            <a:spLocks noGrp="1"/>
          </p:cNvSpPr>
          <p:nvPr>
            <p:ph type="pic" sz="quarter" idx="16"/>
          </p:nvPr>
        </p:nvSpPr>
        <p:spPr>
          <a:xfrm>
            <a:off x="6097010" y="1721153"/>
            <a:ext cx="6094993" cy="1711897"/>
          </a:xfrm>
        </p:spPr>
        <p:txBody>
          <a:bodyPr rtlCol="0">
            <a:normAutofit/>
          </a:bodyPr>
          <a:lstStyle/>
          <a:p>
            <a:pPr lvl="0"/>
            <a:endParaRPr lang="en-US" noProof="0" dirty="0"/>
          </a:p>
        </p:txBody>
      </p:sp>
      <p:sp>
        <p:nvSpPr>
          <p:cNvPr id="18" name="Picture Placeholder 7"/>
          <p:cNvSpPr>
            <a:spLocks noGrp="1"/>
          </p:cNvSpPr>
          <p:nvPr>
            <p:ph type="pic" sz="quarter" idx="18"/>
          </p:nvPr>
        </p:nvSpPr>
        <p:spPr>
          <a:xfrm>
            <a:off x="-8525" y="3443462"/>
            <a:ext cx="6096279" cy="1711897"/>
          </a:xfrm>
        </p:spPr>
        <p:txBody>
          <a:bodyPr rtlCol="0">
            <a:normAutofit/>
          </a:bodyPr>
          <a:lstStyle/>
          <a:p>
            <a:pPr lvl="0"/>
            <a:endParaRPr lang="en-US" noProof="0" dirty="0"/>
          </a:p>
        </p:txBody>
      </p:sp>
      <p:sp>
        <p:nvSpPr>
          <p:cNvPr id="20" name="Picture Placeholder 7"/>
          <p:cNvSpPr>
            <a:spLocks noGrp="1"/>
          </p:cNvSpPr>
          <p:nvPr>
            <p:ph type="pic" sz="quarter" idx="20"/>
          </p:nvPr>
        </p:nvSpPr>
        <p:spPr>
          <a:xfrm>
            <a:off x="6097738" y="3443462"/>
            <a:ext cx="6094993" cy="1711897"/>
          </a:xfrm>
        </p:spPr>
        <p:txBody>
          <a:bodyPr rtlCol="0">
            <a:normAutofit/>
          </a:bodyPr>
          <a:lstStyle/>
          <a:p>
            <a:pPr lvl="0"/>
            <a:endParaRPr lang="en-US" noProof="0" dirty="0"/>
          </a:p>
        </p:txBody>
      </p:sp>
      <p:sp>
        <p:nvSpPr>
          <p:cNvPr id="11" name="Title 1"/>
          <p:cNvSpPr>
            <a:spLocks noGrp="1"/>
          </p:cNvSpPr>
          <p:nvPr>
            <p:ph type="ctrTitle"/>
          </p:nvPr>
        </p:nvSpPr>
        <p:spPr>
          <a:xfrm>
            <a:off x="422342" y="5263709"/>
            <a:ext cx="7858108" cy="623434"/>
          </a:xfrm>
        </p:spPr>
        <p:txBody>
          <a:bodyPr>
            <a:noAutofit/>
          </a:bodyPr>
          <a:lstStyle>
            <a:lvl1pPr algn="l">
              <a:defRPr sz="2500"/>
            </a:lvl1pPr>
          </a:lstStyle>
          <a:p>
            <a:r>
              <a:rPr lang="en-US" dirty="0" smtClean="0"/>
              <a:t>Click to edit Master title style</a:t>
            </a:r>
            <a:endParaRPr lang="en-US" dirty="0"/>
          </a:p>
        </p:txBody>
      </p:sp>
      <p:sp>
        <p:nvSpPr>
          <p:cNvPr id="13" name="Subtitle 2"/>
          <p:cNvSpPr>
            <a:spLocks noGrp="1"/>
          </p:cNvSpPr>
          <p:nvPr>
            <p:ph type="subTitle" idx="1"/>
          </p:nvPr>
        </p:nvSpPr>
        <p:spPr>
          <a:xfrm>
            <a:off x="423958" y="5902685"/>
            <a:ext cx="7856991" cy="6142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05474868"/>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11" name="Slide Number Placeholder 5"/>
          <p:cNvSpPr txBox="1">
            <a:spLocks/>
          </p:cNvSpPr>
          <p:nvPr userDrawn="1"/>
        </p:nvSpPr>
        <p:spPr>
          <a:xfrm>
            <a:off x="88561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a:spLocks noChangeArrowheads="1"/>
          </p:cNvSpPr>
          <p:nvPr userDrawn="1"/>
        </p:nvSpPr>
        <p:spPr bwMode="auto">
          <a:xfrm>
            <a:off x="9849951" y="6584595"/>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B8DADF01-2C8D-4E05-921B-381E56E059FC}"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5" name="Picture Placeholder 7"/>
          <p:cNvSpPr>
            <a:spLocks noGrp="1"/>
          </p:cNvSpPr>
          <p:nvPr>
            <p:ph type="pic" sz="quarter" idx="10"/>
          </p:nvPr>
        </p:nvSpPr>
        <p:spPr>
          <a:xfrm>
            <a:off x="-64774" y="0"/>
            <a:ext cx="3072001" cy="3433048"/>
          </a:xfrm>
        </p:spPr>
        <p:txBody>
          <a:bodyPr rtlCol="0">
            <a:normAutofit/>
          </a:bodyPr>
          <a:lstStyle/>
          <a:p>
            <a:pPr lvl="0"/>
            <a:endParaRPr lang="en-US" noProof="0" dirty="0"/>
          </a:p>
        </p:txBody>
      </p:sp>
      <p:sp>
        <p:nvSpPr>
          <p:cNvPr id="6" name="Picture Placeholder 7"/>
          <p:cNvSpPr>
            <a:spLocks noGrp="1"/>
          </p:cNvSpPr>
          <p:nvPr>
            <p:ph type="pic" sz="quarter" idx="15"/>
          </p:nvPr>
        </p:nvSpPr>
        <p:spPr>
          <a:xfrm>
            <a:off x="3016120" y="2"/>
            <a:ext cx="3072001" cy="3433048"/>
          </a:xfrm>
        </p:spPr>
        <p:txBody>
          <a:bodyPr rtlCol="0">
            <a:normAutofit/>
          </a:bodyPr>
          <a:lstStyle/>
          <a:p>
            <a:pPr lvl="0"/>
            <a:endParaRPr lang="en-US" noProof="0" dirty="0"/>
          </a:p>
        </p:txBody>
      </p:sp>
      <p:sp>
        <p:nvSpPr>
          <p:cNvPr id="7" name="Picture Placeholder 7"/>
          <p:cNvSpPr>
            <a:spLocks noGrp="1"/>
          </p:cNvSpPr>
          <p:nvPr>
            <p:ph type="pic" sz="quarter" idx="18"/>
          </p:nvPr>
        </p:nvSpPr>
        <p:spPr>
          <a:xfrm>
            <a:off x="-64410" y="3443459"/>
            <a:ext cx="3072001" cy="3433048"/>
          </a:xfrm>
        </p:spPr>
        <p:txBody>
          <a:bodyPr rtlCol="0">
            <a:normAutofit/>
          </a:bodyPr>
          <a:lstStyle/>
          <a:p>
            <a:pPr lvl="0"/>
            <a:endParaRPr lang="en-US" noProof="0" dirty="0"/>
          </a:p>
        </p:txBody>
      </p:sp>
      <p:sp>
        <p:nvSpPr>
          <p:cNvPr id="8" name="Picture Placeholder 7"/>
          <p:cNvSpPr>
            <a:spLocks noGrp="1"/>
          </p:cNvSpPr>
          <p:nvPr>
            <p:ph type="pic" sz="quarter" idx="23"/>
          </p:nvPr>
        </p:nvSpPr>
        <p:spPr>
          <a:xfrm>
            <a:off x="3016482" y="3443461"/>
            <a:ext cx="3072001" cy="3433046"/>
          </a:xfrm>
        </p:spPr>
        <p:txBody>
          <a:bodyPr rtlCol="0">
            <a:normAutofit/>
          </a:bodyPr>
          <a:lstStyle/>
          <a:p>
            <a:pPr lvl="0"/>
            <a:endParaRPr lang="en-US" noProof="0" dirty="0"/>
          </a:p>
        </p:txBody>
      </p:sp>
      <p:sp>
        <p:nvSpPr>
          <p:cNvPr id="9" name="Title 1"/>
          <p:cNvSpPr>
            <a:spLocks noGrp="1"/>
          </p:cNvSpPr>
          <p:nvPr>
            <p:ph type="ctrTitle"/>
          </p:nvPr>
        </p:nvSpPr>
        <p:spPr>
          <a:xfrm>
            <a:off x="6284242" y="2072030"/>
            <a:ext cx="5299945" cy="1371433"/>
          </a:xfrm>
        </p:spPr>
        <p:txBody>
          <a:bodyPr anchor="b">
            <a:noAutofit/>
          </a:bodyPr>
          <a:lstStyle>
            <a:lvl1pPr algn="l">
              <a:defRPr sz="2500"/>
            </a:lvl1pPr>
          </a:lstStyle>
          <a:p>
            <a:r>
              <a:rPr lang="en-US" dirty="0" smtClean="0"/>
              <a:t>Click to edit Master title style</a:t>
            </a:r>
            <a:endParaRPr lang="en-US" dirty="0"/>
          </a:p>
        </p:txBody>
      </p:sp>
      <p:sp>
        <p:nvSpPr>
          <p:cNvPr id="10" name="Subtitle 2"/>
          <p:cNvSpPr>
            <a:spLocks noGrp="1"/>
          </p:cNvSpPr>
          <p:nvPr>
            <p:ph type="subTitle" idx="1"/>
          </p:nvPr>
        </p:nvSpPr>
        <p:spPr>
          <a:xfrm>
            <a:off x="6285427" y="3449131"/>
            <a:ext cx="5299191" cy="140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17921845"/>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4"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4" name="Picture Placeholder 13"/>
          <p:cNvSpPr>
            <a:spLocks noGrp="1"/>
          </p:cNvSpPr>
          <p:nvPr>
            <p:ph type="pic" sz="quarter" idx="14"/>
          </p:nvPr>
        </p:nvSpPr>
        <p:spPr>
          <a:xfrm>
            <a:off x="8317260" y="0"/>
            <a:ext cx="3904625" cy="6858000"/>
          </a:xfrm>
        </p:spPr>
        <p:txBody>
          <a:bodyPr rtlCol="0">
            <a:normAutofit/>
          </a:bodyPr>
          <a:lstStyle>
            <a:lvl1pPr marL="0" indent="0">
              <a:buNone/>
              <a:defRPr/>
            </a:lvl1pPr>
          </a:lstStyle>
          <a:p>
            <a:pPr lvl="0"/>
            <a:endParaRPr lang="en-US" noProof="0"/>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3650567"/>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6"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Slide Number Placeholder 5"/>
          <p:cNvSpPr txBox="1">
            <a:spLocks/>
          </p:cNvSpPr>
          <p:nvPr userDrawn="1"/>
        </p:nvSpPr>
        <p:spPr>
          <a:xfrm>
            <a:off x="88561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extBox 7"/>
          <p:cNvSpPr txBox="1">
            <a:spLocks noChangeArrowheads="1"/>
          </p:cNvSpPr>
          <p:nvPr userDrawn="1"/>
        </p:nvSpPr>
        <p:spPr bwMode="auto">
          <a:xfrm>
            <a:off x="9849951" y="6584595"/>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F44672A5-77CB-4D50-BB5F-070BB13F0518}"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5" name="Text Placeholder 18"/>
          <p:cNvSpPr>
            <a:spLocks noGrp="1"/>
          </p:cNvSpPr>
          <p:nvPr>
            <p:ph type="body" sz="quarter" idx="17"/>
          </p:nvPr>
        </p:nvSpPr>
        <p:spPr>
          <a:xfrm>
            <a:off x="4016966" y="1625555"/>
            <a:ext cx="404518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5"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6" name="Text Placeholder 18"/>
          <p:cNvSpPr>
            <a:spLocks noGrp="1"/>
          </p:cNvSpPr>
          <p:nvPr>
            <p:ph type="body" sz="quarter" idx="21"/>
          </p:nvPr>
        </p:nvSpPr>
        <p:spPr>
          <a:xfrm>
            <a:off x="8709986" y="1625555"/>
            <a:ext cx="305885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1" name="Picture Placeholder 2"/>
          <p:cNvSpPr>
            <a:spLocks noGrp="1"/>
          </p:cNvSpPr>
          <p:nvPr>
            <p:ph type="pic" sz="quarter" idx="22"/>
          </p:nvPr>
        </p:nvSpPr>
        <p:spPr>
          <a:xfrm>
            <a:off x="423334" y="1625601"/>
            <a:ext cx="2912533" cy="5242984"/>
          </a:xfrm>
        </p:spPr>
        <p:txBody>
          <a:bodyPr rtlCol="0">
            <a:normAutofit/>
          </a:bodyPr>
          <a:lstStyle/>
          <a:p>
            <a:pPr lvl="0"/>
            <a:endParaRPr lang="en-US" noProof="0"/>
          </a:p>
        </p:txBody>
      </p:sp>
    </p:spTree>
    <p:extLst>
      <p:ext uri="{BB962C8B-B14F-4D97-AF65-F5344CB8AC3E}">
        <p14:creationId xmlns:p14="http://schemas.microsoft.com/office/powerpoint/2010/main" val="3975828941"/>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7793448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9"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B159405D-E326-46F0-A742-4674B10AAA83}"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20" name="Text Placeholder 18"/>
          <p:cNvSpPr>
            <a:spLocks noGrp="1"/>
          </p:cNvSpPr>
          <p:nvPr>
            <p:ph type="body" sz="quarter" idx="17"/>
          </p:nvPr>
        </p:nvSpPr>
        <p:spPr>
          <a:xfrm>
            <a:off x="423333"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ext Placeholder 18"/>
          <p:cNvSpPr>
            <a:spLocks noGrp="1"/>
          </p:cNvSpPr>
          <p:nvPr>
            <p:ph type="body" sz="quarter" idx="18"/>
          </p:nvPr>
        </p:nvSpPr>
        <p:spPr>
          <a:xfrm>
            <a:off x="4303060"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ext Placeholder 18"/>
          <p:cNvSpPr>
            <a:spLocks noGrp="1"/>
          </p:cNvSpPr>
          <p:nvPr>
            <p:ph type="body" sz="quarter" idx="19"/>
          </p:nvPr>
        </p:nvSpPr>
        <p:spPr>
          <a:xfrm>
            <a:off x="8187765"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9" name="Picture Placeholder 2"/>
          <p:cNvSpPr>
            <a:spLocks noGrp="1"/>
          </p:cNvSpPr>
          <p:nvPr>
            <p:ph type="pic" sz="quarter" idx="23"/>
          </p:nvPr>
        </p:nvSpPr>
        <p:spPr>
          <a:xfrm>
            <a:off x="8064503" y="4472896"/>
            <a:ext cx="4127500" cy="1892300"/>
          </a:xfrm>
        </p:spPr>
        <p:txBody>
          <a:bodyPr rtlCol="0">
            <a:normAutofit/>
          </a:bodyPr>
          <a:lstStyle/>
          <a:p>
            <a:pPr lvl="0"/>
            <a:endParaRPr lang="en-US" noProof="0"/>
          </a:p>
        </p:txBody>
      </p:sp>
      <p:sp>
        <p:nvSpPr>
          <p:cNvPr id="23" name="Picture Placeholder 2"/>
          <p:cNvSpPr>
            <a:spLocks noGrp="1"/>
          </p:cNvSpPr>
          <p:nvPr>
            <p:ph type="pic" sz="quarter" idx="24"/>
          </p:nvPr>
        </p:nvSpPr>
        <p:spPr>
          <a:xfrm>
            <a:off x="9257" y="4472518"/>
            <a:ext cx="4127500" cy="1892300"/>
          </a:xfrm>
        </p:spPr>
        <p:txBody>
          <a:bodyPr rtlCol="0">
            <a:normAutofit/>
          </a:bodyPr>
          <a:lstStyle/>
          <a:p>
            <a:pPr lvl="0"/>
            <a:endParaRPr lang="en-US" noProof="0"/>
          </a:p>
        </p:txBody>
      </p:sp>
      <p:sp>
        <p:nvSpPr>
          <p:cNvPr id="24" name="Picture Placeholder 2"/>
          <p:cNvSpPr>
            <a:spLocks noGrp="1"/>
          </p:cNvSpPr>
          <p:nvPr>
            <p:ph type="pic" sz="quarter" idx="25"/>
          </p:nvPr>
        </p:nvSpPr>
        <p:spPr>
          <a:xfrm>
            <a:off x="4146007" y="4472140"/>
            <a:ext cx="3914560" cy="1892300"/>
          </a:xfrm>
        </p:spPr>
        <p:txBody>
          <a:bodyPr rtlCol="0">
            <a:normAutofit/>
          </a:bodyPr>
          <a:lstStyle/>
          <a:p>
            <a:pPr lvl="0"/>
            <a:endParaRPr lang="en-US" noProof="0"/>
          </a:p>
        </p:txBody>
      </p:sp>
    </p:spTree>
    <p:extLst>
      <p:ext uri="{BB962C8B-B14F-4D97-AF65-F5344CB8AC3E}">
        <p14:creationId xmlns:p14="http://schemas.microsoft.com/office/powerpoint/2010/main" val="2908624074"/>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8"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AE2BC95C-D30F-43E5-946E-84115C65B50C}"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5" name="Text Placeholder 18"/>
          <p:cNvSpPr>
            <a:spLocks noGrp="1"/>
          </p:cNvSpPr>
          <p:nvPr>
            <p:ph type="body" sz="quarter" idx="17"/>
          </p:nvPr>
        </p:nvSpPr>
        <p:spPr>
          <a:xfrm>
            <a:off x="423333"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ubtitle 2"/>
          <p:cNvSpPr>
            <a:spLocks noGrp="1"/>
          </p:cNvSpPr>
          <p:nvPr>
            <p:ph type="subTitle" idx="1"/>
          </p:nvPr>
        </p:nvSpPr>
        <p:spPr>
          <a:xfrm>
            <a:off x="423958" y="3099159"/>
            <a:ext cx="11319809" cy="675706"/>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Picture Placeholder 2"/>
          <p:cNvSpPr>
            <a:spLocks noGrp="1"/>
          </p:cNvSpPr>
          <p:nvPr>
            <p:ph type="pic" sz="quarter" idx="21"/>
          </p:nvPr>
        </p:nvSpPr>
        <p:spPr>
          <a:xfrm>
            <a:off x="0" y="1"/>
            <a:ext cx="12192000" cy="2868084"/>
          </a:xfrm>
        </p:spPr>
        <p:txBody>
          <a:bodyPr rtlCol="0">
            <a:normAutofit/>
          </a:bodyPr>
          <a:lstStyle/>
          <a:p>
            <a:pPr lvl="0"/>
            <a:endParaRPr lang="en-US" noProof="0"/>
          </a:p>
        </p:txBody>
      </p:sp>
    </p:spTree>
    <p:extLst>
      <p:ext uri="{BB962C8B-B14F-4D97-AF65-F5344CB8AC3E}">
        <p14:creationId xmlns:p14="http://schemas.microsoft.com/office/powerpoint/2010/main" val="689558326"/>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9"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0337A4FC-FC51-401D-9C88-1443D343D27D}"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5" name="Text Placeholder 18"/>
          <p:cNvSpPr>
            <a:spLocks noGrp="1"/>
          </p:cNvSpPr>
          <p:nvPr>
            <p:ph type="body" sz="quarter" idx="17"/>
          </p:nvPr>
        </p:nvSpPr>
        <p:spPr>
          <a:xfrm>
            <a:off x="423333"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9"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7" name="Picture Placeholder 2"/>
          <p:cNvSpPr>
            <a:spLocks noGrp="1"/>
          </p:cNvSpPr>
          <p:nvPr>
            <p:ph type="pic" sz="quarter" idx="23"/>
          </p:nvPr>
        </p:nvSpPr>
        <p:spPr>
          <a:xfrm>
            <a:off x="8055250" y="1961365"/>
            <a:ext cx="4127500" cy="1892300"/>
          </a:xfrm>
        </p:spPr>
        <p:txBody>
          <a:bodyPr rtlCol="0">
            <a:normAutofit/>
          </a:bodyPr>
          <a:lstStyle/>
          <a:p>
            <a:pPr lvl="0"/>
            <a:endParaRPr lang="en-US" noProof="0"/>
          </a:p>
        </p:txBody>
      </p:sp>
      <p:sp>
        <p:nvSpPr>
          <p:cNvPr id="20" name="Picture Placeholder 2"/>
          <p:cNvSpPr>
            <a:spLocks noGrp="1"/>
          </p:cNvSpPr>
          <p:nvPr>
            <p:ph type="pic" sz="quarter" idx="24"/>
          </p:nvPr>
        </p:nvSpPr>
        <p:spPr>
          <a:xfrm>
            <a:off x="3" y="1960988"/>
            <a:ext cx="4127500" cy="1892300"/>
          </a:xfrm>
        </p:spPr>
        <p:txBody>
          <a:bodyPr rtlCol="0">
            <a:normAutofit/>
          </a:bodyPr>
          <a:lstStyle/>
          <a:p>
            <a:pPr lvl="0"/>
            <a:endParaRPr lang="en-US" noProof="0"/>
          </a:p>
        </p:txBody>
      </p:sp>
      <p:sp>
        <p:nvSpPr>
          <p:cNvPr id="21" name="Picture Placeholder 2"/>
          <p:cNvSpPr>
            <a:spLocks noGrp="1"/>
          </p:cNvSpPr>
          <p:nvPr>
            <p:ph type="pic" sz="quarter" idx="25"/>
          </p:nvPr>
        </p:nvSpPr>
        <p:spPr>
          <a:xfrm>
            <a:off x="4136753" y="1960609"/>
            <a:ext cx="3914560" cy="1892300"/>
          </a:xfrm>
        </p:spPr>
        <p:txBody>
          <a:bodyPr rtlCol="0">
            <a:normAutofit/>
          </a:bodyPr>
          <a:lstStyle/>
          <a:p>
            <a:pPr lvl="0"/>
            <a:endParaRPr lang="en-US" noProof="0"/>
          </a:p>
        </p:txBody>
      </p:sp>
    </p:spTree>
    <p:extLst>
      <p:ext uri="{BB962C8B-B14F-4D97-AF65-F5344CB8AC3E}">
        <p14:creationId xmlns:p14="http://schemas.microsoft.com/office/powerpoint/2010/main" val="2075257926"/>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9"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1D67072C-4935-4E62-BF26-93B87B7A4B1F}"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5" name="Text Placeholder 18"/>
          <p:cNvSpPr>
            <a:spLocks noGrp="1"/>
          </p:cNvSpPr>
          <p:nvPr>
            <p:ph type="body" sz="quarter" idx="17"/>
          </p:nvPr>
        </p:nvSpPr>
        <p:spPr>
          <a:xfrm>
            <a:off x="423960" y="4803733"/>
            <a:ext cx="5551969"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02839" y="4803733"/>
            <a:ext cx="5566567"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44052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30425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0283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9773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8873792"/>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11"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extBox 17"/>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EF631F91-37CB-4ED3-81AC-4BFE303316BF}"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5" name="Text Placeholder 18"/>
          <p:cNvSpPr>
            <a:spLocks noGrp="1"/>
          </p:cNvSpPr>
          <p:nvPr>
            <p:ph type="body" sz="quarter" idx="17"/>
          </p:nvPr>
        </p:nvSpPr>
        <p:spPr>
          <a:xfrm>
            <a:off x="7313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49542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645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20"/>
          </p:nvPr>
        </p:nvSpPr>
        <p:spPr>
          <a:xfrm>
            <a:off x="9029907"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7313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49542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645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29907"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4"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40064441"/>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11"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4"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extBox 14"/>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E074ACC2-C7C6-4534-9503-DAC065C0A4AE}"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5" name="Picture Placeholder 2"/>
          <p:cNvSpPr>
            <a:spLocks noGrp="1"/>
          </p:cNvSpPr>
          <p:nvPr>
            <p:ph type="pic" sz="quarter" idx="29"/>
          </p:nvPr>
        </p:nvSpPr>
        <p:spPr>
          <a:xfrm>
            <a:off x="-8467" y="1911334"/>
            <a:ext cx="3031001" cy="2755456"/>
          </a:xfrm>
          <a:prstGeom prst="rect">
            <a:avLst/>
          </a:prstGeom>
        </p:spPr>
        <p:txBody>
          <a:bodyPr rtlCol="0">
            <a:normAutofit/>
          </a:bodyPr>
          <a:lstStyle>
            <a:lvl1pPr marL="0" indent="0" algn="l">
              <a:buNone/>
              <a:defRPr sz="700">
                <a:solidFill>
                  <a:schemeClr val="tx1">
                    <a:lumMod val="75000"/>
                    <a:lumOff val="25000"/>
                  </a:schemeClr>
                </a:solidFill>
                <a:latin typeface="Open Sans"/>
                <a:cs typeface="Open Sans"/>
              </a:defRPr>
            </a:lvl1pPr>
          </a:lstStyle>
          <a:p>
            <a:pPr lvl="0"/>
            <a:r>
              <a:rPr lang="en-US" noProof="0" smtClean="0"/>
              <a:t>Click icon to add picture</a:t>
            </a:r>
            <a:endParaRPr lang="en-US" noProof="0" dirty="0"/>
          </a:p>
        </p:txBody>
      </p:sp>
      <p:sp>
        <p:nvSpPr>
          <p:cNvPr id="6" name="Picture Placeholder 2"/>
          <p:cNvSpPr>
            <a:spLocks noGrp="1"/>
          </p:cNvSpPr>
          <p:nvPr>
            <p:ph type="pic" sz="quarter" idx="30"/>
          </p:nvPr>
        </p:nvSpPr>
        <p:spPr>
          <a:xfrm>
            <a:off x="3045202" y="1911334"/>
            <a:ext cx="3031001" cy="2755456"/>
          </a:xfrm>
          <a:prstGeom prst="rect">
            <a:avLst/>
          </a:prstGeom>
        </p:spPr>
        <p:txBody>
          <a:bodyPr rtlCol="0">
            <a:normAutofit/>
          </a:bodyPr>
          <a:lstStyle>
            <a:lvl1pPr marL="0" indent="0" algn="l">
              <a:buNone/>
              <a:defRPr sz="700">
                <a:solidFill>
                  <a:schemeClr val="tx1">
                    <a:lumMod val="75000"/>
                    <a:lumOff val="25000"/>
                  </a:schemeClr>
                </a:solidFill>
                <a:latin typeface="Open Sans"/>
                <a:cs typeface="Open Sans"/>
              </a:defRPr>
            </a:lvl1pPr>
          </a:lstStyle>
          <a:p>
            <a:pPr lvl="0"/>
            <a:r>
              <a:rPr lang="en-US" noProof="0" smtClean="0"/>
              <a:t>Click icon to add picture</a:t>
            </a:r>
            <a:endParaRPr lang="en-US" noProof="0" dirty="0"/>
          </a:p>
        </p:txBody>
      </p:sp>
      <p:sp>
        <p:nvSpPr>
          <p:cNvPr id="7" name="Picture Placeholder 2"/>
          <p:cNvSpPr>
            <a:spLocks noGrp="1"/>
          </p:cNvSpPr>
          <p:nvPr>
            <p:ph type="pic" sz="quarter" idx="31"/>
          </p:nvPr>
        </p:nvSpPr>
        <p:spPr>
          <a:xfrm>
            <a:off x="6108830" y="1911334"/>
            <a:ext cx="3031001" cy="2755456"/>
          </a:xfrm>
          <a:prstGeom prst="rect">
            <a:avLst/>
          </a:prstGeom>
        </p:spPr>
        <p:txBody>
          <a:bodyPr rtlCol="0">
            <a:normAutofit/>
          </a:bodyPr>
          <a:lstStyle>
            <a:lvl1pPr marL="0" indent="0" algn="l">
              <a:buNone/>
              <a:defRPr sz="700">
                <a:solidFill>
                  <a:schemeClr val="tx1">
                    <a:lumMod val="75000"/>
                    <a:lumOff val="25000"/>
                  </a:schemeClr>
                </a:solidFill>
                <a:latin typeface="Open Sans"/>
                <a:cs typeface="Open Sans"/>
              </a:defRPr>
            </a:lvl1pPr>
          </a:lstStyle>
          <a:p>
            <a:pPr lvl="0"/>
            <a:r>
              <a:rPr lang="en-US" noProof="0" smtClean="0"/>
              <a:t>Click icon to add picture</a:t>
            </a:r>
            <a:endParaRPr lang="en-US" noProof="0" dirty="0"/>
          </a:p>
        </p:txBody>
      </p:sp>
      <p:sp>
        <p:nvSpPr>
          <p:cNvPr id="8" name="Picture Placeholder 2"/>
          <p:cNvSpPr>
            <a:spLocks noGrp="1"/>
          </p:cNvSpPr>
          <p:nvPr>
            <p:ph type="pic" sz="quarter" idx="32"/>
          </p:nvPr>
        </p:nvSpPr>
        <p:spPr>
          <a:xfrm>
            <a:off x="9172458" y="1911334"/>
            <a:ext cx="3031001" cy="2755456"/>
          </a:xfrm>
          <a:prstGeom prst="rect">
            <a:avLst/>
          </a:prstGeom>
        </p:spPr>
        <p:txBody>
          <a:bodyPr rtlCol="0">
            <a:normAutofit/>
          </a:bodyPr>
          <a:lstStyle>
            <a:lvl1pPr marL="0" indent="0" algn="l">
              <a:buNone/>
              <a:defRPr sz="700">
                <a:solidFill>
                  <a:schemeClr val="tx1">
                    <a:lumMod val="75000"/>
                    <a:lumOff val="25000"/>
                  </a:schemeClr>
                </a:solidFill>
                <a:latin typeface="Open Sans"/>
                <a:cs typeface="Open Sans"/>
              </a:defRPr>
            </a:lvl1pPr>
          </a:lstStyle>
          <a:p>
            <a:pPr lvl="0"/>
            <a:r>
              <a:rPr lang="en-US" noProof="0" smtClean="0"/>
              <a:t>Click icon to add picture</a:t>
            </a:r>
            <a:endParaRPr lang="en-US" noProof="0" dirty="0"/>
          </a:p>
        </p:txBody>
      </p:sp>
      <p:sp>
        <p:nvSpPr>
          <p:cNvPr id="9" name="Text Placeholder 18"/>
          <p:cNvSpPr>
            <a:spLocks noGrp="1"/>
          </p:cNvSpPr>
          <p:nvPr>
            <p:ph type="body" sz="quarter" idx="17"/>
          </p:nvPr>
        </p:nvSpPr>
        <p:spPr>
          <a:xfrm>
            <a:off x="-996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33"/>
          </p:nvPr>
        </p:nvSpPr>
        <p:spPr>
          <a:xfrm>
            <a:off x="304645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34"/>
          </p:nvPr>
        </p:nvSpPr>
        <p:spPr>
          <a:xfrm>
            <a:off x="6108830"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35"/>
          </p:nvPr>
        </p:nvSpPr>
        <p:spPr>
          <a:xfrm>
            <a:off x="9170965"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0587893"/>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26"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8"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9" name="TextBox 28"/>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36810938-1171-4F2A-9CE0-ED82E5342A92}"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5" name="Picture Placeholder 2"/>
          <p:cNvSpPr>
            <a:spLocks noGrp="1"/>
          </p:cNvSpPr>
          <p:nvPr>
            <p:ph type="pic" sz="quarter" idx="32"/>
          </p:nvPr>
        </p:nvSpPr>
        <p:spPr>
          <a:xfrm>
            <a:off x="6715325" y="811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6" name="Picture Placeholder 2"/>
          <p:cNvSpPr>
            <a:spLocks noGrp="1"/>
          </p:cNvSpPr>
          <p:nvPr>
            <p:ph type="pic" sz="quarter" idx="33"/>
          </p:nvPr>
        </p:nvSpPr>
        <p:spPr>
          <a:xfrm>
            <a:off x="6715325" y="1373716"/>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7" name="Picture Placeholder 2"/>
          <p:cNvSpPr>
            <a:spLocks noGrp="1"/>
          </p:cNvSpPr>
          <p:nvPr>
            <p:ph type="pic" sz="quarter" idx="34"/>
          </p:nvPr>
        </p:nvSpPr>
        <p:spPr>
          <a:xfrm>
            <a:off x="6715325" y="274178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8" name="Picture Placeholder 2"/>
          <p:cNvSpPr>
            <a:spLocks noGrp="1"/>
          </p:cNvSpPr>
          <p:nvPr>
            <p:ph type="pic" sz="quarter" idx="35"/>
          </p:nvPr>
        </p:nvSpPr>
        <p:spPr>
          <a:xfrm>
            <a:off x="6715325" y="4109850"/>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9" name="Picture Placeholder 2"/>
          <p:cNvSpPr>
            <a:spLocks noGrp="1"/>
          </p:cNvSpPr>
          <p:nvPr>
            <p:ph type="pic" sz="quarter" idx="36"/>
          </p:nvPr>
        </p:nvSpPr>
        <p:spPr>
          <a:xfrm>
            <a:off x="6715325" y="5481468"/>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0" name="Picture Placeholder 2"/>
          <p:cNvSpPr>
            <a:spLocks noGrp="1"/>
          </p:cNvSpPr>
          <p:nvPr>
            <p:ph type="pic" sz="quarter" idx="37"/>
          </p:nvPr>
        </p:nvSpPr>
        <p:spPr>
          <a:xfrm>
            <a:off x="8083392" y="811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2" name="Picture Placeholder 2"/>
          <p:cNvSpPr>
            <a:spLocks noGrp="1"/>
          </p:cNvSpPr>
          <p:nvPr>
            <p:ph type="pic" sz="quarter" idx="38"/>
          </p:nvPr>
        </p:nvSpPr>
        <p:spPr>
          <a:xfrm>
            <a:off x="8083392" y="1373716"/>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3" name="Picture Placeholder 2"/>
          <p:cNvSpPr>
            <a:spLocks noGrp="1"/>
          </p:cNvSpPr>
          <p:nvPr>
            <p:ph type="pic" sz="quarter" idx="39"/>
          </p:nvPr>
        </p:nvSpPr>
        <p:spPr>
          <a:xfrm>
            <a:off x="8083392" y="274178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4" name="Picture Placeholder 2"/>
          <p:cNvSpPr>
            <a:spLocks noGrp="1"/>
          </p:cNvSpPr>
          <p:nvPr>
            <p:ph type="pic" sz="quarter" idx="40"/>
          </p:nvPr>
        </p:nvSpPr>
        <p:spPr>
          <a:xfrm>
            <a:off x="8083392" y="4109850"/>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5" name="Picture Placeholder 2"/>
          <p:cNvSpPr>
            <a:spLocks noGrp="1"/>
          </p:cNvSpPr>
          <p:nvPr>
            <p:ph type="pic" sz="quarter" idx="41"/>
          </p:nvPr>
        </p:nvSpPr>
        <p:spPr>
          <a:xfrm>
            <a:off x="8083392" y="5481468"/>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6" name="Picture Placeholder 2"/>
          <p:cNvSpPr>
            <a:spLocks noGrp="1"/>
          </p:cNvSpPr>
          <p:nvPr>
            <p:ph type="pic" sz="quarter" idx="42"/>
          </p:nvPr>
        </p:nvSpPr>
        <p:spPr>
          <a:xfrm>
            <a:off x="9451459" y="811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7" name="Picture Placeholder 2"/>
          <p:cNvSpPr>
            <a:spLocks noGrp="1"/>
          </p:cNvSpPr>
          <p:nvPr>
            <p:ph type="pic" sz="quarter" idx="43"/>
          </p:nvPr>
        </p:nvSpPr>
        <p:spPr>
          <a:xfrm>
            <a:off x="9451459" y="1373716"/>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8" name="Picture Placeholder 2"/>
          <p:cNvSpPr>
            <a:spLocks noGrp="1"/>
          </p:cNvSpPr>
          <p:nvPr>
            <p:ph type="pic" sz="quarter" idx="44"/>
          </p:nvPr>
        </p:nvSpPr>
        <p:spPr>
          <a:xfrm>
            <a:off x="9451459" y="274178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9" name="Picture Placeholder 2"/>
          <p:cNvSpPr>
            <a:spLocks noGrp="1"/>
          </p:cNvSpPr>
          <p:nvPr>
            <p:ph type="pic" sz="quarter" idx="45"/>
          </p:nvPr>
        </p:nvSpPr>
        <p:spPr>
          <a:xfrm>
            <a:off x="9451459" y="4109850"/>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0" name="Picture Placeholder 2"/>
          <p:cNvSpPr>
            <a:spLocks noGrp="1"/>
          </p:cNvSpPr>
          <p:nvPr>
            <p:ph type="pic" sz="quarter" idx="46"/>
          </p:nvPr>
        </p:nvSpPr>
        <p:spPr>
          <a:xfrm>
            <a:off x="9451459" y="5481468"/>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1" name="Picture Placeholder 2"/>
          <p:cNvSpPr>
            <a:spLocks noGrp="1"/>
          </p:cNvSpPr>
          <p:nvPr>
            <p:ph type="pic" sz="quarter" idx="47"/>
          </p:nvPr>
        </p:nvSpPr>
        <p:spPr>
          <a:xfrm>
            <a:off x="10819525" y="811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2" name="Picture Placeholder 2"/>
          <p:cNvSpPr>
            <a:spLocks noGrp="1"/>
          </p:cNvSpPr>
          <p:nvPr>
            <p:ph type="pic" sz="quarter" idx="48"/>
          </p:nvPr>
        </p:nvSpPr>
        <p:spPr>
          <a:xfrm>
            <a:off x="10819525" y="1373716"/>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3" name="Picture Placeholder 2"/>
          <p:cNvSpPr>
            <a:spLocks noGrp="1"/>
          </p:cNvSpPr>
          <p:nvPr>
            <p:ph type="pic" sz="quarter" idx="49"/>
          </p:nvPr>
        </p:nvSpPr>
        <p:spPr>
          <a:xfrm>
            <a:off x="10819525" y="2741784"/>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4" name="Picture Placeholder 2"/>
          <p:cNvSpPr>
            <a:spLocks noGrp="1"/>
          </p:cNvSpPr>
          <p:nvPr>
            <p:ph type="pic" sz="quarter" idx="50"/>
          </p:nvPr>
        </p:nvSpPr>
        <p:spPr>
          <a:xfrm>
            <a:off x="10819525" y="4109850"/>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5" name="Picture Placeholder 2"/>
          <p:cNvSpPr>
            <a:spLocks noGrp="1"/>
          </p:cNvSpPr>
          <p:nvPr>
            <p:ph type="pic" sz="quarter" idx="51"/>
          </p:nvPr>
        </p:nvSpPr>
        <p:spPr>
          <a:xfrm>
            <a:off x="10819525" y="5481468"/>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6152487"/>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35"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6"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7" name="TextBox 36"/>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6636C37A-FFB3-4126-829A-C0EDA940BE24}"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17" name="Picture Placeholder 2"/>
          <p:cNvSpPr>
            <a:spLocks noGrp="1"/>
          </p:cNvSpPr>
          <p:nvPr>
            <p:ph type="pic" sz="quarter" idx="32"/>
          </p:nvPr>
        </p:nvSpPr>
        <p:spPr>
          <a:xfrm>
            <a:off x="-78956" y="212607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8" name="Picture Placeholder 2"/>
          <p:cNvSpPr>
            <a:spLocks noGrp="1"/>
          </p:cNvSpPr>
          <p:nvPr>
            <p:ph type="pic" sz="quarter" idx="37"/>
          </p:nvPr>
        </p:nvSpPr>
        <p:spPr>
          <a:xfrm>
            <a:off x="1293125" y="212607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19" name="Picture Placeholder 2"/>
          <p:cNvSpPr>
            <a:spLocks noGrp="1"/>
          </p:cNvSpPr>
          <p:nvPr>
            <p:ph type="pic" sz="quarter" idx="42"/>
          </p:nvPr>
        </p:nvSpPr>
        <p:spPr>
          <a:xfrm>
            <a:off x="2665207" y="212607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0" name="Picture Placeholder 2"/>
          <p:cNvSpPr>
            <a:spLocks noGrp="1"/>
          </p:cNvSpPr>
          <p:nvPr>
            <p:ph type="pic" sz="quarter" idx="47"/>
          </p:nvPr>
        </p:nvSpPr>
        <p:spPr>
          <a:xfrm>
            <a:off x="4037288" y="212607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1" name="Picture Placeholder 2"/>
          <p:cNvSpPr>
            <a:spLocks noGrp="1"/>
          </p:cNvSpPr>
          <p:nvPr>
            <p:ph type="pic" sz="quarter" idx="48"/>
          </p:nvPr>
        </p:nvSpPr>
        <p:spPr>
          <a:xfrm>
            <a:off x="5409369" y="212607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2" name="Picture Placeholder 2"/>
          <p:cNvSpPr>
            <a:spLocks noGrp="1"/>
          </p:cNvSpPr>
          <p:nvPr>
            <p:ph type="pic" sz="quarter" idx="49"/>
          </p:nvPr>
        </p:nvSpPr>
        <p:spPr>
          <a:xfrm>
            <a:off x="6781451" y="212607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3" name="Picture Placeholder 2"/>
          <p:cNvSpPr>
            <a:spLocks noGrp="1"/>
          </p:cNvSpPr>
          <p:nvPr>
            <p:ph type="pic" sz="quarter" idx="50"/>
          </p:nvPr>
        </p:nvSpPr>
        <p:spPr>
          <a:xfrm>
            <a:off x="8153532" y="212607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4" name="Picture Placeholder 2"/>
          <p:cNvSpPr>
            <a:spLocks noGrp="1"/>
          </p:cNvSpPr>
          <p:nvPr>
            <p:ph type="pic" sz="quarter" idx="51"/>
          </p:nvPr>
        </p:nvSpPr>
        <p:spPr>
          <a:xfrm>
            <a:off x="9525613" y="212607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5" name="Picture Placeholder 2"/>
          <p:cNvSpPr>
            <a:spLocks noGrp="1"/>
          </p:cNvSpPr>
          <p:nvPr>
            <p:ph type="pic" sz="quarter" idx="52"/>
          </p:nvPr>
        </p:nvSpPr>
        <p:spPr>
          <a:xfrm>
            <a:off x="10897695" y="2126077"/>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6" name="Picture Placeholder 2"/>
          <p:cNvSpPr>
            <a:spLocks noGrp="1"/>
          </p:cNvSpPr>
          <p:nvPr>
            <p:ph type="pic" sz="quarter" idx="53"/>
          </p:nvPr>
        </p:nvSpPr>
        <p:spPr>
          <a:xfrm>
            <a:off x="-74942" y="3494143"/>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7" name="Picture Placeholder 2"/>
          <p:cNvSpPr>
            <a:spLocks noGrp="1"/>
          </p:cNvSpPr>
          <p:nvPr>
            <p:ph type="pic" sz="quarter" idx="54"/>
          </p:nvPr>
        </p:nvSpPr>
        <p:spPr>
          <a:xfrm>
            <a:off x="1297140" y="3494143"/>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8" name="Picture Placeholder 2"/>
          <p:cNvSpPr>
            <a:spLocks noGrp="1"/>
          </p:cNvSpPr>
          <p:nvPr>
            <p:ph type="pic" sz="quarter" idx="55"/>
          </p:nvPr>
        </p:nvSpPr>
        <p:spPr>
          <a:xfrm>
            <a:off x="2669221" y="3494143"/>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29" name="Picture Placeholder 2"/>
          <p:cNvSpPr>
            <a:spLocks noGrp="1"/>
          </p:cNvSpPr>
          <p:nvPr>
            <p:ph type="pic" sz="quarter" idx="56"/>
          </p:nvPr>
        </p:nvSpPr>
        <p:spPr>
          <a:xfrm>
            <a:off x="4041303" y="3494143"/>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0" name="Picture Placeholder 2"/>
          <p:cNvSpPr>
            <a:spLocks noGrp="1"/>
          </p:cNvSpPr>
          <p:nvPr>
            <p:ph type="pic" sz="quarter" idx="57"/>
          </p:nvPr>
        </p:nvSpPr>
        <p:spPr>
          <a:xfrm>
            <a:off x="5413384" y="3494143"/>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1" name="Picture Placeholder 2"/>
          <p:cNvSpPr>
            <a:spLocks noGrp="1"/>
          </p:cNvSpPr>
          <p:nvPr>
            <p:ph type="pic" sz="quarter" idx="58"/>
          </p:nvPr>
        </p:nvSpPr>
        <p:spPr>
          <a:xfrm>
            <a:off x="6785465" y="3494143"/>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2" name="Picture Placeholder 2"/>
          <p:cNvSpPr>
            <a:spLocks noGrp="1"/>
          </p:cNvSpPr>
          <p:nvPr>
            <p:ph type="pic" sz="quarter" idx="59"/>
          </p:nvPr>
        </p:nvSpPr>
        <p:spPr>
          <a:xfrm>
            <a:off x="8157547" y="3494143"/>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3" name="Picture Placeholder 2"/>
          <p:cNvSpPr>
            <a:spLocks noGrp="1"/>
          </p:cNvSpPr>
          <p:nvPr>
            <p:ph type="pic" sz="quarter" idx="60"/>
          </p:nvPr>
        </p:nvSpPr>
        <p:spPr>
          <a:xfrm>
            <a:off x="9529628" y="3494143"/>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34" name="Picture Placeholder 2"/>
          <p:cNvSpPr>
            <a:spLocks noGrp="1"/>
          </p:cNvSpPr>
          <p:nvPr>
            <p:ph type="pic" sz="quarter" idx="61"/>
          </p:nvPr>
        </p:nvSpPr>
        <p:spPr>
          <a:xfrm>
            <a:off x="10897695" y="3494143"/>
            <a:ext cx="1368067" cy="1368067"/>
          </a:xfrm>
          <a:prstGeom prst="rect">
            <a:avLst/>
          </a:prstGeom>
        </p:spPr>
        <p:txBody>
          <a:bodyPr rtlCol="0">
            <a:normAutofit/>
          </a:bodyPr>
          <a:lstStyle>
            <a:lvl1pPr marL="0" indent="0" algn="l">
              <a:buNone/>
              <a:defRPr sz="700">
                <a:solidFill>
                  <a:srgbClr val="404040"/>
                </a:solidFill>
                <a:latin typeface="Open Sans"/>
                <a:cs typeface="Open Sans"/>
              </a:defRPr>
            </a:lvl1pPr>
          </a:lstStyle>
          <a:p>
            <a:pPr lvl="0"/>
            <a:r>
              <a:rPr lang="en-US" noProof="0" smtClean="0"/>
              <a:t>Click icon to add picture</a:t>
            </a:r>
            <a:endParaRPr lang="en-US" noProof="0" dirty="0"/>
          </a:p>
        </p:txBody>
      </p:sp>
      <p:sp>
        <p:nvSpPr>
          <p:cNvPr id="4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61365772"/>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1971157616"/>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5"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B5B53616-0B77-4EEF-B736-D8CA5AA7F9FF}"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404888533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7022827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5" name="Slide Number Placeholder 5"/>
          <p:cNvSpPr txBox="1">
            <a:spLocks/>
          </p:cNvSpPr>
          <p:nvPr userDrawn="1"/>
        </p:nvSpPr>
        <p:spPr>
          <a:xfrm>
            <a:off x="8858251" y="6481763"/>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a:spLocks noChangeArrowheads="1"/>
          </p:cNvSpPr>
          <p:nvPr userDrawn="1"/>
        </p:nvSpPr>
        <p:spPr bwMode="auto">
          <a:xfrm>
            <a:off x="9852069" y="6586977"/>
            <a:ext cx="1385315"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DBC37C35-A38C-4431-9204-1ADD0352ED83}"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161907683"/>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5" name="Slide Number Placeholder 5"/>
          <p:cNvSpPr txBox="1">
            <a:spLocks/>
          </p:cNvSpPr>
          <p:nvPr userDrawn="1"/>
        </p:nvSpPr>
        <p:spPr>
          <a:xfrm>
            <a:off x="4641851" y="6478588"/>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a:spLocks noChangeArrowheads="1"/>
          </p:cNvSpPr>
          <p:nvPr userDrawn="1"/>
        </p:nvSpPr>
        <p:spPr bwMode="auto">
          <a:xfrm>
            <a:off x="5635668" y="6583008"/>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3DD53B30-32F5-49F0-8C58-292971B05697}"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2958321329"/>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5"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46D44607-A31F-4167-BB2F-F3AD53226820}"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4299" y="3463"/>
            <a:ext cx="12196299" cy="4604222"/>
          </a:xfrm>
        </p:spPr>
        <p:txBody>
          <a:bodyPr rtlCol="0">
            <a:normAutofit/>
          </a:bodyPr>
          <a:lstStyle>
            <a:lvl1pPr marL="0" indent="0">
              <a:buNone/>
              <a:defRPr/>
            </a:lvl1pPr>
          </a:lstStyle>
          <a:p>
            <a:pPr lvl="0"/>
            <a:endParaRPr lang="en-US" noProof="0" dirty="0"/>
          </a:p>
        </p:txBody>
      </p:sp>
    </p:spTree>
    <p:extLst>
      <p:ext uri="{BB962C8B-B14F-4D97-AF65-F5344CB8AC3E}">
        <p14:creationId xmlns:p14="http://schemas.microsoft.com/office/powerpoint/2010/main" val="1660985231"/>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23959" y="1594721"/>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itle 1"/>
          <p:cNvSpPr>
            <a:spLocks noGrp="1"/>
          </p:cNvSpPr>
          <p:nvPr>
            <p:ph type="ctrTitle"/>
          </p:nvPr>
        </p:nvSpPr>
        <p:spPr>
          <a:xfrm>
            <a:off x="682779" y="50181"/>
            <a:ext cx="2605852" cy="1336387"/>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grpSp>
        <p:nvGrpSpPr>
          <p:cNvPr id="7" name="Group 6"/>
          <p:cNvGrpSpPr/>
          <p:nvPr userDrawn="1"/>
        </p:nvGrpSpPr>
        <p:grpSpPr>
          <a:xfrm>
            <a:off x="309515" y="518014"/>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1740730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42657" y="3537074"/>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Picture Placeholder 7"/>
          <p:cNvSpPr>
            <a:spLocks noGrp="1"/>
          </p:cNvSpPr>
          <p:nvPr>
            <p:ph type="pic" sz="quarter" idx="10"/>
          </p:nvPr>
        </p:nvSpPr>
        <p:spPr>
          <a:xfrm>
            <a:off x="433394" y="1594720"/>
            <a:ext cx="2902245" cy="1807832"/>
          </a:xfrm>
        </p:spPr>
        <p:txBody>
          <a:bodyPr rtlCol="0">
            <a:normAutofit/>
          </a:bodyPr>
          <a:lstStyle>
            <a:lvl1pPr marL="0" indent="0">
              <a:buNone/>
              <a:defRPr/>
            </a:lvl1pPr>
          </a:lstStyle>
          <a:p>
            <a:pPr lvl="0"/>
            <a:endParaRPr lang="en-US" noProof="0" dirty="0"/>
          </a:p>
        </p:txBody>
      </p:sp>
      <p:sp>
        <p:nvSpPr>
          <p:cNvPr id="13" name="Title 1"/>
          <p:cNvSpPr>
            <a:spLocks noGrp="1"/>
          </p:cNvSpPr>
          <p:nvPr>
            <p:ph type="ctrTitle"/>
          </p:nvPr>
        </p:nvSpPr>
        <p:spPr>
          <a:xfrm>
            <a:off x="555039" y="73057"/>
            <a:ext cx="2605852" cy="1336387"/>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9101268"/>
      </p:ext>
    </p:extLst>
  </p:cSld>
  <p:clrMapOvr>
    <a:masterClrMapping/>
  </p:clrMapOvr>
  <p:transition spd="slow">
    <p:push/>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rtlCol="0">
            <a:normAutofit/>
          </a:bodyPr>
          <a:lstStyle>
            <a:lvl1pPr marL="0" indent="0">
              <a:buNone/>
              <a:defRPr/>
            </a:lvl1pPr>
          </a:lstStyle>
          <a:p>
            <a:pPr lvl="0"/>
            <a:endParaRPr lang="en-US" noProof="0" dirty="0"/>
          </a:p>
        </p:txBody>
      </p:sp>
      <p:sp>
        <p:nvSpPr>
          <p:cNvPr id="8" name="Text Placeholder 18"/>
          <p:cNvSpPr>
            <a:spLocks noGrp="1"/>
          </p:cNvSpPr>
          <p:nvPr>
            <p:ph type="body" sz="quarter" idx="17"/>
          </p:nvPr>
        </p:nvSpPr>
        <p:spPr>
          <a:xfrm>
            <a:off x="423333"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4303060"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8187765"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61600453"/>
      </p:ext>
    </p:extLst>
  </p:cSld>
  <p:clrMapOvr>
    <a:masterClrMapping/>
  </p:clrMapOvr>
  <p:transition spd="slow">
    <p:push/>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6029491" y="2"/>
            <a:ext cx="6162509" cy="6865243"/>
          </a:xfrm>
        </p:spPr>
        <p:txBody>
          <a:bodyPr rtlCol="0">
            <a:normAutofit/>
          </a:bodyPr>
          <a:lstStyle>
            <a:lvl1pPr marL="0" indent="0">
              <a:buNone/>
              <a:defRPr/>
            </a:lvl1pPr>
          </a:lstStyle>
          <a:p>
            <a:pPr lvl="0"/>
            <a:endParaRPr lang="en-US" noProof="0" dirty="0"/>
          </a:p>
        </p:txBody>
      </p:sp>
      <p:sp>
        <p:nvSpPr>
          <p:cNvPr id="8" name="Text Placeholder 18"/>
          <p:cNvSpPr>
            <a:spLocks noGrp="1"/>
          </p:cNvSpPr>
          <p:nvPr>
            <p:ph type="body" sz="quarter" idx="17"/>
          </p:nvPr>
        </p:nvSpPr>
        <p:spPr>
          <a:xfrm>
            <a:off x="423958" y="2048432"/>
            <a:ext cx="5134161" cy="405034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itle 1"/>
          <p:cNvSpPr>
            <a:spLocks noGrp="1"/>
          </p:cNvSpPr>
          <p:nvPr>
            <p:ph type="ctrTitle"/>
          </p:nvPr>
        </p:nvSpPr>
        <p:spPr>
          <a:xfrm>
            <a:off x="723013" y="73057"/>
            <a:ext cx="4835105" cy="1336387"/>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grpSp>
        <p:nvGrpSpPr>
          <p:cNvPr id="9" name="Group 8"/>
          <p:cNvGrpSpPr/>
          <p:nvPr userDrawn="1"/>
        </p:nvGrpSpPr>
        <p:grpSpPr>
          <a:xfrm>
            <a:off x="309515" y="518014"/>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13"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21159539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1"/>
          <p:cNvSpPr>
            <a:spLocks noGrp="1"/>
          </p:cNvSpPr>
          <p:nvPr>
            <p:ph type="ctrTitle"/>
          </p:nvPr>
        </p:nvSpPr>
        <p:spPr>
          <a:xfrm>
            <a:off x="640247" y="51791"/>
            <a:ext cx="11098096" cy="1336387"/>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grpSp>
        <p:nvGrpSpPr>
          <p:cNvPr id="6" name="Group 5"/>
          <p:cNvGrpSpPr/>
          <p:nvPr userDrawn="1"/>
        </p:nvGrpSpPr>
        <p:grpSpPr>
          <a:xfrm>
            <a:off x="309515" y="518014"/>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26852692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63534" y="1565276"/>
            <a:ext cx="7167033"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0"/>
          </p:nvPr>
        </p:nvSpPr>
        <p:spPr>
          <a:xfrm>
            <a:off x="5058059" y="2087029"/>
            <a:ext cx="6199221" cy="2802942"/>
          </a:xfrm>
        </p:spPr>
        <p:txBody>
          <a:bodyPr rtlCol="0">
            <a:normAutofit/>
          </a:bodyPr>
          <a:lstStyle/>
          <a:p>
            <a:pPr lvl="0"/>
            <a:endParaRPr lang="en-US" noProof="0"/>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chemeClr val="tx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7716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4" name="Picture 3" descr="lapto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55533" y="2154238"/>
            <a:ext cx="7933267"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extBox 7"/>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57A7B2B1-0F96-4D3B-8A37-17BEB9CB8641}"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6" name="Picture Placeholder 5"/>
          <p:cNvSpPr>
            <a:spLocks noGrp="1"/>
          </p:cNvSpPr>
          <p:nvPr>
            <p:ph type="pic" sz="quarter" idx="10"/>
          </p:nvPr>
        </p:nvSpPr>
        <p:spPr>
          <a:xfrm>
            <a:off x="5118386" y="2599513"/>
            <a:ext cx="5817913" cy="2849634"/>
          </a:xfrm>
        </p:spPr>
        <p:txBody>
          <a:bodyPr rtlCol="0">
            <a:normAutofit/>
          </a:bodyPr>
          <a:lstStyle/>
          <a:p>
            <a:pPr lvl="0"/>
            <a:endParaRPr lang="en-US" noProof="0"/>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49572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1B9360B-7322-4A70-8384-B854D0EB8158}" type="datetime1">
              <a:rPr lang="id-ID" smtClean="0"/>
              <a:t>15/07/2019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8596115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4" name="Picture 3" descr="table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69267" y="1409700"/>
            <a:ext cx="4428067"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extBox 7"/>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D2EDE346-2037-4027-9663-05E0A947D885}"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6" name="Picture Placeholder 5"/>
          <p:cNvSpPr>
            <a:spLocks noGrp="1"/>
          </p:cNvSpPr>
          <p:nvPr>
            <p:ph type="pic" sz="quarter" idx="10"/>
          </p:nvPr>
        </p:nvSpPr>
        <p:spPr>
          <a:xfrm>
            <a:off x="4432300" y="2026450"/>
            <a:ext cx="3347072" cy="3911788"/>
          </a:xfrm>
        </p:spPr>
        <p:txBody>
          <a:bodyPr rtlCol="0">
            <a:normAutofit/>
          </a:bodyPr>
          <a:lstStyle/>
          <a:p>
            <a:pPr lvl="0"/>
            <a:endParaRPr lang="en-US" noProof="0"/>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737346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5" name="Picture 4" descr="pho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86151" y="1409700"/>
            <a:ext cx="8714316"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4AA19E18-87CC-48A7-963D-C3E2E2B80590}"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6" name="Picture Placeholder 5"/>
          <p:cNvSpPr>
            <a:spLocks noGrp="1"/>
          </p:cNvSpPr>
          <p:nvPr>
            <p:ph type="pic" sz="quarter" idx="10"/>
          </p:nvPr>
        </p:nvSpPr>
        <p:spPr>
          <a:xfrm>
            <a:off x="4276050" y="2336800"/>
            <a:ext cx="2045729" cy="3190242"/>
          </a:xfrm>
        </p:spPr>
        <p:txBody>
          <a:bodyPr rtlCol="0">
            <a:normAutofit/>
          </a:bodyPr>
          <a:lstStyle/>
          <a:p>
            <a:pPr lvl="0"/>
            <a:endParaRPr lang="en-US" noProof="0"/>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Picture Placeholder 5"/>
          <p:cNvSpPr>
            <a:spLocks noGrp="1"/>
          </p:cNvSpPr>
          <p:nvPr>
            <p:ph type="pic" sz="quarter" idx="11"/>
          </p:nvPr>
        </p:nvSpPr>
        <p:spPr>
          <a:xfrm>
            <a:off x="7143465" y="4378960"/>
            <a:ext cx="3628016" cy="1794555"/>
          </a:xfrm>
        </p:spPr>
        <p:txBody>
          <a:bodyPr rtlCol="0">
            <a:normAutofit/>
          </a:bodyPr>
          <a:lstStyle/>
          <a:p>
            <a:pPr lvl="0"/>
            <a:endParaRPr lang="en-US" noProof="0"/>
          </a:p>
        </p:txBody>
      </p:sp>
    </p:spTree>
    <p:extLst>
      <p:ext uri="{BB962C8B-B14F-4D97-AF65-F5344CB8AC3E}">
        <p14:creationId xmlns:p14="http://schemas.microsoft.com/office/powerpoint/2010/main" val="20276391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5" name="Picture 4" descr="gajah-IPHO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5767" y="1814514"/>
            <a:ext cx="5065184"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AD4981FC-AAF8-4915-8FF7-AE42D9D1BFC5}"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6" name="Picture Placeholder 5"/>
          <p:cNvSpPr>
            <a:spLocks noGrp="1"/>
          </p:cNvSpPr>
          <p:nvPr>
            <p:ph type="pic" sz="quarter" idx="10"/>
          </p:nvPr>
        </p:nvSpPr>
        <p:spPr>
          <a:xfrm>
            <a:off x="3993824" y="2479040"/>
            <a:ext cx="2130397" cy="3083748"/>
          </a:xfrm>
        </p:spPr>
        <p:txBody>
          <a:bodyPr rtlCol="0">
            <a:normAutofit/>
          </a:bodyPr>
          <a:lstStyle/>
          <a:p>
            <a:pPr lvl="0"/>
            <a:endParaRPr lang="en-US" noProof="0"/>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0" name="Picture Placeholder 5"/>
          <p:cNvSpPr>
            <a:spLocks noGrp="1"/>
          </p:cNvSpPr>
          <p:nvPr>
            <p:ph type="pic" sz="quarter" idx="11"/>
          </p:nvPr>
        </p:nvSpPr>
        <p:spPr>
          <a:xfrm>
            <a:off x="6543234" y="2489200"/>
            <a:ext cx="2130397" cy="3083748"/>
          </a:xfrm>
        </p:spPr>
        <p:txBody>
          <a:bodyPr rtlCol="0">
            <a:normAutofit/>
          </a:bodyPr>
          <a:lstStyle/>
          <a:p>
            <a:pPr lvl="0"/>
            <a:endParaRPr lang="en-US" noProof="0"/>
          </a:p>
        </p:txBody>
      </p:sp>
    </p:spTree>
    <p:extLst>
      <p:ext uri="{BB962C8B-B14F-4D97-AF65-F5344CB8AC3E}">
        <p14:creationId xmlns:p14="http://schemas.microsoft.com/office/powerpoint/2010/main" val="18585049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4" name="Picture 3" descr="gajah-BROWS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56567" y="1116014"/>
            <a:ext cx="9906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423334" y="-6350"/>
            <a:ext cx="2912533" cy="1470025"/>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Slide Number Placeholder 5"/>
          <p:cNvSpPr txBox="1">
            <a:spLocks/>
          </p:cNvSpPr>
          <p:nvPr userDrawn="1"/>
        </p:nvSpPr>
        <p:spPr>
          <a:xfrm>
            <a:off x="423334" y="6480175"/>
            <a:ext cx="2912533" cy="387350"/>
          </a:xfrm>
          <a:prstGeom prst="rect">
            <a:avLst/>
          </a:prstGeom>
          <a:solidFill>
            <a:schemeClr val="accent6"/>
          </a:solidFill>
        </p:spPr>
        <p:txBody>
          <a:bodyPr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extBox 7"/>
          <p:cNvSpPr txBox="1">
            <a:spLocks noChangeArrowheads="1"/>
          </p:cNvSpPr>
          <p:nvPr userDrawn="1"/>
        </p:nvSpPr>
        <p:spPr bwMode="auto">
          <a:xfrm>
            <a:off x="1529335" y="6610789"/>
            <a:ext cx="138531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70000"/>
              </a:lnSpc>
              <a:spcBef>
                <a:spcPct val="0"/>
              </a:spcBef>
              <a:spcAft>
                <a:spcPct val="0"/>
              </a:spcAft>
              <a:buClrTx/>
              <a:buSzTx/>
              <a:buFontTx/>
              <a:buNone/>
              <a:tabLst/>
              <a:defRPr/>
            </a:pPr>
            <a:r>
              <a:rPr kumimoji="0" lang="en-US" altLang="es-PE" sz="700" b="0" i="0" u="none" strike="noStrike" kern="1200" cap="none" spc="0" normalizeH="0" baseline="0" noProof="0" dirty="0" err="1" smtClean="0">
                <a:ln>
                  <a:noFill/>
                </a:ln>
                <a:solidFill>
                  <a:srgbClr val="FFFFFF"/>
                </a:solidFill>
                <a:effectLst/>
                <a:uLnTx/>
                <a:uFillTx/>
                <a:latin typeface="Open Sans"/>
                <a:ea typeface="Open Sans"/>
                <a:cs typeface="Open Sans"/>
              </a:rPr>
              <a:t>Curso</a:t>
            </a:r>
            <a:r>
              <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rPr>
              <a:t> GSI AIR -  2018   |   </a:t>
            </a:r>
            <a:fld id="{7E02D537-C05A-4147-BF46-071983036EA6}" type="slidenum">
              <a:rPr kumimoji="0" lang="en-US" altLang="es-PE"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70000"/>
                </a:lnSpc>
                <a:spcBef>
                  <a:spcPct val="0"/>
                </a:spcBef>
                <a:spcAft>
                  <a:spcPct val="0"/>
                </a:spcAft>
                <a:buClrTx/>
                <a:buSzTx/>
                <a:buFontTx/>
                <a:buNone/>
                <a:tabLst/>
                <a:defRPr/>
              </a:pPr>
              <a:t>‹#›</a:t>
            </a:fld>
            <a:endParaRPr kumimoji="0" lang="en-US" altLang="es-PE" sz="700" b="0" i="0" u="none" strike="noStrike" kern="1200" cap="none" spc="0" normalizeH="0" baseline="0" noProof="0" dirty="0" smtClean="0">
              <a:ln>
                <a:noFill/>
              </a:ln>
              <a:solidFill>
                <a:srgbClr val="FFFFFF"/>
              </a:solidFill>
              <a:effectLst/>
              <a:uLnTx/>
              <a:uFillTx/>
              <a:latin typeface="Open Sans"/>
              <a:ea typeface="Open Sans"/>
              <a:cs typeface="Open Sans"/>
            </a:endParaRPr>
          </a:p>
        </p:txBody>
      </p:sp>
      <p:sp>
        <p:nvSpPr>
          <p:cNvPr id="6" name="Picture Placeholder 5"/>
          <p:cNvSpPr>
            <a:spLocks noGrp="1"/>
          </p:cNvSpPr>
          <p:nvPr>
            <p:ph type="pic" sz="quarter" idx="10"/>
          </p:nvPr>
        </p:nvSpPr>
        <p:spPr>
          <a:xfrm>
            <a:off x="4003204" y="1541789"/>
            <a:ext cx="9614129" cy="4648286"/>
          </a:xfrm>
        </p:spPr>
        <p:txBody>
          <a:bodyPr rtlCol="0">
            <a:normAutofit/>
          </a:bodyPr>
          <a:lstStyle/>
          <a:p>
            <a:pPr lvl="0"/>
            <a:endParaRPr lang="en-US" noProof="0"/>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61236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EB29003-DA76-431A-AE69-A2F1C7A98D7B}"/>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83697207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t>15/07/2019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3457208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360B-7322-4A70-8384-B854D0EB8158}" type="datetime1">
              <a:rPr lang="id-ID" smtClean="0"/>
              <a:t>15/07/2019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3833832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831540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93607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360B-7322-4A70-8384-B854D0EB8158}" type="datetime1">
              <a:rPr lang="id-ID" smtClean="0"/>
              <a:t>15/07/2019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497D4-CBBE-4892-ABDA-4C92B62757A6}" type="slidenum">
              <a:rPr lang="id-ID" smtClean="0"/>
              <a:t>‹#›</a:t>
            </a:fld>
            <a:endParaRPr lang="id-ID"/>
          </a:p>
        </p:txBody>
      </p:sp>
    </p:spTree>
    <p:extLst>
      <p:ext uri="{BB962C8B-B14F-4D97-AF65-F5344CB8AC3E}">
        <p14:creationId xmlns:p14="http://schemas.microsoft.com/office/powerpoint/2010/main" val="152382095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PE"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PE" smtClean="0"/>
              <a:t>Click to edit Master text styles</a:t>
            </a:r>
          </a:p>
        </p:txBody>
      </p:sp>
    </p:spTree>
    <p:extLst>
      <p:ext uri="{BB962C8B-B14F-4D97-AF65-F5344CB8AC3E}">
        <p14:creationId xmlns:p14="http://schemas.microsoft.com/office/powerpoint/2010/main" val="1357969227"/>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 id="2147483942" r:id="rId34"/>
    <p:sldLayoutId id="2147483943" r:id="rId35"/>
    <p:sldLayoutId id="2147483944" r:id="rId36"/>
    <p:sldLayoutId id="2147483945" r:id="rId37"/>
    <p:sldLayoutId id="2147483946" r:id="rId38"/>
    <p:sldLayoutId id="2147483947" r:id="rId39"/>
    <p:sldLayoutId id="2147483948" r:id="rId40"/>
    <p:sldLayoutId id="2147483949" r:id="rId41"/>
    <p:sldLayoutId id="2147483950" r:id="rId42"/>
    <p:sldLayoutId id="2147483951" r:id="rId43"/>
  </p:sldLayoutIdLst>
  <p:transition spd="slow">
    <p:push/>
  </p:transition>
  <p:timing>
    <p:tnLst>
      <p:par>
        <p:cTn id="1" dur="indefinite" restart="never" nodeType="tmRoot"/>
      </p:par>
    </p:tnLst>
  </p:timing>
  <p:txStyles>
    <p:titleStyle>
      <a:lvl1pPr algn="ctr" defTabSz="457200" rtl="0" eaLnBrk="0" fontAlgn="base" hangingPunct="0">
        <a:spcBef>
          <a:spcPct val="0"/>
        </a:spcBef>
        <a:spcAft>
          <a:spcPct val="0"/>
        </a:spcAft>
        <a:defRPr sz="4000" kern="1200">
          <a:solidFill>
            <a:schemeClr val="tx1"/>
          </a:solidFill>
          <a:latin typeface="Open Sans"/>
          <a:ea typeface="Open Sans"/>
          <a:cs typeface="Open Sans"/>
        </a:defRPr>
      </a:lvl1pPr>
      <a:lvl2pPr algn="ctr" defTabSz="457200" rtl="0" eaLnBrk="0" fontAlgn="base" hangingPunct="0">
        <a:spcBef>
          <a:spcPct val="0"/>
        </a:spcBef>
        <a:spcAft>
          <a:spcPct val="0"/>
        </a:spcAft>
        <a:defRPr sz="4000">
          <a:solidFill>
            <a:schemeClr val="tx1"/>
          </a:solidFill>
          <a:latin typeface="Open Sans"/>
          <a:ea typeface="Open Sans"/>
          <a:cs typeface="Open Sans"/>
        </a:defRPr>
      </a:lvl2pPr>
      <a:lvl3pPr algn="ctr" defTabSz="457200" rtl="0" eaLnBrk="0" fontAlgn="base" hangingPunct="0">
        <a:spcBef>
          <a:spcPct val="0"/>
        </a:spcBef>
        <a:spcAft>
          <a:spcPct val="0"/>
        </a:spcAft>
        <a:defRPr sz="4000">
          <a:solidFill>
            <a:schemeClr val="tx1"/>
          </a:solidFill>
          <a:latin typeface="Open Sans"/>
          <a:ea typeface="Open Sans"/>
          <a:cs typeface="Open Sans"/>
        </a:defRPr>
      </a:lvl3pPr>
      <a:lvl4pPr algn="ctr" defTabSz="457200" rtl="0" eaLnBrk="0" fontAlgn="base" hangingPunct="0">
        <a:spcBef>
          <a:spcPct val="0"/>
        </a:spcBef>
        <a:spcAft>
          <a:spcPct val="0"/>
        </a:spcAft>
        <a:defRPr sz="4000">
          <a:solidFill>
            <a:schemeClr val="tx1"/>
          </a:solidFill>
          <a:latin typeface="Open Sans"/>
          <a:ea typeface="Open Sans"/>
          <a:cs typeface="Open Sans"/>
        </a:defRPr>
      </a:lvl4pPr>
      <a:lvl5pPr algn="ctr" defTabSz="457200" rtl="0" eaLnBrk="0" fontAlgn="base" hangingPunct="0">
        <a:spcBef>
          <a:spcPct val="0"/>
        </a:spcBef>
        <a:spcAft>
          <a:spcPct val="0"/>
        </a:spcAft>
        <a:defRPr sz="4000">
          <a:solidFill>
            <a:schemeClr val="tx1"/>
          </a:solidFill>
          <a:latin typeface="Open Sans"/>
          <a:ea typeface="Open Sans"/>
          <a:cs typeface="Open Sans"/>
        </a:defRPr>
      </a:lvl5pPr>
      <a:lvl6pPr marL="457200" algn="ctr" defTabSz="457200" rtl="0" fontAlgn="base">
        <a:spcBef>
          <a:spcPct val="0"/>
        </a:spcBef>
        <a:spcAft>
          <a:spcPct val="0"/>
        </a:spcAft>
        <a:defRPr sz="4000">
          <a:solidFill>
            <a:schemeClr val="tx1"/>
          </a:solidFill>
          <a:latin typeface="Open Sans"/>
          <a:ea typeface="Open Sans"/>
          <a:cs typeface="Open Sans"/>
        </a:defRPr>
      </a:lvl6pPr>
      <a:lvl7pPr marL="914400" algn="ctr" defTabSz="457200" rtl="0" fontAlgn="base">
        <a:spcBef>
          <a:spcPct val="0"/>
        </a:spcBef>
        <a:spcAft>
          <a:spcPct val="0"/>
        </a:spcAft>
        <a:defRPr sz="4000">
          <a:solidFill>
            <a:schemeClr val="tx1"/>
          </a:solidFill>
          <a:latin typeface="Open Sans"/>
          <a:ea typeface="Open Sans"/>
          <a:cs typeface="Open Sans"/>
        </a:defRPr>
      </a:lvl7pPr>
      <a:lvl8pPr marL="1371600" algn="ctr" defTabSz="457200" rtl="0" fontAlgn="base">
        <a:spcBef>
          <a:spcPct val="0"/>
        </a:spcBef>
        <a:spcAft>
          <a:spcPct val="0"/>
        </a:spcAft>
        <a:defRPr sz="4000">
          <a:solidFill>
            <a:schemeClr val="tx1"/>
          </a:solidFill>
          <a:latin typeface="Open Sans"/>
          <a:ea typeface="Open Sans"/>
          <a:cs typeface="Open Sans"/>
        </a:defRPr>
      </a:lvl8pPr>
      <a:lvl9pPr marL="1828800" algn="ctr" defTabSz="457200" rtl="0" fontAlgn="base">
        <a:spcBef>
          <a:spcPct val="0"/>
        </a:spcBef>
        <a:spcAft>
          <a:spcPct val="0"/>
        </a:spcAft>
        <a:defRPr sz="4000">
          <a:solidFill>
            <a:schemeClr val="tx1"/>
          </a:solidFill>
          <a:latin typeface="Open Sans"/>
          <a:ea typeface="Open Sans"/>
          <a:cs typeface="Open Sans"/>
        </a:defRPr>
      </a:lvl9pPr>
    </p:titleStyle>
    <p:bodyStyle>
      <a:lvl1pPr algn="l" defTabSz="457200" rtl="0" eaLnBrk="0" fontAlgn="base" hangingPunct="0">
        <a:lnSpc>
          <a:spcPct val="120000"/>
        </a:lnSpc>
        <a:spcBef>
          <a:spcPct val="20000"/>
        </a:spcBef>
        <a:spcAft>
          <a:spcPct val="0"/>
        </a:spcAft>
        <a:buFont typeface="Arial" panose="020B0604020202020204" pitchFamily="34" charset="0"/>
        <a:defRPr sz="700" kern="1200">
          <a:solidFill>
            <a:schemeClr val="tx1"/>
          </a:solidFill>
          <a:latin typeface="Open Sans"/>
          <a:ea typeface="Open Sans"/>
          <a:cs typeface="Open Sans"/>
        </a:defRPr>
      </a:lvl1pPr>
      <a:lvl2pPr marL="628650" indent="-171450" algn="l" defTabSz="457200" rtl="0" eaLnBrk="0" fontAlgn="base" hangingPunct="0">
        <a:spcBef>
          <a:spcPct val="20000"/>
        </a:spcBef>
        <a:spcAft>
          <a:spcPct val="0"/>
        </a:spcAft>
        <a:buFont typeface="Arial" panose="020B0604020202020204" pitchFamily="34" charset="0"/>
        <a:buChar char="•"/>
        <a:defRPr sz="800" kern="1200">
          <a:solidFill>
            <a:schemeClr val="tx1"/>
          </a:solidFill>
          <a:latin typeface="Helvetica"/>
          <a:ea typeface="Open Sans"/>
          <a:cs typeface="Helvetica"/>
        </a:defRPr>
      </a:lvl2pPr>
      <a:lvl3pPr marL="1085850" indent="-171450" algn="l" defTabSz="457200" rtl="0" eaLnBrk="0" fontAlgn="base" hangingPunct="0">
        <a:spcBef>
          <a:spcPct val="20000"/>
        </a:spcBef>
        <a:spcAft>
          <a:spcPct val="0"/>
        </a:spcAft>
        <a:buFont typeface="Arial" panose="020B0604020202020204" pitchFamily="34" charset="0"/>
        <a:buChar char="•"/>
        <a:defRPr sz="800" kern="1200">
          <a:solidFill>
            <a:schemeClr val="tx1"/>
          </a:solidFill>
          <a:latin typeface="Helvetica"/>
          <a:ea typeface="Open Sans"/>
          <a:cs typeface="Helvetica"/>
        </a:defRPr>
      </a:lvl3pPr>
      <a:lvl4pPr marL="1543050" indent="-171450" algn="l" defTabSz="457200" rtl="0" eaLnBrk="0" fontAlgn="base" hangingPunct="0">
        <a:spcBef>
          <a:spcPct val="20000"/>
        </a:spcBef>
        <a:spcAft>
          <a:spcPct val="0"/>
        </a:spcAft>
        <a:buFont typeface="Arial" panose="020B0604020202020204" pitchFamily="34" charset="0"/>
        <a:buChar char="•"/>
        <a:defRPr sz="800" kern="1200">
          <a:solidFill>
            <a:schemeClr val="tx1"/>
          </a:solidFill>
          <a:latin typeface="Helvetica"/>
          <a:ea typeface="Open Sans"/>
          <a:cs typeface="Helvetica"/>
        </a:defRPr>
      </a:lvl4pPr>
      <a:lvl5pPr marL="2000250" indent="-171450" algn="l" defTabSz="457200" rtl="0" eaLnBrk="0" fontAlgn="base" hangingPunct="0">
        <a:spcBef>
          <a:spcPct val="20000"/>
        </a:spcBef>
        <a:spcAft>
          <a:spcPct val="0"/>
        </a:spcAft>
        <a:buFont typeface="Arial" panose="020B0604020202020204" pitchFamily="34" charset="0"/>
        <a:buChar char="•"/>
        <a:defRPr sz="800" kern="1200">
          <a:solidFill>
            <a:schemeClr val="tx1"/>
          </a:solidFill>
          <a:latin typeface="Helvetica"/>
          <a:ea typeface="Open Sans"/>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pe/url?sa=i&amp;rct=j&amp;q=&amp;esrc=s&amp;source=images&amp;cd=&amp;cad=rja&amp;uact=8&amp;ved=0ahUKEwiKrarW8ZTXAhULSSYKHahEDAoQjRwIBw&amp;url=http://www.recruitmyclinicaltrial.com/winning-them-over-how-to-get-your-online-campaign-approved/&amp;psig=AOvVaw2Xh9oxkRjpmCmkHU01QDXF&amp;ust=1509333032561137" TargetMode="External"/><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52400"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6"/>
          <p:cNvSpPr>
            <a:spLocks/>
          </p:cNvSpPr>
          <p:nvPr/>
        </p:nvSpPr>
        <p:spPr bwMode="auto">
          <a:xfrm>
            <a:off x="-152400"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2172024"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6"/>
          <p:cNvSpPr>
            <a:spLocks/>
          </p:cNvSpPr>
          <p:nvPr/>
        </p:nvSpPr>
        <p:spPr bwMode="auto">
          <a:xfrm>
            <a:off x="2172024"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Title 236"/>
          <p:cNvSpPr txBox="1">
            <a:spLocks/>
          </p:cNvSpPr>
          <p:nvPr/>
        </p:nvSpPr>
        <p:spPr>
          <a:xfrm rot="18883833">
            <a:off x="982334" y="3408802"/>
            <a:ext cx="6075064" cy="15048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400" b="1" dirty="0" smtClean="0">
                <a:solidFill>
                  <a:schemeClr val="bg2"/>
                </a:solidFill>
              </a:rPr>
              <a:t>Curso GSI AIR</a:t>
            </a:r>
            <a:endParaRPr lang="es-PE" sz="5400" b="1" dirty="0">
              <a:solidFill>
                <a:schemeClr val="bg2"/>
              </a:solidFill>
            </a:endParaRPr>
          </a:p>
        </p:txBody>
      </p:sp>
      <p:sp>
        <p:nvSpPr>
          <p:cNvPr id="13" name="Title 236"/>
          <p:cNvSpPr txBox="1">
            <a:spLocks/>
          </p:cNvSpPr>
          <p:nvPr/>
        </p:nvSpPr>
        <p:spPr>
          <a:xfrm rot="18883833">
            <a:off x="2352309" y="4532671"/>
            <a:ext cx="466569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000" dirty="0" smtClean="0">
                <a:solidFill>
                  <a:schemeClr val="bg2"/>
                </a:solidFill>
              </a:rPr>
              <a:t>Chile - 2019</a:t>
            </a:r>
            <a:endParaRPr lang="es-PE" sz="5000" dirty="0">
              <a:solidFill>
                <a:schemeClr val="bg2"/>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056" y="4033126"/>
            <a:ext cx="2514600" cy="2000250"/>
          </a:xfrm>
          <a:prstGeom prst="rect">
            <a:avLst/>
          </a:prstGeom>
        </p:spPr>
      </p:pic>
      <p:sp>
        <p:nvSpPr>
          <p:cNvPr id="17" name="TextBox 16">
            <a:extLst>
              <a:ext uri="{FF2B5EF4-FFF2-40B4-BE49-F238E27FC236}">
                <a16:creationId xmlns:a16="http://schemas.microsoft.com/office/drawing/2014/main" id="{B7A7A9B9-1D80-45BF-B8F4-018984F0A00F}"/>
              </a:ext>
            </a:extLst>
          </p:cNvPr>
          <p:cNvSpPr txBox="1"/>
          <p:nvPr/>
        </p:nvSpPr>
        <p:spPr>
          <a:xfrm>
            <a:off x="7673163" y="442147"/>
            <a:ext cx="4254500" cy="1938992"/>
          </a:xfrm>
          <a:prstGeom prst="rect">
            <a:avLst/>
          </a:prstGeom>
          <a:noFill/>
        </p:spPr>
        <p:txBody>
          <a:bodyPr wrap="square" rtlCol="0">
            <a:spAutoFit/>
          </a:bodyPr>
          <a:lstStyle/>
          <a:p>
            <a:pPr algn="ctr"/>
            <a:r>
              <a:rPr lang="es-PE" sz="4000" b="1" smtClean="0">
                <a:solidFill>
                  <a:schemeClr val="bg1"/>
                </a:solidFill>
                <a:latin typeface="+mj-lt"/>
              </a:rPr>
              <a:t>Módulo </a:t>
            </a:r>
            <a:r>
              <a:rPr lang="es-PE" sz="4000" b="1" smtClean="0">
                <a:solidFill>
                  <a:schemeClr val="bg1"/>
                </a:solidFill>
                <a:latin typeface="+mj-lt"/>
              </a:rPr>
              <a:t>21 </a:t>
            </a:r>
            <a:r>
              <a:rPr lang="es-PE" sz="4000" b="1" dirty="0" smtClean="0">
                <a:solidFill>
                  <a:schemeClr val="bg1"/>
                </a:solidFill>
                <a:latin typeface="+mj-lt"/>
              </a:rPr>
              <a:t>– Directrices de aeronavegabilidad</a:t>
            </a:r>
            <a:endParaRPr lang="es-ES" sz="4000" b="1" dirty="0">
              <a:solidFill>
                <a:schemeClr val="bg1"/>
              </a:solidFill>
              <a:latin typeface="+mj-lt"/>
            </a:endParaRPr>
          </a:p>
        </p:txBody>
      </p:sp>
    </p:spTree>
    <p:extLst>
      <p:ext uri="{BB962C8B-B14F-4D97-AF65-F5344CB8AC3E}">
        <p14:creationId xmlns:p14="http://schemas.microsoft.com/office/powerpoint/2010/main" val="25987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12" grpId="0"/>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834190" y="1409701"/>
            <a:ext cx="4668252" cy="5092700"/>
          </a:xfrm>
        </p:spPr>
        <p:txBody>
          <a:bodyPr rtlCol="0">
            <a:normAutofit lnSpcReduction="10000"/>
          </a:bodyPr>
          <a:lstStyle/>
          <a:p>
            <a:pPr algn="just" eaLnBrk="1" fontAlgn="auto" hangingPunct="1">
              <a:spcAft>
                <a:spcPts val="0"/>
              </a:spcAft>
              <a:defRPr/>
            </a:pPr>
            <a:r>
              <a:rPr lang="es-PE" sz="2400" dirty="0">
                <a:ea typeface="+mn-ea"/>
              </a:rPr>
              <a:t>Las directrices de aeronavegabilidad las emite el Estado de matrícula cuando:</a:t>
            </a:r>
          </a:p>
          <a:p>
            <a:pPr marL="342900" indent="-342900" algn="just" eaLnBrk="1" fontAlgn="auto" hangingPunct="1">
              <a:spcAft>
                <a:spcPts val="0"/>
              </a:spcAft>
              <a:buFont typeface="Arial" panose="020B0604020202020204" pitchFamily="34" charset="0"/>
              <a:buChar char="•"/>
              <a:defRPr/>
            </a:pPr>
            <a:r>
              <a:rPr lang="es-PE" sz="2400" b="1" dirty="0">
                <a:solidFill>
                  <a:srgbClr val="C00000"/>
                </a:solidFill>
                <a:ea typeface="+mn-ea"/>
              </a:rPr>
              <a:t>se ha determinado una condición de inseguridad</a:t>
            </a:r>
            <a:r>
              <a:rPr lang="es-PE" sz="2400" dirty="0">
                <a:ea typeface="+mn-ea"/>
              </a:rPr>
              <a:t> en una aeronave o componente de aeronave, como resultado de una deficiencia ; y</a:t>
            </a:r>
          </a:p>
          <a:p>
            <a:pPr marL="342900" indent="-342900" algn="just" eaLnBrk="1" fontAlgn="auto" hangingPunct="1">
              <a:spcAft>
                <a:spcPts val="0"/>
              </a:spcAft>
              <a:buFont typeface="Arial" panose="020B0604020202020204" pitchFamily="34" charset="0"/>
              <a:buChar char="•"/>
              <a:defRPr/>
            </a:pPr>
            <a:r>
              <a:rPr lang="es-PE" sz="2400" dirty="0">
                <a:ea typeface="+mn-ea"/>
              </a:rPr>
              <a:t>esta condición </a:t>
            </a:r>
            <a:r>
              <a:rPr lang="es-PE" sz="2400" b="1" dirty="0">
                <a:solidFill>
                  <a:srgbClr val="C00000"/>
                </a:solidFill>
                <a:ea typeface="+mn-ea"/>
              </a:rPr>
              <a:t>es probable que se desarrolle en otra aeronave o componente </a:t>
            </a:r>
            <a:r>
              <a:rPr lang="es-PE" sz="2400" dirty="0">
                <a:ea typeface="+mn-ea"/>
              </a:rPr>
              <a:t>de aeronave de igual diseño.</a:t>
            </a:r>
          </a:p>
        </p:txBody>
      </p:sp>
      <p:sp>
        <p:nvSpPr>
          <p:cNvPr id="53251" name="Title 3"/>
          <p:cNvSpPr>
            <a:spLocks noGrp="1"/>
          </p:cNvSpPr>
          <p:nvPr>
            <p:ph type="ctrTitle"/>
          </p:nvPr>
        </p:nvSpPr>
        <p:spPr>
          <a:xfrm>
            <a:off x="834189" y="73026"/>
            <a:ext cx="5195301" cy="1336675"/>
          </a:xfrm>
        </p:spPr>
        <p:txBody>
          <a:bodyPr anchor="ctr"/>
          <a:lstStyle/>
          <a:p>
            <a:pPr eaLnBrk="1" hangingPunct="1"/>
            <a:r>
              <a:rPr lang="es-PE" altLang="es-PE" sz="3600" b="1" dirty="0"/>
              <a:t>LAR 39.110 - Emisión</a:t>
            </a:r>
          </a:p>
        </p:txBody>
      </p:sp>
      <p:pic>
        <p:nvPicPr>
          <p:cNvPr id="6"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93" r="493"/>
          <a:stretch>
            <a:fillRect/>
          </a:stretch>
        </p:blipFill>
        <p:spPr/>
      </p:pic>
    </p:spTree>
    <p:extLst>
      <p:ext uri="{BB962C8B-B14F-4D97-AF65-F5344CB8AC3E}">
        <p14:creationId xmlns:p14="http://schemas.microsoft.com/office/powerpoint/2010/main" val="3786620602"/>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ctrTitle"/>
          </p:nvPr>
        </p:nvSpPr>
        <p:spPr>
          <a:xfrm>
            <a:off x="946484" y="73026"/>
            <a:ext cx="10668000" cy="1336675"/>
          </a:xfrm>
        </p:spPr>
        <p:txBody>
          <a:bodyPr anchor="ctr"/>
          <a:lstStyle/>
          <a:p>
            <a:pPr eaLnBrk="1" hangingPunct="1"/>
            <a:r>
              <a:rPr lang="es-PE" altLang="es-PE" sz="3600" b="1" dirty="0"/>
              <a:t>LAR 39.110 - Emisión</a:t>
            </a:r>
          </a:p>
        </p:txBody>
      </p:sp>
      <p:graphicFrame>
        <p:nvGraphicFramePr>
          <p:cNvPr id="6" name="Diagram 5"/>
          <p:cNvGraphicFramePr/>
          <p:nvPr/>
        </p:nvGraphicFramePr>
        <p:xfrm>
          <a:off x="1940280" y="1752600"/>
          <a:ext cx="8359421" cy="45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083285"/>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7"/>
          <p:cNvSpPr>
            <a:spLocks noGrp="1"/>
          </p:cNvSpPr>
          <p:nvPr>
            <p:ph type="body" sz="quarter" idx="17"/>
          </p:nvPr>
        </p:nvSpPr>
        <p:spPr>
          <a:xfrm>
            <a:off x="898358" y="1482726"/>
            <a:ext cx="4507831" cy="4853905"/>
          </a:xfrm>
        </p:spPr>
        <p:txBody>
          <a:bodyPr/>
          <a:lstStyle/>
          <a:p>
            <a:pPr algn="just" eaLnBrk="1" hangingPunct="1">
              <a:lnSpc>
                <a:spcPct val="100000"/>
              </a:lnSpc>
              <a:spcBef>
                <a:spcPts val="600"/>
              </a:spcBef>
              <a:spcAft>
                <a:spcPts val="600"/>
              </a:spcAft>
            </a:pPr>
            <a:r>
              <a:rPr lang="es-PE" altLang="es-PE" sz="2400" dirty="0"/>
              <a:t>Las directrices de aeronavegabilidad prescriben condiciones y limitaciones, incluyendo inspecciones , reparaciones y alteraciones bajo las cuales el producto puede continuar siendo operado.</a:t>
            </a:r>
          </a:p>
        </p:txBody>
      </p:sp>
      <p:sp>
        <p:nvSpPr>
          <p:cNvPr id="57347" name="Title 5"/>
          <p:cNvSpPr>
            <a:spLocks noGrp="1"/>
          </p:cNvSpPr>
          <p:nvPr>
            <p:ph type="ctrTitle"/>
          </p:nvPr>
        </p:nvSpPr>
        <p:spPr>
          <a:xfrm>
            <a:off x="898358" y="73026"/>
            <a:ext cx="5148430" cy="1336675"/>
          </a:xfrm>
        </p:spPr>
        <p:txBody>
          <a:bodyPr anchor="ctr"/>
          <a:lstStyle/>
          <a:p>
            <a:pPr eaLnBrk="1" hangingPunct="1"/>
            <a:r>
              <a:rPr lang="es-PE" altLang="es-PE" sz="3600" b="1" dirty="0"/>
              <a:t>LAR 39.110 - Emisión</a:t>
            </a:r>
          </a:p>
        </p:txBody>
      </p:sp>
      <p:pic>
        <p:nvPicPr>
          <p:cNvPr id="6"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198" r="20198"/>
          <a:stretch>
            <a:fillRect/>
          </a:stretch>
        </p:blipFill>
        <p:spPr/>
      </p:pic>
    </p:spTree>
    <p:extLst>
      <p:ext uri="{BB962C8B-B14F-4D97-AF65-F5344CB8AC3E}">
        <p14:creationId xmlns:p14="http://schemas.microsoft.com/office/powerpoint/2010/main" val="3471841931"/>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1"/>
          <p:cNvSpPr>
            <a:spLocks noGrp="1"/>
          </p:cNvSpPr>
          <p:nvPr>
            <p:ph type="body" sz="quarter" idx="17"/>
          </p:nvPr>
        </p:nvSpPr>
        <p:spPr>
          <a:xfrm>
            <a:off x="930441" y="1292226"/>
            <a:ext cx="10475495" cy="1336675"/>
          </a:xfrm>
        </p:spPr>
        <p:txBody>
          <a:bodyPr>
            <a:normAutofit/>
          </a:bodyPr>
          <a:lstStyle/>
          <a:p>
            <a:pPr eaLnBrk="1" hangingPunct="1"/>
            <a:r>
              <a:rPr lang="es-PE" altLang="es-PE" sz="2800" dirty="0"/>
              <a:t>Las directrices de aeronavegabilidad pueden dividirse en dos categorías:</a:t>
            </a:r>
          </a:p>
        </p:txBody>
      </p:sp>
      <p:sp>
        <p:nvSpPr>
          <p:cNvPr id="59395" name="Title 2"/>
          <p:cNvSpPr>
            <a:spLocks noGrp="1"/>
          </p:cNvSpPr>
          <p:nvPr>
            <p:ph type="ctrTitle"/>
          </p:nvPr>
        </p:nvSpPr>
        <p:spPr>
          <a:xfrm>
            <a:off x="930442" y="73026"/>
            <a:ext cx="2963697" cy="1336675"/>
          </a:xfrm>
        </p:spPr>
        <p:txBody>
          <a:bodyPr anchor="ctr"/>
          <a:lstStyle/>
          <a:p>
            <a:pPr eaLnBrk="1" hangingPunct="1"/>
            <a:r>
              <a:rPr lang="es-PE" altLang="es-PE" sz="3600" b="1" dirty="0" err="1"/>
              <a:t>Categorias</a:t>
            </a:r>
            <a:endParaRPr lang="es-PE" altLang="es-PE" sz="3600" b="1" dirty="0"/>
          </a:p>
        </p:txBody>
      </p:sp>
      <p:graphicFrame>
        <p:nvGraphicFramePr>
          <p:cNvPr id="4" name="Diagram 3"/>
          <p:cNvGraphicFramePr/>
          <p:nvPr>
            <p:extLst>
              <p:ext uri="{D42A27DB-BD31-4B8C-83A1-F6EECF244321}">
                <p14:modId xmlns:p14="http://schemas.microsoft.com/office/powerpoint/2010/main" val="2444875261"/>
              </p:ext>
            </p:extLst>
          </p:nvPr>
        </p:nvGraphicFramePr>
        <p:xfrm>
          <a:off x="1955800" y="2879558"/>
          <a:ext cx="8585200" cy="364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96596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32E164B0-4E2D-49D7-9964-22CC4853030C}"/>
                                            </p:graphicEl>
                                          </p:spTgt>
                                        </p:tgtEl>
                                        <p:attrNameLst>
                                          <p:attrName>style.visibility</p:attrName>
                                        </p:attrNameLst>
                                      </p:cBhvr>
                                      <p:to>
                                        <p:strVal val="visible"/>
                                      </p:to>
                                    </p:set>
                                    <p:animEffect transition="in" filter="fade">
                                      <p:cBhvr>
                                        <p:cTn id="7" dur="500"/>
                                        <p:tgtEl>
                                          <p:spTgt spid="4">
                                            <p:graphicEl>
                                              <a:dgm id="{32E164B0-4E2D-49D7-9964-22CC485303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ED8F88A-BE79-439E-84BE-28709E4EF8B7}"/>
                                            </p:graphicEl>
                                          </p:spTgt>
                                        </p:tgtEl>
                                        <p:attrNameLst>
                                          <p:attrName>style.visibility</p:attrName>
                                        </p:attrNameLst>
                                      </p:cBhvr>
                                      <p:to>
                                        <p:strVal val="visible"/>
                                      </p:to>
                                    </p:set>
                                    <p:animEffect transition="in" filter="fade">
                                      <p:cBhvr>
                                        <p:cTn id="12" dur="500"/>
                                        <p:tgtEl>
                                          <p:spTgt spid="4">
                                            <p:graphicEl>
                                              <a:dgm id="{3ED8F88A-BE79-439E-84BE-28709E4EF8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1465BE2-E4A3-4E82-A545-4D3DAF34157A}"/>
                                            </p:graphicEl>
                                          </p:spTgt>
                                        </p:tgtEl>
                                        <p:attrNameLst>
                                          <p:attrName>style.visibility</p:attrName>
                                        </p:attrNameLst>
                                      </p:cBhvr>
                                      <p:to>
                                        <p:strVal val="visible"/>
                                      </p:to>
                                    </p:set>
                                    <p:animEffect transition="in" filter="fade">
                                      <p:cBhvr>
                                        <p:cTn id="15" dur="500"/>
                                        <p:tgtEl>
                                          <p:spTgt spid="4">
                                            <p:graphicEl>
                                              <a:dgm id="{41465BE2-E4A3-4E82-A545-4D3DAF3415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2"/>
          <p:cNvSpPr>
            <a:spLocks noGrp="1"/>
          </p:cNvSpPr>
          <p:nvPr>
            <p:ph type="body" sz="quarter" idx="17"/>
          </p:nvPr>
        </p:nvSpPr>
        <p:spPr>
          <a:xfrm>
            <a:off x="930442" y="1732546"/>
            <a:ext cx="4517858" cy="4947653"/>
          </a:xfrm>
        </p:spPr>
        <p:txBody>
          <a:bodyPr>
            <a:normAutofit/>
          </a:bodyPr>
          <a:lstStyle/>
          <a:p>
            <a:pPr algn="just" eaLnBrk="1" hangingPunct="1">
              <a:lnSpc>
                <a:spcPct val="100000"/>
              </a:lnSpc>
              <a:spcBef>
                <a:spcPts val="600"/>
              </a:spcBef>
              <a:spcAft>
                <a:spcPts val="600"/>
              </a:spcAft>
            </a:pPr>
            <a:r>
              <a:rPr lang="es-PE" altLang="es-PE" sz="2800" dirty="0"/>
              <a:t>Ningún propietario u operador puede operar una aeronave a menos que hayan sido cumplidas todas las directrices de aeronavegabilidad aplicables a dicha aeronave y sus componentes de aeronave.</a:t>
            </a:r>
          </a:p>
        </p:txBody>
      </p:sp>
      <p:sp>
        <p:nvSpPr>
          <p:cNvPr id="61443" name="Title 3"/>
          <p:cNvSpPr>
            <a:spLocks noGrp="1"/>
          </p:cNvSpPr>
          <p:nvPr>
            <p:ph type="ctrTitle"/>
          </p:nvPr>
        </p:nvSpPr>
        <p:spPr>
          <a:xfrm>
            <a:off x="930442" y="73026"/>
            <a:ext cx="4219074" cy="1336675"/>
          </a:xfrm>
        </p:spPr>
        <p:txBody>
          <a:bodyPr anchor="ctr"/>
          <a:lstStyle/>
          <a:p>
            <a:pPr eaLnBrk="1" hangingPunct="1"/>
            <a:r>
              <a:rPr lang="es-PE" altLang="es-PE" sz="3600" b="1" dirty="0"/>
              <a:t>LAR 39.115 - Cumplimiento</a:t>
            </a:r>
          </a:p>
        </p:txBody>
      </p:sp>
      <p:pic>
        <p:nvPicPr>
          <p:cNvPr id="6" name="Picture Placeholder 7"/>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38618" r="1544"/>
          <a:stretch/>
        </p:blipFill>
        <p:spPr/>
      </p:pic>
    </p:spTree>
    <p:extLst>
      <p:ext uri="{BB962C8B-B14F-4D97-AF65-F5344CB8AC3E}">
        <p14:creationId xmlns:p14="http://schemas.microsoft.com/office/powerpoint/2010/main" val="2195765225"/>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2"/>
          <p:cNvSpPr>
            <a:spLocks noGrp="1"/>
          </p:cNvSpPr>
          <p:nvPr>
            <p:ph type="body" sz="quarter" idx="17"/>
          </p:nvPr>
        </p:nvSpPr>
        <p:spPr>
          <a:xfrm>
            <a:off x="866273" y="1764631"/>
            <a:ext cx="4521701" cy="4737769"/>
          </a:xfrm>
        </p:spPr>
        <p:txBody>
          <a:bodyPr>
            <a:normAutofit/>
          </a:bodyPr>
          <a:lstStyle/>
          <a:p>
            <a:pPr algn="just" eaLnBrk="1" hangingPunct="1"/>
            <a:r>
              <a:rPr lang="es-PE" altLang="es-PE" sz="2800" dirty="0"/>
              <a:t>Las </a:t>
            </a:r>
            <a:r>
              <a:rPr lang="es-PE" altLang="es-PE" sz="2800" b="1" dirty="0">
                <a:solidFill>
                  <a:srgbClr val="C00000"/>
                </a:solidFill>
              </a:rPr>
              <a:t>condiciones y limitaciones </a:t>
            </a:r>
            <a:r>
              <a:rPr lang="es-PE" altLang="es-PE" sz="2800" dirty="0"/>
              <a:t>de operación están </a:t>
            </a:r>
            <a:r>
              <a:rPr lang="es-PE" altLang="es-PE" sz="2800" b="1" dirty="0">
                <a:solidFill>
                  <a:srgbClr val="C00000"/>
                </a:solidFill>
              </a:rPr>
              <a:t>indicadas en la aplicabilidad </a:t>
            </a:r>
            <a:r>
              <a:rPr lang="es-PE" altLang="es-PE" sz="2800" dirty="0"/>
              <a:t>de la directriz por marca, modelos y series o números de serie  específicos. </a:t>
            </a:r>
          </a:p>
        </p:txBody>
      </p:sp>
      <p:sp>
        <p:nvSpPr>
          <p:cNvPr id="63491" name="Title 3"/>
          <p:cNvSpPr>
            <a:spLocks noGrp="1"/>
          </p:cNvSpPr>
          <p:nvPr>
            <p:ph type="ctrTitle"/>
          </p:nvPr>
        </p:nvSpPr>
        <p:spPr>
          <a:xfrm>
            <a:off x="866274" y="73026"/>
            <a:ext cx="4235115" cy="1336675"/>
          </a:xfrm>
        </p:spPr>
        <p:txBody>
          <a:bodyPr/>
          <a:lstStyle/>
          <a:p>
            <a:pPr eaLnBrk="1" hangingPunct="1"/>
            <a:r>
              <a:rPr lang="es-PE" altLang="es-PE" sz="3600" b="1"/>
              <a:t>LAR 39.115 - Cumplimiento</a:t>
            </a:r>
          </a:p>
        </p:txBody>
      </p:sp>
      <p:pic>
        <p:nvPicPr>
          <p:cNvPr id="63492"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806" r="2806"/>
          <a:stretch>
            <a:fillRect/>
          </a:stretch>
        </p:blipFill>
        <p:spPr>
          <a:xfrm>
            <a:off x="6514371" y="377073"/>
            <a:ext cx="4747185" cy="6480927"/>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643238" y="2663157"/>
            <a:ext cx="4489450" cy="7858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s-PE" sz="1800">
              <a:solidFill>
                <a:srgbClr val="FFFFFF"/>
              </a:solidFill>
              <a:latin typeface="Calibri"/>
            </a:endParaRPr>
          </a:p>
        </p:txBody>
      </p:sp>
    </p:spTree>
    <p:extLst>
      <p:ext uri="{BB962C8B-B14F-4D97-AF65-F5344CB8AC3E}">
        <p14:creationId xmlns:p14="http://schemas.microsoft.com/office/powerpoint/2010/main" val="2966166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ctrTitle"/>
          </p:nvPr>
        </p:nvSpPr>
        <p:spPr>
          <a:xfrm>
            <a:off x="850231" y="73026"/>
            <a:ext cx="10876547" cy="1336675"/>
          </a:xfrm>
        </p:spPr>
        <p:txBody>
          <a:bodyPr anchor="ctr"/>
          <a:lstStyle/>
          <a:p>
            <a:pPr eaLnBrk="1" hangingPunct="1"/>
            <a:r>
              <a:rPr lang="es-PE" altLang="es-PE" sz="3600" b="1" dirty="0"/>
              <a:t>39.120 Métodos alternativos de cumplimiento</a:t>
            </a:r>
          </a:p>
        </p:txBody>
      </p:sp>
      <p:graphicFrame>
        <p:nvGraphicFramePr>
          <p:cNvPr id="4" name="Diagram 3"/>
          <p:cNvGraphicFramePr/>
          <p:nvPr/>
        </p:nvGraphicFramePr>
        <p:xfrm>
          <a:off x="1803400" y="1638300"/>
          <a:ext cx="8585200" cy="466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95064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32E164B0-4E2D-49D7-9964-22CC4853030C}"/>
                                            </p:graphicEl>
                                          </p:spTgt>
                                        </p:tgtEl>
                                        <p:attrNameLst>
                                          <p:attrName>style.visibility</p:attrName>
                                        </p:attrNameLst>
                                      </p:cBhvr>
                                      <p:to>
                                        <p:strVal val="visible"/>
                                      </p:to>
                                    </p:set>
                                    <p:animEffect transition="in" filter="fade">
                                      <p:cBhvr>
                                        <p:cTn id="7" dur="500"/>
                                        <p:tgtEl>
                                          <p:spTgt spid="4">
                                            <p:graphicEl>
                                              <a:dgm id="{32E164B0-4E2D-49D7-9964-22CC485303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ED8F88A-BE79-439E-84BE-28709E4EF8B7}"/>
                                            </p:graphicEl>
                                          </p:spTgt>
                                        </p:tgtEl>
                                        <p:attrNameLst>
                                          <p:attrName>style.visibility</p:attrName>
                                        </p:attrNameLst>
                                      </p:cBhvr>
                                      <p:to>
                                        <p:strVal val="visible"/>
                                      </p:to>
                                    </p:set>
                                    <p:animEffect transition="in" filter="fade">
                                      <p:cBhvr>
                                        <p:cTn id="12" dur="500"/>
                                        <p:tgtEl>
                                          <p:spTgt spid="4">
                                            <p:graphicEl>
                                              <a:dgm id="{3ED8F88A-BE79-439E-84BE-28709E4EF8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1465BE2-E4A3-4E82-A545-4D3DAF34157A}"/>
                                            </p:graphicEl>
                                          </p:spTgt>
                                        </p:tgtEl>
                                        <p:attrNameLst>
                                          <p:attrName>style.visibility</p:attrName>
                                        </p:attrNameLst>
                                      </p:cBhvr>
                                      <p:to>
                                        <p:strVal val="visible"/>
                                      </p:to>
                                    </p:set>
                                    <p:animEffect transition="in" filter="fade">
                                      <p:cBhvr>
                                        <p:cTn id="15" dur="500"/>
                                        <p:tgtEl>
                                          <p:spTgt spid="4">
                                            <p:graphicEl>
                                              <a:dgm id="{41465BE2-E4A3-4E82-A545-4D3DAF3415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ctrTitle"/>
          </p:nvPr>
        </p:nvSpPr>
        <p:spPr>
          <a:xfrm>
            <a:off x="882316" y="73026"/>
            <a:ext cx="10956758" cy="1336675"/>
          </a:xfrm>
        </p:spPr>
        <p:txBody>
          <a:bodyPr anchor="ctr"/>
          <a:lstStyle/>
          <a:p>
            <a:pPr eaLnBrk="1" hangingPunct="1"/>
            <a:r>
              <a:rPr lang="es-PE" altLang="es-PE" sz="3600" b="1" dirty="0"/>
              <a:t>39.120 Métodos alternativos de cumplimiento</a:t>
            </a:r>
          </a:p>
        </p:txBody>
      </p:sp>
      <p:graphicFrame>
        <p:nvGraphicFramePr>
          <p:cNvPr id="4" name="Diagram 3"/>
          <p:cNvGraphicFramePr/>
          <p:nvPr/>
        </p:nvGraphicFramePr>
        <p:xfrm>
          <a:off x="1803400" y="1638300"/>
          <a:ext cx="8585200" cy="466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7609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32E164B0-4E2D-49D7-9964-22CC4853030C}"/>
                                            </p:graphicEl>
                                          </p:spTgt>
                                        </p:tgtEl>
                                        <p:attrNameLst>
                                          <p:attrName>style.visibility</p:attrName>
                                        </p:attrNameLst>
                                      </p:cBhvr>
                                      <p:to>
                                        <p:strVal val="visible"/>
                                      </p:to>
                                    </p:set>
                                    <p:animEffect transition="in" filter="fade">
                                      <p:cBhvr>
                                        <p:cTn id="7" dur="500"/>
                                        <p:tgtEl>
                                          <p:spTgt spid="4">
                                            <p:graphicEl>
                                              <a:dgm id="{32E164B0-4E2D-49D7-9964-22CC485303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ED8F88A-BE79-439E-84BE-28709E4EF8B7}"/>
                                            </p:graphicEl>
                                          </p:spTgt>
                                        </p:tgtEl>
                                        <p:attrNameLst>
                                          <p:attrName>style.visibility</p:attrName>
                                        </p:attrNameLst>
                                      </p:cBhvr>
                                      <p:to>
                                        <p:strVal val="visible"/>
                                      </p:to>
                                    </p:set>
                                    <p:animEffect transition="in" filter="fade">
                                      <p:cBhvr>
                                        <p:cTn id="12" dur="500"/>
                                        <p:tgtEl>
                                          <p:spTgt spid="4">
                                            <p:graphicEl>
                                              <a:dgm id="{3ED8F88A-BE79-439E-84BE-28709E4EF8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1465BE2-E4A3-4E82-A545-4D3DAF34157A}"/>
                                            </p:graphicEl>
                                          </p:spTgt>
                                        </p:tgtEl>
                                        <p:attrNameLst>
                                          <p:attrName>style.visibility</p:attrName>
                                        </p:attrNameLst>
                                      </p:cBhvr>
                                      <p:to>
                                        <p:strVal val="visible"/>
                                      </p:to>
                                    </p:set>
                                    <p:animEffect transition="in" filter="fade">
                                      <p:cBhvr>
                                        <p:cTn id="15" dur="500"/>
                                        <p:tgtEl>
                                          <p:spTgt spid="4">
                                            <p:graphicEl>
                                              <a:dgm id="{41465BE2-E4A3-4E82-A545-4D3DAF3415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2"/>
          <p:cNvSpPr>
            <a:spLocks noGrp="1"/>
          </p:cNvSpPr>
          <p:nvPr>
            <p:ph type="body" sz="quarter" idx="17"/>
          </p:nvPr>
        </p:nvSpPr>
        <p:spPr>
          <a:xfrm>
            <a:off x="737937" y="1884363"/>
            <a:ext cx="4572000" cy="4051300"/>
          </a:xfrm>
        </p:spPr>
        <p:txBody>
          <a:bodyPr>
            <a:normAutofit/>
          </a:bodyPr>
          <a:lstStyle/>
          <a:p>
            <a:pPr algn="just" eaLnBrk="1" hangingPunct="1"/>
            <a:r>
              <a:rPr lang="es-PE" altLang="es-PE" sz="2800" dirty="0"/>
              <a:t>La aprobación de un método alterno de cumplimiento dada por la AAC, es solamente para el operador o dueño de aeronave contemplado en la aprobación.</a:t>
            </a:r>
          </a:p>
        </p:txBody>
      </p:sp>
      <p:sp>
        <p:nvSpPr>
          <p:cNvPr id="69635" name="Title 3"/>
          <p:cNvSpPr>
            <a:spLocks noGrp="1"/>
          </p:cNvSpPr>
          <p:nvPr>
            <p:ph type="ctrTitle"/>
          </p:nvPr>
        </p:nvSpPr>
        <p:spPr>
          <a:xfrm>
            <a:off x="737937" y="73026"/>
            <a:ext cx="5133474" cy="1336675"/>
          </a:xfrm>
        </p:spPr>
        <p:txBody>
          <a:bodyPr/>
          <a:lstStyle/>
          <a:p>
            <a:pPr eaLnBrk="1" hangingPunct="1"/>
            <a:r>
              <a:rPr lang="es-PE" altLang="es-PE" sz="2000" b="1" dirty="0"/>
              <a:t>LAR 39.120 - Métodos alternativos de cumplimiento</a:t>
            </a:r>
          </a:p>
        </p:txBody>
      </p:sp>
      <p:pic>
        <p:nvPicPr>
          <p:cNvPr id="7" name="Picture 8" descr="Imagen relacionada">
            <a:hlinkClick r:id="rId3"/>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16556" r="16556"/>
          <a:stretch>
            <a:fillRect/>
          </a:stretch>
        </p:blipFill>
        <p:spPr>
          <a:xfrm>
            <a:off x="6029325" y="962025"/>
            <a:ext cx="5970588" cy="4973638"/>
          </a:xfrm>
        </p:spPr>
      </p:pic>
    </p:spTree>
    <p:extLst>
      <p:ext uri="{BB962C8B-B14F-4D97-AF65-F5344CB8AC3E}">
        <p14:creationId xmlns:p14="http://schemas.microsoft.com/office/powerpoint/2010/main" val="2573918658"/>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07" b="7807"/>
          <a:stretch>
            <a:fillRect/>
          </a:stretch>
        </p:blipFill>
        <p:spPr/>
      </p:pic>
    </p:spTree>
    <p:extLst>
      <p:ext uri="{BB962C8B-B14F-4D97-AF65-F5344CB8AC3E}">
        <p14:creationId xmlns:p14="http://schemas.microsoft.com/office/powerpoint/2010/main" val="33527900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3"/>
          <p:cNvSpPr>
            <a:spLocks noGrp="1"/>
          </p:cNvSpPr>
          <p:nvPr>
            <p:ph type="body" sz="quarter" idx="19"/>
          </p:nvPr>
        </p:nvSpPr>
        <p:spPr>
          <a:xfrm>
            <a:off x="7664450" y="4608513"/>
            <a:ext cx="2667000" cy="1619250"/>
          </a:xfrm>
        </p:spPr>
        <p:txBody>
          <a:bodyPr/>
          <a:lstStyle/>
          <a:p>
            <a:pPr eaLnBrk="1" hangingPunct="1"/>
            <a:endParaRPr lang="es-PE" altLang="es-PE" smtClean="0"/>
          </a:p>
        </p:txBody>
      </p:sp>
      <p:sp>
        <p:nvSpPr>
          <p:cNvPr id="37891" name="Text Placeholder 4"/>
          <p:cNvSpPr>
            <a:spLocks noGrp="1"/>
          </p:cNvSpPr>
          <p:nvPr>
            <p:ph type="body" sz="quarter" idx="19"/>
          </p:nvPr>
        </p:nvSpPr>
        <p:spPr>
          <a:xfrm>
            <a:off x="7664450" y="4608513"/>
            <a:ext cx="2667000" cy="1619250"/>
          </a:xfrm>
        </p:spPr>
        <p:txBody>
          <a:bodyPr/>
          <a:lstStyle/>
          <a:p>
            <a:pPr eaLnBrk="1" hangingPunct="1"/>
            <a:endParaRPr lang="es-PE" altLang="es-PE" smtClean="0"/>
          </a:p>
        </p:txBody>
      </p:sp>
      <p:sp>
        <p:nvSpPr>
          <p:cNvPr id="37893" name="Text Placeholder 8"/>
          <p:cNvSpPr>
            <a:spLocks noGrp="1"/>
          </p:cNvSpPr>
          <p:nvPr>
            <p:ph type="body" sz="quarter" idx="19"/>
          </p:nvPr>
        </p:nvSpPr>
        <p:spPr>
          <a:xfrm>
            <a:off x="7664450" y="4608513"/>
            <a:ext cx="2667000" cy="1619250"/>
          </a:xfrm>
        </p:spPr>
        <p:txBody>
          <a:bodyPr/>
          <a:lstStyle/>
          <a:p>
            <a:pPr eaLnBrk="1" hangingPunct="1"/>
            <a:endParaRPr lang="es-PE" altLang="es-PE" smtClean="0"/>
          </a:p>
        </p:txBody>
      </p:sp>
      <p:pic>
        <p:nvPicPr>
          <p:cNvPr id="3" name="Picture Placeholder 2"/>
          <p:cNvPicPr>
            <a:picLocks noGrp="1" noChangeAspect="1"/>
          </p:cNvPicPr>
          <p:nvPr>
            <p:ph type="pic" sz="quarter" idx="10"/>
          </p:nvPr>
        </p:nvPicPr>
        <p:blipFill rotWithShape="1">
          <a:blip r:embed="rId3"/>
          <a:srcRect l="-178" t="20055" r="178" b="36565"/>
          <a:stretch/>
        </p:blipFill>
        <p:spPr>
          <a:xfrm>
            <a:off x="1" y="-6350"/>
            <a:ext cx="12192000" cy="6864350"/>
          </a:xfrm>
          <a:prstGeom prst="rect">
            <a:avLst/>
          </a:prstGeom>
        </p:spPr>
      </p:pic>
      <p:sp>
        <p:nvSpPr>
          <p:cNvPr id="10" name="Text Placeholder 9"/>
          <p:cNvSpPr>
            <a:spLocks noGrp="1"/>
          </p:cNvSpPr>
          <p:nvPr>
            <p:ph type="body" sz="quarter" idx="19"/>
          </p:nvPr>
        </p:nvSpPr>
        <p:spPr>
          <a:xfrm>
            <a:off x="284162" y="4094741"/>
            <a:ext cx="5519737" cy="2070100"/>
          </a:xfrm>
          <a:solidFill>
            <a:srgbClr val="0070C0"/>
          </a:solidFill>
        </p:spPr>
        <p:txBody>
          <a:bodyPr rtlCol="0" anchor="ctr"/>
          <a:lstStyle/>
          <a:p>
            <a:pPr marL="228600" lvl="1" algn="just" eaLnBrk="1" fontAlgn="auto" hangingPunct="1">
              <a:spcAft>
                <a:spcPts val="0"/>
              </a:spcAft>
              <a:defRPr/>
            </a:pPr>
            <a:r>
              <a:rPr lang="es-PE" sz="2400" i="1" dirty="0">
                <a:solidFill>
                  <a:srgbClr val="FFFFFF"/>
                </a:solidFill>
                <a:latin typeface="Georgia"/>
                <a:ea typeface="+mn-ea"/>
                <a:cs typeface="Georgia"/>
              </a:rPr>
              <a:t>Proporcionar los fundamentos básicos de los requisitos relacionados con el LAR 39, </a:t>
            </a:r>
            <a:r>
              <a:rPr lang="es-PE" sz="2400" i="1" dirty="0" smtClean="0">
                <a:solidFill>
                  <a:srgbClr val="FFFFFF"/>
                </a:solidFill>
                <a:latin typeface="Georgia"/>
                <a:ea typeface="+mn-ea"/>
                <a:cs typeface="Georgia"/>
              </a:rPr>
              <a:t>Segunda edición.</a:t>
            </a:r>
            <a:endParaRPr lang="es-PE" sz="2400" i="1" dirty="0">
              <a:solidFill>
                <a:srgbClr val="FFFFFF"/>
              </a:solidFill>
              <a:latin typeface="Georgia"/>
              <a:ea typeface="+mn-ea"/>
              <a:cs typeface="Georgia"/>
            </a:endParaRPr>
          </a:p>
        </p:txBody>
      </p:sp>
    </p:spTree>
    <p:extLst>
      <p:ext uri="{BB962C8B-B14F-4D97-AF65-F5344CB8AC3E}">
        <p14:creationId xmlns:p14="http://schemas.microsoft.com/office/powerpoint/2010/main" val="21219524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131" t="3053" r="-131" b="53271"/>
          <a:stretch/>
        </p:blipFill>
        <p:spPr>
          <a:xfrm>
            <a:off x="-4763" y="-6350"/>
            <a:ext cx="12196763" cy="6864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9"/>
          <p:cNvSpPr>
            <a:spLocks noGrp="1"/>
          </p:cNvSpPr>
          <p:nvPr>
            <p:ph type="body" sz="quarter" idx="19"/>
          </p:nvPr>
        </p:nvSpPr>
        <p:spPr>
          <a:xfrm>
            <a:off x="5677786" y="4178596"/>
            <a:ext cx="6371339" cy="2513716"/>
          </a:xfrm>
          <a:solidFill>
            <a:srgbClr val="0070C0"/>
          </a:solidFill>
        </p:spPr>
        <p:txBody>
          <a:bodyPr rtlCol="0" anchor="ctr">
            <a:normAutofit fontScale="92500" lnSpcReduction="20000"/>
          </a:bodyPr>
          <a:lstStyle/>
          <a:p>
            <a:pPr marL="228600" lvl="1" algn="just" eaLnBrk="1" fontAlgn="auto" hangingPunct="1">
              <a:lnSpc>
                <a:spcPct val="110000"/>
              </a:lnSpc>
              <a:spcBef>
                <a:spcPts val="600"/>
              </a:spcBef>
              <a:spcAft>
                <a:spcPts val="600"/>
              </a:spcAft>
              <a:defRPr/>
            </a:pPr>
            <a:r>
              <a:rPr lang="es-PE" sz="2000" b="1" i="1" dirty="0">
                <a:solidFill>
                  <a:srgbClr val="FFFFFF"/>
                </a:solidFill>
                <a:latin typeface="Georgia"/>
                <a:ea typeface="+mn-ea"/>
                <a:cs typeface="Georgia"/>
              </a:rPr>
              <a:t>Directriz de aeronavegabilidad</a:t>
            </a:r>
            <a:r>
              <a:rPr lang="es-PE" sz="2000" i="1" dirty="0">
                <a:solidFill>
                  <a:srgbClr val="FFFFFF"/>
                </a:solidFill>
                <a:latin typeface="Georgia"/>
                <a:ea typeface="+mn-ea"/>
                <a:cs typeface="Georgia"/>
              </a:rPr>
              <a:t>: Documento reglamentario que identifica los productos aeronáuticos en los que existe una condición insegura, y donde es probable que la condición exista o se desarrolle en otros productos aeronáuticos del mismo diseño de tipo. </a:t>
            </a:r>
            <a:r>
              <a:rPr lang="es-PE" sz="2000" b="1" i="1" dirty="0">
                <a:solidFill>
                  <a:srgbClr val="FFFF00"/>
                </a:solidFill>
                <a:latin typeface="Georgia"/>
                <a:ea typeface="+mn-ea"/>
                <a:cs typeface="Georgia"/>
              </a:rPr>
              <a:t>Establece acciones correctivas obligatorias </a:t>
            </a:r>
            <a:r>
              <a:rPr lang="es-PE" sz="2000" i="1" dirty="0">
                <a:solidFill>
                  <a:srgbClr val="FFFFFF"/>
                </a:solidFill>
                <a:latin typeface="Georgia"/>
                <a:ea typeface="+mn-ea"/>
                <a:cs typeface="Georgia"/>
              </a:rPr>
              <a:t>que se deben tomar o las condiciones o limitaciones bajo las cuales el producto aeronáutico puede seguir funcionando.</a:t>
            </a:r>
          </a:p>
        </p:txBody>
      </p:sp>
    </p:spTree>
    <p:extLst>
      <p:ext uri="{BB962C8B-B14F-4D97-AF65-F5344CB8AC3E}">
        <p14:creationId xmlns:p14="http://schemas.microsoft.com/office/powerpoint/2010/main" val="26204201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p:cNvSpPr>
            <a:spLocks noGrp="1"/>
          </p:cNvSpPr>
          <p:nvPr>
            <p:ph type="body" sz="quarter" idx="19"/>
          </p:nvPr>
        </p:nvSpPr>
        <p:spPr>
          <a:xfrm>
            <a:off x="7664450" y="4608513"/>
            <a:ext cx="2667000" cy="1619250"/>
          </a:xfrm>
        </p:spPr>
        <p:txBody>
          <a:bodyPr/>
          <a:lstStyle/>
          <a:p>
            <a:pPr eaLnBrk="1" hangingPunct="1"/>
            <a:endParaRPr lang="es-PE" altLang="es-PE" smtClean="0"/>
          </a:p>
        </p:txBody>
      </p:sp>
      <p:sp>
        <p:nvSpPr>
          <p:cNvPr id="41988" name="Text Placeholder 4"/>
          <p:cNvSpPr>
            <a:spLocks noGrp="1"/>
          </p:cNvSpPr>
          <p:nvPr>
            <p:ph type="body" sz="quarter" idx="19"/>
          </p:nvPr>
        </p:nvSpPr>
        <p:spPr>
          <a:xfrm>
            <a:off x="7664450" y="4608513"/>
            <a:ext cx="2667000" cy="1619250"/>
          </a:xfrm>
        </p:spPr>
        <p:txBody>
          <a:bodyPr/>
          <a:lstStyle/>
          <a:p>
            <a:pPr eaLnBrk="1" hangingPunct="1"/>
            <a:endParaRPr lang="es-PE" altLang="es-PE" smtClean="0"/>
          </a:p>
        </p:txBody>
      </p:sp>
      <p:pic>
        <p:nvPicPr>
          <p:cNvPr id="8"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779" b="7779"/>
          <a:stretch>
            <a:fillRect/>
          </a:stretch>
        </p:blipFill>
        <p:spPr>
          <a:xfrm>
            <a:off x="-4763" y="-6350"/>
            <a:ext cx="12196763" cy="6864350"/>
          </a:xfrm>
        </p:spPr>
      </p:pic>
      <p:sp>
        <p:nvSpPr>
          <p:cNvPr id="3" name="Text Placeholder 2"/>
          <p:cNvSpPr>
            <a:spLocks noGrp="1"/>
          </p:cNvSpPr>
          <p:nvPr>
            <p:ph type="body" sz="quarter" idx="19"/>
          </p:nvPr>
        </p:nvSpPr>
        <p:spPr/>
        <p:txBody>
          <a:bodyPr/>
          <a:lstStyle/>
          <a:p>
            <a:endParaRPr lang="es-PE"/>
          </a:p>
        </p:txBody>
      </p:sp>
      <p:sp>
        <p:nvSpPr>
          <p:cNvPr id="10" name="Text Placeholder 9"/>
          <p:cNvSpPr>
            <a:spLocks noGrp="1"/>
          </p:cNvSpPr>
          <p:nvPr>
            <p:ph type="body" sz="quarter" idx="19"/>
          </p:nvPr>
        </p:nvSpPr>
        <p:spPr>
          <a:xfrm>
            <a:off x="5216358" y="4635918"/>
            <a:ext cx="6702926" cy="1935163"/>
          </a:xfrm>
          <a:solidFill>
            <a:srgbClr val="0070C0"/>
          </a:solidFill>
        </p:spPr>
        <p:txBody>
          <a:bodyPr rtlCol="0" anchor="ctr">
            <a:normAutofit/>
          </a:bodyPr>
          <a:lstStyle/>
          <a:p>
            <a:pPr marL="228600" lvl="1" algn="just" eaLnBrk="1" fontAlgn="auto" hangingPunct="1">
              <a:spcBef>
                <a:spcPts val="600"/>
              </a:spcBef>
              <a:spcAft>
                <a:spcPts val="600"/>
              </a:spcAft>
              <a:defRPr/>
            </a:pPr>
            <a:r>
              <a:rPr lang="es-PE" sz="2800" i="1" dirty="0">
                <a:solidFill>
                  <a:srgbClr val="FFFFFF"/>
                </a:solidFill>
                <a:latin typeface="Georgia"/>
                <a:ea typeface="+mn-ea"/>
                <a:cs typeface="Georgia"/>
              </a:rPr>
              <a:t>Estado de diseño, es el Estado que tiene jurisdicción sobre la organización responsable del diseño de tipo.</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843" y="4714499"/>
            <a:ext cx="171767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1903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3"/>
          <p:cNvSpPr>
            <a:spLocks noGrp="1"/>
          </p:cNvSpPr>
          <p:nvPr>
            <p:ph type="body" sz="quarter" idx="19"/>
          </p:nvPr>
        </p:nvSpPr>
        <p:spPr>
          <a:xfrm>
            <a:off x="7664450" y="4608513"/>
            <a:ext cx="2667000" cy="1619250"/>
          </a:xfrm>
        </p:spPr>
        <p:txBody>
          <a:bodyPr/>
          <a:lstStyle/>
          <a:p>
            <a:pPr eaLnBrk="1" hangingPunct="1"/>
            <a:endParaRPr lang="es-PE" altLang="es-PE" smtClean="0"/>
          </a:p>
        </p:txBody>
      </p:sp>
      <p:sp>
        <p:nvSpPr>
          <p:cNvPr id="44035" name="Text Placeholder 4"/>
          <p:cNvSpPr>
            <a:spLocks noGrp="1"/>
          </p:cNvSpPr>
          <p:nvPr>
            <p:ph type="body" sz="quarter" idx="19"/>
          </p:nvPr>
        </p:nvSpPr>
        <p:spPr>
          <a:xfrm>
            <a:off x="7664450" y="4608513"/>
            <a:ext cx="2667000" cy="1619250"/>
          </a:xfrm>
        </p:spPr>
        <p:txBody>
          <a:bodyPr/>
          <a:lstStyle/>
          <a:p>
            <a:pPr eaLnBrk="1" hangingPunct="1"/>
            <a:endParaRPr lang="es-PE" altLang="es-PE" smtClean="0"/>
          </a:p>
        </p:txBody>
      </p:sp>
      <p:sp>
        <p:nvSpPr>
          <p:cNvPr id="44037" name="Text Placeholder 5"/>
          <p:cNvSpPr>
            <a:spLocks noGrp="1"/>
          </p:cNvSpPr>
          <p:nvPr>
            <p:ph type="body" sz="quarter" idx="19"/>
          </p:nvPr>
        </p:nvSpPr>
        <p:spPr>
          <a:xfrm>
            <a:off x="7664450" y="4608513"/>
            <a:ext cx="2667000" cy="1619250"/>
          </a:xfrm>
        </p:spPr>
        <p:txBody>
          <a:bodyPr/>
          <a:lstStyle/>
          <a:p>
            <a:pPr eaLnBrk="1" hangingPunct="1"/>
            <a:endParaRPr lang="es-PE" altLang="es-PE" smtClean="0"/>
          </a:p>
        </p:txBody>
      </p:sp>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359" b="8359"/>
          <a:stretch>
            <a:fillRect/>
          </a:stretch>
        </p:blipFill>
        <p:spPr>
          <a:xfrm>
            <a:off x="-4763" y="-6350"/>
            <a:ext cx="12196763" cy="6864350"/>
          </a:xfrm>
        </p:spPr>
      </p:pic>
      <p:sp>
        <p:nvSpPr>
          <p:cNvPr id="4" name="Text Placeholder 3"/>
          <p:cNvSpPr>
            <a:spLocks noGrp="1"/>
          </p:cNvSpPr>
          <p:nvPr>
            <p:ph type="body" sz="quarter" idx="19"/>
          </p:nvPr>
        </p:nvSpPr>
        <p:spPr/>
        <p:txBody>
          <a:bodyPr/>
          <a:lstStyle/>
          <a:p>
            <a:endParaRPr lang="es-PE"/>
          </a:p>
        </p:txBody>
      </p:sp>
      <p:sp>
        <p:nvSpPr>
          <p:cNvPr id="11" name="Text Placeholder 9"/>
          <p:cNvSpPr>
            <a:spLocks noGrp="1"/>
          </p:cNvSpPr>
          <p:nvPr>
            <p:ph type="body" sz="quarter" idx="19"/>
          </p:nvPr>
        </p:nvSpPr>
        <p:spPr>
          <a:xfrm>
            <a:off x="6499726" y="4608513"/>
            <a:ext cx="5403850" cy="1935163"/>
          </a:xfrm>
          <a:solidFill>
            <a:srgbClr val="0070C0"/>
          </a:solidFill>
        </p:spPr>
        <p:txBody>
          <a:bodyPr rtlCol="0" anchor="ctr">
            <a:normAutofit/>
          </a:bodyPr>
          <a:lstStyle/>
          <a:p>
            <a:pPr marL="228600" lvl="1" algn="just" eaLnBrk="1" fontAlgn="auto" hangingPunct="1">
              <a:spcAft>
                <a:spcPts val="0"/>
              </a:spcAft>
              <a:defRPr/>
            </a:pPr>
            <a:r>
              <a:rPr lang="es-PE" sz="2800" i="1" dirty="0">
                <a:solidFill>
                  <a:srgbClr val="FFFFFF"/>
                </a:solidFill>
                <a:latin typeface="Georgia"/>
                <a:ea typeface="+mn-ea"/>
                <a:cs typeface="Georgia"/>
              </a:rPr>
              <a:t>Estado de matrícula es el Estado en el cual esta matriculada la aeronave</a:t>
            </a:r>
          </a:p>
        </p:txBody>
      </p:sp>
    </p:spTree>
    <p:extLst>
      <p:ext uri="{BB962C8B-B14F-4D97-AF65-F5344CB8AC3E}">
        <p14:creationId xmlns:p14="http://schemas.microsoft.com/office/powerpoint/2010/main" val="26798506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7"/>
          <p:cNvSpPr>
            <a:spLocks noGrp="1"/>
          </p:cNvSpPr>
          <p:nvPr>
            <p:ph type="body" sz="quarter" idx="17"/>
          </p:nvPr>
        </p:nvSpPr>
        <p:spPr>
          <a:xfrm>
            <a:off x="691117" y="1930400"/>
            <a:ext cx="4922874" cy="4254500"/>
          </a:xfrm>
        </p:spPr>
        <p:txBody>
          <a:bodyPr/>
          <a:lstStyle/>
          <a:p>
            <a:pPr algn="just" eaLnBrk="1" hangingPunct="1"/>
            <a:r>
              <a:rPr lang="es-PE" altLang="es-PE" sz="2400" dirty="0"/>
              <a:t>El LAR 39 establece la obligación de cumplir las directrices de aeronavegabilidad en las aeronaves matriculadas en un Estado miembro del SRVSOP y en sus componentes de aeronave</a:t>
            </a:r>
          </a:p>
        </p:txBody>
      </p:sp>
      <p:sp>
        <p:nvSpPr>
          <p:cNvPr id="46083" name="Title 5"/>
          <p:cNvSpPr>
            <a:spLocks noGrp="1"/>
          </p:cNvSpPr>
          <p:nvPr>
            <p:ph type="ctrTitle"/>
          </p:nvPr>
        </p:nvSpPr>
        <p:spPr>
          <a:xfrm>
            <a:off x="691117" y="2"/>
            <a:ext cx="5071731" cy="1336675"/>
          </a:xfrm>
        </p:spPr>
        <p:txBody>
          <a:bodyPr anchor="ctr"/>
          <a:lstStyle/>
          <a:p>
            <a:pPr eaLnBrk="1" hangingPunct="1"/>
            <a:r>
              <a:rPr lang="es-PE" altLang="es-PE" sz="3200" b="1" dirty="0"/>
              <a:t>LAR 39.005 - Aplicación</a:t>
            </a:r>
          </a:p>
        </p:txBody>
      </p:sp>
      <p:pic>
        <p:nvPicPr>
          <p:cNvPr id="6"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852" b="12852"/>
          <a:stretch>
            <a:fillRect/>
          </a:stretch>
        </p:blipFill>
        <p:spPr/>
      </p:pic>
    </p:spTree>
    <p:extLst>
      <p:ext uri="{BB962C8B-B14F-4D97-AF65-F5344CB8AC3E}">
        <p14:creationId xmlns:p14="http://schemas.microsoft.com/office/powerpoint/2010/main" val="1089204599"/>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02105" y="1290638"/>
            <a:ext cx="10571747" cy="1528762"/>
          </a:xfrm>
        </p:spPr>
        <p:txBody>
          <a:bodyPr rtlCol="0">
            <a:normAutofit/>
          </a:bodyPr>
          <a:lstStyle/>
          <a:p>
            <a:pPr eaLnBrk="1" fontAlgn="auto" hangingPunct="1">
              <a:spcAft>
                <a:spcPts val="0"/>
              </a:spcAft>
              <a:defRPr/>
            </a:pPr>
            <a:r>
              <a:rPr lang="es-PE" sz="2400" dirty="0">
                <a:solidFill>
                  <a:schemeClr val="tx1">
                    <a:lumMod val="50000"/>
                  </a:schemeClr>
                </a:solidFill>
                <a:latin typeface="Arial" pitchFamily="34" charset="0"/>
                <a:ea typeface="+mn-ea"/>
                <a:cs typeface="Arial" pitchFamily="34" charset="0"/>
              </a:rPr>
              <a:t>Las aeronaves y los componentes de aeronave afectados por el cumplimiento de una directriz de aeronavegabilidad se identifican por la marca, modelo y número de serie especificados en la propia directriz.</a:t>
            </a:r>
            <a:endParaRPr lang="es-AR" sz="2400" b="1" i="1" dirty="0">
              <a:solidFill>
                <a:schemeClr val="tx1">
                  <a:lumMod val="50000"/>
                </a:schemeClr>
              </a:solidFill>
              <a:latin typeface="Arial" pitchFamily="34" charset="0"/>
              <a:ea typeface="+mn-ea"/>
              <a:cs typeface="Arial" pitchFamily="34" charset="0"/>
            </a:endParaRPr>
          </a:p>
          <a:p>
            <a:pPr eaLnBrk="1" fontAlgn="auto" hangingPunct="1">
              <a:spcAft>
                <a:spcPts val="0"/>
              </a:spcAft>
              <a:defRPr/>
            </a:pPr>
            <a:endParaRPr lang="es-PE" sz="2400" dirty="0">
              <a:solidFill>
                <a:schemeClr val="tx1">
                  <a:lumMod val="50000"/>
                </a:schemeClr>
              </a:solidFill>
              <a:ea typeface="+mn-ea"/>
            </a:endParaRPr>
          </a:p>
        </p:txBody>
      </p:sp>
      <p:sp>
        <p:nvSpPr>
          <p:cNvPr id="48131" name="Title 2"/>
          <p:cNvSpPr>
            <a:spLocks noGrp="1"/>
          </p:cNvSpPr>
          <p:nvPr>
            <p:ph type="ctrTitle"/>
          </p:nvPr>
        </p:nvSpPr>
        <p:spPr>
          <a:xfrm>
            <a:off x="802105" y="73026"/>
            <a:ext cx="10282989" cy="1336675"/>
          </a:xfrm>
        </p:spPr>
        <p:txBody>
          <a:bodyPr anchor="ctr"/>
          <a:lstStyle/>
          <a:p>
            <a:pPr eaLnBrk="1" hangingPunct="1"/>
            <a:r>
              <a:rPr lang="es-PE" altLang="es-PE" sz="3600" b="1" dirty="0"/>
              <a:t>LAR 39.005 - Aplicación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041" y="2974473"/>
            <a:ext cx="5793873" cy="37604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9839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p:cNvSpPr>
            <a:spLocks noGrp="1"/>
          </p:cNvSpPr>
          <p:nvPr>
            <p:ph type="body" sz="quarter" idx="17"/>
          </p:nvPr>
        </p:nvSpPr>
        <p:spPr>
          <a:xfrm>
            <a:off x="866274" y="1409701"/>
            <a:ext cx="4957010" cy="5071310"/>
          </a:xfrm>
        </p:spPr>
        <p:txBody>
          <a:bodyPr>
            <a:normAutofit/>
          </a:bodyPr>
          <a:lstStyle/>
          <a:p>
            <a:pPr algn="just" eaLnBrk="1" hangingPunct="1"/>
            <a:r>
              <a:rPr lang="es-PE" altLang="es-PE" sz="2800" dirty="0"/>
              <a:t>El propósito de las directrices de aeronavegabilidad es corregir situaciones que pueden afectar la seguridad de una aeronave o componente de aeronave.</a:t>
            </a:r>
          </a:p>
          <a:p>
            <a:pPr algn="just" eaLnBrk="1" hangingPunct="1"/>
            <a:endParaRPr lang="es-PE" altLang="es-PE" sz="2800" dirty="0"/>
          </a:p>
        </p:txBody>
      </p:sp>
      <p:sp>
        <p:nvSpPr>
          <p:cNvPr id="49155" name="Title 3"/>
          <p:cNvSpPr>
            <a:spLocks noGrp="1"/>
          </p:cNvSpPr>
          <p:nvPr>
            <p:ph type="ctrTitle"/>
          </p:nvPr>
        </p:nvSpPr>
        <p:spPr>
          <a:xfrm>
            <a:off x="866274" y="73026"/>
            <a:ext cx="10860505" cy="1336675"/>
          </a:xfrm>
        </p:spPr>
        <p:txBody>
          <a:bodyPr anchor="ctr"/>
          <a:lstStyle/>
          <a:p>
            <a:pPr eaLnBrk="1" hangingPunct="1"/>
            <a:r>
              <a:rPr lang="es-PE" altLang="es-PE" sz="3600" b="1" dirty="0"/>
              <a:t>LAR 39.105 - Propósito</a:t>
            </a:r>
          </a:p>
        </p:txBody>
      </p:sp>
      <p:pic>
        <p:nvPicPr>
          <p:cNvPr id="6" name="Picture 2" descr="http://aerofix.net/images/RHWing_237%20done1b.jpg"/>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185" t="-234" r="41423" b="234"/>
          <a:stretch/>
        </p:blipFill>
        <p:spPr>
          <a:noFill/>
        </p:spPr>
      </p:pic>
    </p:spTree>
    <p:extLst>
      <p:ext uri="{BB962C8B-B14F-4D97-AF65-F5344CB8AC3E}">
        <p14:creationId xmlns:p14="http://schemas.microsoft.com/office/powerpoint/2010/main" val="2744801013"/>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864394" y="1582654"/>
            <a:ext cx="5087227" cy="4051300"/>
          </a:xfrm>
        </p:spPr>
        <p:txBody>
          <a:bodyPr rtlCol="0">
            <a:noAutofit/>
          </a:bodyPr>
          <a:lstStyle/>
          <a:p>
            <a:pPr algn="just" eaLnBrk="1" fontAlgn="auto" hangingPunct="1">
              <a:lnSpc>
                <a:spcPct val="100000"/>
              </a:lnSpc>
              <a:spcBef>
                <a:spcPts val="600"/>
              </a:spcBef>
              <a:spcAft>
                <a:spcPts val="600"/>
              </a:spcAft>
              <a:defRPr/>
            </a:pPr>
            <a:r>
              <a:rPr lang="es-PE" sz="2800" dirty="0">
                <a:ea typeface="+mn-ea"/>
              </a:rPr>
              <a:t>La directriz de aeronavegabilidad es la que utiliza la AAC para notificar a los dueños/operadores de una </a:t>
            </a:r>
            <a:r>
              <a:rPr lang="es-PE" sz="2800" b="1" dirty="0">
                <a:solidFill>
                  <a:srgbClr val="C00000"/>
                </a:solidFill>
                <a:ea typeface="+mn-ea"/>
              </a:rPr>
              <a:t>situación de inseguridad de una aeronave o componente</a:t>
            </a:r>
            <a:r>
              <a:rPr lang="es-PE" sz="2800" dirty="0">
                <a:ea typeface="+mn-ea"/>
              </a:rPr>
              <a:t> de aeronave y para corregir esta condición.</a:t>
            </a:r>
          </a:p>
        </p:txBody>
      </p:sp>
      <p:sp>
        <p:nvSpPr>
          <p:cNvPr id="51203" name="Title 3"/>
          <p:cNvSpPr>
            <a:spLocks noGrp="1"/>
          </p:cNvSpPr>
          <p:nvPr>
            <p:ph type="ctrTitle"/>
          </p:nvPr>
        </p:nvSpPr>
        <p:spPr>
          <a:xfrm>
            <a:off x="864394" y="0"/>
            <a:ext cx="4828382" cy="1336675"/>
          </a:xfrm>
        </p:spPr>
        <p:txBody>
          <a:bodyPr anchor="ctr"/>
          <a:lstStyle/>
          <a:p>
            <a:pPr eaLnBrk="1" hangingPunct="1"/>
            <a:r>
              <a:rPr lang="es-PE" altLang="es-PE" sz="3600" b="1" dirty="0"/>
              <a:t>LAR 39.105 - Propósito</a:t>
            </a:r>
          </a:p>
        </p:txBody>
      </p:sp>
      <p:pic>
        <p:nvPicPr>
          <p:cNvPr id="7" name="Picture 2"/>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t="-118" b="6342"/>
          <a:stretch/>
        </p:blipFill>
        <p:spPr>
          <a:xfrm>
            <a:off x="7090277" y="256673"/>
            <a:ext cx="4349642" cy="64248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192490"/>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_12LightBlue">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54C3F6"/>
      </a:accent5>
      <a:accent6>
        <a:srgbClr val="03A9F5"/>
      </a:accent6>
      <a:hlink>
        <a:srgbClr val="03A9F5"/>
      </a:hlink>
      <a:folHlink>
        <a:srgbClr val="54C3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6173</TotalTime>
  <Words>1691</Words>
  <Application>Microsoft Office PowerPoint</Application>
  <PresentationFormat>Widescreen</PresentationFormat>
  <Paragraphs>134</Paragraphs>
  <Slides>19</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Georgia</vt:lpstr>
      <vt:lpstr>Helvetica</vt:lpstr>
      <vt:lpstr>Open Sans</vt:lpstr>
      <vt:lpstr>Office Theme</vt:lpstr>
      <vt:lpstr>1_Office Theme</vt:lpstr>
      <vt:lpstr>PowerPoint Presentation</vt:lpstr>
      <vt:lpstr>PowerPoint Presentation</vt:lpstr>
      <vt:lpstr>PowerPoint Presentation</vt:lpstr>
      <vt:lpstr>PowerPoint Presentation</vt:lpstr>
      <vt:lpstr>PowerPoint Presentation</vt:lpstr>
      <vt:lpstr>LAR 39.005 - Aplicación</vt:lpstr>
      <vt:lpstr>LAR 39.005 - Aplicación</vt:lpstr>
      <vt:lpstr>LAR 39.105 - Propósito</vt:lpstr>
      <vt:lpstr>LAR 39.105 - Propósito</vt:lpstr>
      <vt:lpstr>LAR 39.110 - Emisión</vt:lpstr>
      <vt:lpstr>LAR 39.110 - Emisión</vt:lpstr>
      <vt:lpstr>LAR 39.110 - Emisión</vt:lpstr>
      <vt:lpstr>Categorias</vt:lpstr>
      <vt:lpstr>LAR 39.115 - Cumplimiento</vt:lpstr>
      <vt:lpstr>LAR 39.115 - Cumplimiento</vt:lpstr>
      <vt:lpstr>39.120 Métodos alternativos de cumplimiento</vt:lpstr>
      <vt:lpstr>39.120 Métodos alternativos de cumplimiento</vt:lpstr>
      <vt:lpstr>LAR 39.120 - Métodos alternativos de cumplimiento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bambang setyo</dc:creator>
  <cp:lastModifiedBy>Barrios, Jorge</cp:lastModifiedBy>
  <cp:revision>375</cp:revision>
  <dcterms:created xsi:type="dcterms:W3CDTF">2015-06-21T09:01:45Z</dcterms:created>
  <dcterms:modified xsi:type="dcterms:W3CDTF">2019-07-15T19:21:57Z</dcterms:modified>
</cp:coreProperties>
</file>